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4151-6BC5-44E5-8043-0A595D7F18B4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C197-1518-41A6-94B6-4C809B5E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94664B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E99DEA-38B1-4676-9D37-AB5B12832B3A}" type="datetime1">
              <a:rPr lang="en-US"/>
              <a:pPr>
                <a:defRPr/>
              </a:pPr>
              <a:t>7/25/2018</a:t>
            </a:fld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F7F66D-CF39-444B-83A5-CA2066CAD242}" type="slidenum">
              <a:rPr 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2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43DE-C0AD-469D-80D5-4D462E1A2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37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00337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3D983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11863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6598-4225-4F20-BB88-04F1F7308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6388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062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9525"/>
            <a:ext cx="533400" cy="24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A93B84-147C-46E0-9E88-71D06A51F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977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Cambria" pitchFamily="18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CD4FB9-882A-471A-85B9-D8AF75D2C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587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9525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70D081-B734-437D-B075-D0AD319F9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78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C13828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59B0C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20F916-0734-4044-945B-DEB71D3BB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0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81600"/>
            <a:ext cx="3651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9525"/>
            <a:ext cx="533400" cy="24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3789BD-BDD3-49C4-B2AC-53BA04AF2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SE new 2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D6E79F-0BF7-49E1-AB3C-3499EB6941AC}" type="slidenum">
              <a:rPr lang="en-US">
                <a:solidFill>
                  <a:srgbClr val="00829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829B"/>
              </a:solidFill>
            </a:endParaRPr>
          </a:p>
        </p:txBody>
      </p:sp>
      <p:pic>
        <p:nvPicPr>
          <p:cNvPr id="5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40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C13828"/>
          </a:solidFill>
          <a:ln w="50800" cap="sq" cmpd="dbl" algn="ctr">
            <a:solidFill>
              <a:srgbClr val="C13828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1F167-8671-46D1-9A4C-88958819D6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5626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855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>
                <a:latin typeface="Cambria" pitchFamily="18" charset="0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62C298D-D6E0-4EB3-A8F0-364DEEBB5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5" descr="torch-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638800"/>
            <a:ext cx="2524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58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7B94901-40CE-426D-AB86-A48AE61D1276}" type="datetime1">
              <a:rPr lang="en-US">
                <a:solidFill>
                  <a:srgbClr val="00829B"/>
                </a:solidFill>
              </a:rPr>
              <a:pPr>
                <a:defRPr/>
              </a:pPr>
              <a:t>7/25/2018</a:t>
            </a:fld>
            <a:endParaRPr lang="en-US">
              <a:solidFill>
                <a:srgbClr val="00829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829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3D98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0337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68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BAD49D6-E43B-49FD-AADA-67F41D49F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6E79F-0BF7-49E1-AB3C-3499EB6941AC}" type="slidenum">
              <a:rPr lang="en-US" smtClean="0">
                <a:solidFill>
                  <a:srgbClr val="00829B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829B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52400" y="152400"/>
            <a:ext cx="8839200" cy="647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5486400"/>
            <a:ext cx="74676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Physical Integration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Race/Ethnicity, Ability, Gender, Class, Sexual Orientation: Broadening the Lens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4267200"/>
            <a:ext cx="65532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Social-Emotional Engagement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Cultural proficiency, Welcoming Environment, Restorative Practices Attendance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14500" y="3048000"/>
            <a:ext cx="57150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Opportunity to Learn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Structural Access to Curriculum, Human and Social Capital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1828800"/>
            <a:ext cx="45720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Instructional Excellence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Gradual Release of Responsibility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Compensatory and Adaptive Practices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Professional Learning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81300" y="609600"/>
            <a:ext cx="35814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5. Engaged and Inspired Learners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Student Voice and Aspirations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Assessment-Capable Learners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47004"/>
            <a:ext cx="1530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Equity </a:t>
            </a:r>
          </a:p>
          <a:p>
            <a:r>
              <a:rPr lang="en-US" sz="2400" b="1" dirty="0" smtClean="0"/>
              <a:t>Taxonomy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78242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-Jan2011">
  <a:themeElements>
    <a:clrScheme name="DESE">
      <a:dk1>
        <a:sysClr val="windowText" lastClr="000000"/>
      </a:dk1>
      <a:lt1>
        <a:sysClr val="window" lastClr="FFFFFF"/>
      </a:lt1>
      <a:dk2>
        <a:srgbClr val="00829B"/>
      </a:dk2>
      <a:lt2>
        <a:srgbClr val="EEECE1"/>
      </a:lt2>
      <a:accent1>
        <a:srgbClr val="3D9833"/>
      </a:accent1>
      <a:accent2>
        <a:srgbClr val="843F0F"/>
      </a:accent2>
      <a:accent3>
        <a:srgbClr val="00337F"/>
      </a:accent3>
      <a:accent4>
        <a:srgbClr val="B59B0C"/>
      </a:accent4>
      <a:accent5>
        <a:srgbClr val="C13828"/>
      </a:accent5>
      <a:accent6>
        <a:srgbClr val="939905"/>
      </a:accent6>
      <a:hlink>
        <a:srgbClr val="4C280F"/>
      </a:hlink>
      <a:folHlink>
        <a:srgbClr val="BF7F3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E">
    <a:dk1>
      <a:sysClr val="windowText" lastClr="000000"/>
    </a:dk1>
    <a:lt1>
      <a:sysClr val="window" lastClr="FFFFFF"/>
    </a:lt1>
    <a:dk2>
      <a:srgbClr val="00829B"/>
    </a:dk2>
    <a:lt2>
      <a:srgbClr val="EEECE1"/>
    </a:lt2>
    <a:accent1>
      <a:srgbClr val="3D9833"/>
    </a:accent1>
    <a:accent2>
      <a:srgbClr val="843F0F"/>
    </a:accent2>
    <a:accent3>
      <a:srgbClr val="00337F"/>
    </a:accent3>
    <a:accent4>
      <a:srgbClr val="B59B0C"/>
    </a:accent4>
    <a:accent5>
      <a:srgbClr val="C13828"/>
    </a:accent5>
    <a:accent6>
      <a:srgbClr val="939905"/>
    </a:accent6>
    <a:hlink>
      <a:srgbClr val="4C280F"/>
    </a:hlink>
    <a:folHlink>
      <a:srgbClr val="BF7F3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TEMPLATE-Jan2011</vt:lpstr>
      <vt:lpstr>PowerPoint Presentation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pkatnik1</dc:creator>
  <cp:lastModifiedBy>pkatnik1</cp:lastModifiedBy>
  <cp:revision>2</cp:revision>
  <dcterms:created xsi:type="dcterms:W3CDTF">2018-07-25T14:04:58Z</dcterms:created>
  <dcterms:modified xsi:type="dcterms:W3CDTF">2018-07-25T14:15:35Z</dcterms:modified>
</cp:coreProperties>
</file>