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3.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4.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7" r:id="rId1"/>
    <p:sldMasterId id="2147483794" r:id="rId2"/>
    <p:sldMasterId id="2147483806" r:id="rId3"/>
    <p:sldMasterId id="2147483824" r:id="rId4"/>
    <p:sldMasterId id="2147483836" r:id="rId5"/>
  </p:sldMasterIdLst>
  <p:notesMasterIdLst>
    <p:notesMasterId r:id="rId58"/>
  </p:notesMasterIdLst>
  <p:handoutMasterIdLst>
    <p:handoutMasterId r:id="rId59"/>
  </p:handoutMasterIdLst>
  <p:sldIdLst>
    <p:sldId id="391" r:id="rId6"/>
    <p:sldId id="399" r:id="rId7"/>
    <p:sldId id="398" r:id="rId8"/>
    <p:sldId id="397" r:id="rId9"/>
    <p:sldId id="400" r:id="rId10"/>
    <p:sldId id="401" r:id="rId11"/>
    <p:sldId id="402" r:id="rId12"/>
    <p:sldId id="403" r:id="rId13"/>
    <p:sldId id="442" r:id="rId14"/>
    <p:sldId id="395" r:id="rId15"/>
    <p:sldId id="406" r:id="rId16"/>
    <p:sldId id="407" r:id="rId17"/>
    <p:sldId id="445" r:id="rId18"/>
    <p:sldId id="409" r:id="rId19"/>
    <p:sldId id="410" r:id="rId20"/>
    <p:sldId id="412" r:id="rId21"/>
    <p:sldId id="413" r:id="rId22"/>
    <p:sldId id="452" r:id="rId23"/>
    <p:sldId id="453" r:id="rId24"/>
    <p:sldId id="446" r:id="rId25"/>
    <p:sldId id="449" r:id="rId26"/>
    <p:sldId id="443" r:id="rId27"/>
    <p:sldId id="416" r:id="rId28"/>
    <p:sldId id="418" r:id="rId29"/>
    <p:sldId id="419" r:id="rId30"/>
    <p:sldId id="420" r:id="rId31"/>
    <p:sldId id="421" r:id="rId32"/>
    <p:sldId id="444" r:id="rId33"/>
    <p:sldId id="423" r:id="rId34"/>
    <p:sldId id="424" r:id="rId35"/>
    <p:sldId id="425" r:id="rId36"/>
    <p:sldId id="426" r:id="rId37"/>
    <p:sldId id="450" r:id="rId38"/>
    <p:sldId id="271" r:id="rId39"/>
    <p:sldId id="427" r:id="rId40"/>
    <p:sldId id="456" r:id="rId41"/>
    <p:sldId id="451" r:id="rId42"/>
    <p:sldId id="428" r:id="rId43"/>
    <p:sldId id="429" r:id="rId44"/>
    <p:sldId id="430" r:id="rId45"/>
    <p:sldId id="431" r:id="rId46"/>
    <p:sldId id="432" r:id="rId47"/>
    <p:sldId id="433" r:id="rId48"/>
    <p:sldId id="434" r:id="rId49"/>
    <p:sldId id="454" r:id="rId50"/>
    <p:sldId id="470" r:id="rId51"/>
    <p:sldId id="437" r:id="rId52"/>
    <p:sldId id="455" r:id="rId53"/>
    <p:sldId id="439" r:id="rId54"/>
    <p:sldId id="440" r:id="rId55"/>
    <p:sldId id="441" r:id="rId56"/>
    <p:sldId id="457" r:id="rId57"/>
  </p:sldIdLst>
  <p:sldSz cx="9144000" cy="6858000" type="screen4x3"/>
  <p:notesSz cx="7010400" cy="92964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Default Section" id="{60B07AC0-EA9B-41D8-B928-74BD81A1524F}">
          <p14:sldIdLst>
            <p14:sldId id="391"/>
            <p14:sldId id="399"/>
            <p14:sldId id="398"/>
            <p14:sldId id="397"/>
            <p14:sldId id="400"/>
            <p14:sldId id="401"/>
            <p14:sldId id="402"/>
            <p14:sldId id="403"/>
            <p14:sldId id="442"/>
            <p14:sldId id="395"/>
            <p14:sldId id="406"/>
            <p14:sldId id="407"/>
            <p14:sldId id="445"/>
            <p14:sldId id="409"/>
            <p14:sldId id="410"/>
            <p14:sldId id="412"/>
            <p14:sldId id="413"/>
            <p14:sldId id="452"/>
            <p14:sldId id="453"/>
            <p14:sldId id="446"/>
            <p14:sldId id="449"/>
            <p14:sldId id="443"/>
            <p14:sldId id="416"/>
            <p14:sldId id="418"/>
            <p14:sldId id="419"/>
            <p14:sldId id="420"/>
            <p14:sldId id="421"/>
            <p14:sldId id="444"/>
            <p14:sldId id="423"/>
            <p14:sldId id="424"/>
            <p14:sldId id="425"/>
            <p14:sldId id="426"/>
            <p14:sldId id="450"/>
            <p14:sldId id="271"/>
            <p14:sldId id="427"/>
            <p14:sldId id="456"/>
            <p14:sldId id="451"/>
            <p14:sldId id="428"/>
            <p14:sldId id="429"/>
            <p14:sldId id="430"/>
            <p14:sldId id="431"/>
            <p14:sldId id="432"/>
          </p14:sldIdLst>
        </p14:section>
        <p14:section name="Untitled Section" id="{E3E614CF-8491-4CA6-98BB-828DD407F4A1}">
          <p14:sldIdLst>
            <p14:sldId id="433"/>
            <p14:sldId id="434"/>
            <p14:sldId id="454"/>
            <p14:sldId id="470"/>
            <p14:sldId id="437"/>
            <p14:sldId id="455"/>
            <p14:sldId id="439"/>
            <p14:sldId id="440"/>
            <p14:sldId id="441"/>
            <p14:sldId id="457"/>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28" autoAdjust="0"/>
    <p:restoredTop sz="62611" autoAdjust="0"/>
  </p:normalViewPr>
  <p:slideViewPr>
    <p:cSldViewPr snapToGrid="0">
      <p:cViewPr>
        <p:scale>
          <a:sx n="39" d="100"/>
          <a:sy n="39" d="100"/>
        </p:scale>
        <p:origin x="2044" y="40"/>
      </p:cViewPr>
      <p:guideLst/>
    </p:cSldViewPr>
  </p:slideViewPr>
  <p:notesTextViewPr>
    <p:cViewPr>
      <p:scale>
        <a:sx n="125" d="100"/>
        <a:sy n="125" d="100"/>
      </p:scale>
      <p:origin x="0" y="0"/>
    </p:cViewPr>
  </p:notesTextViewPr>
  <p:notesViewPr>
    <p:cSldViewPr snapToGrid="0">
      <p:cViewPr varScale="1">
        <p:scale>
          <a:sx n="85" d="100"/>
          <a:sy n="85" d="100"/>
        </p:scale>
        <p:origin x="3804" y="10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notesMaster" Target="notesMasters/notesMaster1.xml"/><Relationship Id="rId5" Type="http://schemas.openxmlformats.org/officeDocument/2006/relationships/slideMaster" Target="slideMasters/slideMaster5.xml"/><Relationship Id="rId61" Type="http://schemas.openxmlformats.org/officeDocument/2006/relationships/viewProps" Target="viewProps.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handoutMaster" Target="handoutMasters/handoutMaster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ABA24BF-FF5E-416E-A4B4-1764E5F4B874}"/>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a:extLst>
              <a:ext uri="{FF2B5EF4-FFF2-40B4-BE49-F238E27FC236}">
                <a16:creationId xmlns:a16="http://schemas.microsoft.com/office/drawing/2014/main" id="{9B80A745-1707-4F96-9698-82965E3E4FF8}"/>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95593EB0-6BB1-4E49-B06E-1FFCA3B1A9FC}" type="datetimeFigureOut">
              <a:rPr lang="en-US" smtClean="0"/>
              <a:t>9/1/2022</a:t>
            </a:fld>
            <a:endParaRPr lang="en-US"/>
          </a:p>
        </p:txBody>
      </p:sp>
      <p:sp>
        <p:nvSpPr>
          <p:cNvPr id="4" name="Footer Placeholder 3">
            <a:extLst>
              <a:ext uri="{FF2B5EF4-FFF2-40B4-BE49-F238E27FC236}">
                <a16:creationId xmlns:a16="http://schemas.microsoft.com/office/drawing/2014/main" id="{180D188B-0E96-417A-B34D-C5A061641048}"/>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23F208B-2BE7-4ED5-9F63-CA206B2EB473}"/>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C614E257-62D2-48CC-AAE3-062B4989678C}" type="slidenum">
              <a:rPr lang="en-US" smtClean="0"/>
              <a:t>‹#›</a:t>
            </a:fld>
            <a:endParaRPr lang="en-US"/>
          </a:p>
        </p:txBody>
      </p:sp>
    </p:spTree>
    <p:extLst>
      <p:ext uri="{BB962C8B-B14F-4D97-AF65-F5344CB8AC3E}">
        <p14:creationId xmlns:p14="http://schemas.microsoft.com/office/powerpoint/2010/main" val="9685210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1982DDA1-739F-44EC-B94A-9D97856304BD}" type="datetimeFigureOut">
              <a:rPr lang="en-US" smtClean="0"/>
              <a:t>9/1/2022</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2FC1790C-55D2-46A1-B73D-8A4A436DCF88}" type="slidenum">
              <a:rPr lang="en-US" smtClean="0"/>
              <a:t>‹#›</a:t>
            </a:fld>
            <a:endParaRPr lang="en-US"/>
          </a:p>
        </p:txBody>
      </p:sp>
    </p:spTree>
    <p:extLst>
      <p:ext uri="{BB962C8B-B14F-4D97-AF65-F5344CB8AC3E}">
        <p14:creationId xmlns:p14="http://schemas.microsoft.com/office/powerpoint/2010/main" val="32534851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files.eric.ed.gov/fulltext/ED499254.pdf"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files.eric.ed.gov/fulltext/ED499254.pdf"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cft.vanderbilt.edu/wp-content/uploads/sites/59/vol15no7_self_efficacy.htm"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s://www.sciencedirect.com/science/article/pii/S0742051X09000559#bib9"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s://www.sciencedirect.com/science/article/pii/S0742051X09000559" TargetMode="External"/><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ascd.org/publications/educational-leadership/dec08/vol66/num04/Collaborative-Inquiry.aspx"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3" Type="http://schemas.openxmlformats.org/officeDocument/2006/relationships/hyperlink" Target="https://www.sciencedirect.com/science/article/pii/S0742051X09000559" TargetMode="External"/><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3" Type="http://schemas.openxmlformats.org/officeDocument/2006/relationships/hyperlink" Target="https://www.sciencedirect.com/science/article/pii/S0742051X09000559" TargetMode="External"/><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3" Type="http://schemas.openxmlformats.org/officeDocument/2006/relationships/hyperlink" Target="https://www.edutopia.org/video/teacher-labs-making-professional-development-collaborative" TargetMode="External"/><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54985be9ff_1_0:notes"/>
          <p:cNvSpPr>
            <a:spLocks noGrp="1" noRot="1" noChangeAspect="1"/>
          </p:cNvSpPr>
          <p:nvPr>
            <p:ph type="sldImg" idx="2"/>
          </p:nvPr>
        </p:nvSpPr>
        <p:spPr>
          <a:xfrm>
            <a:off x="1457325" y="1181100"/>
            <a:ext cx="4251325" cy="31892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 name="Google Shape;254;g54985be9ff_1_0:notes"/>
          <p:cNvSpPr txBox="1">
            <a:spLocks noGrp="1"/>
          </p:cNvSpPr>
          <p:nvPr>
            <p:ph type="body" idx="1"/>
          </p:nvPr>
        </p:nvSpPr>
        <p:spPr>
          <a:xfrm>
            <a:off x="716619" y="4548457"/>
            <a:ext cx="5732827" cy="3721610"/>
          </a:xfrm>
          <a:prstGeom prst="rect">
            <a:avLst/>
          </a:prstGeom>
        </p:spPr>
        <p:txBody>
          <a:bodyPr spcFirstLastPara="1" wrap="square" lIns="94920" tIns="94920" rIns="94920" bIns="94920" anchor="t" anchorCtr="0">
            <a:noAutofit/>
          </a:bodyPr>
          <a:lstStyle/>
          <a:p>
            <a:r>
              <a:rPr lang="en-US" dirty="0"/>
              <a:t>The Base Module is designed to be completed in 2 to 2.5 hours and the each Focus Module 1 to 1.5 hours. </a:t>
            </a:r>
            <a:endParaRPr dirty="0"/>
          </a:p>
        </p:txBody>
      </p:sp>
      <p:sp>
        <p:nvSpPr>
          <p:cNvPr id="255" name="Google Shape;255;g54985be9ff_1_0:notes"/>
          <p:cNvSpPr txBox="1">
            <a:spLocks noGrp="1"/>
          </p:cNvSpPr>
          <p:nvPr>
            <p:ph type="sldNum" idx="12"/>
          </p:nvPr>
        </p:nvSpPr>
        <p:spPr>
          <a:xfrm>
            <a:off x="4059181" y="8977133"/>
            <a:ext cx="3105307" cy="474275"/>
          </a:xfrm>
          <a:prstGeom prst="rect">
            <a:avLst/>
          </a:prstGeom>
        </p:spPr>
        <p:txBody>
          <a:bodyPr spcFirstLastPara="1" wrap="square" lIns="94920" tIns="47434" rIns="94920" bIns="47434" anchor="b" anchorCtr="0">
            <a:noAutofit/>
          </a:bodyPr>
          <a:lstStyle/>
          <a:p>
            <a:fld id="{00000000-1234-1234-1234-123412341234}" type="slidenum">
              <a:rPr lang="en-US"/>
              <a:pPr/>
              <a:t>1</a:t>
            </a:fld>
            <a:endParaRPr/>
          </a:p>
        </p:txBody>
      </p:sp>
    </p:spTree>
    <p:extLst>
      <p:ext uri="{BB962C8B-B14F-4D97-AF65-F5344CB8AC3E}">
        <p14:creationId xmlns:p14="http://schemas.microsoft.com/office/powerpoint/2010/main" val="3237878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Shape 114"/>
          <p:cNvSpPr>
            <a:spLocks noGrp="1" noRot="1" noChangeAspect="1"/>
          </p:cNvSpPr>
          <p:nvPr>
            <p:ph type="sldImg" idx="2"/>
          </p:nvPr>
        </p:nvSpPr>
        <p:spPr>
          <a:xfrm>
            <a:off x="1236663" y="712788"/>
            <a:ext cx="4760912" cy="357028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5" name="Shape 115"/>
          <p:cNvSpPr txBox="1">
            <a:spLocks noGrp="1"/>
          </p:cNvSpPr>
          <p:nvPr>
            <p:ph type="body" idx="1"/>
          </p:nvPr>
        </p:nvSpPr>
        <p:spPr>
          <a:xfrm>
            <a:off x="723435" y="4521584"/>
            <a:ext cx="5787475" cy="4283607"/>
          </a:xfrm>
          <a:prstGeom prst="rect">
            <a:avLst/>
          </a:prstGeom>
          <a:noFill/>
          <a:ln>
            <a:noFill/>
          </a:ln>
        </p:spPr>
        <p:txBody>
          <a:bodyPr wrap="square" lIns="95710" tIns="47842" rIns="95710" bIns="47842" anchor="t" anchorCtr="0">
            <a:noAutofit/>
          </a:bodyPr>
          <a:lstStyle/>
          <a:p>
            <a:pPr>
              <a:buSzPct val="25000"/>
            </a:pPr>
            <a:r>
              <a:rPr lang="en-US" b="1" dirty="0">
                <a:solidFill>
                  <a:schemeClr val="dk1"/>
                </a:solidFill>
                <a:latin typeface="Calibri"/>
                <a:ea typeface="Calibri"/>
                <a:cs typeface="Calibri"/>
                <a:sym typeface="Calibri"/>
              </a:rPr>
              <a:t>To Know/To Say</a:t>
            </a:r>
          </a:p>
          <a:p>
            <a:pPr>
              <a:buSzPct val="25000"/>
            </a:pPr>
            <a:r>
              <a:rPr lang="en-US" dirty="0">
                <a:solidFill>
                  <a:schemeClr val="dk1"/>
                </a:solidFill>
                <a:latin typeface="Calibri"/>
                <a:ea typeface="Calibri"/>
                <a:cs typeface="Calibri"/>
                <a:sym typeface="Calibri"/>
              </a:rPr>
              <a:t>Special thanks to all contributors to the development and revision of this Professional Learning Module.</a:t>
            </a:r>
          </a:p>
        </p:txBody>
      </p:sp>
      <p:sp>
        <p:nvSpPr>
          <p:cNvPr id="116" name="Shape 116"/>
          <p:cNvSpPr txBox="1">
            <a:spLocks noGrp="1"/>
          </p:cNvSpPr>
          <p:nvPr>
            <p:ph type="dt" idx="10"/>
          </p:nvPr>
        </p:nvSpPr>
        <p:spPr>
          <a:xfrm>
            <a:off x="4097788" y="0"/>
            <a:ext cx="3134883" cy="475957"/>
          </a:xfrm>
          <a:prstGeom prst="rect">
            <a:avLst/>
          </a:prstGeom>
          <a:noFill/>
          <a:ln>
            <a:noFill/>
          </a:ln>
        </p:spPr>
        <p:txBody>
          <a:bodyPr wrap="square" lIns="95710" tIns="47842" rIns="95710" bIns="47842" anchor="t" anchorCtr="0">
            <a:noAutofit/>
          </a:bodyPr>
          <a:lstStyle/>
          <a:p>
            <a:pPr>
              <a:buSzPct val="25000"/>
            </a:pPr>
            <a:r>
              <a:rPr lang="en-US">
                <a:solidFill>
                  <a:schemeClr val="dk1"/>
                </a:solidFill>
                <a:latin typeface="Calibri"/>
                <a:ea typeface="Calibri"/>
                <a:cs typeface="Calibri"/>
                <a:sym typeface="Calibri"/>
              </a:rPr>
              <a:t>1/6/2011</a:t>
            </a:r>
          </a:p>
        </p:txBody>
      </p:sp>
      <p:sp>
        <p:nvSpPr>
          <p:cNvPr id="117" name="Shape 117"/>
          <p:cNvSpPr txBox="1">
            <a:spLocks noGrp="1"/>
          </p:cNvSpPr>
          <p:nvPr>
            <p:ph type="sldNum" idx="12"/>
          </p:nvPr>
        </p:nvSpPr>
        <p:spPr>
          <a:xfrm>
            <a:off x="4097788" y="9041517"/>
            <a:ext cx="3134883" cy="475957"/>
          </a:xfrm>
          <a:prstGeom prst="rect">
            <a:avLst/>
          </a:prstGeom>
          <a:noFill/>
          <a:ln>
            <a:noFill/>
          </a:ln>
        </p:spPr>
        <p:txBody>
          <a:bodyPr wrap="square" lIns="95710" tIns="47842" rIns="95710" bIns="47842" anchor="b" anchorCtr="0">
            <a:noAutofit/>
          </a:bodyPr>
          <a:lstStyle/>
          <a:p>
            <a:pPr>
              <a:buSzPct val="25000"/>
            </a:pPr>
            <a:fld id="{00000000-1234-1234-1234-123412341234}" type="slidenum">
              <a:rPr lang="en-US">
                <a:solidFill>
                  <a:schemeClr val="dk1"/>
                </a:solidFill>
                <a:latin typeface="Calibri"/>
                <a:ea typeface="Calibri"/>
                <a:cs typeface="Calibri"/>
                <a:sym typeface="Calibri"/>
              </a:rPr>
              <a:pPr>
                <a:buSzPct val="25000"/>
              </a:pPr>
              <a:t>10</a:t>
            </a:fld>
            <a:endParaRPr lang="en-US">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509825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SzPct val="25000"/>
            </a:pPr>
            <a:r>
              <a:rPr lang="en-US" b="1" dirty="0">
                <a:solidFill>
                  <a:schemeClr val="dk1"/>
                </a:solidFill>
                <a:ea typeface="Calibri"/>
                <a:cs typeface="Calibri"/>
                <a:sym typeface="Calibri"/>
              </a:rPr>
              <a:t>To Know</a:t>
            </a:r>
          </a:p>
          <a:p>
            <a:pPr>
              <a:buSzPct val="25000"/>
            </a:pPr>
            <a:r>
              <a:rPr lang="en-US" dirty="0">
                <a:solidFill>
                  <a:schemeClr val="dk1"/>
                </a:solidFill>
                <a:ea typeface="Calibri"/>
                <a:cs typeface="Calibri"/>
                <a:sym typeface="Calibri"/>
              </a:rPr>
              <a:t>It is important to establish norms for training. Trainers are free to adjust this list of norms.</a:t>
            </a:r>
          </a:p>
          <a:p>
            <a:pPr>
              <a:spcBef>
                <a:spcPts val="367"/>
              </a:spcBef>
              <a:buSzPct val="25000"/>
            </a:pPr>
            <a:endParaRPr lang="en-US" dirty="0">
              <a:solidFill>
                <a:schemeClr val="dk1"/>
              </a:solidFill>
              <a:ea typeface="Calibri"/>
              <a:cs typeface="Calibri"/>
              <a:sym typeface="Calibri"/>
            </a:endParaRPr>
          </a:p>
          <a:p>
            <a:pPr>
              <a:spcBef>
                <a:spcPts val="367"/>
              </a:spcBef>
              <a:buSzPct val="25000"/>
            </a:pPr>
            <a:r>
              <a:rPr lang="en-US" b="1" dirty="0">
                <a:solidFill>
                  <a:schemeClr val="dk1"/>
                </a:solidFill>
                <a:ea typeface="Calibri"/>
                <a:cs typeface="Calibri"/>
                <a:sym typeface="Calibri"/>
              </a:rPr>
              <a:t>To Do</a:t>
            </a:r>
          </a:p>
          <a:p>
            <a:pPr>
              <a:spcBef>
                <a:spcPts val="367"/>
              </a:spcBef>
              <a:buSzPct val="25000"/>
            </a:pPr>
            <a:r>
              <a:rPr lang="en-US" dirty="0">
                <a:solidFill>
                  <a:schemeClr val="dk1"/>
                </a:solidFill>
                <a:ea typeface="Calibri"/>
                <a:cs typeface="Calibri"/>
                <a:sym typeface="Calibri"/>
              </a:rPr>
              <a:t>Consider including a check mid-way through trainings to assess a norm or norms. The presenter may want to use norms printed on agenda handouts in addition to or in place of presentation slides, so the norms are always available in print for participants. Norms may be added to address specific school needs. Some schools already have established norms for all PD. In that case, adapt to their norms.                    </a:t>
            </a:r>
          </a:p>
          <a:p>
            <a:pPr>
              <a:spcBef>
                <a:spcPts val="367"/>
              </a:spcBef>
              <a:buSzPct val="25000"/>
            </a:pPr>
            <a:endParaRPr lang="en-US" dirty="0">
              <a:solidFill>
                <a:schemeClr val="dk1"/>
              </a:solidFill>
              <a:ea typeface="Calibri"/>
              <a:cs typeface="Calibri"/>
              <a:sym typeface="Calibri"/>
            </a:endParaRPr>
          </a:p>
          <a:p>
            <a:pPr>
              <a:spcBef>
                <a:spcPts val="367"/>
              </a:spcBef>
              <a:buSzPct val="25000"/>
            </a:pPr>
            <a:r>
              <a:rPr lang="en-US" b="1" dirty="0">
                <a:solidFill>
                  <a:schemeClr val="dk1"/>
                </a:solidFill>
                <a:ea typeface="Calibri"/>
                <a:cs typeface="Calibri"/>
                <a:sym typeface="Calibri"/>
              </a:rPr>
              <a:t>To Say</a:t>
            </a:r>
            <a:endParaRPr lang="en-US" dirty="0">
              <a:solidFill>
                <a:schemeClr val="dk1"/>
              </a:solidFill>
              <a:ea typeface="Calibri"/>
              <a:cs typeface="Calibri"/>
              <a:sym typeface="Calibri"/>
            </a:endParaRPr>
          </a:p>
          <a:p>
            <a:pPr>
              <a:spcBef>
                <a:spcPts val="367"/>
              </a:spcBef>
              <a:buSzPct val="25000"/>
            </a:pPr>
            <a:r>
              <a:rPr lang="en-US" dirty="0">
                <a:solidFill>
                  <a:schemeClr val="dk1"/>
                </a:solidFill>
                <a:ea typeface="Calibri"/>
                <a:cs typeface="Calibri"/>
                <a:sym typeface="Calibri"/>
              </a:rPr>
              <a:t>Please review the norms for this training. Are there any additions that need to be made to the norms at this time?</a:t>
            </a:r>
          </a:p>
          <a:p>
            <a:endParaRPr lang="en-US" dirty="0"/>
          </a:p>
        </p:txBody>
      </p:sp>
      <p:sp>
        <p:nvSpPr>
          <p:cNvPr id="4" name="Slide Number Placeholder 3"/>
          <p:cNvSpPr>
            <a:spLocks noGrp="1"/>
          </p:cNvSpPr>
          <p:nvPr>
            <p:ph type="sldNum" sz="quarter" idx="5"/>
          </p:nvPr>
        </p:nvSpPr>
        <p:spPr/>
        <p:txBody>
          <a:bodyPr/>
          <a:lstStyle/>
          <a:p>
            <a:fld id="{2FC1790C-55D2-46A1-B73D-8A4A436DCF88}" type="slidenum">
              <a:rPr lang="en-US" smtClean="0"/>
              <a:t>12</a:t>
            </a:fld>
            <a:endParaRPr lang="en-US"/>
          </a:p>
        </p:txBody>
      </p:sp>
    </p:spTree>
    <p:extLst>
      <p:ext uri="{BB962C8B-B14F-4D97-AF65-F5344CB8AC3E}">
        <p14:creationId xmlns:p14="http://schemas.microsoft.com/office/powerpoint/2010/main" val="8304822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Shape 144"/>
          <p:cNvSpPr>
            <a:spLocks noGrp="1" noRot="1" noChangeAspect="1"/>
          </p:cNvSpPr>
          <p:nvPr>
            <p:ph type="sldImg" idx="2"/>
          </p:nvPr>
        </p:nvSpPr>
        <p:spPr>
          <a:xfrm>
            <a:off x="1236663" y="712788"/>
            <a:ext cx="4760912" cy="357028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45" name="Shape 145"/>
          <p:cNvSpPr txBox="1">
            <a:spLocks noGrp="1"/>
          </p:cNvSpPr>
          <p:nvPr>
            <p:ph type="body" idx="1"/>
          </p:nvPr>
        </p:nvSpPr>
        <p:spPr>
          <a:xfrm>
            <a:off x="723435" y="4521584"/>
            <a:ext cx="5787475" cy="4283607"/>
          </a:xfrm>
          <a:prstGeom prst="rect">
            <a:avLst/>
          </a:prstGeom>
          <a:noFill/>
          <a:ln>
            <a:noFill/>
          </a:ln>
        </p:spPr>
        <p:txBody>
          <a:bodyPr wrap="square" lIns="95684" tIns="95684" rIns="95684" bIns="95684" anchor="t" anchorCtr="0">
            <a:noAutofit/>
          </a:bodyPr>
          <a:lstStyle/>
          <a:p>
            <a:pPr>
              <a:buSzPct val="25000"/>
            </a:pPr>
            <a:r>
              <a:rPr lang="en-US" b="1" dirty="0">
                <a:solidFill>
                  <a:schemeClr val="dk1"/>
                </a:solidFill>
                <a:latin typeface="Calibri"/>
                <a:ea typeface="Calibri"/>
                <a:cs typeface="Calibri"/>
                <a:sym typeface="Calibri"/>
              </a:rPr>
              <a:t>To Know/To Say</a:t>
            </a:r>
          </a:p>
          <a:p>
            <a:pPr>
              <a:buSzPct val="25000"/>
            </a:pPr>
            <a:r>
              <a:rPr lang="en-US" dirty="0">
                <a:solidFill>
                  <a:schemeClr val="dk1"/>
                </a:solidFill>
                <a:latin typeface="Calibri"/>
                <a:ea typeface="Calibri"/>
                <a:cs typeface="Calibri"/>
                <a:sym typeface="Calibri"/>
              </a:rPr>
              <a:t>You</a:t>
            </a:r>
            <a:r>
              <a:rPr lang="en-US" b="1" dirty="0">
                <a:solidFill>
                  <a:schemeClr val="dk1"/>
                </a:solidFill>
                <a:latin typeface="Calibri"/>
                <a:ea typeface="Calibri"/>
                <a:cs typeface="Calibri"/>
                <a:sym typeface="Calibri"/>
              </a:rPr>
              <a:t> </a:t>
            </a:r>
            <a:r>
              <a:rPr lang="en-US" dirty="0">
                <a:solidFill>
                  <a:schemeClr val="dk1"/>
                </a:solidFill>
                <a:latin typeface="Calibri"/>
                <a:ea typeface="Calibri"/>
                <a:cs typeface="Calibri"/>
                <a:sym typeface="Calibri"/>
              </a:rPr>
              <a:t>will see these icons on slides and handouts throughout the presentation. </a:t>
            </a:r>
            <a:endParaRPr lang="en-US" b="1" dirty="0">
              <a:solidFill>
                <a:schemeClr val="dk1"/>
              </a:solidFill>
              <a:latin typeface="Calibri"/>
              <a:ea typeface="Calibri"/>
              <a:cs typeface="Calibri"/>
              <a:sym typeface="Calibri"/>
            </a:endParaRPr>
          </a:p>
          <a:p>
            <a:pPr>
              <a:buSzPct val="25000"/>
            </a:pPr>
            <a:endParaRPr dirty="0">
              <a:solidFill>
                <a:schemeClr val="dk1"/>
              </a:solidFill>
              <a:latin typeface="Calibri"/>
              <a:ea typeface="Calibri"/>
              <a:cs typeface="Calibri"/>
              <a:sym typeface="Calibri"/>
            </a:endParaRPr>
          </a:p>
        </p:txBody>
      </p:sp>
      <p:sp>
        <p:nvSpPr>
          <p:cNvPr id="146" name="Shape 146"/>
          <p:cNvSpPr txBox="1">
            <a:spLocks noGrp="1"/>
          </p:cNvSpPr>
          <p:nvPr>
            <p:ph type="sldNum" idx="12"/>
          </p:nvPr>
        </p:nvSpPr>
        <p:spPr>
          <a:xfrm>
            <a:off x="4097788" y="9041517"/>
            <a:ext cx="3134883" cy="475957"/>
          </a:xfrm>
          <a:prstGeom prst="rect">
            <a:avLst/>
          </a:prstGeom>
          <a:noFill/>
          <a:ln>
            <a:noFill/>
          </a:ln>
        </p:spPr>
        <p:txBody>
          <a:bodyPr wrap="square" lIns="95684" tIns="47817" rIns="95684" bIns="47817" anchor="b" anchorCtr="0">
            <a:noAutofit/>
          </a:bodyPr>
          <a:lstStyle/>
          <a:p>
            <a:pPr>
              <a:buSzPct val="25000"/>
            </a:pPr>
            <a:fld id="{00000000-1234-1234-1234-123412341234}" type="slidenum">
              <a:rPr lang="en-US">
                <a:solidFill>
                  <a:schemeClr val="dk1"/>
                </a:solidFill>
                <a:latin typeface="Calibri"/>
                <a:ea typeface="Calibri"/>
                <a:cs typeface="Calibri"/>
                <a:sym typeface="Calibri"/>
              </a:rPr>
              <a:pPr>
                <a:buSzPct val="25000"/>
              </a:pPr>
              <a:t>13</a:t>
            </a:fld>
            <a:endParaRPr lang="en-US"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721117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buSzPct val="25000"/>
              <a:defRPr/>
            </a:pPr>
            <a:r>
              <a:rPr lang="en-US" b="1" dirty="0">
                <a:solidFill>
                  <a:schemeClr val="dk1"/>
                </a:solidFill>
                <a:ea typeface="Calibri"/>
                <a:cs typeface="Calibri"/>
                <a:sym typeface="Calibri"/>
              </a:rPr>
              <a:t>To Know</a:t>
            </a:r>
          </a:p>
          <a:p>
            <a:pPr defTabSz="931774">
              <a:buSzPct val="25000"/>
              <a:defRPr/>
            </a:pPr>
            <a:r>
              <a:rPr lang="en-US" dirty="0">
                <a:solidFill>
                  <a:schemeClr val="dk1"/>
                </a:solidFill>
                <a:ea typeface="Calibri"/>
                <a:cs typeface="Calibri"/>
                <a:sym typeface="Calibri"/>
              </a:rPr>
              <a:t>Missouri’s Professional Learning Modules are organized in the same three categories as defined in the </a:t>
            </a:r>
            <a:r>
              <a:rPr lang="en-US" dirty="0">
                <a:solidFill>
                  <a:srgbClr val="005479"/>
                </a:solidFill>
              </a:rPr>
              <a:t>District Continuous Improvement Framework </a:t>
            </a:r>
            <a:r>
              <a:rPr lang="en-US" sz="1100" dirty="0">
                <a:solidFill>
                  <a:srgbClr val="005479"/>
                </a:solidFill>
              </a:rPr>
              <a:t>(MMD/DCI)</a:t>
            </a:r>
            <a:r>
              <a:rPr lang="en-US" dirty="0">
                <a:solidFill>
                  <a:schemeClr val="dk1"/>
                </a:solidFill>
                <a:ea typeface="Calibri"/>
                <a:cs typeface="Calibri"/>
                <a:sym typeface="Calibri"/>
              </a:rPr>
              <a:t>. All schools begin their professional development journey with the </a:t>
            </a:r>
            <a:r>
              <a:rPr lang="en-US" i="1" dirty="0">
                <a:solidFill>
                  <a:schemeClr val="dk1"/>
                </a:solidFill>
                <a:ea typeface="Calibri"/>
                <a:cs typeface="Calibri"/>
                <a:sym typeface="Calibri"/>
              </a:rPr>
              <a:t>Foundations</a:t>
            </a:r>
            <a:r>
              <a:rPr lang="en-US" dirty="0">
                <a:solidFill>
                  <a:schemeClr val="dk1"/>
                </a:solidFill>
                <a:ea typeface="Calibri"/>
                <a:cs typeface="Calibri"/>
                <a:sym typeface="Calibri"/>
              </a:rPr>
              <a:t>, as these professional learning modules provide foundational knowledge in three key areas: Collaborative Teams, Data-Based Decision Making, and Common Formative Assessment. </a:t>
            </a:r>
            <a:r>
              <a:rPr lang="en-US" i="1" dirty="0">
                <a:solidFill>
                  <a:schemeClr val="dk1"/>
                </a:solidFill>
                <a:ea typeface="Calibri"/>
                <a:cs typeface="Calibri"/>
                <a:sym typeface="Calibri"/>
              </a:rPr>
              <a:t>Effective Teaching &amp; Learning Practices</a:t>
            </a:r>
            <a:r>
              <a:rPr lang="en-US" dirty="0">
                <a:solidFill>
                  <a:schemeClr val="dk1"/>
                </a:solidFill>
                <a:ea typeface="Calibri"/>
                <a:cs typeface="Calibri"/>
                <a:sym typeface="Calibri"/>
              </a:rPr>
              <a:t> encompass research-based instructional practices for deepened learning. These professional learning modules address ways of connecting with students, ways of helping students learn how to learn, and feature specific instructional practices. </a:t>
            </a:r>
            <a:r>
              <a:rPr lang="en-US" i="1" dirty="0">
                <a:solidFill>
                  <a:schemeClr val="dk1"/>
                </a:solidFill>
                <a:ea typeface="Calibri"/>
                <a:cs typeface="Calibri"/>
                <a:sym typeface="Calibri"/>
              </a:rPr>
              <a:t>Supportive Context </a:t>
            </a:r>
            <a:r>
              <a:rPr lang="en-US" dirty="0">
                <a:solidFill>
                  <a:schemeClr val="dk1"/>
                </a:solidFill>
                <a:ea typeface="Calibri"/>
                <a:cs typeface="Calibri"/>
                <a:sym typeface="Calibri"/>
              </a:rPr>
              <a:t>contains Professional Learning Modules designed to help school staff support and enhance the implementation</a:t>
            </a:r>
            <a:r>
              <a:rPr lang="en-US" i="1" dirty="0">
                <a:solidFill>
                  <a:schemeClr val="dk1"/>
                </a:solidFill>
                <a:ea typeface="Calibri"/>
                <a:cs typeface="Calibri"/>
                <a:sym typeface="Calibri"/>
              </a:rPr>
              <a:t> of Effective Teaching &amp; Learning Practices </a:t>
            </a:r>
            <a:r>
              <a:rPr lang="en-US" dirty="0">
                <a:solidFill>
                  <a:schemeClr val="dk1"/>
                </a:solidFill>
                <a:ea typeface="Calibri"/>
                <a:cs typeface="Calibri"/>
                <a:sym typeface="Calibri"/>
              </a:rPr>
              <a:t>through technology, leadership, and coaching supports. </a:t>
            </a:r>
          </a:p>
          <a:p>
            <a:pPr defTabSz="931774">
              <a:buSzPct val="25000"/>
              <a:defRPr/>
            </a:pPr>
            <a:endParaRPr lang="en-US" b="1" dirty="0">
              <a:solidFill>
                <a:schemeClr val="dk1"/>
              </a:solidFill>
              <a:ea typeface="Calibri"/>
              <a:cs typeface="Calibri"/>
              <a:sym typeface="Calibri"/>
            </a:endParaRPr>
          </a:p>
          <a:p>
            <a:pPr>
              <a:buSzPct val="25000"/>
            </a:pPr>
            <a:r>
              <a:rPr lang="en-US" b="1" dirty="0">
                <a:solidFill>
                  <a:schemeClr val="dk1"/>
                </a:solidFill>
                <a:ea typeface="Calibri"/>
                <a:cs typeface="Calibri"/>
                <a:sym typeface="Calibri"/>
              </a:rPr>
              <a:t>To Do/To Say</a:t>
            </a:r>
          </a:p>
          <a:p>
            <a:pPr>
              <a:buSzPct val="25000"/>
            </a:pPr>
            <a:r>
              <a:rPr lang="en-US" dirty="0">
                <a:solidFill>
                  <a:schemeClr val="dk1"/>
                </a:solidFill>
                <a:ea typeface="Calibri"/>
                <a:cs typeface="Calibri"/>
                <a:sym typeface="Calibri"/>
              </a:rPr>
              <a:t>Before we delve into CTE, let’s take a few minutes to review the MMD/DCI Framework graphic, looking specifically at where CTE falls into the larger content. </a:t>
            </a:r>
          </a:p>
          <a:p>
            <a:pPr>
              <a:buSzPct val="25000"/>
            </a:pPr>
            <a:endParaRPr lang="en-US" dirty="0">
              <a:solidFill>
                <a:schemeClr val="dk1"/>
              </a:solidFill>
              <a:ea typeface="Calibri"/>
              <a:cs typeface="Calibri"/>
              <a:sym typeface="Calibri"/>
            </a:endParaRPr>
          </a:p>
          <a:p>
            <a:pPr>
              <a:buSzPct val="25000"/>
            </a:pPr>
            <a:r>
              <a:rPr lang="en-US" dirty="0">
                <a:solidFill>
                  <a:schemeClr val="dk1"/>
                </a:solidFill>
                <a:ea typeface="Calibri"/>
                <a:cs typeface="Calibri"/>
                <a:sym typeface="Calibri"/>
              </a:rPr>
              <a:t>As you see, the focus of MMD/DCI is on effective instruction leading to exceptional outcomes for all Missouri students. </a:t>
            </a:r>
          </a:p>
          <a:p>
            <a:pPr>
              <a:buSzPct val="25000"/>
            </a:pPr>
            <a:endParaRPr lang="en-US" dirty="0">
              <a:solidFill>
                <a:schemeClr val="dk1"/>
              </a:solidFill>
              <a:ea typeface="Calibri"/>
              <a:cs typeface="Calibri"/>
              <a:sym typeface="Calibri"/>
            </a:endParaRPr>
          </a:p>
          <a:p>
            <a:pPr>
              <a:buSzPct val="25000"/>
            </a:pPr>
            <a:r>
              <a:rPr lang="en-US" dirty="0">
                <a:solidFill>
                  <a:schemeClr val="dk1"/>
                </a:solidFill>
                <a:ea typeface="Calibri"/>
                <a:cs typeface="Calibri"/>
                <a:sym typeface="Calibri"/>
              </a:rPr>
              <a:t>The Content Framework has three main components: </a:t>
            </a:r>
          </a:p>
          <a:p>
            <a:pPr marL="174708" indent="-174708">
              <a:buSzPct val="25000"/>
              <a:buFont typeface="Wingdings" panose="05000000000000000000" pitchFamily="2" charset="2"/>
              <a:buChar char="§"/>
            </a:pPr>
            <a:r>
              <a:rPr lang="en-US" dirty="0">
                <a:solidFill>
                  <a:schemeClr val="dk1"/>
                </a:solidFill>
                <a:ea typeface="Calibri"/>
                <a:cs typeface="Calibri"/>
                <a:sym typeface="Calibri"/>
              </a:rPr>
              <a:t>Foundations (consisting of Collaborative Teams, Data-Based Decision Making, and Common Formative Assessment)</a:t>
            </a:r>
          </a:p>
          <a:p>
            <a:pPr marL="174708" indent="-174708">
              <a:buSzPct val="25000"/>
              <a:buFont typeface="Wingdings" panose="05000000000000000000" pitchFamily="2" charset="2"/>
              <a:buChar char="§"/>
            </a:pPr>
            <a:r>
              <a:rPr lang="en-US" dirty="0">
                <a:solidFill>
                  <a:schemeClr val="dk1"/>
                </a:solidFill>
                <a:ea typeface="Calibri"/>
                <a:cs typeface="Calibri"/>
                <a:sym typeface="Calibri"/>
              </a:rPr>
              <a:t>Effective Teaching and Learning Practices (Developing Assessment Capable Learners with Feedback and Metacognition) </a:t>
            </a:r>
          </a:p>
          <a:p>
            <a:pPr marL="174708" indent="-174708">
              <a:buSzPct val="25000"/>
              <a:buFont typeface="Wingdings" panose="05000000000000000000" pitchFamily="2" charset="2"/>
              <a:buChar char="§"/>
            </a:pPr>
            <a:r>
              <a:rPr lang="en-US" dirty="0">
                <a:solidFill>
                  <a:schemeClr val="dk1"/>
                </a:solidFill>
                <a:ea typeface="Calibri"/>
                <a:cs typeface="Calibri"/>
                <a:sym typeface="Calibri"/>
              </a:rPr>
              <a:t>Supportive Context (School Based Implementation Coaching, Collective Teacher Efficacy, and Leadership)</a:t>
            </a:r>
          </a:p>
          <a:p>
            <a:pPr marL="174708" indent="-174708">
              <a:buSzPct val="25000"/>
              <a:buFont typeface="Wingdings" panose="05000000000000000000" pitchFamily="2" charset="2"/>
              <a:buChar char="§"/>
            </a:pPr>
            <a:endParaRPr lang="en-US" dirty="0">
              <a:solidFill>
                <a:schemeClr val="dk1"/>
              </a:solidFill>
              <a:ea typeface="Calibri"/>
              <a:cs typeface="Calibri"/>
              <a:sym typeface="Calibri"/>
            </a:endParaRPr>
          </a:p>
          <a:p>
            <a:pPr defTabSz="931774">
              <a:buSzPct val="25000"/>
              <a:defRPr/>
            </a:pPr>
            <a:r>
              <a:rPr lang="en-US" b="1" dirty="0">
                <a:solidFill>
                  <a:schemeClr val="dk1"/>
                </a:solidFill>
                <a:ea typeface="Calibri"/>
                <a:cs typeface="Calibri"/>
                <a:sym typeface="Calibri"/>
              </a:rPr>
              <a:t>References</a:t>
            </a:r>
          </a:p>
          <a:p>
            <a:pPr indent="-349399"/>
            <a:r>
              <a:rPr lang="en-US" dirty="0">
                <a:cs typeface="Calibri" panose="020F0502020204030204" pitchFamily="34" charset="0"/>
                <a:sym typeface="Arial"/>
              </a:rPr>
              <a:t>Edu-Sail. (2019). </a:t>
            </a:r>
            <a:r>
              <a:rPr lang="en-US" dirty="0">
                <a:cs typeface="Calibri" panose="020F0502020204030204" pitchFamily="34" charset="0"/>
              </a:rPr>
              <a:t>District Continuous Improvement Framework (MMD/DCI)</a:t>
            </a:r>
            <a:r>
              <a:rPr lang="en-US" dirty="0">
                <a:cs typeface="Calibri" panose="020F0502020204030204" pitchFamily="34" charset="0"/>
                <a:sym typeface="Arial"/>
              </a:rPr>
              <a:t>: Blueprint for district and building leadership, Third Edition. Missouri Department of Elementary and Secondary Education: Northern Arizona University, Institute for Human Development.</a:t>
            </a:r>
            <a:endParaRPr lang="en-US" dirty="0">
              <a:ea typeface="Calibri"/>
              <a:cs typeface="Calibri"/>
              <a:sym typeface="Calibri"/>
            </a:endParaRPr>
          </a:p>
        </p:txBody>
      </p:sp>
      <p:sp>
        <p:nvSpPr>
          <p:cNvPr id="4" name="Slide Number Placeholder 3"/>
          <p:cNvSpPr>
            <a:spLocks noGrp="1"/>
          </p:cNvSpPr>
          <p:nvPr>
            <p:ph type="sldNum" sz="quarter" idx="5"/>
          </p:nvPr>
        </p:nvSpPr>
        <p:spPr/>
        <p:txBody>
          <a:bodyPr/>
          <a:lstStyle/>
          <a:p>
            <a:fld id="{2FC1790C-55D2-46A1-B73D-8A4A436DCF88}" type="slidenum">
              <a:rPr lang="en-US" smtClean="0"/>
              <a:t>14</a:t>
            </a:fld>
            <a:endParaRPr lang="en-US"/>
          </a:p>
        </p:txBody>
      </p:sp>
    </p:spTree>
    <p:extLst>
      <p:ext uri="{BB962C8B-B14F-4D97-AF65-F5344CB8AC3E}">
        <p14:creationId xmlns:p14="http://schemas.microsoft.com/office/powerpoint/2010/main" val="9055059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367"/>
              </a:spcBef>
            </a:pPr>
            <a:r>
              <a:rPr lang="en-US" b="1" dirty="0"/>
              <a:t>To Know/To Say</a:t>
            </a:r>
          </a:p>
          <a:p>
            <a:pPr>
              <a:spcBef>
                <a:spcPts val="367"/>
              </a:spcBef>
            </a:pPr>
            <a:r>
              <a:rPr lang="en-US" b="0" dirty="0"/>
              <a:t>The CTE module aligns with the</a:t>
            </a:r>
            <a:r>
              <a:rPr lang="en-US" b="0" baseline="0" dirty="0"/>
              <a:t> Missouri Learning Standards because it addresses</a:t>
            </a:r>
            <a:r>
              <a:rPr lang="en-US" b="1" baseline="0" dirty="0"/>
              <a:t> </a:t>
            </a:r>
          </a:p>
          <a:p>
            <a:pPr marL="815302" lvl="1" indent="-349415"/>
            <a:r>
              <a:rPr lang="en-US" sz="2400" dirty="0">
                <a:latin typeface="Tw Cen MT" panose="020B0602020104020603" pitchFamily="34" charset="0"/>
              </a:rPr>
              <a:t>teacher collaboration,</a:t>
            </a:r>
          </a:p>
          <a:p>
            <a:pPr marL="815302" lvl="1" indent="-349415"/>
            <a:r>
              <a:rPr lang="en-US" sz="2400" dirty="0">
                <a:latin typeface="Tw Cen MT" panose="020B0602020104020603" pitchFamily="34" charset="0"/>
              </a:rPr>
              <a:t>reflection,</a:t>
            </a:r>
          </a:p>
          <a:p>
            <a:pPr marL="815302" lvl="1" indent="-349415"/>
            <a:r>
              <a:rPr lang="en-US" sz="2400" dirty="0">
                <a:latin typeface="Tw Cen MT" panose="020B0602020104020603" pitchFamily="34" charset="0"/>
              </a:rPr>
              <a:t>data analysis,</a:t>
            </a:r>
          </a:p>
          <a:p>
            <a:pPr marL="815302" lvl="1" indent="-349415"/>
            <a:r>
              <a:rPr lang="en-US" sz="2400" dirty="0">
                <a:latin typeface="Tw Cen MT" panose="020B0602020104020603" pitchFamily="34" charset="0"/>
              </a:rPr>
              <a:t>action planning, and</a:t>
            </a:r>
          </a:p>
          <a:p>
            <a:pPr marL="815302" lvl="1" indent="-349415"/>
            <a:r>
              <a:rPr lang="en-US" sz="2400" dirty="0">
                <a:latin typeface="Tw Cen MT" panose="020B0602020104020603" pitchFamily="34" charset="0"/>
              </a:rPr>
              <a:t>feedback. </a:t>
            </a:r>
          </a:p>
          <a:p>
            <a:endParaRPr lang="en-US" dirty="0"/>
          </a:p>
        </p:txBody>
      </p:sp>
      <p:sp>
        <p:nvSpPr>
          <p:cNvPr id="4" name="Slide Number Placeholder 3"/>
          <p:cNvSpPr>
            <a:spLocks noGrp="1"/>
          </p:cNvSpPr>
          <p:nvPr>
            <p:ph type="sldNum" sz="quarter" idx="5"/>
          </p:nvPr>
        </p:nvSpPr>
        <p:spPr/>
        <p:txBody>
          <a:bodyPr/>
          <a:lstStyle/>
          <a:p>
            <a:fld id="{2FC1790C-55D2-46A1-B73D-8A4A436DCF88}" type="slidenum">
              <a:rPr lang="en-US" smtClean="0"/>
              <a:t>15</a:t>
            </a:fld>
            <a:endParaRPr lang="en-US"/>
          </a:p>
        </p:txBody>
      </p:sp>
    </p:spTree>
    <p:extLst>
      <p:ext uri="{BB962C8B-B14F-4D97-AF65-F5344CB8AC3E}">
        <p14:creationId xmlns:p14="http://schemas.microsoft.com/office/powerpoint/2010/main" val="31170847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367"/>
              </a:spcBef>
            </a:pPr>
            <a:r>
              <a:rPr lang="en-US" b="1" dirty="0"/>
              <a:t>To Know</a:t>
            </a:r>
            <a:endParaRPr lang="en-US" b="1" baseline="0" dirty="0"/>
          </a:p>
          <a:p>
            <a:pPr>
              <a:spcBef>
                <a:spcPts val="367"/>
              </a:spcBef>
            </a:pPr>
            <a:r>
              <a:rPr lang="en-US" b="0" baseline="0" dirty="0"/>
              <a:t>Detailed information about the MO Teacher Standards is provided below for your review only. </a:t>
            </a:r>
            <a:endParaRPr lang="en-US" b="0" dirty="0"/>
          </a:p>
          <a:p>
            <a:pPr>
              <a:spcBef>
                <a:spcPts val="367"/>
              </a:spcBef>
            </a:pPr>
            <a:endParaRPr lang="en-US" b="1" dirty="0"/>
          </a:p>
          <a:p>
            <a:pPr>
              <a:spcBef>
                <a:spcPts val="367"/>
              </a:spcBef>
            </a:pPr>
            <a:r>
              <a:rPr lang="en-US" b="1" dirty="0"/>
              <a:t>Standard #2 Student Learning, Growth and Development:</a:t>
            </a:r>
            <a:r>
              <a:rPr lang="en-US" dirty="0"/>
              <a:t> The teacher understands how students learn, develop, and differ in their approaches to learning. The teacher provides learning opportunities that are adapted to diverse learners and support the intellectual, social, and personal development of all students. [SB 291 Section 160.045.2 (1) Students actively participate and are successful in the learning process; (5) The teacher keeps current on instructional knowledge and seeks and explores changes in teaching behaviors that will improve student performance.] </a:t>
            </a:r>
          </a:p>
          <a:p>
            <a:pPr>
              <a:spcBef>
                <a:spcPts val="367"/>
              </a:spcBef>
            </a:pPr>
            <a:endParaRPr lang="en-US" dirty="0"/>
          </a:p>
          <a:p>
            <a:pPr>
              <a:spcBef>
                <a:spcPts val="367"/>
              </a:spcBef>
            </a:pPr>
            <a:r>
              <a:rPr lang="en-US" b="1" dirty="0"/>
              <a:t>Standard #7 Student Assessment and Data Analysis:</a:t>
            </a:r>
            <a:r>
              <a:rPr lang="en-US" dirty="0"/>
              <a:t> The teacher understands and uses formative and summative assessment strategies to assess the learner’s progress and uses both classroom and standardized assessment data to plan ongoing instruction. The teacher monitors the performance of each student, and devises instruction to enable students to grow and develop, making adequate academic progress. [SB 291 Section 160.045.2 (2) Various forms of assessment are used to monitor and manage student learning; (5) The teacher keeps current on instructional knowledge and seeks and explores changes in teaching behaviors that will improve student performance.] </a:t>
            </a:r>
          </a:p>
          <a:p>
            <a:pPr>
              <a:spcBef>
                <a:spcPts val="367"/>
              </a:spcBef>
            </a:pPr>
            <a:endParaRPr lang="en-US" b="1" dirty="0"/>
          </a:p>
          <a:p>
            <a:pPr>
              <a:spcBef>
                <a:spcPts val="367"/>
              </a:spcBef>
            </a:pPr>
            <a:r>
              <a:rPr lang="en-US" b="1" dirty="0"/>
              <a:t>Standard #8 Professionalism: </a:t>
            </a:r>
            <a:r>
              <a:rPr lang="en-US" dirty="0"/>
              <a:t>The teacher is a reflective practitioner who continually assesses the effects of choices and actions on others. The teacher actively seeks out opportunities to grow professionally in order to improve learning for all students. [SB 291 Section 160.045.2 (2) Various forms of assessment are used to monitor and manage student learning; (5) The teacher keeps current on instructional knowledge and seeks and explores changes in teaching behaviors that will improve student performance; (6) The teacher acts as a responsible professional in the overall mission of the school.] </a:t>
            </a:r>
          </a:p>
          <a:p>
            <a:pPr>
              <a:spcBef>
                <a:spcPts val="367"/>
              </a:spcBef>
            </a:pPr>
            <a:endParaRPr lang="en-US" b="1" dirty="0"/>
          </a:p>
          <a:p>
            <a:pPr>
              <a:spcBef>
                <a:spcPts val="367"/>
              </a:spcBef>
            </a:pPr>
            <a:r>
              <a:rPr lang="en-US" b="1" dirty="0"/>
              <a:t>Standard #9 Professional Collaboration:</a:t>
            </a:r>
            <a:r>
              <a:rPr lang="en-US" dirty="0"/>
              <a:t> The teacher has effective working relationships with students, parents, school colleagues, and community members. [SB 291 Section 160.045.2 (4) The teacher uses professional communication and interaction with the school community; (6) The teacher acts as a responsible professional in the overall mission of the school.] Quality Indicator 1: Induction and collegial activities. Quality Indicator 2: Collaborating to meet student needs. Quality Indicator 3: Cooperative partnerships in support of student learning.</a:t>
            </a:r>
          </a:p>
        </p:txBody>
      </p:sp>
      <p:sp>
        <p:nvSpPr>
          <p:cNvPr id="4" name="Slide Number Placeholder 3"/>
          <p:cNvSpPr>
            <a:spLocks noGrp="1"/>
          </p:cNvSpPr>
          <p:nvPr>
            <p:ph type="sldNum" sz="quarter" idx="5"/>
          </p:nvPr>
        </p:nvSpPr>
        <p:spPr/>
        <p:txBody>
          <a:bodyPr/>
          <a:lstStyle/>
          <a:p>
            <a:fld id="{2FC1790C-55D2-46A1-B73D-8A4A436DCF88}" type="slidenum">
              <a:rPr lang="en-US" smtClean="0"/>
              <a:t>16</a:t>
            </a:fld>
            <a:endParaRPr lang="en-US"/>
          </a:p>
        </p:txBody>
      </p:sp>
    </p:spTree>
    <p:extLst>
      <p:ext uri="{BB962C8B-B14F-4D97-AF65-F5344CB8AC3E}">
        <p14:creationId xmlns:p14="http://schemas.microsoft.com/office/powerpoint/2010/main" val="34899324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rgbClr val="000000"/>
              </a:buClr>
              <a:buSzPts val="1400"/>
            </a:pPr>
            <a:r>
              <a:rPr lang="en-US" b="1" dirty="0">
                <a:solidFill>
                  <a:schemeClr val="dk1"/>
                </a:solidFill>
                <a:ea typeface="Calibri"/>
                <a:cs typeface="Calibri"/>
                <a:sym typeface="Calibri"/>
              </a:rPr>
              <a:t>To Know</a:t>
            </a:r>
          </a:p>
          <a:p>
            <a:pPr>
              <a:buClr>
                <a:srgbClr val="000000"/>
              </a:buClr>
              <a:buSzPts val="1400"/>
            </a:pPr>
            <a:r>
              <a:rPr lang="en-US" dirty="0">
                <a:solidFill>
                  <a:schemeClr val="dk1"/>
                </a:solidFill>
                <a:ea typeface="Calibri"/>
                <a:cs typeface="Calibri"/>
                <a:sym typeface="Calibri"/>
              </a:rPr>
              <a:t>There is an agenda</a:t>
            </a:r>
            <a:endParaRPr lang="en-US" dirty="0"/>
          </a:p>
          <a:p>
            <a:pPr>
              <a:buClr>
                <a:srgbClr val="000000"/>
              </a:buClr>
              <a:buSzPts val="1400"/>
            </a:pPr>
            <a:endParaRPr lang="en-US" b="1" dirty="0">
              <a:solidFill>
                <a:schemeClr val="dk1"/>
              </a:solidFill>
              <a:ea typeface="Calibri"/>
              <a:cs typeface="Calibri"/>
              <a:sym typeface="Calibri"/>
            </a:endParaRPr>
          </a:p>
          <a:p>
            <a:pPr>
              <a:buClr>
                <a:srgbClr val="000000"/>
              </a:buClr>
              <a:buSzPts val="1400"/>
            </a:pPr>
            <a:r>
              <a:rPr lang="en-US" b="1" dirty="0">
                <a:solidFill>
                  <a:schemeClr val="dk1"/>
                </a:solidFill>
                <a:ea typeface="Calibri"/>
                <a:cs typeface="Calibri"/>
                <a:sym typeface="Calibri"/>
              </a:rPr>
              <a:t>To Do</a:t>
            </a:r>
          </a:p>
          <a:p>
            <a:pPr>
              <a:buClr>
                <a:srgbClr val="000000"/>
              </a:buClr>
              <a:buSzPts val="1400"/>
            </a:pPr>
            <a:r>
              <a:rPr lang="en-US" dirty="0">
                <a:solidFill>
                  <a:schemeClr val="dk1"/>
                </a:solidFill>
                <a:ea typeface="Calibri"/>
                <a:cs typeface="Calibri"/>
                <a:sym typeface="Calibri"/>
              </a:rPr>
              <a:t>Show the slide to participants</a:t>
            </a:r>
            <a:endParaRPr lang="en-US" dirty="0"/>
          </a:p>
          <a:p>
            <a:pPr>
              <a:buClr>
                <a:srgbClr val="000000"/>
              </a:buClr>
              <a:buSzPts val="1400"/>
            </a:pPr>
            <a:endParaRPr lang="en-US" b="1" dirty="0">
              <a:solidFill>
                <a:schemeClr val="dk1"/>
              </a:solidFill>
              <a:ea typeface="Calibri"/>
              <a:cs typeface="Calibri"/>
              <a:sym typeface="Calibri"/>
            </a:endParaRPr>
          </a:p>
          <a:p>
            <a:pPr>
              <a:buClr>
                <a:srgbClr val="000000"/>
              </a:buClr>
              <a:buSzPts val="1400"/>
            </a:pPr>
            <a:r>
              <a:rPr lang="en-US" b="1" dirty="0">
                <a:solidFill>
                  <a:schemeClr val="dk1"/>
                </a:solidFill>
                <a:ea typeface="Calibri"/>
                <a:cs typeface="Calibri"/>
                <a:sym typeface="Calibri"/>
              </a:rPr>
              <a:t>To Say</a:t>
            </a:r>
          </a:p>
          <a:p>
            <a:pPr>
              <a:buClr>
                <a:srgbClr val="000000"/>
              </a:buClr>
              <a:buSzPts val="1400"/>
            </a:pPr>
            <a:r>
              <a:rPr lang="en-US" dirty="0">
                <a:solidFill>
                  <a:schemeClr val="dk1"/>
                </a:solidFill>
                <a:ea typeface="Calibri"/>
                <a:cs typeface="Calibri"/>
                <a:sym typeface="Calibri"/>
              </a:rPr>
              <a:t>Please look over the slide. We are addressing teacher inquiry and the effect it has on CTE. This agenda will address this topic and how it reflects learning outcomes, high and low CTE, and teacher inquiry.  </a:t>
            </a:r>
            <a:endParaRPr lang="en-US" dirty="0"/>
          </a:p>
          <a:p>
            <a:endParaRPr lang="en-US" dirty="0"/>
          </a:p>
        </p:txBody>
      </p:sp>
      <p:sp>
        <p:nvSpPr>
          <p:cNvPr id="4" name="Slide Number Placeholder 3"/>
          <p:cNvSpPr>
            <a:spLocks noGrp="1"/>
          </p:cNvSpPr>
          <p:nvPr>
            <p:ph type="sldNum" sz="quarter" idx="5"/>
          </p:nvPr>
        </p:nvSpPr>
        <p:spPr/>
        <p:txBody>
          <a:bodyPr/>
          <a:lstStyle/>
          <a:p>
            <a:fld id="{2FC1790C-55D2-46A1-B73D-8A4A436DCF88}" type="slidenum">
              <a:rPr lang="en-US" smtClean="0"/>
              <a:t>17</a:t>
            </a:fld>
            <a:endParaRPr lang="en-US"/>
          </a:p>
        </p:txBody>
      </p:sp>
    </p:spTree>
    <p:extLst>
      <p:ext uri="{BB962C8B-B14F-4D97-AF65-F5344CB8AC3E}">
        <p14:creationId xmlns:p14="http://schemas.microsoft.com/office/powerpoint/2010/main" val="12419970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chemeClr val="dk1"/>
              </a:buClr>
              <a:buSzPct val="25000"/>
            </a:pPr>
            <a:r>
              <a:rPr lang="en-US" b="1" dirty="0"/>
              <a:t>To Know/To Do</a:t>
            </a:r>
          </a:p>
          <a:p>
            <a:pPr>
              <a:buClr>
                <a:schemeClr val="dk1"/>
              </a:buClr>
              <a:buSzPct val="25000"/>
            </a:pPr>
            <a:r>
              <a:rPr lang="en-US" b="0" dirty="0"/>
              <a:t>Go over the learning targets listed</a:t>
            </a:r>
          </a:p>
          <a:p>
            <a:pPr>
              <a:buClr>
                <a:schemeClr val="dk1"/>
              </a:buClr>
              <a:buSzPct val="25000"/>
            </a:pPr>
            <a:endParaRPr lang="en-US" b="1" dirty="0"/>
          </a:p>
          <a:p>
            <a:pPr>
              <a:buClr>
                <a:schemeClr val="dk1"/>
              </a:buClr>
              <a:buSzPct val="25000"/>
            </a:pPr>
            <a:r>
              <a:rPr lang="en-US" b="1" dirty="0"/>
              <a:t>To Say</a:t>
            </a:r>
          </a:p>
          <a:p>
            <a:pPr>
              <a:buClr>
                <a:schemeClr val="dk1"/>
              </a:buClr>
              <a:buSzPct val="25000"/>
            </a:pPr>
            <a:r>
              <a:rPr lang="en-US" dirty="0"/>
              <a:t>As a learner, today you will develop an understanding of</a:t>
            </a:r>
            <a:r>
              <a:rPr lang="en-US" baseline="0" dirty="0"/>
              <a:t> what CTE is, how it can impact student outcomes, and how teacher inquiry plays a role in these outcomes. </a:t>
            </a:r>
            <a:endParaRPr lang="en-US" dirty="0"/>
          </a:p>
          <a:p>
            <a:pPr>
              <a:buClr>
                <a:schemeClr val="dk1"/>
              </a:buClr>
              <a:buSzPct val="25000"/>
            </a:pPr>
            <a:endParaRPr lang="en-US" dirty="0"/>
          </a:p>
          <a:p>
            <a:pPr>
              <a:buClr>
                <a:schemeClr val="dk1"/>
              </a:buClr>
              <a:buSzPct val="25000"/>
            </a:pPr>
            <a:r>
              <a:rPr lang="en-US" dirty="0"/>
              <a:t>Following the training, you will have time to plan how to incorporate supports for CTE in your school/district. </a:t>
            </a:r>
          </a:p>
          <a:p>
            <a:endParaRPr lang="en-US" dirty="0"/>
          </a:p>
        </p:txBody>
      </p:sp>
      <p:sp>
        <p:nvSpPr>
          <p:cNvPr id="4" name="Slide Number Placeholder 3"/>
          <p:cNvSpPr>
            <a:spLocks noGrp="1"/>
          </p:cNvSpPr>
          <p:nvPr>
            <p:ph type="sldNum" sz="quarter" idx="5"/>
          </p:nvPr>
        </p:nvSpPr>
        <p:spPr/>
        <p:txBody>
          <a:bodyPr/>
          <a:lstStyle/>
          <a:p>
            <a:fld id="{2FC1790C-55D2-46A1-B73D-8A4A436DCF88}" type="slidenum">
              <a:rPr lang="en-US" smtClean="0"/>
              <a:t>18</a:t>
            </a:fld>
            <a:endParaRPr lang="en-US"/>
          </a:p>
        </p:txBody>
      </p:sp>
    </p:spTree>
    <p:extLst>
      <p:ext uri="{BB962C8B-B14F-4D97-AF65-F5344CB8AC3E}">
        <p14:creationId xmlns:p14="http://schemas.microsoft.com/office/powerpoint/2010/main" val="13223123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7211">
              <a:spcBef>
                <a:spcPts val="377"/>
              </a:spcBef>
              <a:defRPr/>
            </a:pPr>
            <a:r>
              <a:rPr lang="en-US" b="1" dirty="0"/>
              <a:t>To Know/To Say</a:t>
            </a:r>
          </a:p>
          <a:p>
            <a:pPr defTabSz="957211">
              <a:spcBef>
                <a:spcPts val="377"/>
              </a:spcBef>
              <a:defRPr/>
            </a:pPr>
            <a:r>
              <a:rPr lang="en-US" dirty="0"/>
              <a:t>Let’s begin the work of CTE with these essential questions in mind.</a:t>
            </a:r>
          </a:p>
          <a:p>
            <a:endParaRPr lang="en-US" dirty="0"/>
          </a:p>
        </p:txBody>
      </p:sp>
      <p:sp>
        <p:nvSpPr>
          <p:cNvPr id="4" name="Slide Number Placeholder 3"/>
          <p:cNvSpPr>
            <a:spLocks noGrp="1"/>
          </p:cNvSpPr>
          <p:nvPr>
            <p:ph type="sldNum" sz="quarter" idx="5"/>
          </p:nvPr>
        </p:nvSpPr>
        <p:spPr/>
        <p:txBody>
          <a:bodyPr/>
          <a:lstStyle/>
          <a:p>
            <a:fld id="{2FC1790C-55D2-46A1-B73D-8A4A436DCF88}" type="slidenum">
              <a:rPr lang="en-US" smtClean="0"/>
              <a:t>19</a:t>
            </a:fld>
            <a:endParaRPr lang="en-US"/>
          </a:p>
        </p:txBody>
      </p:sp>
    </p:spTree>
    <p:extLst>
      <p:ext uri="{BB962C8B-B14F-4D97-AF65-F5344CB8AC3E}">
        <p14:creationId xmlns:p14="http://schemas.microsoft.com/office/powerpoint/2010/main" val="4512985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 Know/To Say</a:t>
            </a:r>
          </a:p>
          <a:p>
            <a:r>
              <a:rPr lang="en-US" dirty="0"/>
              <a:t>The CTE infographic summarizes key content from the learning package</a:t>
            </a:r>
            <a:r>
              <a:rPr lang="en-US" b="0" dirty="0"/>
              <a:t>.</a:t>
            </a:r>
          </a:p>
          <a:p>
            <a:endParaRPr lang="en-US" b="0" dirty="0"/>
          </a:p>
          <a:p>
            <a:r>
              <a:rPr lang="en-US" b="1" dirty="0"/>
              <a:t>Handout</a:t>
            </a:r>
          </a:p>
          <a:p>
            <a:r>
              <a:rPr lang="en-US" b="0" dirty="0"/>
              <a:t>CTE </a:t>
            </a:r>
            <a:r>
              <a:rPr lang="en-US" b="0" dirty="0" err="1"/>
              <a:t>InfoGraphic</a:t>
            </a:r>
            <a:r>
              <a:rPr lang="en-US" b="0" dirty="0"/>
              <a:t> </a:t>
            </a:r>
          </a:p>
          <a:p>
            <a:endParaRPr lang="en-US" b="0" dirty="0"/>
          </a:p>
          <a:p>
            <a:endParaRPr lang="en-US" dirty="0">
              <a:solidFill>
                <a:schemeClr val="dk1"/>
              </a:solidFill>
              <a:latin typeface="Calibri"/>
              <a:cs typeface="Calibri"/>
              <a:sym typeface="Calibri"/>
            </a:endParaRPr>
          </a:p>
          <a:p>
            <a:endParaRPr lang="en-US" b="1" dirty="0"/>
          </a:p>
        </p:txBody>
      </p:sp>
      <p:sp>
        <p:nvSpPr>
          <p:cNvPr id="4" name="Slide Number Placeholder 3"/>
          <p:cNvSpPr>
            <a:spLocks noGrp="1"/>
          </p:cNvSpPr>
          <p:nvPr>
            <p:ph type="sldNum" idx="10"/>
          </p:nvPr>
        </p:nvSpPr>
        <p:spPr/>
        <p:txBody>
          <a:bodyPr/>
          <a:lstStyle/>
          <a:p>
            <a:pPr algn="r">
              <a:buSzPct val="25000"/>
            </a:pPr>
            <a:fld id="{00000000-1234-1234-1234-123412341234}" type="slidenum">
              <a:rPr lang="en-US">
                <a:solidFill>
                  <a:schemeClr val="dk1"/>
                </a:solidFill>
                <a:latin typeface="Calibri"/>
                <a:ea typeface="Calibri"/>
                <a:cs typeface="Calibri"/>
                <a:sym typeface="Calibri"/>
              </a:rPr>
              <a:pPr algn="r">
                <a:buSzPct val="25000"/>
              </a:pPr>
              <a:t>20</a:t>
            </a:fld>
            <a:endParaRPr lang="en-US">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045274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367"/>
              </a:spcBef>
            </a:pPr>
            <a:r>
              <a:rPr lang="en-US" sz="800" b="1" dirty="0"/>
              <a:t>CTE in-person training suggestions</a:t>
            </a:r>
          </a:p>
          <a:p>
            <a:pPr>
              <a:spcBef>
                <a:spcPts val="367"/>
              </a:spcBef>
            </a:pPr>
            <a:r>
              <a:rPr lang="en-US" sz="800" dirty="0"/>
              <a:t>The CTE Teacher Inquiry Focus Module is designed to be completed in 1 to 1.5 hours. </a:t>
            </a:r>
          </a:p>
          <a:p>
            <a:pPr>
              <a:spcBef>
                <a:spcPts val="367"/>
              </a:spcBef>
            </a:pPr>
            <a:endParaRPr lang="en-US" dirty="0">
              <a:solidFill>
                <a:srgbClr val="000000"/>
              </a:solidFill>
              <a:latin typeface="Questrial" panose="020B0604020202020204" charset="0"/>
            </a:endParaRPr>
          </a:p>
          <a:p>
            <a:pPr defTabSz="931774">
              <a:spcBef>
                <a:spcPts val="815"/>
              </a:spcBef>
              <a:buClr>
                <a:schemeClr val="dk1"/>
              </a:buClr>
              <a:buSzPts val="1200"/>
              <a:defRPr/>
            </a:pPr>
            <a:r>
              <a:rPr lang="en-US" dirty="0">
                <a:solidFill>
                  <a:srgbClr val="000000"/>
                </a:solidFill>
                <a:latin typeface="Questrial" panose="020B0604020202020204" charset="0"/>
              </a:rPr>
              <a:t>This presentation provides the basic information regarding how social networks can enhance CTE. You may want to add or enhance portions with visuals and examples that will resonate with your audience. As a reminder, always be sure to include appropriate citations when adding resources. Also, you might look to the coaching companion for additions that may be helpful. </a:t>
            </a:r>
            <a:endParaRPr lang="en-US" sz="1100" dirty="0">
              <a:solidFill>
                <a:srgbClr val="005479"/>
              </a:solidFill>
              <a:latin typeface="Noto Sans Symbols"/>
            </a:endParaRPr>
          </a:p>
          <a:p>
            <a:pPr>
              <a:spcBef>
                <a:spcPts val="367"/>
              </a:spcBef>
            </a:pPr>
            <a:endParaRPr lang="en-US" sz="800" dirty="0"/>
          </a:p>
          <a:p>
            <a:pPr>
              <a:spcBef>
                <a:spcPts val="367"/>
              </a:spcBef>
            </a:pPr>
            <a:r>
              <a:rPr lang="en-US" sz="800" dirty="0"/>
              <a:t>In summary</a:t>
            </a:r>
          </a:p>
          <a:p>
            <a:pPr marL="640594" lvl="1" indent="-174708">
              <a:buFont typeface="Wingdings" panose="05000000000000000000" pitchFamily="2" charset="2"/>
              <a:buChar char="§"/>
            </a:pPr>
            <a:r>
              <a:rPr lang="en-US" sz="800" dirty="0">
                <a:latin typeface="Tw Cen MT" panose="020B0602020104020603" pitchFamily="34" charset="0"/>
              </a:rPr>
              <a:t>This module outlines the basics of CTE and </a:t>
            </a:r>
            <a:r>
              <a:rPr lang="en-US" sz="800" dirty="0"/>
              <a:t>Teacher Inquiry </a:t>
            </a:r>
            <a:endParaRPr lang="en-US" sz="800" dirty="0">
              <a:latin typeface="Tw Cen MT" panose="020B0602020104020603" pitchFamily="34" charset="0"/>
            </a:endParaRPr>
          </a:p>
          <a:p>
            <a:pPr marL="640594" lvl="1" indent="-174708">
              <a:buFont typeface="Wingdings" panose="05000000000000000000" pitchFamily="2" charset="2"/>
              <a:buChar char="§"/>
            </a:pPr>
            <a:r>
              <a:rPr lang="en-US" sz="800" dirty="0">
                <a:latin typeface="Tw Cen MT" panose="020B0602020104020603" pitchFamily="34" charset="0"/>
              </a:rPr>
              <a:t>It can be adapted to individual </a:t>
            </a:r>
            <a:r>
              <a:rPr lang="en-US" sz="800" dirty="0"/>
              <a:t>contexts</a:t>
            </a:r>
            <a:endParaRPr lang="en-US" sz="800" dirty="0">
              <a:latin typeface="Tw Cen MT" panose="020B0602020104020603" pitchFamily="34" charset="0"/>
            </a:endParaRPr>
          </a:p>
          <a:p>
            <a:pPr marL="640594" lvl="1" indent="-174708">
              <a:buFont typeface="Wingdings" panose="05000000000000000000" pitchFamily="2" charset="2"/>
              <a:buChar char="§"/>
            </a:pPr>
            <a:r>
              <a:rPr lang="en-US" sz="800" dirty="0">
                <a:latin typeface="Tw Cen MT" panose="020B0602020104020603" pitchFamily="34" charset="0"/>
              </a:rPr>
              <a:t>The training should last about 1 to 1.5 hours</a:t>
            </a:r>
          </a:p>
          <a:p>
            <a:endParaRPr lang="en-US" sz="800" dirty="0">
              <a:latin typeface="Tw Cen MT" panose="020B0602020104020603" pitchFamily="34" charset="0"/>
            </a:endParaRPr>
          </a:p>
          <a:p>
            <a:pPr>
              <a:lnSpc>
                <a:spcPct val="80000"/>
              </a:lnSpc>
              <a:spcBef>
                <a:spcPts val="174"/>
              </a:spcBef>
              <a:buSzPct val="25000"/>
            </a:pPr>
            <a:r>
              <a:rPr lang="en-US" sz="600" b="1" dirty="0">
                <a:solidFill>
                  <a:schemeClr val="dk1"/>
                </a:solidFill>
                <a:ea typeface="Calibri"/>
                <a:cs typeface="Calibri"/>
                <a:sym typeface="Calibri"/>
              </a:rPr>
              <a:t>Presenter notes information</a:t>
            </a:r>
          </a:p>
          <a:p>
            <a:pPr>
              <a:lnSpc>
                <a:spcPct val="80000"/>
              </a:lnSpc>
              <a:spcBef>
                <a:spcPts val="174"/>
              </a:spcBef>
              <a:buSzPct val="25000"/>
            </a:pPr>
            <a:r>
              <a:rPr lang="en-US" sz="600" dirty="0">
                <a:solidFill>
                  <a:schemeClr val="dk1"/>
                </a:solidFill>
                <a:ea typeface="Calibri"/>
                <a:cs typeface="Calibri"/>
                <a:sym typeface="Calibri"/>
              </a:rPr>
              <a:t>Presenter notes are included in the PowerPoint. Background information for the presenter is shown as “</a:t>
            </a:r>
            <a:r>
              <a:rPr lang="en-US" sz="600" b="1" dirty="0">
                <a:solidFill>
                  <a:schemeClr val="dk1"/>
                </a:solidFill>
                <a:ea typeface="Calibri"/>
                <a:cs typeface="Calibri"/>
                <a:sym typeface="Calibri"/>
              </a:rPr>
              <a:t>To Know</a:t>
            </a:r>
            <a:r>
              <a:rPr lang="en-US" sz="600" dirty="0">
                <a:solidFill>
                  <a:schemeClr val="dk1"/>
                </a:solidFill>
                <a:ea typeface="Calibri"/>
                <a:cs typeface="Calibri"/>
                <a:sym typeface="Calibri"/>
              </a:rPr>
              <a:t>.” Statements to be shared with participants are shown as “</a:t>
            </a:r>
            <a:r>
              <a:rPr lang="en-US" sz="600" b="1" dirty="0">
                <a:solidFill>
                  <a:schemeClr val="dk1"/>
                </a:solidFill>
                <a:ea typeface="Calibri"/>
                <a:cs typeface="Calibri"/>
                <a:sym typeface="Calibri"/>
              </a:rPr>
              <a:t>To Say</a:t>
            </a:r>
            <a:r>
              <a:rPr lang="en-US" sz="600" dirty="0">
                <a:solidFill>
                  <a:schemeClr val="dk1"/>
                </a:solidFill>
                <a:ea typeface="Calibri"/>
                <a:cs typeface="Calibri"/>
                <a:sym typeface="Calibri"/>
              </a:rPr>
              <a:t>.” In some instances, the “</a:t>
            </a:r>
            <a:r>
              <a:rPr lang="en-US" sz="600" b="1" dirty="0">
                <a:solidFill>
                  <a:schemeClr val="dk1"/>
                </a:solidFill>
                <a:ea typeface="Calibri"/>
                <a:cs typeface="Calibri"/>
                <a:sym typeface="Calibri"/>
              </a:rPr>
              <a:t>To Know/To Say</a:t>
            </a:r>
            <a:r>
              <a:rPr lang="en-US" sz="600" dirty="0">
                <a:solidFill>
                  <a:schemeClr val="dk1"/>
                </a:solidFill>
                <a:ea typeface="Calibri"/>
                <a:cs typeface="Calibri"/>
                <a:sym typeface="Calibri"/>
              </a:rPr>
              <a:t>” are combined. The presenter notes also include “</a:t>
            </a:r>
            <a:r>
              <a:rPr lang="en-US" sz="600" b="1" dirty="0">
                <a:solidFill>
                  <a:schemeClr val="dk1"/>
                </a:solidFill>
                <a:ea typeface="Calibri"/>
                <a:cs typeface="Calibri"/>
                <a:sym typeface="Calibri"/>
              </a:rPr>
              <a:t>To Do</a:t>
            </a:r>
            <a:r>
              <a:rPr lang="en-US" sz="600" dirty="0">
                <a:solidFill>
                  <a:schemeClr val="dk1"/>
                </a:solidFill>
                <a:ea typeface="Calibri"/>
                <a:cs typeface="Calibri"/>
                <a:sym typeface="Calibri"/>
              </a:rPr>
              <a:t>” prompts and cues for “</a:t>
            </a:r>
            <a:r>
              <a:rPr lang="en-US" sz="600" b="1" dirty="0">
                <a:solidFill>
                  <a:schemeClr val="dk1"/>
                </a:solidFill>
                <a:ea typeface="Calibri"/>
                <a:cs typeface="Calibri"/>
                <a:sym typeface="Calibri"/>
              </a:rPr>
              <a:t>Handouts</a:t>
            </a:r>
            <a:r>
              <a:rPr lang="en-US" sz="600" dirty="0">
                <a:solidFill>
                  <a:schemeClr val="dk1"/>
                </a:solidFill>
                <a:ea typeface="Calibri"/>
                <a:cs typeface="Calibri"/>
                <a:sym typeface="Calibri"/>
              </a:rPr>
              <a:t>”</a:t>
            </a:r>
          </a:p>
          <a:p>
            <a:pPr>
              <a:lnSpc>
                <a:spcPct val="80000"/>
              </a:lnSpc>
              <a:spcBef>
                <a:spcPts val="174"/>
              </a:spcBef>
              <a:buSzPct val="25000"/>
            </a:pPr>
            <a:r>
              <a:rPr lang="en-US" sz="600" dirty="0">
                <a:solidFill>
                  <a:schemeClr val="dk1"/>
                </a:solidFill>
                <a:ea typeface="Calibri"/>
                <a:cs typeface="Calibri"/>
                <a:sym typeface="Calibri"/>
              </a:rPr>
              <a:t> </a:t>
            </a:r>
          </a:p>
          <a:p>
            <a:pPr>
              <a:lnSpc>
                <a:spcPct val="80000"/>
              </a:lnSpc>
              <a:spcBef>
                <a:spcPts val="174"/>
              </a:spcBef>
              <a:buSzPct val="25000"/>
            </a:pPr>
            <a:r>
              <a:rPr lang="en-US" sz="600" dirty="0">
                <a:solidFill>
                  <a:schemeClr val="dk1"/>
                </a:solidFill>
                <a:ea typeface="Calibri"/>
                <a:cs typeface="Calibri"/>
                <a:sym typeface="Calibri"/>
              </a:rPr>
              <a:t>Additional activities, examples, videos, etc. are being developed as a CTE Coaching Companion. A presenter may add material from the Coaching Companion to corresponding PowerPoint content. </a:t>
            </a:r>
          </a:p>
          <a:p>
            <a:pPr>
              <a:lnSpc>
                <a:spcPct val="80000"/>
              </a:lnSpc>
              <a:spcBef>
                <a:spcPts val="174"/>
              </a:spcBef>
              <a:buSzPct val="25000"/>
            </a:pPr>
            <a:r>
              <a:rPr lang="en-US" sz="600" dirty="0">
                <a:solidFill>
                  <a:schemeClr val="dk1"/>
                </a:solidFill>
                <a:ea typeface="Calibri"/>
                <a:cs typeface="Calibri"/>
                <a:sym typeface="Calibri"/>
              </a:rPr>
              <a:t>  </a:t>
            </a:r>
          </a:p>
          <a:p>
            <a:pPr>
              <a:lnSpc>
                <a:spcPct val="80000"/>
              </a:lnSpc>
              <a:spcBef>
                <a:spcPts val="174"/>
              </a:spcBef>
              <a:buSzPct val="25000"/>
            </a:pPr>
            <a:r>
              <a:rPr lang="en-US" sz="600" dirty="0">
                <a:solidFill>
                  <a:schemeClr val="dk1"/>
                </a:solidFill>
                <a:ea typeface="Calibri"/>
                <a:cs typeface="Calibri"/>
                <a:sym typeface="Calibri"/>
              </a:rPr>
              <a:t>A printed Practice Profile and an electronic Self-Assessment Practice Profile (SAPP) tool are available for use by individuals, teams, or schools for periodic self-assessment and monitoring of implementation of practice or to identify training or coaching needs.</a:t>
            </a:r>
          </a:p>
          <a:p>
            <a:pPr>
              <a:lnSpc>
                <a:spcPct val="80000"/>
              </a:lnSpc>
              <a:spcBef>
                <a:spcPts val="174"/>
              </a:spcBef>
              <a:buSzPct val="25000"/>
            </a:pPr>
            <a:endParaRPr lang="en-US" sz="600" dirty="0">
              <a:solidFill>
                <a:schemeClr val="dk1"/>
              </a:solidFill>
              <a:ea typeface="Calibri"/>
              <a:cs typeface="Calibri"/>
              <a:sym typeface="Calibri"/>
            </a:endParaRPr>
          </a:p>
          <a:p>
            <a:pPr>
              <a:lnSpc>
                <a:spcPct val="80000"/>
              </a:lnSpc>
              <a:spcBef>
                <a:spcPts val="174"/>
              </a:spcBef>
              <a:buSzPct val="25000"/>
            </a:pPr>
            <a:r>
              <a:rPr lang="en-US" sz="600" dirty="0">
                <a:solidFill>
                  <a:schemeClr val="dk1"/>
                </a:solidFill>
                <a:ea typeface="Calibri"/>
                <a:cs typeface="Calibri"/>
                <a:sym typeface="Calibri"/>
              </a:rPr>
              <a:t>The presenter should download onto a hard drive or a flash drive any video intended for use in a training. You might not have internet access at the school sites.</a:t>
            </a:r>
          </a:p>
          <a:p>
            <a:pPr>
              <a:lnSpc>
                <a:spcPct val="80000"/>
              </a:lnSpc>
              <a:spcBef>
                <a:spcPts val="174"/>
              </a:spcBef>
              <a:buSzPct val="25000"/>
            </a:pPr>
            <a:r>
              <a:rPr lang="en-US" sz="600" dirty="0">
                <a:solidFill>
                  <a:schemeClr val="dk1"/>
                </a:solidFill>
                <a:ea typeface="Calibri"/>
                <a:cs typeface="Calibri"/>
                <a:sym typeface="Calibri"/>
              </a:rPr>
              <a:t> </a:t>
            </a:r>
          </a:p>
          <a:p>
            <a:pPr>
              <a:lnSpc>
                <a:spcPct val="80000"/>
              </a:lnSpc>
              <a:spcBef>
                <a:spcPts val="174"/>
              </a:spcBef>
              <a:buSzPct val="25000"/>
            </a:pPr>
            <a:r>
              <a:rPr lang="en-US" sz="600" dirty="0">
                <a:solidFill>
                  <a:schemeClr val="dk1"/>
                </a:solidFill>
                <a:ea typeface="Calibri"/>
                <a:cs typeface="Calibri"/>
                <a:sym typeface="Calibri"/>
              </a:rPr>
              <a:t>Breaks should be inserted at the discretion of the presenter based on the needs of participants.</a:t>
            </a:r>
            <a:endParaRPr lang="en-US" dirty="0"/>
          </a:p>
        </p:txBody>
      </p:sp>
      <p:sp>
        <p:nvSpPr>
          <p:cNvPr id="4" name="Slide Number Placeholder 3"/>
          <p:cNvSpPr>
            <a:spLocks noGrp="1"/>
          </p:cNvSpPr>
          <p:nvPr>
            <p:ph type="sldNum" sz="quarter" idx="5"/>
          </p:nvPr>
        </p:nvSpPr>
        <p:spPr/>
        <p:txBody>
          <a:bodyPr/>
          <a:lstStyle/>
          <a:p>
            <a:fld id="{2FC1790C-55D2-46A1-B73D-8A4A436DCF88}" type="slidenum">
              <a:rPr lang="en-US" smtClean="0"/>
              <a:t>2</a:t>
            </a:fld>
            <a:endParaRPr lang="en-US"/>
          </a:p>
        </p:txBody>
      </p:sp>
    </p:spTree>
    <p:extLst>
      <p:ext uri="{BB962C8B-B14F-4D97-AF65-F5344CB8AC3E}">
        <p14:creationId xmlns:p14="http://schemas.microsoft.com/office/powerpoint/2010/main" val="40176201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lnSpc>
                <a:spcPct val="90000"/>
              </a:lnSpc>
              <a:buClr>
                <a:srgbClr val="000000"/>
              </a:buClr>
              <a:buSzPts val="1400"/>
              <a:defRPr/>
            </a:pPr>
            <a:r>
              <a:rPr lang="en-US" b="1" dirty="0"/>
              <a:t>To Know</a:t>
            </a:r>
          </a:p>
          <a:p>
            <a:pPr defTabSz="931774">
              <a:lnSpc>
                <a:spcPct val="90000"/>
              </a:lnSpc>
              <a:buClr>
                <a:srgbClr val="000000"/>
              </a:buClr>
              <a:buSzPts val="1400"/>
              <a:defRPr/>
            </a:pPr>
            <a:r>
              <a:rPr lang="en-US" dirty="0"/>
              <a:t>This slide is hidden and can be used if participants need a review.  </a:t>
            </a:r>
          </a:p>
          <a:p>
            <a:pPr defTabSz="931774">
              <a:lnSpc>
                <a:spcPct val="90000"/>
              </a:lnSpc>
              <a:buClr>
                <a:srgbClr val="000000"/>
              </a:buClr>
              <a:buSzPts val="1400"/>
              <a:defRPr/>
            </a:pPr>
            <a:endParaRPr lang="en-US" dirty="0"/>
          </a:p>
          <a:p>
            <a:pPr defTabSz="931774">
              <a:lnSpc>
                <a:spcPct val="90000"/>
              </a:lnSpc>
              <a:buClr>
                <a:srgbClr val="000000"/>
              </a:buClr>
              <a:buSzPts val="1400"/>
              <a:defRPr/>
            </a:pPr>
            <a:r>
              <a:rPr lang="en-US" dirty="0"/>
              <a:t>John Hattie shows the effect sizes of the factors that most impact student achievement. </a:t>
            </a:r>
          </a:p>
          <a:p>
            <a:pPr defTabSz="931774">
              <a:lnSpc>
                <a:spcPct val="90000"/>
              </a:lnSpc>
              <a:buClr>
                <a:srgbClr val="000000"/>
              </a:buClr>
              <a:buSzPts val="1400"/>
              <a:defRPr/>
            </a:pPr>
            <a:endParaRPr lang="en-US" dirty="0"/>
          </a:p>
          <a:p>
            <a:pPr>
              <a:lnSpc>
                <a:spcPct val="90000"/>
              </a:lnSpc>
              <a:buClr>
                <a:srgbClr val="000000"/>
              </a:buClr>
              <a:buSzPts val="1400"/>
            </a:pPr>
            <a:r>
              <a:rPr lang="en-US" b="1" dirty="0">
                <a:solidFill>
                  <a:schemeClr val="dk1"/>
                </a:solidFill>
                <a:ea typeface="Calibri"/>
                <a:cs typeface="Calibri"/>
                <a:sym typeface="Calibri"/>
              </a:rPr>
              <a:t>To Do/Say</a:t>
            </a:r>
          </a:p>
          <a:p>
            <a:pPr>
              <a:lnSpc>
                <a:spcPct val="90000"/>
              </a:lnSpc>
              <a:buClr>
                <a:srgbClr val="000000"/>
              </a:buClr>
              <a:buSzPts val="1400"/>
            </a:pPr>
            <a:r>
              <a:rPr lang="en-US" dirty="0"/>
              <a:t>Show the slide</a:t>
            </a:r>
          </a:p>
          <a:p>
            <a:pPr>
              <a:lnSpc>
                <a:spcPct val="90000"/>
              </a:lnSpc>
              <a:buClr>
                <a:srgbClr val="000000"/>
              </a:buClr>
              <a:buSzPts val="1400"/>
            </a:pPr>
            <a:endParaRPr lang="en-US" dirty="0">
              <a:solidFill>
                <a:schemeClr val="dk1"/>
              </a:solidFill>
              <a:ea typeface="Calibri"/>
              <a:cs typeface="Calibri"/>
              <a:sym typeface="Calibri"/>
            </a:endParaRPr>
          </a:p>
          <a:p>
            <a:pPr>
              <a:lnSpc>
                <a:spcPct val="90000"/>
              </a:lnSpc>
              <a:buClr>
                <a:srgbClr val="000000"/>
              </a:buClr>
              <a:buSzPts val="1400"/>
            </a:pPr>
            <a:r>
              <a:rPr lang="en-US" dirty="0">
                <a:solidFill>
                  <a:schemeClr val="dk1"/>
                </a:solidFill>
                <a:ea typeface="Calibri"/>
                <a:cs typeface="Calibri"/>
                <a:sym typeface="Calibri"/>
              </a:rPr>
              <a:t>As a reminder of why we are talking about ways to build CTE. This chart reflects the continual shifts in effect size as John Hattie adds studies to his meta-analyses. Collective teacher efficacy is currently ranked first; it was second a year ago.  It is advisable to check the rankings on a yearly basis. </a:t>
            </a:r>
          </a:p>
          <a:p>
            <a:pPr>
              <a:lnSpc>
                <a:spcPct val="90000"/>
              </a:lnSpc>
              <a:buClr>
                <a:srgbClr val="000000"/>
              </a:buClr>
              <a:buSzPts val="1400"/>
            </a:pPr>
            <a:endParaRPr lang="en-US" dirty="0">
              <a:solidFill>
                <a:schemeClr val="dk1"/>
              </a:solidFill>
              <a:ea typeface="Calibri"/>
              <a:cs typeface="Calibri"/>
              <a:sym typeface="Calibri"/>
            </a:endParaRPr>
          </a:p>
          <a:p>
            <a:pPr defTabSz="931774">
              <a:lnSpc>
                <a:spcPct val="90000"/>
              </a:lnSpc>
              <a:buClr>
                <a:srgbClr val="000000"/>
              </a:buClr>
              <a:buSzPts val="1400"/>
              <a:defRPr/>
            </a:pPr>
            <a:r>
              <a:rPr lang="en-US" b="1" dirty="0">
                <a:solidFill>
                  <a:schemeClr val="dk1"/>
                </a:solidFill>
                <a:ea typeface="Calibri"/>
                <a:cs typeface="Calibri"/>
                <a:sym typeface="Calibri"/>
              </a:rPr>
              <a:t>References</a:t>
            </a:r>
          </a:p>
          <a:p>
            <a:pPr defTabSz="931774">
              <a:lnSpc>
                <a:spcPct val="90000"/>
              </a:lnSpc>
              <a:buClr>
                <a:srgbClr val="000000"/>
              </a:buClr>
              <a:buSzPts val="1400"/>
              <a:defRPr/>
            </a:pPr>
            <a:r>
              <a:rPr lang="en-US" dirty="0">
                <a:solidFill>
                  <a:schemeClr val="dk1"/>
                </a:solidFill>
                <a:cs typeface="Calibri"/>
                <a:sym typeface="Calibri"/>
              </a:rPr>
              <a:t>Visible-Learning. (n.d.). </a:t>
            </a:r>
            <a:r>
              <a:rPr lang="en-US" i="1" dirty="0">
                <a:solidFill>
                  <a:schemeClr val="dk1"/>
                </a:solidFill>
                <a:cs typeface="Calibri"/>
                <a:sym typeface="Calibri"/>
              </a:rPr>
              <a:t>Hattie’s ranking: 252 influences and effect sizes related to student achievement. </a:t>
            </a:r>
            <a:r>
              <a:rPr lang="en-US" dirty="0">
                <a:solidFill>
                  <a:schemeClr val="dk1"/>
                </a:solidFill>
                <a:cs typeface="Calibri"/>
                <a:sym typeface="Calibri"/>
              </a:rPr>
              <a:t>Retrieved from </a:t>
            </a:r>
            <a:r>
              <a:rPr lang="en-US" dirty="0">
                <a:solidFill>
                  <a:schemeClr val="dk1"/>
                </a:solidFill>
                <a:ea typeface="Calibri"/>
                <a:cs typeface="Calibri"/>
                <a:sym typeface="Calibri"/>
              </a:rPr>
              <a:t>https://visible-learning.org/hattie-ranking-influences-effect-sizes-learning-achievement</a:t>
            </a:r>
          </a:p>
          <a:p>
            <a:pPr>
              <a:lnSpc>
                <a:spcPct val="90000"/>
              </a:lnSpc>
              <a:buClr>
                <a:srgbClr val="000000"/>
              </a:buClr>
              <a:buSzPts val="1400"/>
            </a:pPr>
            <a:endParaRPr lang="en-US" dirty="0">
              <a:solidFill>
                <a:schemeClr val="dk1"/>
              </a:solidFill>
              <a:ea typeface="Calibri"/>
              <a:cs typeface="Calibri"/>
              <a:sym typeface="Calibri"/>
            </a:endParaRPr>
          </a:p>
          <a:p>
            <a:pPr>
              <a:lnSpc>
                <a:spcPct val="90000"/>
              </a:lnSpc>
              <a:buClr>
                <a:srgbClr val="000000"/>
              </a:buClr>
              <a:buSzPts val="1400"/>
            </a:pPr>
            <a:r>
              <a:rPr lang="en-US" dirty="0">
                <a:solidFill>
                  <a:schemeClr val="dk1"/>
                </a:solidFill>
                <a:ea typeface="Calibri"/>
                <a:cs typeface="Calibri"/>
                <a:sym typeface="Calibri"/>
              </a:rPr>
              <a:t> </a:t>
            </a:r>
            <a:endParaRPr lang="en-US" dirty="0"/>
          </a:p>
          <a:p>
            <a:pPr>
              <a:lnSpc>
                <a:spcPct val="90000"/>
              </a:lnSpc>
              <a:buClr>
                <a:srgbClr val="000000"/>
              </a:buClr>
              <a:buSzPts val="1400"/>
            </a:pPr>
            <a:endParaRPr lang="en-US" dirty="0">
              <a:solidFill>
                <a:schemeClr val="dk1"/>
              </a:solidFill>
              <a:ea typeface="Calibri"/>
              <a:cs typeface="Calibri"/>
              <a:sym typeface="Calibri"/>
            </a:endParaRPr>
          </a:p>
          <a:p>
            <a:pPr>
              <a:lnSpc>
                <a:spcPct val="90000"/>
              </a:lnSpc>
              <a:buClr>
                <a:srgbClr val="000000"/>
              </a:buClr>
              <a:buSzPts val="1400"/>
            </a:pPr>
            <a:endParaRPr lang="en-US" dirty="0"/>
          </a:p>
          <a:p>
            <a:pPr defTabSz="931774">
              <a:lnSpc>
                <a:spcPct val="90000"/>
              </a:lnSpc>
              <a:buClr>
                <a:srgbClr val="000000"/>
              </a:buClr>
              <a:buSzPts val="1400"/>
              <a:defRPr/>
            </a:pPr>
            <a:endParaRPr lang="en-US" dirty="0"/>
          </a:p>
        </p:txBody>
      </p:sp>
      <p:sp>
        <p:nvSpPr>
          <p:cNvPr id="4" name="Slide Number Placeholder 3"/>
          <p:cNvSpPr>
            <a:spLocks noGrp="1"/>
          </p:cNvSpPr>
          <p:nvPr>
            <p:ph type="sldNum" idx="12"/>
          </p:nvPr>
        </p:nvSpPr>
        <p:spPr/>
        <p:txBody>
          <a:bodyPr/>
          <a:lstStyle/>
          <a:p>
            <a:fld id="{00000000-1234-1234-1234-123412341234}" type="slidenum">
              <a:rPr lang="en-US">
                <a:solidFill>
                  <a:schemeClr val="dk1"/>
                </a:solidFill>
                <a:latin typeface="Calibri"/>
                <a:ea typeface="Calibri"/>
                <a:cs typeface="Calibri"/>
                <a:sym typeface="Calibri"/>
              </a:rPr>
              <a:pPr/>
              <a:t>21</a:t>
            </a:fld>
            <a:endParaRPr lang="en-US">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179061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232943">
              <a:buClr>
                <a:srgbClr val="000000"/>
              </a:buClr>
              <a:buSzPts val="1400"/>
            </a:pPr>
            <a:r>
              <a:rPr lang="en-US" b="1" dirty="0"/>
              <a:t>To Know</a:t>
            </a:r>
          </a:p>
          <a:p>
            <a:pPr indent="-232943">
              <a:buClr>
                <a:srgbClr val="000000"/>
              </a:buClr>
              <a:buSzPts val="1400"/>
            </a:pPr>
            <a:r>
              <a:rPr lang="en-US" dirty="0">
                <a:solidFill>
                  <a:schemeClr val="dk1"/>
                </a:solidFill>
                <a:ea typeface="Calibri"/>
                <a:cs typeface="Calibri"/>
                <a:sym typeface="Calibri"/>
              </a:rPr>
              <a:t>This slide is hidden and may be used if participants need a review. </a:t>
            </a:r>
            <a:r>
              <a:rPr lang="en-US" b="1" dirty="0"/>
              <a:t> </a:t>
            </a:r>
          </a:p>
          <a:p>
            <a:pPr indent="-232943">
              <a:buClr>
                <a:srgbClr val="000000"/>
              </a:buClr>
              <a:buSzPts val="1400"/>
            </a:pPr>
            <a:endParaRPr lang="en-US" b="1" dirty="0"/>
          </a:p>
          <a:p>
            <a:pPr indent="-232943">
              <a:buClr>
                <a:srgbClr val="000000"/>
              </a:buClr>
              <a:buSzPts val="1400"/>
            </a:pPr>
            <a:r>
              <a:rPr lang="en-US" dirty="0"/>
              <a:t>It is important that school leaders know the impact of high and low Collective Teacher Efficacy.</a:t>
            </a:r>
            <a:endParaRPr lang="en-US" dirty="0">
              <a:solidFill>
                <a:schemeClr val="dk1"/>
              </a:solidFill>
              <a:ea typeface="Calibri"/>
              <a:cs typeface="Calibri"/>
              <a:sym typeface="Calibri"/>
            </a:endParaRPr>
          </a:p>
          <a:p>
            <a:endParaRPr lang="en-US" dirty="0"/>
          </a:p>
        </p:txBody>
      </p:sp>
      <p:sp>
        <p:nvSpPr>
          <p:cNvPr id="4" name="Slide Number Placeholder 3"/>
          <p:cNvSpPr>
            <a:spLocks noGrp="1"/>
          </p:cNvSpPr>
          <p:nvPr>
            <p:ph type="sldNum" idx="12"/>
          </p:nvPr>
        </p:nvSpPr>
        <p:spPr/>
        <p:txBody>
          <a:bodyPr/>
          <a:lstStyle/>
          <a:p>
            <a:fld id="{00000000-1234-1234-1234-123412341234}" type="slidenum">
              <a:rPr lang="en-US">
                <a:solidFill>
                  <a:schemeClr val="dk1"/>
                </a:solidFill>
                <a:latin typeface="Calibri"/>
                <a:ea typeface="Calibri"/>
                <a:cs typeface="Calibri"/>
                <a:sym typeface="Calibri"/>
              </a:rPr>
              <a:pPr/>
              <a:t>22</a:t>
            </a:fld>
            <a:endParaRPr lang="en-US">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666290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232943" defTabSz="931774">
              <a:buClr>
                <a:srgbClr val="000000"/>
              </a:buClr>
              <a:buSzPts val="1400"/>
              <a:defRPr/>
            </a:pPr>
            <a:r>
              <a:rPr lang="en-US" b="1" dirty="0">
                <a:solidFill>
                  <a:schemeClr val="dk1"/>
                </a:solidFill>
                <a:ea typeface="Calibri"/>
                <a:cs typeface="Calibri"/>
                <a:sym typeface="Calibri"/>
              </a:rPr>
              <a:t>To Know</a:t>
            </a:r>
          </a:p>
          <a:p>
            <a:pPr indent="-232943" defTabSz="931774">
              <a:buClr>
                <a:srgbClr val="000000"/>
              </a:buClr>
              <a:buSzPts val="1400"/>
              <a:defRPr/>
            </a:pPr>
            <a:r>
              <a:rPr lang="en-US" dirty="0">
                <a:solidFill>
                  <a:schemeClr val="dk1"/>
                </a:solidFill>
                <a:ea typeface="Calibri"/>
                <a:cs typeface="Calibri"/>
                <a:sym typeface="Calibri"/>
              </a:rPr>
              <a:t>This slide is hidden and may be used if participants need a review. </a:t>
            </a:r>
          </a:p>
          <a:p>
            <a:pPr indent="-232943" defTabSz="931774">
              <a:buClr>
                <a:srgbClr val="000000"/>
              </a:buClr>
              <a:buSzPts val="1400"/>
              <a:defRPr/>
            </a:pPr>
            <a:endParaRPr lang="en-US" dirty="0">
              <a:solidFill>
                <a:schemeClr val="dk1"/>
              </a:solidFill>
              <a:ea typeface="Calibri"/>
              <a:cs typeface="Calibri"/>
              <a:sym typeface="Calibri"/>
            </a:endParaRPr>
          </a:p>
          <a:p>
            <a:pPr indent="-232943" defTabSz="931774">
              <a:buClr>
                <a:srgbClr val="000000"/>
              </a:buClr>
              <a:buSzPts val="1400"/>
              <a:defRPr/>
            </a:pPr>
            <a:r>
              <a:rPr lang="en-US" dirty="0">
                <a:solidFill>
                  <a:schemeClr val="dk1"/>
                </a:solidFill>
                <a:ea typeface="Calibri"/>
                <a:cs typeface="Calibri"/>
                <a:sym typeface="Calibri"/>
              </a:rPr>
              <a:t>High CTE within schools has a positive impact on how teachers work.</a:t>
            </a:r>
            <a:r>
              <a:rPr lang="en-US" dirty="0"/>
              <a:t> </a:t>
            </a:r>
          </a:p>
          <a:p>
            <a:pPr indent="-232943" defTabSz="931774">
              <a:buClr>
                <a:srgbClr val="000000"/>
              </a:buClr>
              <a:buSzPts val="1400"/>
              <a:defRPr/>
            </a:pPr>
            <a:endParaRPr lang="en-US" dirty="0">
              <a:solidFill>
                <a:schemeClr val="dk1"/>
              </a:solidFill>
              <a:ea typeface="Calibri"/>
              <a:cs typeface="Calibri"/>
              <a:sym typeface="Calibri"/>
            </a:endParaRPr>
          </a:p>
          <a:p>
            <a:pPr indent="-232943">
              <a:buClr>
                <a:srgbClr val="000000"/>
              </a:buClr>
              <a:buSzPts val="1400"/>
            </a:pPr>
            <a:r>
              <a:rPr lang="en-US" b="1" dirty="0">
                <a:solidFill>
                  <a:schemeClr val="dk1"/>
                </a:solidFill>
                <a:ea typeface="Calibri"/>
                <a:cs typeface="Calibri"/>
                <a:sym typeface="Calibri"/>
              </a:rPr>
              <a:t>To Do/To Say</a:t>
            </a:r>
          </a:p>
          <a:p>
            <a:pPr indent="-232943">
              <a:buClr>
                <a:srgbClr val="000000"/>
              </a:buClr>
              <a:buSzPts val="1400"/>
            </a:pPr>
            <a:r>
              <a:rPr lang="en-US" dirty="0">
                <a:solidFill>
                  <a:schemeClr val="dk1"/>
                </a:solidFill>
                <a:ea typeface="Calibri"/>
                <a:cs typeface="Calibri"/>
                <a:sym typeface="Calibri"/>
              </a:rPr>
              <a:t>Show slide</a:t>
            </a:r>
          </a:p>
          <a:p>
            <a:pPr indent="-232943">
              <a:buClr>
                <a:srgbClr val="000000"/>
              </a:buClr>
              <a:buSzPts val="1400"/>
            </a:pPr>
            <a:endParaRPr lang="en-US" dirty="0">
              <a:solidFill>
                <a:schemeClr val="dk1"/>
              </a:solidFill>
              <a:ea typeface="Calibri"/>
              <a:cs typeface="Calibri"/>
              <a:sym typeface="Calibri"/>
            </a:endParaRPr>
          </a:p>
          <a:p>
            <a:pPr indent="-232943">
              <a:buClr>
                <a:srgbClr val="000000"/>
              </a:buClr>
              <a:buSzPts val="1400"/>
            </a:pPr>
            <a:r>
              <a:rPr lang="en-US" dirty="0">
                <a:solidFill>
                  <a:schemeClr val="dk1"/>
                </a:solidFill>
                <a:ea typeface="Calibri"/>
                <a:cs typeface="Calibri"/>
                <a:sym typeface="Calibri"/>
              </a:rPr>
              <a:t>When schools have a high degree of CTE, teachers give greater effort and show passion about teaching. They are persistent in the face of challenges and are more resilient when faced with failures. </a:t>
            </a:r>
          </a:p>
          <a:p>
            <a:pPr indent="-232943">
              <a:buClr>
                <a:srgbClr val="000000"/>
              </a:buClr>
              <a:buSzPts val="1400"/>
            </a:pPr>
            <a:endParaRPr lang="en-US" dirty="0">
              <a:solidFill>
                <a:schemeClr val="dk1"/>
              </a:solidFill>
              <a:ea typeface="Calibri"/>
              <a:cs typeface="Calibri"/>
              <a:sym typeface="Calibri"/>
            </a:endParaRPr>
          </a:p>
          <a:p>
            <a:pPr indent="-232943">
              <a:buClr>
                <a:srgbClr val="000000"/>
              </a:buClr>
              <a:buSzPts val="1400"/>
            </a:pPr>
            <a:r>
              <a:rPr lang="en-US" dirty="0">
                <a:solidFill>
                  <a:schemeClr val="dk1"/>
                </a:solidFill>
                <a:ea typeface="Calibri"/>
                <a:cs typeface="Calibri"/>
                <a:sym typeface="Calibri"/>
              </a:rPr>
              <a:t>Within your table groups discuss ho</a:t>
            </a:r>
            <a:r>
              <a:rPr lang="en-US" dirty="0"/>
              <a:t>w</a:t>
            </a:r>
            <a:r>
              <a:rPr lang="en-US" dirty="0">
                <a:solidFill>
                  <a:schemeClr val="dk1"/>
                </a:solidFill>
                <a:ea typeface="Calibri"/>
                <a:cs typeface="Calibri"/>
                <a:sym typeface="Calibri"/>
              </a:rPr>
              <a:t> these teacher characteristics could impact both student and teacher outcomes? Please share out after a few minutes.</a:t>
            </a:r>
            <a:endParaRPr lang="en-US" dirty="0"/>
          </a:p>
          <a:p>
            <a:pPr indent="-232943">
              <a:buClr>
                <a:srgbClr val="000000"/>
              </a:buClr>
              <a:buSzPts val="1400"/>
            </a:pPr>
            <a:endParaRPr lang="en-US" dirty="0">
              <a:solidFill>
                <a:schemeClr val="dk1"/>
              </a:solidFill>
              <a:ea typeface="Calibri"/>
              <a:cs typeface="Calibri"/>
              <a:sym typeface="Calibri"/>
            </a:endParaRPr>
          </a:p>
          <a:p>
            <a:pPr indent="-232943">
              <a:buClr>
                <a:srgbClr val="000000"/>
              </a:buClr>
              <a:buSzPts val="1400"/>
            </a:pPr>
            <a:r>
              <a:rPr lang="en-US" dirty="0">
                <a:solidFill>
                  <a:schemeClr val="dk1"/>
                </a:solidFill>
                <a:ea typeface="Calibri"/>
                <a:cs typeface="Calibri"/>
                <a:sym typeface="Calibri"/>
              </a:rPr>
              <a:t>After listening to the share out, make sure they noted the following.</a:t>
            </a:r>
          </a:p>
          <a:p>
            <a:pPr marL="0" lvl="1" indent="-232943">
              <a:buClr>
                <a:srgbClr val="000000"/>
              </a:buClr>
              <a:buSzPts val="1400"/>
              <a:buFont typeface="Arial" panose="020B0604020202020204" pitchFamily="34" charset="0"/>
              <a:buChar char="•"/>
            </a:pPr>
            <a:r>
              <a:rPr lang="en-US" dirty="0">
                <a:solidFill>
                  <a:schemeClr val="dk1"/>
                </a:solidFill>
                <a:ea typeface="Calibri"/>
                <a:cs typeface="Calibri"/>
                <a:sym typeface="Calibri"/>
              </a:rPr>
              <a:t>Increased student achievement</a:t>
            </a:r>
          </a:p>
          <a:p>
            <a:pPr marL="0" lvl="1" indent="-232943">
              <a:buClr>
                <a:srgbClr val="000000"/>
              </a:buClr>
              <a:buSzPts val="1400"/>
              <a:buFont typeface="Arial" panose="020B0604020202020204" pitchFamily="34" charset="0"/>
              <a:buChar char="•"/>
            </a:pPr>
            <a:r>
              <a:rPr lang="en-US" dirty="0">
                <a:solidFill>
                  <a:schemeClr val="dk1"/>
                </a:solidFill>
                <a:ea typeface="Calibri"/>
                <a:cs typeface="Calibri"/>
                <a:sym typeface="Calibri"/>
              </a:rPr>
              <a:t>Other affected outcomes linked are dropout/attendance rates</a:t>
            </a:r>
          </a:p>
          <a:p>
            <a:pPr marL="0" lvl="1" indent="-232943">
              <a:buClr>
                <a:srgbClr val="000000"/>
              </a:buClr>
              <a:buSzPts val="1400"/>
              <a:buFont typeface="Arial" panose="020B0604020202020204" pitchFamily="34" charset="0"/>
              <a:buChar char="•"/>
            </a:pPr>
            <a:r>
              <a:rPr lang="en-US" dirty="0">
                <a:solidFill>
                  <a:schemeClr val="dk1"/>
                </a:solidFill>
                <a:ea typeface="Calibri"/>
                <a:cs typeface="Calibri"/>
                <a:sym typeface="Calibri"/>
              </a:rPr>
              <a:t>College attendance</a:t>
            </a:r>
          </a:p>
          <a:p>
            <a:pPr marL="0" lvl="1" indent="-232943">
              <a:buClr>
                <a:srgbClr val="000000"/>
              </a:buClr>
              <a:buSzPts val="1400"/>
              <a:buFont typeface="Arial" panose="020B0604020202020204" pitchFamily="34" charset="0"/>
              <a:buChar char="•"/>
            </a:pPr>
            <a:r>
              <a:rPr lang="en-US" dirty="0">
                <a:solidFill>
                  <a:schemeClr val="dk1"/>
                </a:solidFill>
                <a:ea typeface="Calibri"/>
                <a:cs typeface="Calibri"/>
                <a:sym typeface="Calibri"/>
              </a:rPr>
              <a:t>Student course selection </a:t>
            </a:r>
          </a:p>
          <a:p>
            <a:pPr marL="0" lvl="1" indent="-232943">
              <a:buClr>
                <a:srgbClr val="000000"/>
              </a:buClr>
              <a:buSzPts val="1400"/>
              <a:buFont typeface="Arial" panose="020B0604020202020204" pitchFamily="34" charset="0"/>
              <a:buChar char="•"/>
            </a:pPr>
            <a:r>
              <a:rPr lang="en-US" dirty="0">
                <a:solidFill>
                  <a:schemeClr val="dk1"/>
                </a:solidFill>
                <a:ea typeface="Calibri"/>
                <a:cs typeface="Calibri"/>
                <a:sym typeface="Calibri"/>
              </a:rPr>
              <a:t>Teacher satisfaction</a:t>
            </a:r>
          </a:p>
          <a:p>
            <a:pPr marL="0" lvl="1" indent="-232943">
              <a:buClr>
                <a:srgbClr val="000000"/>
              </a:buClr>
              <a:buSzPts val="1400"/>
              <a:buFont typeface="Arial" panose="020B0604020202020204" pitchFamily="34" charset="0"/>
              <a:buChar char="•"/>
            </a:pPr>
            <a:r>
              <a:rPr lang="en-US" dirty="0">
                <a:solidFill>
                  <a:schemeClr val="dk1"/>
                </a:solidFill>
                <a:ea typeface="Calibri"/>
                <a:cs typeface="Calibri"/>
                <a:sym typeface="Calibri"/>
              </a:rPr>
              <a:t>Teacher learning &amp; innovation</a:t>
            </a:r>
          </a:p>
          <a:p>
            <a:pPr indent="-232943">
              <a:buClr>
                <a:srgbClr val="000000"/>
              </a:buClr>
              <a:buSzPts val="1400"/>
            </a:pPr>
            <a:endParaRPr lang="en-US" dirty="0">
              <a:solidFill>
                <a:schemeClr val="dk1"/>
              </a:solidFill>
              <a:ea typeface="Calibri"/>
              <a:cs typeface="Calibri"/>
              <a:sym typeface="Calibri"/>
            </a:endParaRPr>
          </a:p>
          <a:p>
            <a:pPr indent="-232943" defTabSz="931774">
              <a:buClr>
                <a:srgbClr val="000000"/>
              </a:buClr>
              <a:buSzPts val="1400"/>
              <a:defRPr/>
            </a:pPr>
            <a:r>
              <a:rPr lang="en-US" b="1" dirty="0">
                <a:solidFill>
                  <a:schemeClr val="dk1"/>
                </a:solidFill>
                <a:ea typeface="Calibri"/>
                <a:cs typeface="Calibri"/>
                <a:sym typeface="Calibri"/>
              </a:rPr>
              <a:t>References</a:t>
            </a:r>
          </a:p>
          <a:p>
            <a:pPr indent="-232943" defTabSz="931774">
              <a:buClr>
                <a:srgbClr val="000000"/>
              </a:buClr>
              <a:buSzPts val="1400"/>
              <a:defRPr/>
            </a:pPr>
            <a:r>
              <a:rPr lang="en-US" dirty="0">
                <a:solidFill>
                  <a:schemeClr val="dk1"/>
                </a:solidFill>
                <a:ea typeface="Calibri"/>
                <a:cs typeface="Calibri"/>
                <a:sym typeface="Calibri"/>
              </a:rPr>
              <a:t>Brinson, D., &amp; Steiner, L. (2007). </a:t>
            </a:r>
            <a:r>
              <a:rPr lang="en-US" i="1" dirty="0">
                <a:solidFill>
                  <a:schemeClr val="dk1"/>
                </a:solidFill>
                <a:ea typeface="Calibri"/>
                <a:cs typeface="Calibri"/>
                <a:sym typeface="Calibri"/>
              </a:rPr>
              <a:t>Building collective efficacy: How leaders inspire teachers to achieve </a:t>
            </a:r>
            <a:r>
              <a:rPr lang="en-US" dirty="0">
                <a:solidFill>
                  <a:schemeClr val="dk1"/>
                </a:solidFill>
                <a:ea typeface="Calibri"/>
                <a:cs typeface="Calibri"/>
                <a:sym typeface="Calibri"/>
              </a:rPr>
              <a:t>(Issue Brief). Washington, DC: Center for Comprehensive School Reform and Improvement. Retrieved from </a:t>
            </a:r>
            <a:r>
              <a:rPr lang="en-US" u="sng" dirty="0">
                <a:solidFill>
                  <a:schemeClr val="dk1"/>
                </a:solidFill>
                <a:ea typeface="Calibri"/>
                <a:cs typeface="Calibri"/>
                <a:sym typeface="Calibri"/>
                <a:hlinkClick r:id="rId3"/>
              </a:rPr>
              <a:t>https://files.eric.ed.gov/fulltext/ED499254.pdf</a:t>
            </a:r>
            <a:endParaRPr lang="en-US" dirty="0">
              <a:solidFill>
                <a:schemeClr val="dk1"/>
              </a:solidFill>
              <a:ea typeface="Calibri"/>
              <a:cs typeface="Calibri"/>
              <a:sym typeface="Calibri"/>
            </a:endParaRPr>
          </a:p>
          <a:p>
            <a:pPr indent="-232943" defTabSz="931774">
              <a:buClr>
                <a:srgbClr val="000000"/>
              </a:buClr>
              <a:buSzPts val="1400"/>
              <a:defRPr/>
            </a:pPr>
            <a:endParaRPr lang="en-US" dirty="0">
              <a:solidFill>
                <a:schemeClr val="dk1"/>
              </a:solidFill>
              <a:ea typeface="Calibri"/>
              <a:cs typeface="Calibri"/>
              <a:sym typeface="Calibri"/>
            </a:endParaRPr>
          </a:p>
          <a:p>
            <a:pPr indent="-232943" defTabSz="931774">
              <a:buClr>
                <a:srgbClr val="000000"/>
              </a:buClr>
              <a:buSzPts val="1400"/>
              <a:defRPr/>
            </a:pPr>
            <a:r>
              <a:rPr lang="en-US" dirty="0" err="1">
                <a:solidFill>
                  <a:schemeClr val="dk1"/>
                </a:solidFill>
                <a:ea typeface="Calibri"/>
                <a:cs typeface="Calibri"/>
                <a:sym typeface="Calibri"/>
              </a:rPr>
              <a:t>Donohoo</a:t>
            </a:r>
            <a:r>
              <a:rPr lang="en-US" dirty="0">
                <a:solidFill>
                  <a:schemeClr val="dk1"/>
                </a:solidFill>
                <a:ea typeface="Calibri"/>
                <a:cs typeface="Calibri"/>
                <a:sym typeface="Calibri"/>
              </a:rPr>
              <a:t>, J. (2018). Collective teacher efficacy research: Productive patterns of </a:t>
            </a:r>
            <a:r>
              <a:rPr lang="en-US" dirty="0" err="1">
                <a:solidFill>
                  <a:schemeClr val="dk1"/>
                </a:solidFill>
                <a:ea typeface="Calibri"/>
                <a:cs typeface="Calibri"/>
                <a:sym typeface="Calibri"/>
              </a:rPr>
              <a:t>behaviour</a:t>
            </a:r>
            <a:r>
              <a:rPr lang="en-US" dirty="0">
                <a:solidFill>
                  <a:schemeClr val="dk1"/>
                </a:solidFill>
                <a:ea typeface="Calibri"/>
                <a:cs typeface="Calibri"/>
                <a:sym typeface="Calibri"/>
              </a:rPr>
              <a:t> and other positive consequences. </a:t>
            </a:r>
            <a:r>
              <a:rPr lang="en-US" i="1" dirty="0">
                <a:solidFill>
                  <a:schemeClr val="dk1"/>
                </a:solidFill>
                <a:ea typeface="Calibri"/>
                <a:cs typeface="Calibri"/>
                <a:sym typeface="Calibri"/>
              </a:rPr>
              <a:t>Journal of Educational Change</a:t>
            </a:r>
            <a:r>
              <a:rPr lang="en-US" dirty="0">
                <a:solidFill>
                  <a:schemeClr val="dk1"/>
                </a:solidFill>
                <a:ea typeface="Calibri"/>
                <a:cs typeface="Calibri"/>
                <a:sym typeface="Calibri"/>
              </a:rPr>
              <a:t>, </a:t>
            </a:r>
            <a:r>
              <a:rPr lang="en-US" i="1" dirty="0">
                <a:solidFill>
                  <a:schemeClr val="dk1"/>
                </a:solidFill>
                <a:ea typeface="Calibri"/>
                <a:cs typeface="Calibri"/>
                <a:sym typeface="Calibri"/>
              </a:rPr>
              <a:t>19</a:t>
            </a:r>
            <a:r>
              <a:rPr lang="en-US" dirty="0">
                <a:solidFill>
                  <a:schemeClr val="dk1"/>
                </a:solidFill>
                <a:ea typeface="Calibri"/>
                <a:cs typeface="Calibri"/>
                <a:sym typeface="Calibri"/>
              </a:rPr>
              <a:t>(3), 323–345. </a:t>
            </a:r>
            <a:endParaRPr lang="en-US" dirty="0">
              <a:solidFill>
                <a:srgbClr val="000000"/>
              </a:solidFill>
              <a:latin typeface="Arial"/>
              <a:ea typeface="Arial"/>
              <a:cs typeface="Arial"/>
              <a:sym typeface="Arial"/>
            </a:endParaRPr>
          </a:p>
          <a:p>
            <a:pPr indent="-232943">
              <a:buClr>
                <a:srgbClr val="000000"/>
              </a:buClr>
              <a:buSzPts val="1400"/>
            </a:pPr>
            <a:endParaRPr lang="en-US" dirty="0">
              <a:solidFill>
                <a:schemeClr val="dk1"/>
              </a:solidFill>
              <a:ea typeface="Calibri"/>
              <a:cs typeface="Calibri"/>
              <a:sym typeface="Calibri"/>
            </a:endParaRPr>
          </a:p>
        </p:txBody>
      </p:sp>
      <p:sp>
        <p:nvSpPr>
          <p:cNvPr id="4" name="Slide Number Placeholder 3"/>
          <p:cNvSpPr>
            <a:spLocks noGrp="1"/>
          </p:cNvSpPr>
          <p:nvPr>
            <p:ph type="sldNum" sz="quarter" idx="5"/>
          </p:nvPr>
        </p:nvSpPr>
        <p:spPr/>
        <p:txBody>
          <a:bodyPr/>
          <a:lstStyle/>
          <a:p>
            <a:fld id="{2FC1790C-55D2-46A1-B73D-8A4A436DCF88}" type="slidenum">
              <a:rPr lang="en-US" smtClean="0"/>
              <a:t>23</a:t>
            </a:fld>
            <a:endParaRPr lang="en-US"/>
          </a:p>
        </p:txBody>
      </p:sp>
    </p:spTree>
    <p:extLst>
      <p:ext uri="{BB962C8B-B14F-4D97-AF65-F5344CB8AC3E}">
        <p14:creationId xmlns:p14="http://schemas.microsoft.com/office/powerpoint/2010/main" val="34033781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232943" defTabSz="931774">
              <a:buClr>
                <a:srgbClr val="000000"/>
              </a:buClr>
              <a:buSzPts val="1400"/>
              <a:defRPr/>
            </a:pPr>
            <a:r>
              <a:rPr lang="en-US" b="1" dirty="0">
                <a:solidFill>
                  <a:schemeClr val="dk1"/>
                </a:solidFill>
                <a:ea typeface="Calibri"/>
                <a:cs typeface="Calibri"/>
                <a:sym typeface="Calibri"/>
              </a:rPr>
              <a:t>To Know</a:t>
            </a:r>
          </a:p>
          <a:p>
            <a:pPr indent="-232943" defTabSz="931774">
              <a:buClr>
                <a:srgbClr val="000000"/>
              </a:buClr>
              <a:buSzPts val="1400"/>
              <a:defRPr/>
            </a:pPr>
            <a:r>
              <a:rPr lang="en-US" dirty="0">
                <a:solidFill>
                  <a:schemeClr val="dk1"/>
                </a:solidFill>
                <a:ea typeface="Calibri"/>
                <a:cs typeface="Calibri"/>
                <a:sym typeface="Calibri"/>
              </a:rPr>
              <a:t>There are also consequences of having low CTE for teachers. </a:t>
            </a:r>
          </a:p>
          <a:p>
            <a:pPr indent="-232943">
              <a:buClr>
                <a:srgbClr val="000000"/>
              </a:buClr>
              <a:buSzPts val="1400"/>
            </a:pPr>
            <a:endParaRPr lang="en-US" dirty="0"/>
          </a:p>
          <a:p>
            <a:pPr indent="-232943">
              <a:buClr>
                <a:srgbClr val="000000"/>
              </a:buClr>
              <a:buSzPts val="1400"/>
            </a:pPr>
            <a:r>
              <a:rPr lang="en-US" b="1" dirty="0">
                <a:solidFill>
                  <a:schemeClr val="dk1"/>
                </a:solidFill>
                <a:ea typeface="Calibri"/>
                <a:cs typeface="Calibri"/>
                <a:sym typeface="Calibri"/>
              </a:rPr>
              <a:t>To Do/To Say</a:t>
            </a:r>
          </a:p>
          <a:p>
            <a:pPr indent="-232943">
              <a:buClr>
                <a:srgbClr val="000000"/>
              </a:buClr>
              <a:buSzPts val="1400"/>
            </a:pPr>
            <a:r>
              <a:rPr lang="en-US" dirty="0">
                <a:solidFill>
                  <a:schemeClr val="dk1"/>
                </a:solidFill>
                <a:ea typeface="Calibri"/>
                <a:cs typeface="Calibri"/>
                <a:sym typeface="Calibri"/>
              </a:rPr>
              <a:t>Show Slide</a:t>
            </a:r>
            <a:endParaRPr lang="en-US" dirty="0"/>
          </a:p>
          <a:p>
            <a:pPr indent="-232943">
              <a:buClr>
                <a:srgbClr val="000000"/>
              </a:buClr>
              <a:buSzPts val="1400"/>
            </a:pPr>
            <a:endParaRPr lang="en-US" dirty="0">
              <a:solidFill>
                <a:schemeClr val="dk1"/>
              </a:solidFill>
              <a:ea typeface="Calibri"/>
              <a:cs typeface="Calibri"/>
              <a:sym typeface="Calibri"/>
            </a:endParaRPr>
          </a:p>
          <a:p>
            <a:pPr indent="-232943">
              <a:buClr>
                <a:srgbClr val="000000"/>
              </a:buClr>
              <a:buSzPts val="1400"/>
            </a:pPr>
            <a:r>
              <a:rPr lang="en-US" dirty="0">
                <a:solidFill>
                  <a:schemeClr val="dk1"/>
                </a:solidFill>
                <a:ea typeface="Calibri"/>
                <a:cs typeface="Calibri"/>
                <a:sym typeface="Calibri"/>
              </a:rPr>
              <a:t>These are things that lead to teachers not wanting to be involved in the decision making/problem solving process in schools. Can you think of others? This will lead to the opposite of having high CTE.</a:t>
            </a:r>
          </a:p>
          <a:p>
            <a:pPr indent="-232943">
              <a:buClr>
                <a:srgbClr val="000000"/>
              </a:buClr>
              <a:buSzPts val="1400"/>
            </a:pPr>
            <a:endParaRPr lang="en-US" dirty="0">
              <a:solidFill>
                <a:schemeClr val="dk1"/>
              </a:solidFill>
              <a:ea typeface="Calibri"/>
              <a:cs typeface="Calibri"/>
              <a:sym typeface="Calibri"/>
            </a:endParaRPr>
          </a:p>
          <a:p>
            <a:pPr indent="-232943" defTabSz="931774">
              <a:buClr>
                <a:srgbClr val="000000"/>
              </a:buClr>
              <a:buSzPts val="1400"/>
              <a:defRPr/>
            </a:pPr>
            <a:r>
              <a:rPr lang="en-US" b="1" dirty="0">
                <a:solidFill>
                  <a:schemeClr val="dk1"/>
                </a:solidFill>
                <a:ea typeface="Calibri"/>
                <a:cs typeface="Calibri"/>
                <a:sym typeface="Calibri"/>
              </a:rPr>
              <a:t>References</a:t>
            </a:r>
          </a:p>
          <a:p>
            <a:pPr indent="-232943" defTabSz="931774">
              <a:buClr>
                <a:srgbClr val="000000"/>
              </a:buClr>
              <a:buSzPts val="1400"/>
              <a:defRPr/>
            </a:pPr>
            <a:r>
              <a:rPr lang="en-US" dirty="0" err="1">
                <a:solidFill>
                  <a:schemeClr val="dk1"/>
                </a:solidFill>
                <a:ea typeface="Calibri"/>
                <a:cs typeface="Calibri"/>
                <a:sym typeface="Calibri"/>
              </a:rPr>
              <a:t>Donohoo</a:t>
            </a:r>
            <a:r>
              <a:rPr lang="en-US" dirty="0">
                <a:solidFill>
                  <a:schemeClr val="dk1"/>
                </a:solidFill>
                <a:ea typeface="Calibri"/>
                <a:cs typeface="Calibri"/>
                <a:sym typeface="Calibri"/>
              </a:rPr>
              <a:t>, J. (2017). </a:t>
            </a:r>
            <a:r>
              <a:rPr lang="en-US" i="1" dirty="0">
                <a:solidFill>
                  <a:schemeClr val="dk1"/>
                </a:solidFill>
                <a:ea typeface="Calibri"/>
                <a:cs typeface="Calibri"/>
                <a:sym typeface="Calibri"/>
              </a:rPr>
              <a:t>Collective efficacy: How educators’ beliefs impact student learning. </a:t>
            </a:r>
            <a:r>
              <a:rPr lang="en-US" dirty="0">
                <a:solidFill>
                  <a:schemeClr val="dk1"/>
                </a:solidFill>
                <a:ea typeface="Calibri"/>
                <a:cs typeface="Calibri"/>
                <a:sym typeface="Calibri"/>
              </a:rPr>
              <a:t>Thousand Oaks, CA: Corwin. </a:t>
            </a:r>
          </a:p>
          <a:p>
            <a:pPr marL="465887" indent="-232943">
              <a:buClr>
                <a:srgbClr val="000000"/>
              </a:buClr>
              <a:buSzPts val="1400"/>
            </a:pPr>
            <a:endParaRPr lang="en-US" dirty="0">
              <a:solidFill>
                <a:schemeClr val="dk1"/>
              </a:solidFill>
              <a:ea typeface="Calibri"/>
              <a:cs typeface="Calibri"/>
              <a:sym typeface="Calibri"/>
            </a:endParaRPr>
          </a:p>
        </p:txBody>
      </p:sp>
      <p:sp>
        <p:nvSpPr>
          <p:cNvPr id="4" name="Slide Number Placeholder 3"/>
          <p:cNvSpPr>
            <a:spLocks noGrp="1"/>
          </p:cNvSpPr>
          <p:nvPr>
            <p:ph type="sldNum" sz="quarter" idx="5"/>
          </p:nvPr>
        </p:nvSpPr>
        <p:spPr/>
        <p:txBody>
          <a:bodyPr/>
          <a:lstStyle/>
          <a:p>
            <a:fld id="{2FC1790C-55D2-46A1-B73D-8A4A436DCF88}" type="slidenum">
              <a:rPr lang="en-US" smtClean="0"/>
              <a:t>24</a:t>
            </a:fld>
            <a:endParaRPr lang="en-US"/>
          </a:p>
        </p:txBody>
      </p:sp>
    </p:spTree>
    <p:extLst>
      <p:ext uri="{BB962C8B-B14F-4D97-AF65-F5344CB8AC3E}">
        <p14:creationId xmlns:p14="http://schemas.microsoft.com/office/powerpoint/2010/main" val="21482590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232943" defTabSz="931774">
              <a:buClr>
                <a:srgbClr val="000000"/>
              </a:buClr>
              <a:buSzPts val="1400"/>
              <a:defRPr/>
            </a:pPr>
            <a:r>
              <a:rPr lang="en-US" b="1" dirty="0">
                <a:solidFill>
                  <a:schemeClr val="dk1"/>
                </a:solidFill>
                <a:ea typeface="Calibri"/>
                <a:cs typeface="Calibri"/>
                <a:sym typeface="Calibri"/>
              </a:rPr>
              <a:t>To Know</a:t>
            </a:r>
          </a:p>
          <a:p>
            <a:pPr indent="-232943" defTabSz="931774">
              <a:buClr>
                <a:srgbClr val="000000"/>
              </a:buClr>
              <a:buSzPts val="1400"/>
              <a:defRPr/>
            </a:pPr>
            <a:r>
              <a:rPr lang="en-US" dirty="0">
                <a:solidFill>
                  <a:schemeClr val="dk1"/>
                </a:solidFill>
                <a:ea typeface="Calibri"/>
                <a:cs typeface="Calibri"/>
                <a:sym typeface="Calibri"/>
              </a:rPr>
              <a:t>This slide is hidden and may be used if participants need a review. </a:t>
            </a:r>
          </a:p>
          <a:p>
            <a:pPr indent="-232943" defTabSz="931774">
              <a:buClr>
                <a:srgbClr val="000000"/>
              </a:buClr>
              <a:buSzPts val="1400"/>
              <a:defRPr/>
            </a:pPr>
            <a:endParaRPr lang="en-US" dirty="0">
              <a:solidFill>
                <a:schemeClr val="dk1"/>
              </a:solidFill>
              <a:ea typeface="Calibri"/>
              <a:cs typeface="Calibri"/>
              <a:sym typeface="Calibri"/>
            </a:endParaRPr>
          </a:p>
          <a:p>
            <a:pPr indent="-232943" defTabSz="931774">
              <a:buClr>
                <a:srgbClr val="000000"/>
              </a:buClr>
              <a:buSzPts val="1400"/>
              <a:defRPr/>
            </a:pPr>
            <a:r>
              <a:rPr lang="en-US" dirty="0">
                <a:solidFill>
                  <a:schemeClr val="dk1"/>
                </a:solidFill>
                <a:ea typeface="Calibri"/>
                <a:cs typeface="Calibri"/>
                <a:sym typeface="Calibri"/>
              </a:rPr>
              <a:t>High CTE within schools has a positive impact.</a:t>
            </a:r>
            <a:r>
              <a:rPr lang="en-US" dirty="0"/>
              <a:t> </a:t>
            </a:r>
          </a:p>
          <a:p>
            <a:pPr indent="-232943" defTabSz="931774">
              <a:buClr>
                <a:srgbClr val="000000"/>
              </a:buClr>
              <a:buSzPts val="1400"/>
              <a:defRPr/>
            </a:pPr>
            <a:endParaRPr lang="en-US" dirty="0">
              <a:solidFill>
                <a:schemeClr val="dk1"/>
              </a:solidFill>
              <a:ea typeface="Calibri"/>
              <a:cs typeface="Calibri"/>
              <a:sym typeface="Calibri"/>
            </a:endParaRPr>
          </a:p>
          <a:p>
            <a:pPr indent="-232943">
              <a:buClr>
                <a:srgbClr val="000000"/>
              </a:buClr>
              <a:buSzPts val="1400"/>
            </a:pPr>
            <a:r>
              <a:rPr lang="en-US" b="1" dirty="0">
                <a:solidFill>
                  <a:schemeClr val="dk1"/>
                </a:solidFill>
                <a:ea typeface="Calibri"/>
                <a:cs typeface="Calibri"/>
                <a:sym typeface="Calibri"/>
              </a:rPr>
              <a:t>To Do</a:t>
            </a:r>
          </a:p>
          <a:p>
            <a:pPr indent="-232943">
              <a:buClr>
                <a:srgbClr val="000000"/>
              </a:buClr>
              <a:buSzPts val="1400"/>
            </a:pPr>
            <a:r>
              <a:rPr lang="en-US" dirty="0">
                <a:solidFill>
                  <a:schemeClr val="dk1"/>
                </a:solidFill>
                <a:ea typeface="Calibri"/>
                <a:cs typeface="Calibri"/>
                <a:sym typeface="Calibri"/>
              </a:rPr>
              <a:t>Show slide</a:t>
            </a:r>
          </a:p>
          <a:p>
            <a:pPr indent="-232943">
              <a:buClr>
                <a:srgbClr val="000000"/>
              </a:buClr>
              <a:buSzPts val="1400"/>
            </a:pPr>
            <a:endParaRPr lang="en-US" dirty="0">
              <a:solidFill>
                <a:schemeClr val="dk1"/>
              </a:solidFill>
              <a:ea typeface="Calibri"/>
              <a:cs typeface="Calibri"/>
              <a:sym typeface="Calibri"/>
            </a:endParaRPr>
          </a:p>
          <a:p>
            <a:pPr indent="-232943">
              <a:buClr>
                <a:srgbClr val="000000"/>
              </a:buClr>
              <a:buSzPts val="1400"/>
            </a:pPr>
            <a:r>
              <a:rPr lang="en-US" dirty="0">
                <a:solidFill>
                  <a:schemeClr val="dk1"/>
                </a:solidFill>
                <a:ea typeface="Calibri"/>
                <a:cs typeface="Calibri"/>
                <a:sym typeface="Calibri"/>
              </a:rPr>
              <a:t>Principals and district leaders should turn their attention to improving CTE because it has an impressive list of positive consequences, including… </a:t>
            </a:r>
          </a:p>
          <a:p>
            <a:pPr indent="-232943">
              <a:buClr>
                <a:srgbClr val="000000"/>
              </a:buClr>
              <a:buSzPts val="1400"/>
            </a:pPr>
            <a:endParaRPr lang="en-US" dirty="0">
              <a:solidFill>
                <a:schemeClr val="dk1"/>
              </a:solidFill>
              <a:ea typeface="Calibri"/>
              <a:cs typeface="Calibri"/>
              <a:sym typeface="Calibri"/>
            </a:endParaRPr>
          </a:p>
          <a:p>
            <a:pPr indent="-232943">
              <a:buClr>
                <a:srgbClr val="000000"/>
              </a:buClr>
              <a:buSzPts val="1400"/>
            </a:pPr>
            <a:r>
              <a:rPr lang="en-US" b="1" dirty="0">
                <a:solidFill>
                  <a:schemeClr val="dk1"/>
                </a:solidFill>
                <a:ea typeface="Calibri"/>
                <a:cs typeface="Calibri"/>
                <a:sym typeface="Calibri"/>
              </a:rPr>
              <a:t>References</a:t>
            </a:r>
          </a:p>
          <a:p>
            <a:pPr indent="-232943">
              <a:buClr>
                <a:srgbClr val="000000"/>
              </a:buClr>
              <a:buSzPts val="1400"/>
            </a:pPr>
            <a:r>
              <a:rPr lang="en-US" dirty="0">
                <a:solidFill>
                  <a:schemeClr val="dk1"/>
                </a:solidFill>
                <a:ea typeface="Calibri"/>
                <a:cs typeface="Calibri"/>
                <a:sym typeface="Calibri"/>
              </a:rPr>
              <a:t>Brinson, D., &amp; Steiner, L. (2007). </a:t>
            </a:r>
            <a:r>
              <a:rPr lang="en-US" i="1" dirty="0">
                <a:solidFill>
                  <a:schemeClr val="dk1"/>
                </a:solidFill>
                <a:ea typeface="Calibri"/>
                <a:cs typeface="Calibri"/>
                <a:sym typeface="Calibri"/>
              </a:rPr>
              <a:t>Building collective efficacy: How leaders inspire teachers to achieve </a:t>
            </a:r>
            <a:r>
              <a:rPr lang="en-US" dirty="0">
                <a:solidFill>
                  <a:schemeClr val="dk1"/>
                </a:solidFill>
                <a:ea typeface="Calibri"/>
                <a:cs typeface="Calibri"/>
                <a:sym typeface="Calibri"/>
              </a:rPr>
              <a:t>(Issue Brief). Washington, DC: Center for Comprehensive School Reform and Improvement. Retrieved from </a:t>
            </a:r>
            <a:r>
              <a:rPr lang="en-US" u="sng" dirty="0">
                <a:solidFill>
                  <a:schemeClr val="dk1"/>
                </a:solidFill>
                <a:ea typeface="Calibri"/>
                <a:cs typeface="Calibri"/>
                <a:sym typeface="Calibri"/>
                <a:hlinkClick r:id="rId3"/>
              </a:rPr>
              <a:t>https://files.eric.ed.gov/fulltext/ED499254.pdf</a:t>
            </a:r>
            <a:endParaRPr lang="en-US" dirty="0">
              <a:solidFill>
                <a:schemeClr val="dk1"/>
              </a:solidFill>
              <a:ea typeface="Calibri"/>
              <a:cs typeface="Calibri"/>
              <a:sym typeface="Calibri"/>
            </a:endParaRPr>
          </a:p>
          <a:p>
            <a:pPr indent="-232943">
              <a:buClr>
                <a:srgbClr val="000000"/>
              </a:buClr>
              <a:buSzPts val="1400"/>
            </a:pPr>
            <a:endParaRPr lang="en-US" dirty="0">
              <a:solidFill>
                <a:schemeClr val="dk1"/>
              </a:solidFill>
              <a:ea typeface="Calibri"/>
              <a:cs typeface="Calibri"/>
              <a:sym typeface="Calibri"/>
            </a:endParaRPr>
          </a:p>
          <a:p>
            <a:pPr indent="-232943" defTabSz="931774">
              <a:buClr>
                <a:srgbClr val="000000"/>
              </a:buClr>
              <a:buSzPts val="1400"/>
              <a:defRPr/>
            </a:pPr>
            <a:r>
              <a:rPr lang="en-US" dirty="0" err="1">
                <a:solidFill>
                  <a:schemeClr val="dk1"/>
                </a:solidFill>
                <a:ea typeface="Calibri"/>
                <a:cs typeface="Calibri"/>
                <a:sym typeface="Calibri"/>
              </a:rPr>
              <a:t>Donohoo</a:t>
            </a:r>
            <a:r>
              <a:rPr lang="en-US" dirty="0">
                <a:solidFill>
                  <a:schemeClr val="dk1"/>
                </a:solidFill>
                <a:ea typeface="Calibri"/>
                <a:cs typeface="Calibri"/>
                <a:sym typeface="Calibri"/>
              </a:rPr>
              <a:t>, J. (2018). Collective teacher efficacy research: Productive patterns of </a:t>
            </a:r>
            <a:r>
              <a:rPr lang="en-US" dirty="0" err="1">
                <a:solidFill>
                  <a:schemeClr val="dk1"/>
                </a:solidFill>
                <a:ea typeface="Calibri"/>
                <a:cs typeface="Calibri"/>
                <a:sym typeface="Calibri"/>
              </a:rPr>
              <a:t>behaviour</a:t>
            </a:r>
            <a:r>
              <a:rPr lang="en-US" dirty="0">
                <a:solidFill>
                  <a:schemeClr val="dk1"/>
                </a:solidFill>
                <a:ea typeface="Calibri"/>
                <a:cs typeface="Calibri"/>
                <a:sym typeface="Calibri"/>
              </a:rPr>
              <a:t> and other positive consequences. </a:t>
            </a:r>
            <a:r>
              <a:rPr lang="en-US" i="1" dirty="0">
                <a:solidFill>
                  <a:schemeClr val="dk1"/>
                </a:solidFill>
                <a:ea typeface="Calibri"/>
                <a:cs typeface="Calibri"/>
                <a:sym typeface="Calibri"/>
              </a:rPr>
              <a:t>Journal of Educational Change</a:t>
            </a:r>
            <a:r>
              <a:rPr lang="en-US" dirty="0">
                <a:solidFill>
                  <a:schemeClr val="dk1"/>
                </a:solidFill>
                <a:ea typeface="Calibri"/>
                <a:cs typeface="Calibri"/>
                <a:sym typeface="Calibri"/>
              </a:rPr>
              <a:t>, </a:t>
            </a:r>
            <a:r>
              <a:rPr lang="en-US" i="1" dirty="0">
                <a:solidFill>
                  <a:schemeClr val="dk1"/>
                </a:solidFill>
                <a:ea typeface="Calibri"/>
                <a:cs typeface="Calibri"/>
                <a:sym typeface="Calibri"/>
              </a:rPr>
              <a:t>19</a:t>
            </a:r>
            <a:r>
              <a:rPr lang="en-US" dirty="0">
                <a:solidFill>
                  <a:schemeClr val="dk1"/>
                </a:solidFill>
                <a:ea typeface="Calibri"/>
                <a:cs typeface="Calibri"/>
                <a:sym typeface="Calibri"/>
              </a:rPr>
              <a:t>(3), 323–345. </a:t>
            </a:r>
          </a:p>
          <a:p>
            <a:endParaRPr lang="en-US" dirty="0"/>
          </a:p>
        </p:txBody>
      </p:sp>
      <p:sp>
        <p:nvSpPr>
          <p:cNvPr id="4" name="Slide Number Placeholder 3"/>
          <p:cNvSpPr>
            <a:spLocks noGrp="1"/>
          </p:cNvSpPr>
          <p:nvPr>
            <p:ph type="sldNum" sz="quarter" idx="5"/>
          </p:nvPr>
        </p:nvSpPr>
        <p:spPr/>
        <p:txBody>
          <a:bodyPr/>
          <a:lstStyle/>
          <a:p>
            <a:fld id="{2FC1790C-55D2-46A1-B73D-8A4A436DCF88}" type="slidenum">
              <a:rPr lang="en-US" smtClean="0"/>
              <a:t>25</a:t>
            </a:fld>
            <a:endParaRPr lang="en-US"/>
          </a:p>
        </p:txBody>
      </p:sp>
    </p:spTree>
    <p:extLst>
      <p:ext uri="{BB962C8B-B14F-4D97-AF65-F5344CB8AC3E}">
        <p14:creationId xmlns:p14="http://schemas.microsoft.com/office/powerpoint/2010/main" val="34322548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rgbClr val="000000"/>
              </a:buClr>
              <a:buSzPts val="1400"/>
            </a:pPr>
            <a:r>
              <a:rPr lang="en-US" b="1" dirty="0">
                <a:solidFill>
                  <a:schemeClr val="dk1"/>
                </a:solidFill>
                <a:ea typeface="Calibri"/>
                <a:cs typeface="Calibri"/>
                <a:sym typeface="Calibri"/>
              </a:rPr>
              <a:t>To Know</a:t>
            </a:r>
          </a:p>
          <a:p>
            <a:pPr>
              <a:buClr>
                <a:srgbClr val="000000"/>
              </a:buClr>
              <a:buSzPts val="1400"/>
            </a:pPr>
            <a:r>
              <a:rPr lang="en-US" dirty="0">
                <a:solidFill>
                  <a:schemeClr val="dk1"/>
                </a:solidFill>
                <a:ea typeface="Calibri"/>
                <a:cs typeface="Calibri"/>
                <a:sym typeface="Calibri"/>
              </a:rPr>
              <a:t>Each of these t</a:t>
            </a:r>
            <a:r>
              <a:rPr lang="en-US" dirty="0"/>
              <a:t>opics </a:t>
            </a:r>
            <a:r>
              <a:rPr lang="en-US" dirty="0">
                <a:solidFill>
                  <a:schemeClr val="dk1"/>
                </a:solidFill>
                <a:ea typeface="Calibri"/>
                <a:cs typeface="Calibri"/>
                <a:sym typeface="Calibri"/>
              </a:rPr>
              <a:t>will be covered in focus modules but we are concentrating on D – Teacher Inquiry, which is one way to develop CTE.</a:t>
            </a:r>
            <a:endParaRPr lang="en-US" dirty="0"/>
          </a:p>
          <a:p>
            <a:pPr>
              <a:buClr>
                <a:srgbClr val="000000"/>
              </a:buClr>
              <a:buSzPts val="1400"/>
            </a:pPr>
            <a:endParaRPr lang="en-US" b="1" dirty="0">
              <a:solidFill>
                <a:schemeClr val="dk1"/>
              </a:solidFill>
              <a:ea typeface="Calibri"/>
              <a:cs typeface="Calibri"/>
              <a:sym typeface="Calibri"/>
            </a:endParaRPr>
          </a:p>
          <a:p>
            <a:pPr>
              <a:buClr>
                <a:srgbClr val="000000"/>
              </a:buClr>
              <a:buSzPts val="1400"/>
            </a:pPr>
            <a:r>
              <a:rPr lang="en-US" b="1" dirty="0">
                <a:solidFill>
                  <a:schemeClr val="dk1"/>
                </a:solidFill>
                <a:ea typeface="Calibri"/>
                <a:cs typeface="Calibri"/>
                <a:sym typeface="Calibri"/>
              </a:rPr>
              <a:t>To Do/Say</a:t>
            </a:r>
          </a:p>
          <a:p>
            <a:pPr>
              <a:buClr>
                <a:srgbClr val="000000"/>
              </a:buClr>
              <a:buSzPts val="1400"/>
            </a:pPr>
            <a:r>
              <a:rPr lang="en-US" dirty="0">
                <a:solidFill>
                  <a:schemeClr val="dk1"/>
                </a:solidFill>
                <a:ea typeface="Calibri"/>
                <a:cs typeface="Calibri"/>
                <a:sym typeface="Calibri"/>
              </a:rPr>
              <a:t>Show slide</a:t>
            </a:r>
            <a:endParaRPr lang="en-US" dirty="0"/>
          </a:p>
          <a:p>
            <a:pPr>
              <a:buClr>
                <a:srgbClr val="000000"/>
              </a:buClr>
              <a:buSzPts val="1400"/>
            </a:pPr>
            <a:endParaRPr lang="en-US" dirty="0">
              <a:solidFill>
                <a:schemeClr val="dk1"/>
              </a:solidFill>
              <a:ea typeface="Calibri"/>
              <a:cs typeface="Calibri"/>
              <a:sym typeface="Calibri"/>
            </a:endParaRPr>
          </a:p>
          <a:p>
            <a:pPr>
              <a:buClr>
                <a:srgbClr val="000000"/>
              </a:buClr>
              <a:buSzPts val="1400"/>
            </a:pPr>
            <a:r>
              <a:rPr lang="en-US" dirty="0">
                <a:solidFill>
                  <a:schemeClr val="dk1"/>
                </a:solidFill>
                <a:ea typeface="Calibri"/>
                <a:cs typeface="Calibri"/>
                <a:sym typeface="Calibri"/>
              </a:rPr>
              <a:t>We will be discussing how Teacher Inquiry will have an impact on developing CTE.</a:t>
            </a:r>
          </a:p>
          <a:p>
            <a:endParaRPr lang="en-US" dirty="0"/>
          </a:p>
        </p:txBody>
      </p:sp>
      <p:sp>
        <p:nvSpPr>
          <p:cNvPr id="4" name="Slide Number Placeholder 3"/>
          <p:cNvSpPr>
            <a:spLocks noGrp="1"/>
          </p:cNvSpPr>
          <p:nvPr>
            <p:ph type="sldNum" sz="quarter" idx="5"/>
          </p:nvPr>
        </p:nvSpPr>
        <p:spPr/>
        <p:txBody>
          <a:bodyPr/>
          <a:lstStyle/>
          <a:p>
            <a:fld id="{2FC1790C-55D2-46A1-B73D-8A4A436DCF88}" type="slidenum">
              <a:rPr lang="en-US" smtClean="0"/>
              <a:t>26</a:t>
            </a:fld>
            <a:endParaRPr lang="en-US"/>
          </a:p>
        </p:txBody>
      </p:sp>
    </p:spTree>
    <p:extLst>
      <p:ext uri="{BB962C8B-B14F-4D97-AF65-F5344CB8AC3E}">
        <p14:creationId xmlns:p14="http://schemas.microsoft.com/office/powerpoint/2010/main" val="5898220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rgbClr val="000000"/>
              </a:buClr>
              <a:buSzPts val="1400"/>
            </a:pPr>
            <a:r>
              <a:rPr lang="en-US" b="1" dirty="0">
                <a:solidFill>
                  <a:schemeClr val="dk1"/>
                </a:solidFill>
                <a:ea typeface="Calibri"/>
                <a:cs typeface="Calibri"/>
                <a:sym typeface="Calibri"/>
              </a:rPr>
              <a:t>To know</a:t>
            </a:r>
          </a:p>
          <a:p>
            <a:pPr defTabSz="957211">
              <a:buClr>
                <a:srgbClr val="000000"/>
              </a:buClr>
              <a:buSzPts val="1400"/>
              <a:defRPr/>
            </a:pPr>
            <a:r>
              <a:rPr lang="en-US" dirty="0">
                <a:latin typeface="+mn-lt"/>
                <a:ea typeface="Calibri"/>
                <a:cs typeface="Calibri"/>
                <a:sym typeface="Calibri"/>
              </a:rPr>
              <a:t>It is important to know/review the definitions on this slide and think about how Teacher</a:t>
            </a:r>
            <a:r>
              <a:rPr lang="en-US" baseline="0" dirty="0">
                <a:latin typeface="+mn-lt"/>
                <a:ea typeface="Calibri"/>
                <a:cs typeface="Calibri"/>
                <a:sym typeface="Calibri"/>
              </a:rPr>
              <a:t> Inquiry </a:t>
            </a:r>
            <a:r>
              <a:rPr lang="en-US" dirty="0">
                <a:latin typeface="+mn-lt"/>
                <a:ea typeface="Calibri"/>
                <a:cs typeface="Calibri"/>
                <a:sym typeface="Calibri"/>
              </a:rPr>
              <a:t>impacts the different levels of efficacy. Depending on how recently the team has been through the base module, the presenter may use this slide only to review definitions and hide the following slides related to definitions. If using only this slide, please stop after each definition to have participants reflect on Teacher Inquiry as it relates to the different levels of efficacy. </a:t>
            </a:r>
            <a:r>
              <a:rPr lang="en-US" dirty="0">
                <a:highlight>
                  <a:srgbClr val="FFFFFF"/>
                </a:highlight>
                <a:ea typeface="Calibri"/>
                <a:cs typeface="Calibri"/>
                <a:sym typeface="Calibri"/>
              </a:rPr>
              <a:t> </a:t>
            </a:r>
            <a:endParaRPr lang="en-US" b="1" dirty="0">
              <a:ea typeface="Calibri"/>
              <a:cs typeface="Calibri"/>
              <a:sym typeface="Calibri"/>
            </a:endParaRPr>
          </a:p>
          <a:p>
            <a:pPr>
              <a:buClr>
                <a:srgbClr val="000000"/>
              </a:buClr>
              <a:buSzPts val="1400"/>
            </a:pPr>
            <a:endParaRPr lang="en-US" dirty="0">
              <a:solidFill>
                <a:schemeClr val="dk1"/>
              </a:solidFill>
              <a:ea typeface="Calibri"/>
              <a:cs typeface="Calibri"/>
              <a:sym typeface="Calibri"/>
            </a:endParaRPr>
          </a:p>
          <a:p>
            <a:pPr defTabSz="931774">
              <a:buClr>
                <a:srgbClr val="000000"/>
              </a:buClr>
              <a:buSzPts val="1400"/>
              <a:defRPr/>
            </a:pPr>
            <a:r>
              <a:rPr lang="en-US" b="1" dirty="0">
                <a:solidFill>
                  <a:schemeClr val="dk1"/>
                </a:solidFill>
                <a:ea typeface="Calibri"/>
                <a:cs typeface="Calibri"/>
                <a:sym typeface="Calibri"/>
              </a:rPr>
              <a:t>To Do/Say</a:t>
            </a:r>
          </a:p>
          <a:p>
            <a:pPr defTabSz="931774">
              <a:buClr>
                <a:srgbClr val="000000"/>
              </a:buClr>
              <a:buSzPts val="1400"/>
              <a:defRPr/>
            </a:pPr>
            <a:r>
              <a:rPr lang="en-US" dirty="0">
                <a:solidFill>
                  <a:schemeClr val="dk1"/>
                </a:solidFill>
                <a:ea typeface="Calibri"/>
                <a:cs typeface="Calibri"/>
                <a:sym typeface="Calibri"/>
              </a:rPr>
              <a:t>Distribute the handout “</a:t>
            </a:r>
            <a:r>
              <a:rPr lang="en-US" i="1" dirty="0">
                <a:solidFill>
                  <a:schemeClr val="dk1"/>
                </a:solidFill>
                <a:ea typeface="Calibri"/>
                <a:cs typeface="Calibri"/>
                <a:sym typeface="Calibri"/>
              </a:rPr>
              <a:t>Efficacy Definitions and Decisions</a:t>
            </a:r>
            <a:r>
              <a:rPr lang="en-US" dirty="0">
                <a:solidFill>
                  <a:schemeClr val="dk1"/>
                </a:solidFill>
                <a:ea typeface="Calibri"/>
                <a:cs typeface="Calibri"/>
                <a:sym typeface="Calibri"/>
              </a:rPr>
              <a:t>” to participants who will use it to document their initial thoughts on how Teacher Inquiry impacts the different levels of efficacy. </a:t>
            </a:r>
            <a:endParaRPr lang="en-US" dirty="0"/>
          </a:p>
          <a:p>
            <a:pPr>
              <a:buClr>
                <a:srgbClr val="000000"/>
              </a:buClr>
              <a:buSzPts val="1400"/>
            </a:pPr>
            <a:endParaRPr lang="en-US" dirty="0"/>
          </a:p>
          <a:p>
            <a:pPr defTabSz="931774">
              <a:buClr>
                <a:srgbClr val="000000"/>
              </a:buClr>
              <a:buSzPts val="1400"/>
              <a:defRPr/>
            </a:pPr>
            <a:r>
              <a:rPr lang="en-US" dirty="0">
                <a:solidFill>
                  <a:schemeClr val="dk1"/>
                </a:solidFill>
                <a:ea typeface="Calibri"/>
                <a:cs typeface="Calibri"/>
                <a:sym typeface="Calibri"/>
              </a:rPr>
              <a:t>We will go through the next slides and review quickly the definitions of efficacy. As you listen, think about how Teacher Inquiry relates to the different efficacy levels and write down your thoughts.</a:t>
            </a:r>
            <a:endParaRPr lang="en-US" dirty="0"/>
          </a:p>
        </p:txBody>
      </p:sp>
      <p:sp>
        <p:nvSpPr>
          <p:cNvPr id="4" name="Slide Number Placeholder 3"/>
          <p:cNvSpPr>
            <a:spLocks noGrp="1"/>
          </p:cNvSpPr>
          <p:nvPr>
            <p:ph type="sldNum" sz="quarter" idx="5"/>
          </p:nvPr>
        </p:nvSpPr>
        <p:spPr/>
        <p:txBody>
          <a:bodyPr/>
          <a:lstStyle/>
          <a:p>
            <a:fld id="{2FC1790C-55D2-46A1-B73D-8A4A436DCF88}" type="slidenum">
              <a:rPr lang="en-US" smtClean="0"/>
              <a:t>27</a:t>
            </a:fld>
            <a:endParaRPr lang="en-US"/>
          </a:p>
        </p:txBody>
      </p:sp>
    </p:spTree>
    <p:extLst>
      <p:ext uri="{BB962C8B-B14F-4D97-AF65-F5344CB8AC3E}">
        <p14:creationId xmlns:p14="http://schemas.microsoft.com/office/powerpoint/2010/main" val="42818779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rgbClr val="000000"/>
              </a:buClr>
              <a:buSzPts val="1400"/>
            </a:pPr>
            <a:r>
              <a:rPr lang="en-US" b="1" dirty="0">
                <a:solidFill>
                  <a:schemeClr val="dk1"/>
                </a:solidFill>
                <a:latin typeface="+mn-lt"/>
                <a:ea typeface="Calibri"/>
                <a:cs typeface="Calibri"/>
                <a:sym typeface="Calibri"/>
              </a:rPr>
              <a:t>To Know</a:t>
            </a:r>
          </a:p>
          <a:p>
            <a:pPr>
              <a:buClr>
                <a:srgbClr val="000000"/>
              </a:buClr>
              <a:buSzPts val="1400"/>
            </a:pPr>
            <a:r>
              <a:rPr lang="en-US" dirty="0">
                <a:solidFill>
                  <a:schemeClr val="dk1"/>
                </a:solidFill>
                <a:latin typeface="+mn-lt"/>
                <a:ea typeface="Calibri"/>
                <a:cs typeface="Calibri"/>
                <a:sym typeface="Calibri"/>
              </a:rPr>
              <a:t>The general definition of efficacy</a:t>
            </a:r>
          </a:p>
          <a:p>
            <a:pPr>
              <a:buClr>
                <a:srgbClr val="000000"/>
              </a:buClr>
              <a:buSzPts val="1400"/>
            </a:pPr>
            <a:endParaRPr lang="en-US" dirty="0">
              <a:solidFill>
                <a:schemeClr val="dk1"/>
              </a:solidFill>
              <a:latin typeface="+mn-lt"/>
              <a:ea typeface="Calibri"/>
              <a:cs typeface="Calibri"/>
              <a:sym typeface="Calibri"/>
            </a:endParaRPr>
          </a:p>
          <a:p>
            <a:pPr>
              <a:buClr>
                <a:srgbClr val="000000"/>
              </a:buClr>
              <a:buSzPts val="1400"/>
            </a:pPr>
            <a:r>
              <a:rPr lang="en-US" b="1" dirty="0">
                <a:solidFill>
                  <a:schemeClr val="dk1"/>
                </a:solidFill>
                <a:latin typeface="+mn-lt"/>
                <a:ea typeface="Calibri"/>
                <a:cs typeface="Calibri"/>
                <a:sym typeface="Calibri"/>
              </a:rPr>
              <a:t>To Do/Say</a:t>
            </a:r>
          </a:p>
          <a:p>
            <a:pPr>
              <a:buClr>
                <a:srgbClr val="000000"/>
              </a:buClr>
              <a:buSzPts val="1400"/>
            </a:pPr>
            <a:r>
              <a:rPr lang="en-US" dirty="0">
                <a:solidFill>
                  <a:schemeClr val="dk1"/>
                </a:solidFill>
                <a:latin typeface="+mn-lt"/>
                <a:ea typeface="Calibri"/>
                <a:cs typeface="Calibri"/>
                <a:sym typeface="Calibri"/>
              </a:rPr>
              <a:t>Make sure teachers complete the handout as they go through the definitions. Discuss the definition.</a:t>
            </a:r>
          </a:p>
          <a:p>
            <a:pPr>
              <a:buClr>
                <a:srgbClr val="000000"/>
              </a:buClr>
              <a:buSzPts val="1400"/>
            </a:pPr>
            <a:endParaRPr lang="en-US" dirty="0">
              <a:solidFill>
                <a:schemeClr val="dk1"/>
              </a:solidFill>
              <a:latin typeface="+mn-lt"/>
              <a:ea typeface="Calibri"/>
              <a:cs typeface="Calibri"/>
              <a:sym typeface="Calibri"/>
            </a:endParaRPr>
          </a:p>
          <a:p>
            <a:pPr>
              <a:buClr>
                <a:srgbClr val="000000"/>
              </a:buClr>
              <a:buSzPts val="1400"/>
            </a:pPr>
            <a:r>
              <a:rPr lang="en-US" dirty="0">
                <a:solidFill>
                  <a:schemeClr val="dk1"/>
                </a:solidFill>
                <a:latin typeface="+mn-lt"/>
                <a:ea typeface="Calibri"/>
                <a:cs typeface="Calibri"/>
                <a:sym typeface="Calibri"/>
              </a:rPr>
              <a:t>Please complete the handout describing your initial thoughts on how Teacher Inquiry impacts efficacy.</a:t>
            </a:r>
          </a:p>
          <a:p>
            <a:pPr>
              <a:buClr>
                <a:srgbClr val="000000"/>
              </a:buClr>
              <a:buSzPts val="1400"/>
            </a:pPr>
            <a:endParaRPr lang="en-US" dirty="0">
              <a:solidFill>
                <a:schemeClr val="dk1"/>
              </a:solidFill>
              <a:latin typeface="+mn-lt"/>
              <a:ea typeface="Calibri"/>
              <a:cs typeface="Calibri"/>
              <a:sym typeface="Calibri"/>
            </a:endParaRPr>
          </a:p>
        </p:txBody>
      </p:sp>
      <p:sp>
        <p:nvSpPr>
          <p:cNvPr id="4" name="Slide Number Placeholder 3"/>
          <p:cNvSpPr>
            <a:spLocks noGrp="1"/>
          </p:cNvSpPr>
          <p:nvPr>
            <p:ph type="sldNum" idx="12"/>
          </p:nvPr>
        </p:nvSpPr>
        <p:spPr/>
        <p:txBody>
          <a:bodyPr/>
          <a:lstStyle/>
          <a:p>
            <a:fld id="{00000000-1234-1234-1234-123412341234}" type="slidenum">
              <a:rPr lang="en-US">
                <a:solidFill>
                  <a:schemeClr val="dk1"/>
                </a:solidFill>
                <a:latin typeface="Calibri"/>
                <a:ea typeface="Calibri"/>
                <a:cs typeface="Calibri"/>
                <a:sym typeface="Calibri"/>
              </a:rPr>
              <a:pPr/>
              <a:t>28</a:t>
            </a:fld>
            <a:endParaRPr lang="en-US">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249849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rgbClr val="000000"/>
              </a:buClr>
              <a:buSzPts val="1400"/>
            </a:pPr>
            <a:r>
              <a:rPr lang="en-US" b="1" dirty="0"/>
              <a:t>To Know</a:t>
            </a:r>
          </a:p>
          <a:p>
            <a:pPr>
              <a:buClr>
                <a:srgbClr val="000000"/>
              </a:buClr>
              <a:buSzPts val="1400"/>
            </a:pPr>
            <a:r>
              <a:rPr lang="en-US" dirty="0"/>
              <a:t>An individual’s belief in their own capacity is important to execute behaviors necessary to reach goals. </a:t>
            </a:r>
          </a:p>
          <a:p>
            <a:pPr>
              <a:buClr>
                <a:srgbClr val="000000"/>
              </a:buClr>
              <a:buSzPts val="1400"/>
            </a:pPr>
            <a:endParaRPr lang="en-US" dirty="0"/>
          </a:p>
          <a:p>
            <a:pPr>
              <a:buClr>
                <a:srgbClr val="000000"/>
              </a:buClr>
              <a:buSzPts val="1400"/>
            </a:pPr>
            <a:r>
              <a:rPr lang="en-US" b="1" dirty="0">
                <a:solidFill>
                  <a:schemeClr val="dk1"/>
                </a:solidFill>
                <a:latin typeface="+mn-lt"/>
                <a:ea typeface="Calibri"/>
                <a:cs typeface="Calibri"/>
                <a:sym typeface="Calibri"/>
              </a:rPr>
              <a:t>To Know</a:t>
            </a:r>
          </a:p>
          <a:p>
            <a:pPr>
              <a:buClr>
                <a:srgbClr val="000000"/>
              </a:buClr>
              <a:buSzPts val="1400"/>
            </a:pPr>
            <a:r>
              <a:rPr lang="en-US" dirty="0">
                <a:solidFill>
                  <a:schemeClr val="dk1"/>
                </a:solidFill>
                <a:latin typeface="+mn-lt"/>
                <a:ea typeface="Calibri"/>
                <a:cs typeface="Calibri"/>
                <a:sym typeface="Calibri"/>
              </a:rPr>
              <a:t>The general definition of self-efficacy</a:t>
            </a:r>
          </a:p>
          <a:p>
            <a:pPr>
              <a:buClr>
                <a:srgbClr val="000000"/>
              </a:buClr>
              <a:buSzPts val="1400"/>
            </a:pPr>
            <a:endParaRPr lang="en-US" b="1" dirty="0">
              <a:solidFill>
                <a:schemeClr val="dk1"/>
              </a:solidFill>
              <a:ea typeface="Calibri"/>
              <a:cs typeface="Calibri"/>
              <a:sym typeface="Calibri"/>
            </a:endParaRPr>
          </a:p>
          <a:p>
            <a:pPr>
              <a:buClr>
                <a:srgbClr val="000000"/>
              </a:buClr>
              <a:buSzPts val="1400"/>
            </a:pPr>
            <a:r>
              <a:rPr lang="en-US" b="1" dirty="0">
                <a:solidFill>
                  <a:schemeClr val="dk1"/>
                </a:solidFill>
                <a:latin typeface="+mn-lt"/>
                <a:ea typeface="Calibri"/>
                <a:cs typeface="Calibri"/>
                <a:sym typeface="Calibri"/>
              </a:rPr>
              <a:t>To Do/Say</a:t>
            </a:r>
          </a:p>
          <a:p>
            <a:pPr>
              <a:buClr>
                <a:srgbClr val="000000"/>
              </a:buClr>
              <a:buSzPts val="1400"/>
            </a:pPr>
            <a:r>
              <a:rPr lang="en-US" dirty="0">
                <a:solidFill>
                  <a:schemeClr val="dk1"/>
                </a:solidFill>
                <a:latin typeface="+mn-lt"/>
                <a:ea typeface="Calibri"/>
                <a:cs typeface="Calibri"/>
                <a:sym typeface="Calibri"/>
              </a:rPr>
              <a:t>Make sure teachers complete the handout as they go through the definitions. Discuss the definition.</a:t>
            </a:r>
          </a:p>
          <a:p>
            <a:pPr>
              <a:buClr>
                <a:srgbClr val="000000"/>
              </a:buClr>
              <a:buSzPts val="1400"/>
            </a:pPr>
            <a:endParaRPr lang="en-US" dirty="0">
              <a:solidFill>
                <a:schemeClr val="dk1"/>
              </a:solidFill>
              <a:latin typeface="+mn-lt"/>
              <a:ea typeface="Calibri"/>
              <a:cs typeface="Calibri"/>
              <a:sym typeface="Calibri"/>
            </a:endParaRPr>
          </a:p>
          <a:p>
            <a:pPr>
              <a:buClr>
                <a:srgbClr val="000000"/>
              </a:buClr>
              <a:buSzPts val="1400"/>
            </a:pPr>
            <a:r>
              <a:rPr lang="en-US" dirty="0">
                <a:solidFill>
                  <a:schemeClr val="dk1"/>
                </a:solidFill>
                <a:latin typeface="+mn-lt"/>
                <a:ea typeface="Calibri"/>
                <a:cs typeface="Calibri"/>
                <a:sym typeface="Calibri"/>
              </a:rPr>
              <a:t>Please complete the handout describing your initial thoughts on how Teacher Inquiry impacts self-efficacy.</a:t>
            </a:r>
          </a:p>
          <a:p>
            <a:pPr>
              <a:buClr>
                <a:srgbClr val="000000"/>
              </a:buClr>
              <a:buSzPts val="1400"/>
            </a:pPr>
            <a:endParaRPr lang="en-US" dirty="0"/>
          </a:p>
          <a:p>
            <a:pPr>
              <a:buClr>
                <a:srgbClr val="000000"/>
              </a:buClr>
              <a:buSzPts val="1400"/>
            </a:pPr>
            <a:r>
              <a:rPr lang="en-US" b="1" dirty="0"/>
              <a:t>References</a:t>
            </a:r>
          </a:p>
          <a:p>
            <a:pPr defTabSz="931774">
              <a:buClr>
                <a:srgbClr val="000000"/>
              </a:buClr>
              <a:buSzPts val="1400"/>
              <a:defRPr/>
            </a:pPr>
            <a:r>
              <a:rPr lang="en-US" dirty="0"/>
              <a:t>Bandura, A. (1986). The explanatory and predictive scope of self-efficacy theory. </a:t>
            </a:r>
            <a:r>
              <a:rPr lang="en-US" i="1" dirty="0"/>
              <a:t>Journal of Social and Clinical Psychology, Special Issue: Self-Efficacy Theory in Contemporary Psychology</a:t>
            </a:r>
            <a:r>
              <a:rPr lang="en-US" dirty="0"/>
              <a:t>, </a:t>
            </a:r>
            <a:r>
              <a:rPr lang="en-US" i="1" dirty="0"/>
              <a:t>4, </a:t>
            </a:r>
            <a:r>
              <a:rPr lang="en-US" dirty="0"/>
              <a:t>359-373.</a:t>
            </a:r>
          </a:p>
          <a:p>
            <a:pPr>
              <a:buClr>
                <a:srgbClr val="000000"/>
              </a:buClr>
              <a:buSzPts val="1400"/>
            </a:pPr>
            <a:endParaRPr lang="en-US" b="1" dirty="0">
              <a:solidFill>
                <a:schemeClr val="dk1"/>
              </a:solidFill>
              <a:ea typeface="Calibri"/>
              <a:cs typeface="Calibri"/>
              <a:sym typeface="Calibri"/>
            </a:endParaRPr>
          </a:p>
          <a:p>
            <a:pPr>
              <a:buClr>
                <a:srgbClr val="000000"/>
              </a:buClr>
              <a:buSzPts val="1400"/>
            </a:pPr>
            <a:endParaRPr lang="en-US" b="1" dirty="0">
              <a:solidFill>
                <a:schemeClr val="dk1"/>
              </a:solidFill>
              <a:ea typeface="Calibri"/>
              <a:cs typeface="Calibri"/>
              <a:sym typeface="Calibri"/>
            </a:endParaRPr>
          </a:p>
          <a:p>
            <a:pPr>
              <a:buClr>
                <a:srgbClr val="000000"/>
              </a:buClr>
              <a:buSzPts val="1400"/>
            </a:pPr>
            <a:endParaRPr lang="en-US" dirty="0">
              <a:solidFill>
                <a:schemeClr val="dk1"/>
              </a:solidFill>
              <a:highlight>
                <a:srgbClr val="FFFF00"/>
              </a:highlight>
              <a:ea typeface="Calibri"/>
              <a:cs typeface="Calibri"/>
              <a:sym typeface="Calibri"/>
            </a:endParaRPr>
          </a:p>
          <a:p>
            <a:pPr>
              <a:buClr>
                <a:srgbClr val="000000"/>
              </a:buClr>
              <a:buSzPts val="1400"/>
            </a:pPr>
            <a:r>
              <a:rPr lang="en-US" b="1" dirty="0">
                <a:solidFill>
                  <a:schemeClr val="dk1"/>
                </a:solidFill>
                <a:highlight>
                  <a:srgbClr val="FFFF00"/>
                </a:highlight>
                <a:ea typeface="Calibri"/>
                <a:cs typeface="Calibri"/>
                <a:sym typeface="Calibri"/>
              </a:rPr>
              <a:t>To Do/Say: </a:t>
            </a:r>
            <a:r>
              <a:rPr lang="en-US" dirty="0">
                <a:solidFill>
                  <a:schemeClr val="dk1"/>
                </a:solidFill>
                <a:highlight>
                  <a:srgbClr val="FFFF00"/>
                </a:highlight>
                <a:ea typeface="Calibri"/>
                <a:cs typeface="Calibri"/>
                <a:sym typeface="Calibri"/>
              </a:rPr>
              <a:t>Make sure teachers complete the handouts as we go through the definitions.</a:t>
            </a:r>
          </a:p>
          <a:p>
            <a:pPr>
              <a:buClr>
                <a:srgbClr val="000000"/>
              </a:buClr>
              <a:buSzPts val="1400"/>
            </a:pPr>
            <a:r>
              <a:rPr lang="en-US" dirty="0">
                <a:solidFill>
                  <a:schemeClr val="dk1"/>
                </a:solidFill>
                <a:highlight>
                  <a:srgbClr val="FFFF00"/>
                </a:highlight>
                <a:ea typeface="Calibri"/>
                <a:cs typeface="Calibri"/>
                <a:sym typeface="Calibri"/>
              </a:rPr>
              <a:t>Self-Efficacy is </a:t>
            </a:r>
            <a:r>
              <a:rPr lang="en-US" dirty="0">
                <a:solidFill>
                  <a:srgbClr val="222222"/>
                </a:solidFill>
                <a:highlight>
                  <a:srgbClr val="FFFF00"/>
                </a:highlight>
                <a:latin typeface="Arial"/>
                <a:ea typeface="Arial"/>
                <a:cs typeface="Arial"/>
                <a:sym typeface="Arial"/>
              </a:rPr>
              <a:t>an individual's belief in his or her capacity to execute behaviors necessary to produce specific performance and goal attainment and reflects confidence in the ability to exert control over one's own motivation, behavior, and social environment.  </a:t>
            </a:r>
            <a:endParaRPr lang="en-US" dirty="0">
              <a:highlight>
                <a:srgbClr val="FFFF00"/>
              </a:highlight>
            </a:endParaRPr>
          </a:p>
          <a:p>
            <a:pPr defTabSz="931774">
              <a:buClr>
                <a:srgbClr val="000000"/>
              </a:buClr>
              <a:buSzPts val="1400"/>
              <a:defRPr/>
            </a:pPr>
            <a:r>
              <a:rPr lang="en-US" dirty="0">
                <a:solidFill>
                  <a:srgbClr val="222222"/>
                </a:solidFill>
                <a:highlight>
                  <a:srgbClr val="FFFF00"/>
                </a:highlight>
                <a:latin typeface="Arial"/>
                <a:ea typeface="Arial"/>
                <a:cs typeface="Arial"/>
                <a:sym typeface="Arial"/>
              </a:rPr>
              <a:t>Please complete the HO describing your initial thoughts on how </a:t>
            </a:r>
            <a:r>
              <a:rPr lang="en-US" dirty="0">
                <a:solidFill>
                  <a:schemeClr val="dk1"/>
                </a:solidFill>
                <a:highlight>
                  <a:srgbClr val="FFFF00"/>
                </a:highlight>
                <a:ea typeface="Calibri"/>
                <a:cs typeface="Calibri"/>
                <a:sym typeface="Calibri"/>
              </a:rPr>
              <a:t>teacher inquiry impacts self-efficacy.</a:t>
            </a:r>
            <a:r>
              <a:rPr lang="en-US" b="1" dirty="0">
                <a:solidFill>
                  <a:schemeClr val="dk1"/>
                </a:solidFill>
                <a:highlight>
                  <a:srgbClr val="FFFF00"/>
                </a:highlight>
                <a:ea typeface="Calibri"/>
                <a:cs typeface="Calibri"/>
                <a:sym typeface="Calibri"/>
              </a:rPr>
              <a:t> ]</a:t>
            </a:r>
            <a:endParaRPr lang="en-US" b="1" dirty="0">
              <a:highlight>
                <a:srgbClr val="FFFF00"/>
              </a:highlight>
            </a:endParaRPr>
          </a:p>
          <a:p>
            <a:pPr>
              <a:buClr>
                <a:srgbClr val="000000"/>
              </a:buClr>
              <a:buSzPts val="1400"/>
            </a:pPr>
            <a:endParaRPr lang="en-US" b="0" dirty="0">
              <a:highlight>
                <a:srgbClr val="FFFF00"/>
              </a:highlight>
            </a:endParaRPr>
          </a:p>
          <a:p>
            <a:endParaRPr lang="en-US" dirty="0"/>
          </a:p>
        </p:txBody>
      </p:sp>
      <p:sp>
        <p:nvSpPr>
          <p:cNvPr id="4" name="Slide Number Placeholder 3"/>
          <p:cNvSpPr>
            <a:spLocks noGrp="1"/>
          </p:cNvSpPr>
          <p:nvPr>
            <p:ph type="sldNum" sz="quarter" idx="5"/>
          </p:nvPr>
        </p:nvSpPr>
        <p:spPr/>
        <p:txBody>
          <a:bodyPr/>
          <a:lstStyle/>
          <a:p>
            <a:fld id="{2FC1790C-55D2-46A1-B73D-8A4A436DCF88}" type="slidenum">
              <a:rPr lang="en-US" smtClean="0"/>
              <a:t>29</a:t>
            </a:fld>
            <a:endParaRPr lang="en-US"/>
          </a:p>
        </p:txBody>
      </p:sp>
    </p:spTree>
    <p:extLst>
      <p:ext uri="{BB962C8B-B14F-4D97-AF65-F5344CB8AC3E}">
        <p14:creationId xmlns:p14="http://schemas.microsoft.com/office/powerpoint/2010/main" val="17037402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7211">
              <a:buClr>
                <a:srgbClr val="000000"/>
              </a:buClr>
              <a:buSzPts val="1400"/>
              <a:defRPr/>
            </a:pPr>
            <a:r>
              <a:rPr lang="en-US" b="1" dirty="0">
                <a:solidFill>
                  <a:schemeClr val="dk1"/>
                </a:solidFill>
                <a:latin typeface="+mn-lt"/>
                <a:ea typeface="Calibri"/>
                <a:cs typeface="Calibri"/>
                <a:sym typeface="Calibri"/>
              </a:rPr>
              <a:t>To Know</a:t>
            </a:r>
          </a:p>
          <a:p>
            <a:pPr defTabSz="957211">
              <a:buClr>
                <a:srgbClr val="000000"/>
              </a:buClr>
              <a:buSzPts val="1400"/>
              <a:defRPr/>
            </a:pPr>
            <a:r>
              <a:rPr lang="en-US" dirty="0">
                <a:solidFill>
                  <a:schemeClr val="dk1"/>
                </a:solidFill>
                <a:latin typeface="+mn-lt"/>
                <a:ea typeface="Calibri"/>
                <a:cs typeface="Calibri"/>
                <a:sym typeface="Calibri"/>
              </a:rPr>
              <a:t>The definition of teacher efficacy</a:t>
            </a:r>
            <a:endParaRPr lang="en-US" dirty="0"/>
          </a:p>
          <a:p>
            <a:pPr>
              <a:buClr>
                <a:srgbClr val="000000"/>
              </a:buClr>
              <a:buSzPts val="1400"/>
            </a:pPr>
            <a:endParaRPr lang="en-US" dirty="0">
              <a:solidFill>
                <a:schemeClr val="dk1"/>
              </a:solidFill>
              <a:latin typeface="+mn-lt"/>
              <a:ea typeface="Calibri"/>
              <a:cs typeface="Calibri"/>
              <a:sym typeface="Calibri"/>
            </a:endParaRPr>
          </a:p>
          <a:p>
            <a:pPr>
              <a:buClr>
                <a:srgbClr val="000000"/>
              </a:buClr>
              <a:buSzPts val="1400"/>
            </a:pPr>
            <a:r>
              <a:rPr lang="en-US" b="1" dirty="0">
                <a:solidFill>
                  <a:schemeClr val="dk1"/>
                </a:solidFill>
                <a:latin typeface="+mn-lt"/>
                <a:ea typeface="Calibri"/>
                <a:cs typeface="Calibri"/>
                <a:sym typeface="Calibri"/>
              </a:rPr>
              <a:t>To Do/Say</a:t>
            </a:r>
          </a:p>
          <a:p>
            <a:pPr>
              <a:buClr>
                <a:srgbClr val="000000"/>
              </a:buClr>
              <a:buSzPts val="1400"/>
            </a:pPr>
            <a:r>
              <a:rPr lang="en-US" dirty="0">
                <a:solidFill>
                  <a:schemeClr val="dk1"/>
                </a:solidFill>
                <a:latin typeface="+mn-lt"/>
                <a:ea typeface="Calibri"/>
                <a:cs typeface="Calibri"/>
                <a:sym typeface="Calibri"/>
              </a:rPr>
              <a:t>Make sure teachers complete the handouts as we go through the definitions. </a:t>
            </a:r>
          </a:p>
          <a:p>
            <a:pPr>
              <a:buClr>
                <a:srgbClr val="000000"/>
              </a:buClr>
              <a:buSzPts val="1400"/>
            </a:pPr>
            <a:endParaRPr lang="en-US" dirty="0"/>
          </a:p>
          <a:p>
            <a:pPr>
              <a:buClr>
                <a:schemeClr val="accent2"/>
              </a:buClr>
              <a:buSzPts val="3200"/>
            </a:pPr>
            <a:r>
              <a:rPr lang="en-US" sz="3400" dirty="0">
                <a:solidFill>
                  <a:schemeClr val="dk1"/>
                </a:solidFill>
                <a:latin typeface="Questrial"/>
                <a:ea typeface="Questrial"/>
                <a:cs typeface="Questrial"/>
                <a:sym typeface="Questrial"/>
              </a:rPr>
              <a:t>Teachers with a stronger sense of efficacy</a:t>
            </a:r>
            <a:endParaRPr lang="en-US" dirty="0">
              <a:solidFill>
                <a:schemeClr val="dk1"/>
              </a:solidFill>
              <a:latin typeface="+mn-lt"/>
              <a:ea typeface="Questrial"/>
              <a:cs typeface="Calibri"/>
              <a:sym typeface="Calibri"/>
            </a:endParaRPr>
          </a:p>
          <a:p>
            <a:pPr marL="837560" lvl="1" indent="-358954">
              <a:buClr>
                <a:schemeClr val="accent2"/>
              </a:buClr>
              <a:buSzPts val="3200"/>
              <a:buFont typeface="Wingdings" panose="05000000000000000000" pitchFamily="2" charset="2"/>
              <a:buChar char="§"/>
            </a:pPr>
            <a:r>
              <a:rPr lang="en-US" sz="2500" dirty="0">
                <a:solidFill>
                  <a:schemeClr val="dk1"/>
                </a:solidFill>
                <a:ea typeface="Calibri"/>
                <a:cs typeface="Calibri"/>
                <a:sym typeface="Calibri"/>
              </a:rPr>
              <a:t>tend to exhibit </a:t>
            </a:r>
            <a:r>
              <a:rPr lang="en-US" sz="2500" b="1" dirty="0">
                <a:solidFill>
                  <a:schemeClr val="dk1"/>
                </a:solidFill>
                <a:ea typeface="Calibri"/>
                <a:cs typeface="Calibri"/>
                <a:sym typeface="Calibri"/>
              </a:rPr>
              <a:t>greater levels of planning and organization</a:t>
            </a:r>
            <a:r>
              <a:rPr lang="en-US" sz="2500" dirty="0">
                <a:solidFill>
                  <a:schemeClr val="dk1"/>
                </a:solidFill>
                <a:ea typeface="Calibri"/>
                <a:cs typeface="Calibri"/>
                <a:sym typeface="Calibri"/>
              </a:rPr>
              <a:t>;</a:t>
            </a:r>
          </a:p>
          <a:p>
            <a:pPr marL="837560" lvl="1" indent="-358954">
              <a:buClr>
                <a:schemeClr val="accent2"/>
              </a:buClr>
              <a:buSzPts val="3200"/>
              <a:buFont typeface="Wingdings" panose="05000000000000000000" pitchFamily="2" charset="2"/>
              <a:buChar char="§"/>
            </a:pPr>
            <a:r>
              <a:rPr lang="en-US" sz="2500" dirty="0">
                <a:solidFill>
                  <a:schemeClr val="dk1"/>
                </a:solidFill>
                <a:ea typeface="Calibri"/>
                <a:cs typeface="Calibri"/>
                <a:sym typeface="Calibri"/>
              </a:rPr>
              <a:t>are </a:t>
            </a:r>
            <a:r>
              <a:rPr lang="en-US" sz="2500" b="1" dirty="0">
                <a:solidFill>
                  <a:schemeClr val="dk1"/>
                </a:solidFill>
                <a:ea typeface="Calibri"/>
                <a:cs typeface="Calibri"/>
                <a:sym typeface="Calibri"/>
              </a:rPr>
              <a:t>more open to new ideas </a:t>
            </a:r>
            <a:r>
              <a:rPr lang="en-US" sz="2500" dirty="0">
                <a:solidFill>
                  <a:schemeClr val="dk1"/>
                </a:solidFill>
                <a:ea typeface="Calibri"/>
                <a:cs typeface="Calibri"/>
                <a:sym typeface="Calibri"/>
              </a:rPr>
              <a:t>and are more willing to experiment with new methods to better meet the needs of their students;</a:t>
            </a:r>
          </a:p>
          <a:p>
            <a:pPr marL="837560" lvl="1" indent="-358954">
              <a:buClr>
                <a:schemeClr val="accent2"/>
              </a:buClr>
              <a:buSzPts val="3200"/>
              <a:buFont typeface="Wingdings" panose="05000000000000000000" pitchFamily="2" charset="2"/>
              <a:buChar char="§"/>
            </a:pPr>
            <a:r>
              <a:rPr lang="en-US" sz="2500" dirty="0">
                <a:solidFill>
                  <a:schemeClr val="dk1"/>
                </a:solidFill>
                <a:ea typeface="Calibri"/>
                <a:cs typeface="Calibri"/>
                <a:sym typeface="Calibri"/>
              </a:rPr>
              <a:t>are </a:t>
            </a:r>
            <a:r>
              <a:rPr lang="en-US" sz="2500" b="1" dirty="0">
                <a:solidFill>
                  <a:schemeClr val="dk1"/>
                </a:solidFill>
                <a:ea typeface="Calibri"/>
                <a:cs typeface="Calibri"/>
                <a:sym typeface="Calibri"/>
              </a:rPr>
              <a:t>more persistent and resilient </a:t>
            </a:r>
            <a:r>
              <a:rPr lang="en-US" sz="2500" dirty="0">
                <a:solidFill>
                  <a:schemeClr val="dk1"/>
                </a:solidFill>
                <a:ea typeface="Calibri"/>
                <a:cs typeface="Calibri"/>
                <a:sym typeface="Calibri"/>
              </a:rPr>
              <a:t>when things do not go smoothly;</a:t>
            </a:r>
          </a:p>
          <a:p>
            <a:pPr marL="837560" lvl="1" indent="-358954">
              <a:buClr>
                <a:schemeClr val="accent2"/>
              </a:buClr>
              <a:buSzPts val="3200"/>
              <a:buFont typeface="Wingdings" panose="05000000000000000000" pitchFamily="2" charset="2"/>
              <a:buChar char="§"/>
            </a:pPr>
            <a:r>
              <a:rPr lang="en-US" sz="2500" dirty="0">
                <a:solidFill>
                  <a:schemeClr val="dk1"/>
                </a:solidFill>
                <a:ea typeface="Calibri"/>
                <a:cs typeface="Calibri"/>
                <a:sym typeface="Calibri"/>
              </a:rPr>
              <a:t>are </a:t>
            </a:r>
            <a:r>
              <a:rPr lang="en-US" sz="2500" b="1" dirty="0">
                <a:solidFill>
                  <a:schemeClr val="dk1"/>
                </a:solidFill>
                <a:ea typeface="Calibri"/>
                <a:cs typeface="Calibri"/>
                <a:sym typeface="Calibri"/>
              </a:rPr>
              <a:t>less critical of students </a:t>
            </a:r>
            <a:r>
              <a:rPr lang="en-US" sz="2500" dirty="0">
                <a:solidFill>
                  <a:schemeClr val="dk1"/>
                </a:solidFill>
                <a:ea typeface="Calibri"/>
                <a:cs typeface="Calibri"/>
                <a:sym typeface="Calibri"/>
              </a:rPr>
              <a:t>when they make errors; and </a:t>
            </a:r>
          </a:p>
          <a:p>
            <a:pPr marL="837560" lvl="1" indent="-358954">
              <a:buClr>
                <a:schemeClr val="accent2"/>
              </a:buClr>
              <a:buSzPts val="3200"/>
              <a:buFont typeface="Wingdings" panose="05000000000000000000" pitchFamily="2" charset="2"/>
              <a:buChar char="§"/>
            </a:pPr>
            <a:r>
              <a:rPr lang="en-US" sz="2500" dirty="0">
                <a:solidFill>
                  <a:schemeClr val="dk1"/>
                </a:solidFill>
                <a:ea typeface="Calibri"/>
                <a:cs typeface="Calibri"/>
                <a:sym typeface="Calibri"/>
              </a:rPr>
              <a:t>are </a:t>
            </a:r>
            <a:r>
              <a:rPr lang="en-US" sz="2500" b="1" dirty="0">
                <a:solidFill>
                  <a:schemeClr val="dk1"/>
                </a:solidFill>
                <a:ea typeface="Calibri"/>
                <a:cs typeface="Calibri"/>
                <a:sym typeface="Calibri"/>
              </a:rPr>
              <a:t>less inclined to refer a difficult student </a:t>
            </a:r>
            <a:r>
              <a:rPr lang="en-US" sz="2500" dirty="0">
                <a:solidFill>
                  <a:schemeClr val="dk1"/>
                </a:solidFill>
                <a:ea typeface="Calibri"/>
                <a:cs typeface="Calibri"/>
                <a:sym typeface="Calibri"/>
              </a:rPr>
              <a:t>to special education.</a:t>
            </a:r>
            <a:endParaRPr lang="en-US" dirty="0">
              <a:solidFill>
                <a:schemeClr val="dk1"/>
              </a:solidFill>
              <a:latin typeface="+mn-lt"/>
              <a:ea typeface="Calibri"/>
              <a:cs typeface="Calibri"/>
              <a:sym typeface="Calibri"/>
            </a:endParaRPr>
          </a:p>
          <a:p>
            <a:pPr marL="777734" lvl="1" indent="-232655">
              <a:spcBef>
                <a:spcPts val="669"/>
              </a:spcBef>
              <a:buClr>
                <a:schemeClr val="accent2"/>
              </a:buClr>
              <a:buSzPts val="1800"/>
              <a:buFont typeface="Noto Sans Symbols"/>
              <a:buChar char="❑"/>
            </a:pPr>
            <a:endParaRPr lang="en-US" sz="2500" dirty="0">
              <a:solidFill>
                <a:schemeClr val="dk1"/>
              </a:solidFill>
              <a:ea typeface="Calibri"/>
              <a:cs typeface="Calibri"/>
              <a:sym typeface="Calibri"/>
            </a:endParaRPr>
          </a:p>
          <a:p>
            <a:pPr>
              <a:buClr>
                <a:srgbClr val="000000"/>
              </a:buClr>
              <a:buSzPts val="1400"/>
            </a:pPr>
            <a:r>
              <a:rPr lang="en-US" b="0" dirty="0"/>
              <a:t>Please complete the handout describing your initial thoughts on how teacher efficacy can affect/enhance Teacher Inquiry in schools.</a:t>
            </a:r>
          </a:p>
          <a:p>
            <a:pPr>
              <a:buClr>
                <a:srgbClr val="000000"/>
              </a:buClr>
              <a:buSzPts val="1400"/>
            </a:pPr>
            <a:endParaRPr lang="en-US" b="0" dirty="0"/>
          </a:p>
          <a:p>
            <a:pPr>
              <a:buClr>
                <a:srgbClr val="000000"/>
              </a:buClr>
              <a:buSzPts val="1400"/>
            </a:pPr>
            <a:r>
              <a:rPr lang="en-US" b="1" dirty="0"/>
              <a:t>References</a:t>
            </a:r>
          </a:p>
          <a:p>
            <a:pPr>
              <a:buClr>
                <a:srgbClr val="000000"/>
              </a:buClr>
              <a:buSzPts val="1400"/>
            </a:pPr>
            <a:r>
              <a:rPr lang="en-US" dirty="0" err="1">
                <a:solidFill>
                  <a:schemeClr val="dk1"/>
                </a:solidFill>
                <a:ea typeface="Calibri"/>
                <a:cs typeface="Calibri"/>
                <a:sym typeface="Calibri"/>
              </a:rPr>
              <a:t>Donohoo</a:t>
            </a:r>
            <a:r>
              <a:rPr lang="en-US" dirty="0">
                <a:solidFill>
                  <a:schemeClr val="dk1"/>
                </a:solidFill>
                <a:ea typeface="Calibri"/>
                <a:cs typeface="Calibri"/>
                <a:sym typeface="Calibri"/>
              </a:rPr>
              <a:t>, J. (2017). </a:t>
            </a:r>
            <a:r>
              <a:rPr lang="en-US" i="1" dirty="0">
                <a:solidFill>
                  <a:schemeClr val="dk1"/>
                </a:solidFill>
                <a:ea typeface="Calibri"/>
                <a:cs typeface="Calibri"/>
                <a:sym typeface="Calibri"/>
              </a:rPr>
              <a:t>Collective efficacy: How educators’ beliefs impact student learning. </a:t>
            </a:r>
            <a:r>
              <a:rPr lang="en-US" dirty="0">
                <a:solidFill>
                  <a:schemeClr val="dk1"/>
                </a:solidFill>
                <a:ea typeface="Calibri"/>
                <a:cs typeface="Calibri"/>
                <a:sym typeface="Calibri"/>
              </a:rPr>
              <a:t>Thousand Oaks, CA: Corwin. </a:t>
            </a:r>
          </a:p>
          <a:p>
            <a:pPr marL="0" lvl="1">
              <a:buClr>
                <a:srgbClr val="000000"/>
              </a:buClr>
              <a:buSzPts val="1400"/>
            </a:pPr>
            <a:endParaRPr lang="en-US" dirty="0">
              <a:solidFill>
                <a:schemeClr val="dk1"/>
              </a:solidFill>
              <a:ea typeface="Calibri"/>
              <a:cs typeface="Calibri"/>
              <a:sym typeface="Calibri"/>
            </a:endParaRPr>
          </a:p>
          <a:p>
            <a:pPr indent="-538431" defTabSz="478606"/>
            <a:r>
              <a:rPr lang="en-US" sz="2000" dirty="0">
                <a:ea typeface="Calibri"/>
                <a:cs typeface="Calibri" panose="020F0502020204030204" pitchFamily="34" charset="0"/>
                <a:sym typeface="Calibri"/>
              </a:rPr>
              <a:t>Hoy, A. W. (2004). Self-efficacy in college teaching. </a:t>
            </a:r>
            <a:r>
              <a:rPr lang="en-US" sz="2000" i="1" dirty="0">
                <a:ea typeface="Calibri"/>
                <a:cs typeface="Calibri" panose="020F0502020204030204" pitchFamily="34" charset="0"/>
                <a:sym typeface="Calibri"/>
              </a:rPr>
              <a:t>Essays on Teaching Excellence; Toward the Best in the Academy, 15</a:t>
            </a:r>
            <a:r>
              <a:rPr lang="en-US" sz="2000" dirty="0">
                <a:ea typeface="Calibri"/>
                <a:cs typeface="Calibri" panose="020F0502020204030204" pitchFamily="34" charset="0"/>
                <a:sym typeface="Calibri"/>
              </a:rPr>
              <a:t>(7). Retrieved from </a:t>
            </a:r>
            <a:r>
              <a:rPr lang="en-US" sz="2000" dirty="0">
                <a:ea typeface="Calibri"/>
                <a:cs typeface="Calibri" panose="020F0502020204030204" pitchFamily="34" charset="0"/>
                <a:sym typeface="Calibri"/>
                <a:hlinkClick r:id="rId3"/>
              </a:rPr>
              <a:t>https://cft.vanderbilt.edu/wp-content/uploads/sites/59/vol15no7_self_efficacy.htm</a:t>
            </a:r>
            <a:r>
              <a:rPr lang="en-US" sz="2000" dirty="0">
                <a:ea typeface="Calibri"/>
                <a:cs typeface="Calibri" panose="020F0502020204030204" pitchFamily="34" charset="0"/>
                <a:sym typeface="Calibri"/>
              </a:rPr>
              <a:t>   </a:t>
            </a:r>
            <a:endParaRPr lang="en-US" dirty="0">
              <a:solidFill>
                <a:schemeClr val="dk1"/>
              </a:solidFill>
              <a:ea typeface="Calibri"/>
              <a:cs typeface="Calibri"/>
              <a:sym typeface="Calibri"/>
            </a:endParaRPr>
          </a:p>
          <a:p>
            <a:pPr>
              <a:buClr>
                <a:srgbClr val="000000"/>
              </a:buClr>
              <a:buSzPts val="1400"/>
            </a:pPr>
            <a:endParaRPr lang="en-US" b="0" dirty="0"/>
          </a:p>
          <a:p>
            <a:endParaRPr lang="en-US" dirty="0"/>
          </a:p>
        </p:txBody>
      </p:sp>
      <p:sp>
        <p:nvSpPr>
          <p:cNvPr id="4" name="Slide Number Placeholder 3"/>
          <p:cNvSpPr>
            <a:spLocks noGrp="1"/>
          </p:cNvSpPr>
          <p:nvPr>
            <p:ph type="sldNum" sz="quarter" idx="5"/>
          </p:nvPr>
        </p:nvSpPr>
        <p:spPr/>
        <p:txBody>
          <a:bodyPr/>
          <a:lstStyle/>
          <a:p>
            <a:fld id="{2FC1790C-55D2-46A1-B73D-8A4A436DCF88}" type="slidenum">
              <a:rPr lang="en-US" smtClean="0"/>
              <a:t>30</a:t>
            </a:fld>
            <a:endParaRPr lang="en-US"/>
          </a:p>
        </p:txBody>
      </p:sp>
    </p:spTree>
    <p:extLst>
      <p:ext uri="{BB962C8B-B14F-4D97-AF65-F5344CB8AC3E}">
        <p14:creationId xmlns:p14="http://schemas.microsoft.com/office/powerpoint/2010/main" val="35964649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SzPct val="25000"/>
            </a:pPr>
            <a:r>
              <a:rPr lang="en-US" b="1" dirty="0">
                <a:solidFill>
                  <a:schemeClr val="dk1"/>
                </a:solidFill>
                <a:ea typeface="Calibri"/>
                <a:cs typeface="Calibri"/>
                <a:sym typeface="Calibri"/>
              </a:rPr>
              <a:t>To Know</a:t>
            </a:r>
          </a:p>
          <a:p>
            <a:pPr>
              <a:buSzPct val="25000"/>
            </a:pPr>
            <a:r>
              <a:rPr lang="en-US" dirty="0">
                <a:solidFill>
                  <a:schemeClr val="dk1"/>
                </a:solidFill>
                <a:ea typeface="Calibri"/>
                <a:cs typeface="Calibri"/>
                <a:sym typeface="Calibri"/>
              </a:rPr>
              <a:t>These supplies are needed for the CTE Professional Learning Modules.</a:t>
            </a:r>
          </a:p>
          <a:p>
            <a:endParaRPr lang="en-US" dirty="0"/>
          </a:p>
        </p:txBody>
      </p:sp>
      <p:sp>
        <p:nvSpPr>
          <p:cNvPr id="4" name="Slide Number Placeholder 3"/>
          <p:cNvSpPr>
            <a:spLocks noGrp="1"/>
          </p:cNvSpPr>
          <p:nvPr>
            <p:ph type="sldNum" sz="quarter" idx="5"/>
          </p:nvPr>
        </p:nvSpPr>
        <p:spPr/>
        <p:txBody>
          <a:bodyPr/>
          <a:lstStyle/>
          <a:p>
            <a:fld id="{2FC1790C-55D2-46A1-B73D-8A4A436DCF88}" type="slidenum">
              <a:rPr lang="en-US" smtClean="0"/>
              <a:t>3</a:t>
            </a:fld>
            <a:endParaRPr lang="en-US"/>
          </a:p>
        </p:txBody>
      </p:sp>
    </p:spTree>
    <p:extLst>
      <p:ext uri="{BB962C8B-B14F-4D97-AF65-F5344CB8AC3E}">
        <p14:creationId xmlns:p14="http://schemas.microsoft.com/office/powerpoint/2010/main" val="7334286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7211">
              <a:buClr>
                <a:srgbClr val="000000"/>
              </a:buClr>
              <a:buSzPts val="1400"/>
              <a:defRPr/>
            </a:pPr>
            <a:r>
              <a:rPr lang="en-US" b="1" dirty="0">
                <a:solidFill>
                  <a:schemeClr val="dk1"/>
                </a:solidFill>
                <a:latin typeface="+mn-lt"/>
                <a:ea typeface="Calibri"/>
                <a:cs typeface="Calibri"/>
                <a:sym typeface="Calibri"/>
              </a:rPr>
              <a:t>To Know</a:t>
            </a:r>
          </a:p>
          <a:p>
            <a:pPr defTabSz="957211">
              <a:buClr>
                <a:srgbClr val="000000"/>
              </a:buClr>
              <a:buSzPts val="1400"/>
              <a:defRPr/>
            </a:pPr>
            <a:r>
              <a:rPr lang="en-US" dirty="0">
                <a:solidFill>
                  <a:schemeClr val="dk1"/>
                </a:solidFill>
                <a:latin typeface="+mn-lt"/>
                <a:ea typeface="Calibri"/>
                <a:cs typeface="Calibri"/>
                <a:sym typeface="Calibri"/>
              </a:rPr>
              <a:t>The definition of collective efficacy</a:t>
            </a:r>
          </a:p>
          <a:p>
            <a:pPr defTabSz="957211">
              <a:buClr>
                <a:srgbClr val="000000"/>
              </a:buClr>
              <a:buSzPts val="1400"/>
              <a:defRPr/>
            </a:pPr>
            <a:endParaRPr lang="en-US" dirty="0">
              <a:solidFill>
                <a:schemeClr val="dk1"/>
              </a:solidFill>
              <a:latin typeface="+mn-lt"/>
              <a:ea typeface="Calibri"/>
              <a:cs typeface="Calibri"/>
              <a:sym typeface="Calibri"/>
            </a:endParaRPr>
          </a:p>
          <a:p>
            <a:pPr>
              <a:buClr>
                <a:srgbClr val="000000"/>
              </a:buClr>
              <a:buSzPts val="1400"/>
            </a:pPr>
            <a:r>
              <a:rPr lang="en-US" b="1" dirty="0">
                <a:solidFill>
                  <a:schemeClr val="dk1"/>
                </a:solidFill>
                <a:latin typeface="+mn-lt"/>
                <a:ea typeface="Calibri"/>
                <a:cs typeface="Calibri"/>
                <a:sym typeface="Calibri"/>
              </a:rPr>
              <a:t>To Do/Say</a:t>
            </a:r>
          </a:p>
          <a:p>
            <a:pPr>
              <a:buClr>
                <a:srgbClr val="000000"/>
              </a:buClr>
              <a:buSzPts val="1400"/>
            </a:pPr>
            <a:r>
              <a:rPr lang="en-US" dirty="0">
                <a:solidFill>
                  <a:schemeClr val="dk1"/>
                </a:solidFill>
                <a:latin typeface="+mn-lt"/>
                <a:ea typeface="Calibri"/>
                <a:cs typeface="Calibri"/>
                <a:sym typeface="Calibri"/>
              </a:rPr>
              <a:t>Make sure teachers complete the handouts as we go through the definitions.</a:t>
            </a:r>
          </a:p>
          <a:p>
            <a:pPr>
              <a:buClr>
                <a:srgbClr val="000000"/>
              </a:buClr>
              <a:buSzPts val="1400"/>
            </a:pPr>
            <a:endParaRPr lang="en-US" dirty="0">
              <a:solidFill>
                <a:schemeClr val="dk1"/>
              </a:solidFill>
              <a:latin typeface="+mn-lt"/>
              <a:ea typeface="Calibri"/>
              <a:cs typeface="Calibri"/>
              <a:sym typeface="Calibri"/>
            </a:endParaRPr>
          </a:p>
          <a:p>
            <a:pPr>
              <a:buClr>
                <a:srgbClr val="000000"/>
              </a:buClr>
              <a:buSzPts val="1400"/>
            </a:pPr>
            <a:r>
              <a:rPr lang="en-US" dirty="0">
                <a:solidFill>
                  <a:schemeClr val="dk1"/>
                </a:solidFill>
                <a:latin typeface="+mn-lt"/>
                <a:ea typeface="Calibri"/>
                <a:cs typeface="Calibri"/>
                <a:sym typeface="Calibri"/>
              </a:rPr>
              <a:t>Please complete the handout describing your initial thoughts on how Teacher Inquiry impacts collective efficacy</a:t>
            </a:r>
            <a:r>
              <a:rPr lang="en-US" baseline="0" dirty="0">
                <a:solidFill>
                  <a:schemeClr val="dk1"/>
                </a:solidFill>
                <a:latin typeface="+mn-lt"/>
                <a:ea typeface="Calibri"/>
                <a:cs typeface="Calibri"/>
                <a:sym typeface="Calibri"/>
              </a:rPr>
              <a:t>.</a:t>
            </a:r>
            <a:endParaRPr lang="en-US" dirty="0">
              <a:solidFill>
                <a:schemeClr val="dk1"/>
              </a:solidFill>
              <a:latin typeface="+mn-lt"/>
              <a:ea typeface="Calibri"/>
              <a:cs typeface="Calibri"/>
              <a:sym typeface="Calibri"/>
            </a:endParaRPr>
          </a:p>
          <a:p>
            <a:pPr>
              <a:buClr>
                <a:srgbClr val="000000"/>
              </a:buClr>
              <a:buSzPts val="1400"/>
            </a:pPr>
            <a:endParaRPr lang="en-US" b="0" dirty="0"/>
          </a:p>
          <a:p>
            <a:pPr>
              <a:buClr>
                <a:srgbClr val="000000"/>
              </a:buClr>
              <a:buSzPts val="1400"/>
            </a:pPr>
            <a:r>
              <a:rPr lang="en-US" b="1" dirty="0">
                <a:solidFill>
                  <a:schemeClr val="dk1"/>
                </a:solidFill>
                <a:latin typeface="+mn-lt"/>
                <a:ea typeface="Calibri"/>
                <a:cs typeface="Calibri"/>
                <a:sym typeface="Calibri"/>
              </a:rPr>
              <a:t>References</a:t>
            </a:r>
          </a:p>
          <a:p>
            <a:pPr>
              <a:buClr>
                <a:srgbClr val="000000"/>
              </a:buClr>
              <a:buSzPts val="1400"/>
            </a:pPr>
            <a:r>
              <a:rPr lang="en-US" dirty="0">
                <a:solidFill>
                  <a:schemeClr val="dk1"/>
                </a:solidFill>
                <a:ea typeface="Calibri"/>
                <a:cs typeface="Calibri"/>
                <a:sym typeface="Calibri"/>
              </a:rPr>
              <a:t>Bandura, A. (1986). The explanatory and predictive scope of self-efficacy theory. </a:t>
            </a:r>
            <a:r>
              <a:rPr lang="en-US" i="1" dirty="0">
                <a:solidFill>
                  <a:schemeClr val="dk1"/>
                </a:solidFill>
                <a:ea typeface="Calibri"/>
                <a:cs typeface="Calibri"/>
                <a:sym typeface="Calibri"/>
              </a:rPr>
              <a:t>Journal of Social and Clinical Psychology, Special Issue: Self-Efficacy Theory in Contemporary Psychology</a:t>
            </a:r>
            <a:r>
              <a:rPr lang="en-US" dirty="0">
                <a:solidFill>
                  <a:schemeClr val="dk1"/>
                </a:solidFill>
                <a:ea typeface="Calibri"/>
                <a:cs typeface="Calibri"/>
                <a:sym typeface="Calibri"/>
              </a:rPr>
              <a:t>, </a:t>
            </a:r>
            <a:r>
              <a:rPr lang="en-US" i="1" dirty="0">
                <a:solidFill>
                  <a:schemeClr val="dk1"/>
                </a:solidFill>
                <a:ea typeface="Calibri"/>
                <a:cs typeface="Calibri"/>
                <a:sym typeface="Calibri"/>
              </a:rPr>
              <a:t>4, </a:t>
            </a:r>
            <a:r>
              <a:rPr lang="en-US" dirty="0">
                <a:solidFill>
                  <a:schemeClr val="dk1"/>
                </a:solidFill>
                <a:ea typeface="Calibri"/>
                <a:cs typeface="Calibri"/>
                <a:sym typeface="Calibri"/>
              </a:rPr>
              <a:t>359-373.</a:t>
            </a:r>
          </a:p>
          <a:p>
            <a:pPr>
              <a:buClr>
                <a:srgbClr val="000000"/>
              </a:buClr>
              <a:buSzPts val="1400"/>
            </a:pPr>
            <a:endParaRPr lang="en-US" b="0" dirty="0"/>
          </a:p>
          <a:p>
            <a:endParaRPr lang="en-US" dirty="0"/>
          </a:p>
        </p:txBody>
      </p:sp>
      <p:sp>
        <p:nvSpPr>
          <p:cNvPr id="4" name="Slide Number Placeholder 3"/>
          <p:cNvSpPr>
            <a:spLocks noGrp="1"/>
          </p:cNvSpPr>
          <p:nvPr>
            <p:ph type="sldNum" sz="quarter" idx="5"/>
          </p:nvPr>
        </p:nvSpPr>
        <p:spPr/>
        <p:txBody>
          <a:bodyPr/>
          <a:lstStyle/>
          <a:p>
            <a:fld id="{2FC1790C-55D2-46A1-B73D-8A4A436DCF88}" type="slidenum">
              <a:rPr lang="en-US" smtClean="0"/>
              <a:t>31</a:t>
            </a:fld>
            <a:endParaRPr lang="en-US"/>
          </a:p>
        </p:txBody>
      </p:sp>
    </p:spTree>
    <p:extLst>
      <p:ext uri="{BB962C8B-B14F-4D97-AF65-F5344CB8AC3E}">
        <p14:creationId xmlns:p14="http://schemas.microsoft.com/office/powerpoint/2010/main" val="105343201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buClr>
                <a:srgbClr val="000000"/>
              </a:buClr>
              <a:buSzPts val="1400"/>
              <a:defRPr/>
            </a:pPr>
            <a:r>
              <a:rPr lang="en-US" b="1" dirty="0"/>
              <a:t>To Know</a:t>
            </a:r>
          </a:p>
          <a:p>
            <a:pPr defTabSz="931774">
              <a:buClr>
                <a:srgbClr val="000000"/>
              </a:buClr>
              <a:buSzPts val="1400"/>
              <a:defRPr/>
            </a:pPr>
            <a:r>
              <a:rPr lang="en-US" dirty="0"/>
              <a:t>The definition of CTE</a:t>
            </a:r>
            <a:endParaRPr lang="en-US" dirty="0">
              <a:ea typeface="Calibri"/>
              <a:cs typeface="Calibri"/>
              <a:sym typeface="Calibri"/>
            </a:endParaRPr>
          </a:p>
          <a:p>
            <a:pPr>
              <a:buClr>
                <a:srgbClr val="000000"/>
              </a:buClr>
              <a:buSzPts val="1400"/>
            </a:pPr>
            <a:endParaRPr lang="en-US" dirty="0"/>
          </a:p>
          <a:p>
            <a:pPr>
              <a:buClr>
                <a:srgbClr val="000000"/>
              </a:buClr>
              <a:buSzPts val="1400"/>
            </a:pPr>
            <a:r>
              <a:rPr lang="en-US" b="1" dirty="0">
                <a:solidFill>
                  <a:schemeClr val="dk1"/>
                </a:solidFill>
                <a:ea typeface="Calibri"/>
                <a:cs typeface="Calibri"/>
                <a:sym typeface="Calibri"/>
              </a:rPr>
              <a:t>To Do/To Say</a:t>
            </a:r>
          </a:p>
          <a:p>
            <a:pPr>
              <a:buClr>
                <a:srgbClr val="000000"/>
              </a:buClr>
              <a:buSzPts val="1400"/>
            </a:pPr>
            <a:r>
              <a:rPr lang="en-US" dirty="0"/>
              <a:t>Show slide</a:t>
            </a:r>
          </a:p>
          <a:p>
            <a:pPr>
              <a:buClr>
                <a:srgbClr val="000000"/>
              </a:buClr>
              <a:buSzPts val="1400"/>
            </a:pPr>
            <a:endParaRPr lang="en-US" dirty="0"/>
          </a:p>
          <a:p>
            <a:pPr>
              <a:buClr>
                <a:srgbClr val="000000"/>
              </a:buClr>
              <a:buSzPts val="1400"/>
            </a:pPr>
            <a:r>
              <a:rPr lang="en-US" dirty="0"/>
              <a:t>Read slide and definition of CTE</a:t>
            </a:r>
            <a:endParaRPr lang="en-US" dirty="0">
              <a:solidFill>
                <a:schemeClr val="dk1"/>
              </a:solidFill>
              <a:ea typeface="Calibri"/>
              <a:cs typeface="Calibri"/>
              <a:sym typeface="Calibri"/>
            </a:endParaRPr>
          </a:p>
          <a:p>
            <a:pPr>
              <a:buClr>
                <a:srgbClr val="000000"/>
              </a:buClr>
              <a:buSzPts val="1400"/>
            </a:pPr>
            <a:endParaRPr lang="en-US" dirty="0">
              <a:solidFill>
                <a:schemeClr val="dk1"/>
              </a:solidFill>
              <a:ea typeface="Calibri"/>
              <a:cs typeface="Calibri"/>
              <a:sym typeface="Calibri"/>
            </a:endParaRPr>
          </a:p>
          <a:p>
            <a:pPr>
              <a:buClr>
                <a:srgbClr val="000000"/>
              </a:buClr>
              <a:buSzPts val="1400"/>
            </a:pPr>
            <a:r>
              <a:rPr lang="en-US" dirty="0">
                <a:solidFill>
                  <a:schemeClr val="dk1"/>
                </a:solidFill>
                <a:ea typeface="Calibri"/>
                <a:cs typeface="Calibri"/>
                <a:sym typeface="Calibri"/>
              </a:rPr>
              <a:t>Teacher belief</a:t>
            </a:r>
          </a:p>
          <a:p>
            <a:pPr marL="232943" indent="-232943">
              <a:lnSpc>
                <a:spcPct val="115000"/>
              </a:lnSpc>
              <a:buClr>
                <a:schemeClr val="dk1"/>
              </a:buClr>
              <a:buSzPts val="1100"/>
              <a:buFont typeface="+mj-lt"/>
              <a:buAutoNum type="alphaLcPeriod"/>
            </a:pPr>
            <a:r>
              <a:rPr lang="en-US" sz="1100" dirty="0">
                <a:solidFill>
                  <a:schemeClr val="dk1"/>
                </a:solidFill>
                <a:latin typeface="Arial"/>
                <a:ea typeface="Arial"/>
                <a:cs typeface="Arial"/>
                <a:sym typeface="Arial"/>
              </a:rPr>
              <a:t>Perception of teachers in a school that the efforts of the faculty will have an effect on student learning (Brinson &amp; Steiner)</a:t>
            </a:r>
          </a:p>
          <a:p>
            <a:pPr marL="232943" indent="-232943">
              <a:lnSpc>
                <a:spcPct val="115000"/>
              </a:lnSpc>
              <a:buClr>
                <a:schemeClr val="dk1"/>
              </a:buClr>
              <a:buSzPts val="1100"/>
              <a:buFont typeface="+mj-lt"/>
              <a:buAutoNum type="alphaLcPeriod"/>
            </a:pPr>
            <a:r>
              <a:rPr lang="en-US" sz="1100" dirty="0">
                <a:solidFill>
                  <a:schemeClr val="dk1"/>
                </a:solidFill>
                <a:latin typeface="Arial"/>
                <a:ea typeface="Arial"/>
                <a:cs typeface="Arial"/>
                <a:sym typeface="Arial"/>
              </a:rPr>
              <a:t>Has the potential to explain the differential effect schools have on student achievement. Goddard, Hoy, and Woolfolk Hoy found that a one-point increase on a schools’ CE score is associated with an 8.5 point increase on student achievement scores (moderate effect). </a:t>
            </a:r>
          </a:p>
          <a:p>
            <a:pPr marL="232943" indent="-232943">
              <a:lnSpc>
                <a:spcPct val="115000"/>
              </a:lnSpc>
              <a:buClr>
                <a:schemeClr val="dk1"/>
              </a:buClr>
              <a:buSzPts val="1100"/>
              <a:buFont typeface="+mj-lt"/>
              <a:buAutoNum type="alphaLcPeriod"/>
            </a:pPr>
            <a:r>
              <a:rPr lang="en-US" sz="700" dirty="0">
                <a:solidFill>
                  <a:schemeClr val="dk1"/>
                </a:solidFill>
                <a:latin typeface="Times New Roman"/>
                <a:ea typeface="Times New Roman"/>
                <a:cs typeface="Times New Roman"/>
                <a:sym typeface="Times New Roman"/>
              </a:rPr>
              <a:t>Talk about how CTE </a:t>
            </a:r>
            <a:r>
              <a:rPr lang="en-US" sz="1100" dirty="0">
                <a:solidFill>
                  <a:schemeClr val="dk1"/>
                </a:solidFill>
                <a:latin typeface="Arial"/>
                <a:ea typeface="Times New Roman"/>
                <a:cs typeface="Arial"/>
                <a:sym typeface="Arial"/>
              </a:rPr>
              <a:t>c</a:t>
            </a:r>
            <a:r>
              <a:rPr lang="en-US" sz="1100" dirty="0">
                <a:solidFill>
                  <a:schemeClr val="dk1"/>
                </a:solidFill>
                <a:latin typeface="Arial"/>
                <a:ea typeface="Arial"/>
                <a:cs typeface="Arial"/>
                <a:sym typeface="Arial"/>
              </a:rPr>
              <a:t>an be achieved through</a:t>
            </a:r>
          </a:p>
          <a:p>
            <a:pPr marL="698830" lvl="1" indent="-232943">
              <a:lnSpc>
                <a:spcPct val="115000"/>
              </a:lnSpc>
              <a:buClr>
                <a:schemeClr val="dk1"/>
              </a:buClr>
              <a:buSzPts val="1100"/>
              <a:buFont typeface="Arial" panose="020B0604020202020204" pitchFamily="34" charset="0"/>
              <a:buChar char="•"/>
            </a:pPr>
            <a:r>
              <a:rPr lang="en-US" sz="1100" dirty="0">
                <a:solidFill>
                  <a:schemeClr val="dk1"/>
                </a:solidFill>
                <a:latin typeface="Arial"/>
                <a:ea typeface="Arial"/>
                <a:cs typeface="Arial"/>
                <a:sym typeface="Arial"/>
              </a:rPr>
              <a:t>building instructional knowledge and skills;</a:t>
            </a:r>
          </a:p>
          <a:p>
            <a:pPr marL="698830" lvl="1" indent="-232943">
              <a:lnSpc>
                <a:spcPct val="115000"/>
              </a:lnSpc>
              <a:buClr>
                <a:schemeClr val="dk1"/>
              </a:buClr>
              <a:buSzPts val="1100"/>
              <a:buFont typeface="Arial" panose="020B0604020202020204" pitchFamily="34" charset="0"/>
              <a:buChar char="•"/>
            </a:pPr>
            <a:r>
              <a:rPr lang="en-US" sz="1100" dirty="0">
                <a:solidFill>
                  <a:schemeClr val="dk1"/>
                </a:solidFill>
                <a:latin typeface="Arial"/>
                <a:ea typeface="Arial"/>
                <a:cs typeface="Arial"/>
                <a:sym typeface="Arial"/>
              </a:rPr>
              <a:t>creating opportunities for teachers to collaboratively share skills and experience;</a:t>
            </a:r>
          </a:p>
          <a:p>
            <a:pPr marL="698830" lvl="1" indent="-232943">
              <a:lnSpc>
                <a:spcPct val="115000"/>
              </a:lnSpc>
              <a:buClr>
                <a:schemeClr val="dk1"/>
              </a:buClr>
              <a:buSzPts val="1100"/>
              <a:buFont typeface="Arial" panose="020B0604020202020204" pitchFamily="34" charset="0"/>
              <a:buChar char="•"/>
            </a:pPr>
            <a:r>
              <a:rPr lang="en-US" sz="1100" dirty="0">
                <a:solidFill>
                  <a:schemeClr val="dk1"/>
                </a:solidFill>
                <a:latin typeface="Arial"/>
                <a:ea typeface="Arial"/>
                <a:cs typeface="Arial"/>
                <a:sym typeface="Arial"/>
              </a:rPr>
              <a:t>interpreting results and providing actionable feedback on teacher performance; and </a:t>
            </a:r>
          </a:p>
          <a:p>
            <a:pPr marL="698830" lvl="1" indent="-232943">
              <a:lnSpc>
                <a:spcPct val="115000"/>
              </a:lnSpc>
              <a:buClr>
                <a:schemeClr val="dk1"/>
              </a:buClr>
              <a:buSzPts val="1100"/>
              <a:buFont typeface="Arial" panose="020B0604020202020204" pitchFamily="34" charset="0"/>
              <a:buChar char="•"/>
            </a:pPr>
            <a:r>
              <a:rPr lang="en-US" sz="1100" dirty="0">
                <a:solidFill>
                  <a:schemeClr val="dk1"/>
                </a:solidFill>
                <a:latin typeface="Arial"/>
                <a:ea typeface="Arial"/>
                <a:cs typeface="Arial"/>
                <a:sym typeface="Arial"/>
              </a:rPr>
              <a:t>involving teachers in school decision making.</a:t>
            </a:r>
            <a:endParaRPr lang="en-US" dirty="0">
              <a:solidFill>
                <a:schemeClr val="dk1"/>
              </a:solidFill>
              <a:ea typeface="Arial"/>
              <a:cs typeface="Calibri"/>
              <a:sym typeface="Calibri"/>
            </a:endParaRPr>
          </a:p>
          <a:p>
            <a:pPr marL="174708" indent="-174708">
              <a:lnSpc>
                <a:spcPct val="115000"/>
              </a:lnSpc>
              <a:buClr>
                <a:schemeClr val="dk1"/>
              </a:buClr>
              <a:buSzPts val="1100"/>
              <a:buFont typeface="Arial" panose="020B0604020202020204" pitchFamily="34" charset="0"/>
              <a:buChar char="•"/>
            </a:pPr>
            <a:endParaRPr lang="en-US" sz="1100" dirty="0">
              <a:solidFill>
                <a:schemeClr val="dk1"/>
              </a:solidFill>
              <a:latin typeface="Arial"/>
              <a:ea typeface="Arial"/>
              <a:cs typeface="Arial"/>
              <a:sym typeface="Arial"/>
            </a:endParaRPr>
          </a:p>
          <a:p>
            <a:pPr>
              <a:lnSpc>
                <a:spcPct val="115000"/>
              </a:lnSpc>
              <a:buClr>
                <a:schemeClr val="dk1"/>
              </a:buClr>
              <a:buSzPts val="1100"/>
            </a:pPr>
            <a:r>
              <a:rPr lang="en-US" sz="1100" b="1" dirty="0">
                <a:solidFill>
                  <a:schemeClr val="dk1"/>
                </a:solidFill>
                <a:latin typeface="Arial"/>
                <a:ea typeface="Arial"/>
                <a:cs typeface="Arial"/>
                <a:sym typeface="Arial"/>
              </a:rPr>
              <a:t>References</a:t>
            </a:r>
          </a:p>
          <a:p>
            <a:pPr defTabSz="931774">
              <a:lnSpc>
                <a:spcPct val="115000"/>
              </a:lnSpc>
              <a:buClr>
                <a:schemeClr val="dk1"/>
              </a:buClr>
              <a:buSzPts val="1100"/>
              <a:defRPr/>
            </a:pPr>
            <a:r>
              <a:rPr lang="en-US" sz="1100" dirty="0">
                <a:ea typeface="Calibri"/>
                <a:cs typeface="Calibri" panose="020F0502020204030204" pitchFamily="34" charset="0"/>
                <a:sym typeface="Calibri"/>
              </a:rPr>
              <a:t>Goddard, R. D., Hoy, W. K., &amp; Hoy, A. W. (2000).</a:t>
            </a:r>
            <a:r>
              <a:rPr lang="en-US" sz="1100" i="1" dirty="0">
                <a:ea typeface="Calibri"/>
                <a:cs typeface="Calibri" panose="020F0502020204030204" pitchFamily="34" charset="0"/>
                <a:sym typeface="Calibri"/>
              </a:rPr>
              <a:t> </a:t>
            </a:r>
            <a:r>
              <a:rPr lang="en-US" sz="1100" dirty="0">
                <a:ea typeface="Calibri"/>
                <a:cs typeface="Calibri" panose="020F0502020204030204" pitchFamily="34" charset="0"/>
                <a:sym typeface="Calibri"/>
              </a:rPr>
              <a:t>Collective teacher efficacy: Its meaning, measure, and impact on student achievement. </a:t>
            </a:r>
            <a:r>
              <a:rPr lang="en-US" sz="1100" i="1" dirty="0">
                <a:ea typeface="Calibri"/>
                <a:cs typeface="Calibri" panose="020F0502020204030204" pitchFamily="34" charset="0"/>
                <a:sym typeface="Calibri"/>
              </a:rPr>
              <a:t>American Educational Research Journal</a:t>
            </a:r>
            <a:r>
              <a:rPr lang="en-US" sz="1100" dirty="0">
                <a:ea typeface="Calibri"/>
                <a:cs typeface="Calibri" panose="020F0502020204030204" pitchFamily="34" charset="0"/>
                <a:sym typeface="Calibri"/>
              </a:rPr>
              <a:t>, </a:t>
            </a:r>
            <a:r>
              <a:rPr lang="en-US" sz="1100" i="1" dirty="0">
                <a:ea typeface="Calibri"/>
                <a:cs typeface="Calibri" panose="020F0502020204030204" pitchFamily="34" charset="0"/>
                <a:sym typeface="Calibri"/>
              </a:rPr>
              <a:t>37</a:t>
            </a:r>
            <a:r>
              <a:rPr lang="en-US" sz="1100" dirty="0">
                <a:ea typeface="Calibri"/>
                <a:cs typeface="Calibri" panose="020F0502020204030204" pitchFamily="34" charset="0"/>
                <a:sym typeface="Calibri"/>
              </a:rPr>
              <a:t>(2), 479-507.</a:t>
            </a:r>
          </a:p>
          <a:p>
            <a:pPr defTabSz="931774">
              <a:lnSpc>
                <a:spcPct val="115000"/>
              </a:lnSpc>
              <a:buClr>
                <a:schemeClr val="dk1"/>
              </a:buClr>
              <a:buSzPts val="1100"/>
              <a:defRPr/>
            </a:pPr>
            <a:endParaRPr lang="en-US" sz="1100" dirty="0">
              <a:ea typeface="Calibri"/>
              <a:cs typeface="Calibri" panose="020F0502020204030204" pitchFamily="34" charset="0"/>
              <a:sym typeface="Calibri"/>
            </a:endParaRPr>
          </a:p>
          <a:p>
            <a:pPr defTabSz="931774">
              <a:lnSpc>
                <a:spcPct val="115000"/>
              </a:lnSpc>
              <a:buClr>
                <a:schemeClr val="dk1"/>
              </a:buClr>
              <a:buSzPts val="1100"/>
              <a:defRPr/>
            </a:pPr>
            <a:r>
              <a:rPr lang="en-US" sz="1100" dirty="0" err="1">
                <a:latin typeface="Tw Cen MT" panose="020B0602020104020603" pitchFamily="34" charset="77"/>
              </a:rPr>
              <a:t>Donohoo</a:t>
            </a:r>
            <a:r>
              <a:rPr lang="en-US" sz="1100" dirty="0">
                <a:latin typeface="Tw Cen MT" panose="020B0602020104020603" pitchFamily="34" charset="77"/>
              </a:rPr>
              <a:t>, J. (2018). Collective teacher efficacy research: Productive patterns of </a:t>
            </a:r>
            <a:r>
              <a:rPr lang="en-US" sz="1100" dirty="0" err="1">
                <a:latin typeface="Tw Cen MT" panose="020B0602020104020603" pitchFamily="34" charset="77"/>
              </a:rPr>
              <a:t>behaviour</a:t>
            </a:r>
            <a:r>
              <a:rPr lang="en-US" sz="1100" dirty="0">
                <a:latin typeface="Tw Cen MT" panose="020B0602020104020603" pitchFamily="34" charset="77"/>
              </a:rPr>
              <a:t> and other positive consequences. </a:t>
            </a:r>
            <a:r>
              <a:rPr lang="en-US" sz="1100" i="1" dirty="0">
                <a:latin typeface="Tw Cen MT" panose="020B0602020104020603" pitchFamily="34" charset="77"/>
              </a:rPr>
              <a:t>Journal of Educational Change</a:t>
            </a:r>
            <a:r>
              <a:rPr lang="en-US" sz="1100" dirty="0">
                <a:latin typeface="Tw Cen MT" panose="020B0602020104020603" pitchFamily="34" charset="77"/>
              </a:rPr>
              <a:t>, </a:t>
            </a:r>
            <a:r>
              <a:rPr lang="en-US" sz="1100" i="1" dirty="0">
                <a:latin typeface="Tw Cen MT" panose="020B0602020104020603" pitchFamily="34" charset="77"/>
              </a:rPr>
              <a:t>19</a:t>
            </a:r>
            <a:r>
              <a:rPr lang="en-US" sz="1100" dirty="0">
                <a:latin typeface="Tw Cen MT" panose="020B0602020104020603" pitchFamily="34" charset="77"/>
              </a:rPr>
              <a:t>(3), 323–345. </a:t>
            </a:r>
            <a:endParaRPr lang="en-US" sz="1100" dirty="0">
              <a:latin typeface="Tw Cen MT" panose="020B0602020104020603" pitchFamily="34" charset="77"/>
              <a:ea typeface="Calibri"/>
              <a:cs typeface="Calibri" panose="020F0502020204030204" pitchFamily="34" charset="0"/>
              <a:sym typeface="Calibri"/>
            </a:endParaRPr>
          </a:p>
          <a:p>
            <a:pPr>
              <a:buClr>
                <a:srgbClr val="000000"/>
              </a:buClr>
              <a:buSzPts val="1400"/>
            </a:pPr>
            <a:endParaRPr lang="en-US" dirty="0"/>
          </a:p>
          <a:p>
            <a:endParaRPr lang="en-US" dirty="0"/>
          </a:p>
        </p:txBody>
      </p:sp>
      <p:sp>
        <p:nvSpPr>
          <p:cNvPr id="4" name="Slide Number Placeholder 3"/>
          <p:cNvSpPr>
            <a:spLocks noGrp="1"/>
          </p:cNvSpPr>
          <p:nvPr>
            <p:ph type="sldNum" sz="quarter" idx="5"/>
          </p:nvPr>
        </p:nvSpPr>
        <p:spPr/>
        <p:txBody>
          <a:bodyPr/>
          <a:lstStyle/>
          <a:p>
            <a:fld id="{2FC1790C-55D2-46A1-B73D-8A4A436DCF88}" type="slidenum">
              <a:rPr lang="en-US" smtClean="0"/>
              <a:t>32</a:t>
            </a:fld>
            <a:endParaRPr lang="en-US"/>
          </a:p>
        </p:txBody>
      </p:sp>
    </p:spTree>
    <p:extLst>
      <p:ext uri="{BB962C8B-B14F-4D97-AF65-F5344CB8AC3E}">
        <p14:creationId xmlns:p14="http://schemas.microsoft.com/office/powerpoint/2010/main" val="173229935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buClr>
                <a:schemeClr val="dk1"/>
              </a:buClr>
              <a:buSzPts val="1100"/>
            </a:pPr>
            <a:r>
              <a:rPr lang="en-US" b="1" dirty="0">
                <a:solidFill>
                  <a:schemeClr val="dk1"/>
                </a:solidFill>
                <a:latin typeface="Arial"/>
                <a:ea typeface="Arial"/>
                <a:cs typeface="Arial"/>
                <a:sym typeface="Arial"/>
              </a:rPr>
              <a:t>To Know</a:t>
            </a:r>
          </a:p>
          <a:p>
            <a:pPr>
              <a:lnSpc>
                <a:spcPct val="115000"/>
              </a:lnSpc>
              <a:buClr>
                <a:schemeClr val="dk1"/>
              </a:buClr>
              <a:buSzPts val="1100"/>
            </a:pPr>
            <a:r>
              <a:rPr lang="en-US" dirty="0">
                <a:solidFill>
                  <a:schemeClr val="dk1"/>
                </a:solidFill>
                <a:latin typeface="Arial"/>
                <a:ea typeface="Arial"/>
                <a:cs typeface="Arial"/>
                <a:sym typeface="Arial"/>
              </a:rPr>
              <a:t>Participants will reflect on the handout</a:t>
            </a:r>
          </a:p>
          <a:p>
            <a:pPr>
              <a:lnSpc>
                <a:spcPct val="115000"/>
              </a:lnSpc>
              <a:buClr>
                <a:schemeClr val="dk1"/>
              </a:buClr>
              <a:buSzPts val="1100"/>
            </a:pPr>
            <a:endParaRPr lang="en-US" dirty="0">
              <a:solidFill>
                <a:schemeClr val="dk1"/>
              </a:solidFill>
              <a:latin typeface="Arial"/>
              <a:ea typeface="Arial"/>
              <a:cs typeface="Arial"/>
              <a:sym typeface="Arial"/>
            </a:endParaRPr>
          </a:p>
          <a:p>
            <a:pPr>
              <a:lnSpc>
                <a:spcPct val="115000"/>
              </a:lnSpc>
              <a:buClr>
                <a:schemeClr val="dk1"/>
              </a:buClr>
              <a:buSzPts val="1100"/>
            </a:pPr>
            <a:r>
              <a:rPr lang="en-US" b="1" dirty="0">
                <a:solidFill>
                  <a:schemeClr val="dk1"/>
                </a:solidFill>
                <a:latin typeface="Arial"/>
                <a:ea typeface="Arial"/>
                <a:cs typeface="Arial"/>
                <a:sym typeface="Arial"/>
              </a:rPr>
              <a:t>To Do/Say</a:t>
            </a:r>
            <a:endParaRPr lang="en-US" b="1" dirty="0"/>
          </a:p>
          <a:p>
            <a:pPr>
              <a:lnSpc>
                <a:spcPct val="115000"/>
              </a:lnSpc>
              <a:buClr>
                <a:schemeClr val="dk1"/>
              </a:buClr>
              <a:buSzPts val="1100"/>
            </a:pPr>
            <a:r>
              <a:rPr lang="en-US" dirty="0">
                <a:solidFill>
                  <a:schemeClr val="dk1"/>
                </a:solidFill>
                <a:latin typeface="Arial"/>
                <a:ea typeface="Arial"/>
                <a:cs typeface="Arial"/>
                <a:sym typeface="Arial"/>
              </a:rPr>
              <a:t>Group activity: Split the participants into 5 groups. Have them number off by 5s. Have 5 posters around the room and assign each group a definition of Efficacy</a:t>
            </a:r>
            <a:endParaRPr lang="en-US" dirty="0"/>
          </a:p>
          <a:p>
            <a:pPr>
              <a:lnSpc>
                <a:spcPct val="115000"/>
              </a:lnSpc>
              <a:buClr>
                <a:schemeClr val="dk1"/>
              </a:buClr>
              <a:buSzPts val="1100"/>
            </a:pPr>
            <a:r>
              <a:rPr lang="en-US" dirty="0">
                <a:solidFill>
                  <a:schemeClr val="dk1"/>
                </a:solidFill>
                <a:latin typeface="Arial"/>
                <a:ea typeface="Arial"/>
                <a:cs typeface="Arial"/>
                <a:sym typeface="Arial"/>
              </a:rPr>
              <a:t>Group #1: Efficacy</a:t>
            </a:r>
            <a:endParaRPr lang="en-US" dirty="0"/>
          </a:p>
          <a:p>
            <a:pPr>
              <a:lnSpc>
                <a:spcPct val="115000"/>
              </a:lnSpc>
              <a:buClr>
                <a:schemeClr val="dk1"/>
              </a:buClr>
              <a:buSzPts val="1100"/>
            </a:pPr>
            <a:r>
              <a:rPr lang="en-US" dirty="0">
                <a:solidFill>
                  <a:schemeClr val="dk1"/>
                </a:solidFill>
                <a:latin typeface="Arial"/>
                <a:ea typeface="Arial"/>
                <a:cs typeface="Arial"/>
                <a:sym typeface="Arial"/>
              </a:rPr>
              <a:t>Group #2: Self Efficacy</a:t>
            </a:r>
            <a:endParaRPr lang="en-US" dirty="0"/>
          </a:p>
          <a:p>
            <a:pPr>
              <a:lnSpc>
                <a:spcPct val="115000"/>
              </a:lnSpc>
              <a:buClr>
                <a:schemeClr val="dk1"/>
              </a:buClr>
              <a:buSzPts val="1100"/>
            </a:pPr>
            <a:r>
              <a:rPr lang="en-US" dirty="0">
                <a:solidFill>
                  <a:schemeClr val="dk1"/>
                </a:solidFill>
                <a:latin typeface="Arial"/>
                <a:ea typeface="Arial"/>
                <a:cs typeface="Arial"/>
                <a:sym typeface="Arial"/>
              </a:rPr>
              <a:t>Group #3:  Teacher Efficacy</a:t>
            </a:r>
            <a:endParaRPr lang="en-US" dirty="0"/>
          </a:p>
          <a:p>
            <a:pPr>
              <a:lnSpc>
                <a:spcPct val="115000"/>
              </a:lnSpc>
              <a:buClr>
                <a:schemeClr val="dk1"/>
              </a:buClr>
              <a:buSzPts val="1100"/>
            </a:pPr>
            <a:r>
              <a:rPr lang="en-US" dirty="0">
                <a:solidFill>
                  <a:schemeClr val="dk1"/>
                </a:solidFill>
                <a:latin typeface="Arial"/>
                <a:ea typeface="Arial"/>
                <a:cs typeface="Arial"/>
                <a:sym typeface="Arial"/>
              </a:rPr>
              <a:t>Group #4:  Collective Efficacy</a:t>
            </a:r>
            <a:endParaRPr lang="en-US" dirty="0"/>
          </a:p>
          <a:p>
            <a:pPr>
              <a:lnSpc>
                <a:spcPct val="115000"/>
              </a:lnSpc>
              <a:buClr>
                <a:schemeClr val="dk1"/>
              </a:buClr>
              <a:buSzPts val="1100"/>
            </a:pPr>
            <a:r>
              <a:rPr lang="en-US" dirty="0">
                <a:solidFill>
                  <a:schemeClr val="dk1"/>
                </a:solidFill>
                <a:latin typeface="Arial"/>
                <a:ea typeface="Arial"/>
                <a:cs typeface="Arial"/>
                <a:sym typeface="Arial"/>
              </a:rPr>
              <a:t>Group #5:  CTE</a:t>
            </a:r>
          </a:p>
          <a:p>
            <a:pPr>
              <a:lnSpc>
                <a:spcPct val="115000"/>
              </a:lnSpc>
              <a:buClr>
                <a:schemeClr val="dk1"/>
              </a:buClr>
              <a:buSzPts val="1100"/>
            </a:pPr>
            <a:endParaRPr lang="en-US" dirty="0">
              <a:solidFill>
                <a:schemeClr val="dk1"/>
              </a:solidFill>
              <a:latin typeface="Arial"/>
              <a:ea typeface="Arial"/>
              <a:cs typeface="Arial"/>
              <a:sym typeface="Arial"/>
            </a:endParaRPr>
          </a:p>
          <a:p>
            <a:pPr defTabSz="957211">
              <a:lnSpc>
                <a:spcPct val="115000"/>
              </a:lnSpc>
              <a:buClr>
                <a:schemeClr val="dk1"/>
              </a:buClr>
              <a:buSzPts val="1100"/>
              <a:defRPr/>
            </a:pPr>
            <a:r>
              <a:rPr lang="en-US" dirty="0">
                <a:solidFill>
                  <a:schemeClr val="dk1"/>
                </a:solidFill>
                <a:latin typeface="Arial"/>
                <a:ea typeface="Arial"/>
                <a:cs typeface="Arial"/>
                <a:sym typeface="Arial"/>
              </a:rPr>
              <a:t>Go to the poster paper with your number around the room and</a:t>
            </a:r>
          </a:p>
          <a:p>
            <a:pPr marL="179477" indent="-179477" defTabSz="957211">
              <a:lnSpc>
                <a:spcPct val="115000"/>
              </a:lnSpc>
              <a:buClr>
                <a:schemeClr val="dk1"/>
              </a:buClr>
              <a:buSzPts val="1100"/>
              <a:buFont typeface="Wingdings" panose="05000000000000000000" pitchFamily="2" charset="2"/>
              <a:buChar char="§"/>
              <a:defRPr/>
            </a:pPr>
            <a:r>
              <a:rPr lang="en-US" dirty="0">
                <a:solidFill>
                  <a:schemeClr val="dk1"/>
                </a:solidFill>
                <a:latin typeface="Arial"/>
                <a:ea typeface="Arial"/>
                <a:cs typeface="Arial"/>
                <a:sym typeface="Arial"/>
              </a:rPr>
              <a:t>discuss your thoughts on how Teacher Inquiry impacts the different levels of efficacy,</a:t>
            </a:r>
          </a:p>
          <a:p>
            <a:pPr marL="179477" indent="-179477" defTabSz="957211">
              <a:lnSpc>
                <a:spcPct val="115000"/>
              </a:lnSpc>
              <a:buClr>
                <a:schemeClr val="dk1"/>
              </a:buClr>
              <a:buSzPts val="1100"/>
              <a:buFont typeface="Wingdings" panose="05000000000000000000" pitchFamily="2" charset="2"/>
              <a:buChar char="§"/>
              <a:defRPr/>
            </a:pPr>
            <a:r>
              <a:rPr lang="en-US" dirty="0">
                <a:solidFill>
                  <a:schemeClr val="dk1"/>
                </a:solidFill>
                <a:latin typeface="Arial"/>
                <a:ea typeface="Arial"/>
                <a:cs typeface="Arial"/>
                <a:sym typeface="Arial"/>
              </a:rPr>
              <a:t>write your ideas on the paper, and</a:t>
            </a:r>
          </a:p>
          <a:p>
            <a:pPr marL="179477" indent="-179477" defTabSz="957211">
              <a:lnSpc>
                <a:spcPct val="115000"/>
              </a:lnSpc>
              <a:buClr>
                <a:schemeClr val="dk1"/>
              </a:buClr>
              <a:buSzPts val="1100"/>
              <a:buFont typeface="Wingdings" panose="05000000000000000000" pitchFamily="2" charset="2"/>
              <a:buChar char="§"/>
              <a:defRPr/>
            </a:pPr>
            <a:r>
              <a:rPr lang="en-US" dirty="0">
                <a:solidFill>
                  <a:schemeClr val="dk1"/>
                </a:solidFill>
                <a:latin typeface="Arial"/>
                <a:ea typeface="Arial"/>
                <a:cs typeface="Arial"/>
                <a:sym typeface="Arial"/>
              </a:rPr>
              <a:t>when finished we will share out, so pick a spokesman to share out</a:t>
            </a:r>
          </a:p>
          <a:p>
            <a:pPr>
              <a:lnSpc>
                <a:spcPct val="115000"/>
              </a:lnSpc>
              <a:buClr>
                <a:schemeClr val="dk1"/>
              </a:buClr>
              <a:buSzPts val="1100"/>
            </a:pPr>
            <a:endParaRPr lang="en-US" dirty="0">
              <a:solidFill>
                <a:schemeClr val="dk1"/>
              </a:solidFill>
              <a:latin typeface="Arial"/>
              <a:ea typeface="Calibri"/>
              <a:cs typeface="Arial"/>
              <a:sym typeface="Arial"/>
            </a:endParaRPr>
          </a:p>
          <a:p>
            <a:pPr>
              <a:lnSpc>
                <a:spcPct val="115000"/>
              </a:lnSpc>
              <a:buClr>
                <a:schemeClr val="dk1"/>
              </a:buClr>
              <a:buSzPts val="1100"/>
            </a:pPr>
            <a:r>
              <a:rPr lang="en-US" dirty="0">
                <a:solidFill>
                  <a:schemeClr val="dk1"/>
                </a:solidFill>
                <a:latin typeface="Arial"/>
                <a:ea typeface="Calibri"/>
                <a:cs typeface="Arial"/>
                <a:sym typeface="Arial"/>
              </a:rPr>
              <a:t>Alternate Reflection Activity: Depending when in the sequence this module is provided, alternative activities are described below to add variety. </a:t>
            </a:r>
          </a:p>
          <a:p>
            <a:pPr marL="232943" indent="-232943">
              <a:lnSpc>
                <a:spcPct val="115000"/>
              </a:lnSpc>
              <a:buClr>
                <a:schemeClr val="dk1"/>
              </a:buClr>
              <a:buSzPts val="1100"/>
              <a:buFont typeface="Arial"/>
              <a:buAutoNum type="arabicPeriod"/>
            </a:pPr>
            <a:r>
              <a:rPr lang="en-US" dirty="0">
                <a:solidFill>
                  <a:schemeClr val="dk1"/>
                </a:solidFill>
                <a:latin typeface="Arial"/>
                <a:ea typeface="Calibri"/>
                <a:cs typeface="Arial"/>
                <a:sym typeface="Arial"/>
              </a:rPr>
              <a:t>Find a partner and then find another pair. In this group of four, discuss how you believe Teacher Inquiry would impact efficacy. After a few minutes designate a person (#3, birthday closest to that day, etc.) moves to the group on the right and provide some time for the new group to share ideas. </a:t>
            </a:r>
          </a:p>
          <a:p>
            <a:pPr marL="232943" indent="-232943">
              <a:lnSpc>
                <a:spcPct val="115000"/>
              </a:lnSpc>
              <a:buClr>
                <a:schemeClr val="dk1"/>
              </a:buClr>
              <a:buSzPts val="1100"/>
              <a:buFont typeface="Arial"/>
              <a:buAutoNum type="arabicPeriod"/>
            </a:pPr>
            <a:r>
              <a:rPr lang="en-US" dirty="0">
                <a:solidFill>
                  <a:schemeClr val="dk1"/>
                </a:solidFill>
                <a:latin typeface="Arial"/>
                <a:ea typeface="Calibri"/>
                <a:cs typeface="Arial"/>
                <a:sym typeface="Arial"/>
              </a:rPr>
              <a:t>Use chart paper and do a whole group brainstorm of how Teacher Inquiry would impact CTE, recording responses on the chart paper. </a:t>
            </a:r>
          </a:p>
          <a:p>
            <a:pPr marL="232943" indent="-232943">
              <a:lnSpc>
                <a:spcPct val="115000"/>
              </a:lnSpc>
              <a:buClr>
                <a:schemeClr val="dk1"/>
              </a:buClr>
              <a:buSzPts val="1100"/>
              <a:buFont typeface="Arial"/>
              <a:buAutoNum type="arabicPeriod"/>
            </a:pPr>
            <a:r>
              <a:rPr lang="en-US" dirty="0">
                <a:solidFill>
                  <a:schemeClr val="dk1"/>
                </a:solidFill>
                <a:latin typeface="Arial"/>
                <a:ea typeface="Calibri"/>
                <a:cs typeface="Arial"/>
                <a:sym typeface="Arial"/>
              </a:rPr>
              <a:t>Concentric Circles – Have participants form two circles, one inside circle and one outside circle, facing each other.  Pairs discuss how Teacher Inquiry impacts a different level of CTE, then outside circle mores one person to the right, and the new pairs discuss the next level. </a:t>
            </a:r>
          </a:p>
          <a:p>
            <a:endParaRPr lang="en-US" dirty="0"/>
          </a:p>
        </p:txBody>
      </p:sp>
      <p:sp>
        <p:nvSpPr>
          <p:cNvPr id="4" name="Slide Number Placeholder 3"/>
          <p:cNvSpPr>
            <a:spLocks noGrp="1"/>
          </p:cNvSpPr>
          <p:nvPr>
            <p:ph type="sldNum" sz="quarter" idx="5"/>
          </p:nvPr>
        </p:nvSpPr>
        <p:spPr/>
        <p:txBody>
          <a:bodyPr/>
          <a:lstStyle/>
          <a:p>
            <a:fld id="{2FC1790C-55D2-46A1-B73D-8A4A436DCF88}" type="slidenum">
              <a:rPr lang="en-US" smtClean="0"/>
              <a:t>33</a:t>
            </a:fld>
            <a:endParaRPr lang="en-US"/>
          </a:p>
        </p:txBody>
      </p:sp>
    </p:spTree>
    <p:extLst>
      <p:ext uri="{BB962C8B-B14F-4D97-AF65-F5344CB8AC3E}">
        <p14:creationId xmlns:p14="http://schemas.microsoft.com/office/powerpoint/2010/main" val="96678851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497858d65a_0_11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497858d65a_0_113: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r>
              <a:rPr lang="en-US" b="1" dirty="0"/>
              <a:t>To Know</a:t>
            </a:r>
          </a:p>
          <a:p>
            <a:r>
              <a:rPr lang="en-US" b="0" dirty="0"/>
              <a:t>This</a:t>
            </a:r>
            <a:r>
              <a:rPr lang="en-US" dirty="0"/>
              <a:t> is a transition slide</a:t>
            </a:r>
            <a:endParaRPr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 Know</a:t>
            </a:r>
          </a:p>
          <a:p>
            <a:r>
              <a:rPr lang="en-US" dirty="0"/>
              <a:t>This is an introduction to the topic and an opportunity to clarify definitions.</a:t>
            </a:r>
          </a:p>
          <a:p>
            <a:endParaRPr lang="en-US" dirty="0"/>
          </a:p>
          <a:p>
            <a:r>
              <a:rPr lang="en-US" b="1" dirty="0"/>
              <a:t>To Do/Say</a:t>
            </a:r>
          </a:p>
          <a:p>
            <a:r>
              <a:rPr lang="en-US" dirty="0"/>
              <a:t>Review the definitions  and put in the context of schools. </a:t>
            </a:r>
          </a:p>
          <a:p>
            <a:endParaRPr lang="en-US" dirty="0"/>
          </a:p>
        </p:txBody>
      </p:sp>
      <p:sp>
        <p:nvSpPr>
          <p:cNvPr id="4" name="Slide Number Placeholder 3"/>
          <p:cNvSpPr>
            <a:spLocks noGrp="1"/>
          </p:cNvSpPr>
          <p:nvPr>
            <p:ph type="sldNum" sz="quarter" idx="5"/>
          </p:nvPr>
        </p:nvSpPr>
        <p:spPr/>
        <p:txBody>
          <a:bodyPr/>
          <a:lstStyle/>
          <a:p>
            <a:fld id="{2FC1790C-55D2-46A1-B73D-8A4A436DCF88}" type="slidenum">
              <a:rPr lang="en-US" smtClean="0"/>
              <a:t>35</a:t>
            </a:fld>
            <a:endParaRPr lang="en-US"/>
          </a:p>
        </p:txBody>
      </p:sp>
    </p:spTree>
    <p:extLst>
      <p:ext uri="{BB962C8B-B14F-4D97-AF65-F5344CB8AC3E}">
        <p14:creationId xmlns:p14="http://schemas.microsoft.com/office/powerpoint/2010/main" val="20011012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239303" defTabSz="957211">
              <a:buClr>
                <a:srgbClr val="000000"/>
              </a:buClr>
              <a:buSzPts val="1400"/>
              <a:defRPr/>
            </a:pPr>
            <a:r>
              <a:rPr lang="en-US" b="1" dirty="0"/>
              <a:t>To Know</a:t>
            </a:r>
          </a:p>
          <a:p>
            <a:pPr indent="-239303" defTabSz="957211">
              <a:buClr>
                <a:srgbClr val="000000"/>
              </a:buClr>
              <a:buSzPts val="1400"/>
              <a:defRPr/>
            </a:pPr>
            <a:r>
              <a:rPr lang="en-US" b="0" dirty="0"/>
              <a:t>This slide is here to review the four main sources of efficacy in order to make the connection to how</a:t>
            </a:r>
            <a:r>
              <a:rPr lang="en-US" b="0" baseline="0" dirty="0"/>
              <a:t> Teacher Inquiry </a:t>
            </a:r>
            <a:r>
              <a:rPr lang="en-US" b="0" dirty="0"/>
              <a:t>can be useful to providing these experiences. </a:t>
            </a:r>
          </a:p>
          <a:p>
            <a:pPr indent="-239303" defTabSz="957211">
              <a:buClr>
                <a:srgbClr val="000000"/>
              </a:buClr>
              <a:buSzPts val="1400"/>
              <a:defRPr/>
            </a:pPr>
            <a:endParaRPr lang="en-US" dirty="0"/>
          </a:p>
          <a:p>
            <a:pPr indent="-239303" defTabSz="957211">
              <a:buClr>
                <a:srgbClr val="000000"/>
              </a:buClr>
              <a:buSzPts val="1400"/>
              <a:defRPr/>
            </a:pPr>
            <a:r>
              <a:rPr lang="en-US" dirty="0"/>
              <a:t>These are the four main sources of efficacy.  </a:t>
            </a:r>
          </a:p>
          <a:p>
            <a:pPr marL="174708" indent="-174708">
              <a:buClr>
                <a:srgbClr val="000000"/>
              </a:buClr>
              <a:buSzPts val="1400"/>
              <a:buFont typeface="Wingdings" panose="05000000000000000000" pitchFamily="2" charset="2"/>
              <a:buChar char="§"/>
            </a:pPr>
            <a:r>
              <a:rPr lang="en-US" u="sng" dirty="0"/>
              <a:t>Mastery experience</a:t>
            </a:r>
            <a:r>
              <a:rPr lang="en-US" u="none" dirty="0"/>
              <a:t> is</a:t>
            </a:r>
            <a:r>
              <a:rPr lang="en-US" dirty="0"/>
              <a:t> when you experience success firsthand. This is the most effective way of creating a strong sense of self-efficacy. Successes build a robust belief in one’s personal efficacy. A resilient sense of efficacy requires experience in overcoming obstacles through perseverant effort. </a:t>
            </a:r>
          </a:p>
          <a:p>
            <a:pPr marL="174708" indent="-174708">
              <a:buClr>
                <a:srgbClr val="000000"/>
              </a:buClr>
              <a:buSzPts val="1400"/>
              <a:buFont typeface="Wingdings" panose="05000000000000000000" pitchFamily="2" charset="2"/>
              <a:buChar char="§"/>
            </a:pPr>
            <a:r>
              <a:rPr lang="en-US" u="sng" dirty="0"/>
              <a:t>Vicarious experience</a:t>
            </a:r>
            <a:r>
              <a:rPr lang="en-US" dirty="0"/>
              <a:t> occurs when success is modeled. Seeing people similar to oneself </a:t>
            </a:r>
            <a:r>
              <a:rPr lang="en-US" dirty="0">
                <a:solidFill>
                  <a:schemeClr val="dk1"/>
                </a:solidFill>
                <a:ea typeface="Calibri"/>
                <a:cs typeface="Calibri"/>
                <a:sym typeface="Calibri"/>
              </a:rPr>
              <a:t>succeed by sustained effort raises observers' beliefs that they too possess the capabilities to master comparable activities required to succeed. </a:t>
            </a:r>
            <a:endParaRPr lang="en-US" dirty="0">
              <a:solidFill>
                <a:schemeClr val="tx1"/>
              </a:solidFill>
              <a:ea typeface="+mn-ea"/>
              <a:cs typeface="+mn-cs"/>
              <a:sym typeface="Calibri"/>
            </a:endParaRPr>
          </a:p>
          <a:p>
            <a:pPr marL="174708" indent="-174708">
              <a:buClr>
                <a:srgbClr val="000000"/>
              </a:buClr>
              <a:buSzPts val="1400"/>
              <a:buFont typeface="Wingdings" panose="05000000000000000000" pitchFamily="2" charset="2"/>
              <a:buChar char="§"/>
            </a:pPr>
            <a:r>
              <a:rPr lang="en-US" u="sng" dirty="0"/>
              <a:t>Social persuasion</a:t>
            </a:r>
            <a:r>
              <a:rPr lang="en-US" dirty="0"/>
              <a:t> is when a trusted source gives feedback and encouragement. </a:t>
            </a:r>
            <a:r>
              <a:rPr lang="en-US" dirty="0">
                <a:solidFill>
                  <a:schemeClr val="dk1"/>
                </a:solidFill>
                <a:ea typeface="Calibri"/>
                <a:cs typeface="Calibri"/>
                <a:sym typeface="Calibri"/>
              </a:rPr>
              <a:t>People who are persuaded verbally that they possess the capabilities to master given activities are more likely to mobilize greater effort and sustain it than if they harbor self-doubts and dwell on personal deficiencies when problems arise. To the extent that persuasive boosts perceived self-efficacy leads people to try hard enough to succeed, promote development of skills, and a sense of personal efficacy. </a:t>
            </a:r>
            <a:r>
              <a:rPr lang="en-US" dirty="0"/>
              <a:t> </a:t>
            </a:r>
          </a:p>
          <a:p>
            <a:pPr marL="174708" indent="-174708">
              <a:buClr>
                <a:srgbClr val="000000"/>
              </a:buClr>
              <a:buSzPts val="1400"/>
              <a:buFont typeface="Wingdings" panose="05000000000000000000" pitchFamily="2" charset="2"/>
              <a:buChar char="§"/>
            </a:pPr>
            <a:r>
              <a:rPr lang="en-US" u="sng" dirty="0"/>
              <a:t>Affective state</a:t>
            </a:r>
            <a:r>
              <a:rPr lang="en-US" dirty="0"/>
              <a:t> is the actual physiological effect. People also rely partly on their emotional state to judge their capabilities. </a:t>
            </a:r>
            <a:r>
              <a:rPr lang="en-US" dirty="0">
                <a:solidFill>
                  <a:schemeClr val="dk1"/>
                </a:solidFill>
                <a:ea typeface="Calibri"/>
                <a:cs typeface="Calibri"/>
                <a:sym typeface="Calibri"/>
              </a:rPr>
              <a:t>Positive mood enhances perceived self-efficacy, despondent mood diminishes it. The fourth way of modifying self-beliefs of efficacy is to reduce people's stress reactions and alter their negative emotional proclivities and interpretations of their physical states. People who have a high sense of efficacy are likely to view their state of affective arousal as an energizing facilitator of performance, whereas those who are beset by self-doubt regard their arousal as a debilitating. </a:t>
            </a:r>
            <a:endParaRPr lang="en-US" dirty="0">
              <a:effectLst/>
            </a:endParaRPr>
          </a:p>
          <a:p>
            <a:pPr indent="-239303" defTabSz="957211">
              <a:buClr>
                <a:srgbClr val="000000"/>
              </a:buClr>
              <a:buSzPts val="1400"/>
              <a:defRPr/>
            </a:pPr>
            <a:endParaRPr lang="en-US" dirty="0"/>
          </a:p>
          <a:p>
            <a:pPr indent="-239303">
              <a:buClr>
                <a:srgbClr val="000000"/>
              </a:buClr>
              <a:buSzPts val="1400"/>
            </a:pPr>
            <a:r>
              <a:rPr lang="en-US" b="1" dirty="0">
                <a:solidFill>
                  <a:schemeClr val="dk1"/>
                </a:solidFill>
                <a:latin typeface="+mn-lt"/>
                <a:ea typeface="Calibri"/>
                <a:cs typeface="Calibri"/>
                <a:sym typeface="Calibri"/>
              </a:rPr>
              <a:t>To Do/Say</a:t>
            </a:r>
          </a:p>
          <a:p>
            <a:pPr indent="-239303">
              <a:buClr>
                <a:srgbClr val="000000"/>
              </a:buClr>
              <a:buSzPts val="1400"/>
            </a:pPr>
            <a:r>
              <a:rPr lang="en-US" dirty="0"/>
              <a:t>Show slide</a:t>
            </a:r>
          </a:p>
          <a:p>
            <a:pPr indent="-239303">
              <a:buClr>
                <a:srgbClr val="000000"/>
              </a:buClr>
              <a:buSzPts val="1400"/>
            </a:pPr>
            <a:endParaRPr lang="en-US" dirty="0"/>
          </a:p>
          <a:p>
            <a:pPr indent="-239303">
              <a:buClr>
                <a:srgbClr val="000000"/>
              </a:buClr>
              <a:buSzPts val="1400"/>
            </a:pPr>
            <a:r>
              <a:rPr lang="en-US" dirty="0"/>
              <a:t>You may remember this information from the Base Module. These are the four main ways that people build efficacy.</a:t>
            </a:r>
          </a:p>
          <a:p>
            <a:pPr marL="174708" indent="-174708">
              <a:buClr>
                <a:srgbClr val="000000"/>
              </a:buClr>
              <a:buSzPts val="1400"/>
              <a:buFont typeface="Wingdings" panose="05000000000000000000" pitchFamily="2" charset="2"/>
              <a:buChar char="§"/>
            </a:pPr>
            <a:r>
              <a:rPr lang="en-US" u="sng" dirty="0"/>
              <a:t>Mastery experience</a:t>
            </a:r>
            <a:r>
              <a:rPr lang="en-US" dirty="0"/>
              <a:t> is when you experience success firsthand. </a:t>
            </a:r>
          </a:p>
          <a:p>
            <a:pPr marL="174708" indent="-174708">
              <a:buClr>
                <a:srgbClr val="000000"/>
              </a:buClr>
              <a:buSzPts val="1400"/>
              <a:buFont typeface="Wingdings" panose="05000000000000000000" pitchFamily="2" charset="2"/>
              <a:buChar char="§"/>
            </a:pPr>
            <a:r>
              <a:rPr lang="en-US" u="sng" dirty="0"/>
              <a:t>Vicarious experience</a:t>
            </a:r>
            <a:r>
              <a:rPr lang="en-US" dirty="0"/>
              <a:t> occurs when you see others succeed and it raises your belief that you too could do something. </a:t>
            </a:r>
          </a:p>
          <a:p>
            <a:pPr marL="174708" indent="-174708">
              <a:buClr>
                <a:srgbClr val="000000"/>
              </a:buClr>
              <a:buSzPts val="1400"/>
              <a:buFont typeface="Wingdings" panose="05000000000000000000" pitchFamily="2" charset="2"/>
              <a:buChar char="§"/>
            </a:pPr>
            <a:r>
              <a:rPr lang="en-US" u="sng" dirty="0"/>
              <a:t>Social persuasion</a:t>
            </a:r>
            <a:r>
              <a:rPr lang="en-US" dirty="0"/>
              <a:t> is when someone motivates you to believe you can achieve a goal. </a:t>
            </a:r>
          </a:p>
          <a:p>
            <a:pPr marL="174708" indent="-174708">
              <a:buClr>
                <a:srgbClr val="000000"/>
              </a:buClr>
              <a:buSzPts val="1400"/>
              <a:buFont typeface="Wingdings" panose="05000000000000000000" pitchFamily="2" charset="2"/>
              <a:buChar char="§"/>
            </a:pPr>
            <a:r>
              <a:rPr lang="en-US" u="sng" dirty="0"/>
              <a:t>Affective state</a:t>
            </a:r>
            <a:r>
              <a:rPr lang="en-US" dirty="0"/>
              <a:t> is how your emotional state affects your belief in your ability.</a:t>
            </a:r>
          </a:p>
          <a:p>
            <a:pPr>
              <a:buClr>
                <a:srgbClr val="000000"/>
              </a:buClr>
              <a:buSzPts val="1400"/>
            </a:pPr>
            <a:endParaRPr lang="en-US" dirty="0"/>
          </a:p>
          <a:p>
            <a:pPr>
              <a:buClr>
                <a:srgbClr val="000000"/>
              </a:buClr>
              <a:buSzPts val="1400"/>
            </a:pPr>
            <a:r>
              <a:rPr lang="en-US" b="1" dirty="0"/>
              <a:t>References</a:t>
            </a:r>
          </a:p>
          <a:p>
            <a:pPr defTabSz="957211">
              <a:buClr>
                <a:srgbClr val="000000"/>
              </a:buClr>
              <a:buSzPts val="1400"/>
              <a:defRPr/>
            </a:pPr>
            <a:r>
              <a:rPr lang="en-US" dirty="0">
                <a:solidFill>
                  <a:schemeClr val="dk1"/>
                </a:solidFill>
                <a:ea typeface="Calibri"/>
                <a:cs typeface="Calibri"/>
                <a:sym typeface="Calibri"/>
              </a:rPr>
              <a:t>Bandura, A. (1994). Self-efficacy. In V. S. </a:t>
            </a:r>
            <a:r>
              <a:rPr lang="en-US" dirty="0" err="1">
                <a:solidFill>
                  <a:schemeClr val="dk1"/>
                </a:solidFill>
                <a:ea typeface="Calibri"/>
                <a:cs typeface="Calibri"/>
                <a:sym typeface="Calibri"/>
              </a:rPr>
              <a:t>Ramachaudran</a:t>
            </a:r>
            <a:r>
              <a:rPr lang="en-US" dirty="0">
                <a:solidFill>
                  <a:schemeClr val="dk1"/>
                </a:solidFill>
                <a:ea typeface="Calibri"/>
                <a:cs typeface="Calibri"/>
                <a:sym typeface="Calibri"/>
              </a:rPr>
              <a:t> (Ed.), </a:t>
            </a:r>
            <a:r>
              <a:rPr lang="en-US" i="1" dirty="0">
                <a:solidFill>
                  <a:schemeClr val="dk1"/>
                </a:solidFill>
                <a:ea typeface="Calibri"/>
                <a:cs typeface="Calibri"/>
                <a:sym typeface="Calibri"/>
              </a:rPr>
              <a:t>Encyclopedia of human behavior </a:t>
            </a:r>
            <a:r>
              <a:rPr lang="en-US" dirty="0">
                <a:solidFill>
                  <a:schemeClr val="dk1"/>
                </a:solidFill>
                <a:ea typeface="Calibri"/>
                <a:cs typeface="Calibri"/>
                <a:sym typeface="Calibri"/>
              </a:rPr>
              <a:t>(Vol. 4, pp. 71-81). New York: Academic Press. (Reprinted in H. Friedman [Ed.], </a:t>
            </a:r>
            <a:r>
              <a:rPr lang="en-US" i="1" dirty="0">
                <a:solidFill>
                  <a:schemeClr val="dk1"/>
                </a:solidFill>
                <a:ea typeface="Calibri"/>
                <a:cs typeface="Calibri"/>
                <a:sym typeface="Calibri"/>
              </a:rPr>
              <a:t>Encyclopedia of mental health</a:t>
            </a:r>
            <a:r>
              <a:rPr lang="en-US" dirty="0">
                <a:solidFill>
                  <a:schemeClr val="dk1"/>
                </a:solidFill>
                <a:ea typeface="Calibri"/>
                <a:cs typeface="Calibri"/>
                <a:sym typeface="Calibri"/>
              </a:rPr>
              <a:t>. San Diego: Academic Press, 1998). </a:t>
            </a:r>
          </a:p>
          <a:p>
            <a:pPr>
              <a:buClr>
                <a:srgbClr val="000000"/>
              </a:buClr>
              <a:buSzPts val="1400"/>
            </a:pPr>
            <a:endParaRPr lang="en-US" b="1" dirty="0"/>
          </a:p>
        </p:txBody>
      </p:sp>
      <p:sp>
        <p:nvSpPr>
          <p:cNvPr id="4" name="Slide Number Placeholder 3"/>
          <p:cNvSpPr>
            <a:spLocks noGrp="1"/>
          </p:cNvSpPr>
          <p:nvPr>
            <p:ph type="sldNum" idx="12"/>
          </p:nvPr>
        </p:nvSpPr>
        <p:spPr/>
        <p:txBody>
          <a:bodyPr/>
          <a:lstStyle/>
          <a:p>
            <a:fld id="{00000000-1234-1234-1234-123412341234}" type="slidenum">
              <a:rPr lang="en-US">
                <a:solidFill>
                  <a:schemeClr val="dk1"/>
                </a:solidFill>
                <a:latin typeface="Calibri"/>
                <a:ea typeface="Calibri"/>
                <a:cs typeface="Calibri"/>
                <a:sym typeface="Calibri"/>
              </a:rPr>
              <a:pPr/>
              <a:t>36</a:t>
            </a:fld>
            <a:endParaRPr lang="en-US">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8586856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Questrial"/>
                <a:ea typeface="Questrial"/>
                <a:cs typeface="Questrial"/>
                <a:sym typeface="Questrial"/>
              </a:rPr>
              <a:t>To Know</a:t>
            </a:r>
          </a:p>
          <a:p>
            <a:r>
              <a:rPr lang="en-US" dirty="0">
                <a:latin typeface="Questrial"/>
                <a:ea typeface="Questrial"/>
                <a:cs typeface="Questrial"/>
                <a:sym typeface="Questrial"/>
              </a:rPr>
              <a:t>Link to video https://www.youtube.com/watch?v=BXJ8taZgwiE&amp;feature=youtu.be </a:t>
            </a:r>
          </a:p>
          <a:p>
            <a:endParaRPr lang="en-US" dirty="0">
              <a:latin typeface="Questrial"/>
              <a:ea typeface="Questrial"/>
              <a:cs typeface="Questrial"/>
              <a:sym typeface="Questrial"/>
            </a:endParaRPr>
          </a:p>
          <a:p>
            <a:r>
              <a:rPr lang="en-US" dirty="0">
                <a:latin typeface="Questrial"/>
                <a:ea typeface="Questrial"/>
                <a:cs typeface="Questrial"/>
                <a:sym typeface="Questrial"/>
              </a:rPr>
              <a:t>Link to article http://www.ascd.org/publications/educational-leadership/dec08/vol66/num04/Collaborative-Inquiry.aspx</a:t>
            </a:r>
          </a:p>
          <a:p>
            <a:endParaRPr lang="en-US" dirty="0">
              <a:latin typeface="Questrial"/>
              <a:ea typeface="Questrial"/>
              <a:cs typeface="Questrial"/>
              <a:sym typeface="Questrial"/>
            </a:endParaRPr>
          </a:p>
          <a:p>
            <a:r>
              <a:rPr lang="en-US" dirty="0">
                <a:latin typeface="Questrial"/>
                <a:ea typeface="Questrial"/>
                <a:cs typeface="Questrial"/>
                <a:sym typeface="Questrial"/>
              </a:rPr>
              <a:t>The article uses the term collaborative inquiry – in this module we use Teacher Inquiry to mean the same thing. </a:t>
            </a:r>
          </a:p>
          <a:p>
            <a:endParaRPr lang="en-US" dirty="0">
              <a:latin typeface="Questrial"/>
              <a:ea typeface="Questrial"/>
              <a:cs typeface="Questrial"/>
              <a:sym typeface="Questrial"/>
            </a:endParaRPr>
          </a:p>
          <a:p>
            <a:endParaRPr lang="en-US" dirty="0">
              <a:latin typeface="Questrial"/>
              <a:ea typeface="Questrial"/>
              <a:cs typeface="Questrial"/>
              <a:sym typeface="Questrial"/>
            </a:endParaRPr>
          </a:p>
          <a:p>
            <a:r>
              <a:rPr lang="en-US" b="1" dirty="0">
                <a:latin typeface="Questrial"/>
                <a:ea typeface="Questrial"/>
                <a:cs typeface="Questrial"/>
                <a:sym typeface="Questrial"/>
              </a:rPr>
              <a:t>To Do/Say</a:t>
            </a:r>
          </a:p>
          <a:p>
            <a:pPr marL="232943" indent="-232943">
              <a:buAutoNum type="arabicPeriod"/>
            </a:pPr>
            <a:r>
              <a:rPr lang="en-US" dirty="0">
                <a:latin typeface="Questrial"/>
                <a:ea typeface="Questrial"/>
                <a:cs typeface="Questrial"/>
                <a:sym typeface="Questrial"/>
              </a:rPr>
              <a:t>Watch the clip from a school in the KC area.  </a:t>
            </a:r>
          </a:p>
          <a:p>
            <a:pPr marL="232943" indent="-232943">
              <a:buAutoNum type="arabicPeriod"/>
            </a:pPr>
            <a:r>
              <a:rPr lang="en-US" dirty="0">
                <a:latin typeface="Questrial"/>
                <a:ea typeface="Questrial"/>
                <a:cs typeface="Questrial"/>
                <a:sym typeface="Questrial"/>
              </a:rPr>
              <a:t>Pass out copies of this brief article and have participants read silently to themselves. </a:t>
            </a:r>
          </a:p>
          <a:p>
            <a:pPr marL="232943" indent="-232943">
              <a:buAutoNum type="arabicPeriod"/>
            </a:pPr>
            <a:r>
              <a:rPr lang="en-US" dirty="0">
                <a:latin typeface="Questrial"/>
                <a:ea typeface="Questrial"/>
                <a:cs typeface="Questrial"/>
                <a:sym typeface="Questrial"/>
              </a:rPr>
              <a:t>Either in large of small groups ask participants to discuss </a:t>
            </a:r>
            <a:r>
              <a:rPr lang="en-US" i="1" dirty="0">
                <a:latin typeface="Questrial"/>
                <a:ea typeface="Questrial"/>
                <a:cs typeface="Questrial"/>
                <a:sym typeface="Questrial"/>
              </a:rPr>
              <a:t>How might the school featured in the video use collaborative inquiry to expand what is currently happening in their building?  How might that build CTE?</a:t>
            </a:r>
          </a:p>
          <a:p>
            <a:endParaRPr lang="en-US" dirty="0">
              <a:latin typeface="Questrial"/>
              <a:ea typeface="Questrial"/>
              <a:cs typeface="Questrial"/>
              <a:sym typeface="Questrial"/>
            </a:endParaRPr>
          </a:p>
          <a:p>
            <a:r>
              <a:rPr lang="en-US" b="1" dirty="0">
                <a:latin typeface="Questrial"/>
                <a:ea typeface="Questrial"/>
                <a:cs typeface="Questrial"/>
                <a:sym typeface="Questrial"/>
              </a:rPr>
              <a:t>References</a:t>
            </a:r>
          </a:p>
          <a:p>
            <a:pPr defTabSz="931774">
              <a:defRPr/>
            </a:pPr>
            <a:r>
              <a:rPr lang="en-US" dirty="0">
                <a:latin typeface="Questrial"/>
                <a:ea typeface="Questrial"/>
                <a:cs typeface="Questrial"/>
                <a:sym typeface="Questrial"/>
              </a:rPr>
              <a:t>David, J. L. (2008). What research says about collaborative inquiry. </a:t>
            </a:r>
            <a:r>
              <a:rPr lang="en-US" i="1" dirty="0">
                <a:latin typeface="Questrial"/>
                <a:ea typeface="Questrial"/>
                <a:cs typeface="Questrial"/>
                <a:sym typeface="Questrial"/>
              </a:rPr>
              <a:t>Educational Leadership</a:t>
            </a:r>
            <a:r>
              <a:rPr lang="en-US" dirty="0">
                <a:latin typeface="Questrial"/>
                <a:ea typeface="Questrial"/>
                <a:cs typeface="Questrial"/>
                <a:sym typeface="Questrial"/>
              </a:rPr>
              <a:t>, </a:t>
            </a:r>
            <a:r>
              <a:rPr lang="en-US" i="1" dirty="0">
                <a:latin typeface="Questrial"/>
                <a:ea typeface="Questrial"/>
                <a:cs typeface="Questrial"/>
                <a:sym typeface="Questrial"/>
              </a:rPr>
              <a:t>66</a:t>
            </a:r>
            <a:r>
              <a:rPr lang="en-US" dirty="0">
                <a:latin typeface="Questrial"/>
                <a:ea typeface="Questrial"/>
                <a:cs typeface="Questrial"/>
                <a:sym typeface="Questrial"/>
              </a:rPr>
              <a:t>(4), 87-88.</a:t>
            </a:r>
          </a:p>
          <a:p>
            <a:pPr defTabSz="931774">
              <a:defRPr/>
            </a:pPr>
            <a:endParaRPr lang="en-US" dirty="0">
              <a:latin typeface="Questrial"/>
              <a:ea typeface="Questrial"/>
              <a:cs typeface="Questrial"/>
              <a:sym typeface="Questrial"/>
            </a:endParaRPr>
          </a:p>
          <a:p>
            <a:pPr marL="0" marR="0" lvl="0" indent="0" algn="l" defTabSz="931774" rtl="0" eaLnBrk="1" fontAlgn="auto" latinLnBrk="0" hangingPunct="1">
              <a:lnSpc>
                <a:spcPct val="100000"/>
              </a:lnSpc>
              <a:spcBef>
                <a:spcPts val="0"/>
              </a:spcBef>
              <a:spcAft>
                <a:spcPts val="0"/>
              </a:spcAft>
              <a:buClrTx/>
              <a:buSzTx/>
              <a:buFontTx/>
              <a:buNone/>
              <a:tabLst/>
              <a:defRPr/>
            </a:pPr>
            <a:r>
              <a:rPr lang="en-US" dirty="0">
                <a:latin typeface="Questrial"/>
                <a:ea typeface="Questrial"/>
                <a:cs typeface="Questrial"/>
                <a:sym typeface="Questrial"/>
              </a:rPr>
              <a:t>Raytown Schools. (2018, May 1). </a:t>
            </a:r>
            <a:r>
              <a:rPr lang="en-US" i="0" dirty="0">
                <a:latin typeface="Questrial"/>
                <a:ea typeface="Questrial"/>
                <a:cs typeface="Questrial"/>
                <a:sym typeface="Questrial"/>
              </a:rPr>
              <a:t>Collective efficacy training interview clip 1 </a:t>
            </a:r>
            <a:r>
              <a:rPr lang="en-US" dirty="0">
                <a:latin typeface="Questrial"/>
                <a:ea typeface="Questrial"/>
                <a:cs typeface="Questrial"/>
                <a:sym typeface="Questrial"/>
              </a:rPr>
              <a:t>[Video file]. Retrieved from https://www.youtube.com/watch?v=BXJ8taZgwiE&amp;feature=youtu.be </a:t>
            </a:r>
          </a:p>
          <a:p>
            <a:pPr defTabSz="931774">
              <a:defRPr/>
            </a:pPr>
            <a:endParaRPr lang="en-US" dirty="0">
              <a:latin typeface="Questrial"/>
              <a:ea typeface="Questrial"/>
              <a:cs typeface="Questrial"/>
              <a:sym typeface="Questrial"/>
            </a:endParaRPr>
          </a:p>
          <a:p>
            <a:endParaRPr lang="en-US" b="1" dirty="0">
              <a:latin typeface="Questrial"/>
              <a:ea typeface="Questrial"/>
              <a:cs typeface="Questrial"/>
              <a:sym typeface="Questrial"/>
            </a:endParaRPr>
          </a:p>
          <a:p>
            <a:endParaRPr lang="en-US" dirty="0"/>
          </a:p>
        </p:txBody>
      </p:sp>
      <p:sp>
        <p:nvSpPr>
          <p:cNvPr id="4" name="Slide Number Placeholder 3"/>
          <p:cNvSpPr>
            <a:spLocks noGrp="1"/>
          </p:cNvSpPr>
          <p:nvPr>
            <p:ph type="sldNum" sz="quarter" idx="5"/>
          </p:nvPr>
        </p:nvSpPr>
        <p:spPr/>
        <p:txBody>
          <a:bodyPr/>
          <a:lstStyle/>
          <a:p>
            <a:fld id="{2FC1790C-55D2-46A1-B73D-8A4A436DCF88}" type="slidenum">
              <a:rPr lang="en-US" smtClean="0"/>
              <a:t>37</a:t>
            </a:fld>
            <a:endParaRPr lang="en-US"/>
          </a:p>
        </p:txBody>
      </p:sp>
    </p:spTree>
    <p:extLst>
      <p:ext uri="{BB962C8B-B14F-4D97-AF65-F5344CB8AC3E}">
        <p14:creationId xmlns:p14="http://schemas.microsoft.com/office/powerpoint/2010/main" val="282161854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510"/>
              </a:spcBef>
            </a:pPr>
            <a:r>
              <a:rPr lang="en-US" sz="1400" b="1" dirty="0">
                <a:solidFill>
                  <a:schemeClr val="dk1"/>
                </a:solidFill>
                <a:ea typeface="Calibri"/>
                <a:cs typeface="Calibri"/>
                <a:sym typeface="Calibri"/>
              </a:rPr>
              <a:t>To Know</a:t>
            </a:r>
          </a:p>
          <a:p>
            <a:pPr>
              <a:spcBef>
                <a:spcPts val="510"/>
              </a:spcBef>
            </a:pPr>
            <a:r>
              <a:rPr lang="en-US" sz="1100" dirty="0">
                <a:solidFill>
                  <a:srgbClr val="505050"/>
                </a:solidFill>
              </a:rPr>
              <a:t>M</a:t>
            </a:r>
            <a:r>
              <a:rPr lang="en-US" sz="1400" dirty="0">
                <a:solidFill>
                  <a:srgbClr val="505050"/>
                </a:solidFill>
              </a:rPr>
              <a:t>ost of the instructionally-oriented models adhere to a common definition of teacher inquiry as </a:t>
            </a:r>
            <a:r>
              <a:rPr lang="en-US" sz="1400" dirty="0">
                <a:solidFill>
                  <a:srgbClr val="8C8118"/>
                </a:solidFill>
              </a:rPr>
              <a:t>“The search for knowledge and solutions through the “systematic, intentional” study of practice”</a:t>
            </a:r>
            <a:r>
              <a:rPr lang="en-US" sz="1400" dirty="0">
                <a:solidFill>
                  <a:srgbClr val="093F6F"/>
                </a:solidFill>
              </a:rPr>
              <a:t> (</a:t>
            </a:r>
            <a:r>
              <a:rPr lang="en-US" sz="1400" u="sng" dirty="0">
                <a:solidFill>
                  <a:srgbClr val="007398"/>
                </a:solidFill>
                <a:hlinkClick r:id="rId3"/>
              </a:rPr>
              <a:t>Cochran-Smith &amp; Lytle, 1993</a:t>
            </a:r>
            <a:r>
              <a:rPr lang="en-US" sz="1400" dirty="0">
                <a:solidFill>
                  <a:srgbClr val="505050"/>
                </a:solidFill>
              </a:rPr>
              <a:t>, pp. 23–24).</a:t>
            </a:r>
          </a:p>
          <a:p>
            <a:pPr>
              <a:spcBef>
                <a:spcPts val="510"/>
              </a:spcBef>
            </a:pPr>
            <a:endParaRPr lang="en-US" sz="1400" dirty="0">
              <a:solidFill>
                <a:srgbClr val="505050"/>
              </a:solidFill>
            </a:endParaRPr>
          </a:p>
          <a:p>
            <a:pPr>
              <a:spcBef>
                <a:spcPts val="510"/>
              </a:spcBef>
            </a:pPr>
            <a:r>
              <a:rPr lang="en-US" sz="1400" dirty="0">
                <a:solidFill>
                  <a:srgbClr val="505050"/>
                </a:solidFill>
              </a:rPr>
              <a:t>In other words, </a:t>
            </a:r>
            <a:r>
              <a:rPr lang="en-US" sz="1400" i="1" dirty="0">
                <a:solidFill>
                  <a:srgbClr val="C00000"/>
                </a:solidFill>
              </a:rPr>
              <a:t>teacher inquiry is about solving problems that are job-embedded and relevant.</a:t>
            </a:r>
          </a:p>
          <a:p>
            <a:pPr>
              <a:spcBef>
                <a:spcPts val="510"/>
              </a:spcBef>
            </a:pPr>
            <a:endParaRPr lang="en-US" sz="1400" i="1" dirty="0">
              <a:solidFill>
                <a:srgbClr val="C00000"/>
              </a:solidFill>
            </a:endParaRPr>
          </a:p>
          <a:p>
            <a:pPr defTabSz="931774">
              <a:spcBef>
                <a:spcPts val="510"/>
              </a:spcBef>
              <a:buClr>
                <a:srgbClr val="000000"/>
              </a:buClr>
              <a:buSzPts val="1100"/>
              <a:defRPr/>
            </a:pPr>
            <a:r>
              <a:rPr lang="en-US" sz="1400" dirty="0">
                <a:solidFill>
                  <a:srgbClr val="C00000"/>
                </a:solidFill>
              </a:rPr>
              <a:t>Make the connection and distinction with DBDM. Teacher Inquiry </a:t>
            </a:r>
            <a:r>
              <a:rPr lang="en-US" dirty="0">
                <a:solidFill>
                  <a:srgbClr val="000000"/>
                </a:solidFill>
                <a:latin typeface="Arial"/>
                <a:ea typeface="Arial"/>
                <a:cs typeface="Arial"/>
                <a:sym typeface="Arial"/>
              </a:rPr>
              <a:t>focuses on the concerns of teachers and engages teachers in the design, data collection, and interpretation of data around a question. Termed “action research” by </a:t>
            </a:r>
            <a:r>
              <a:rPr lang="en-US" dirty="0" err="1">
                <a:solidFill>
                  <a:srgbClr val="000000"/>
                </a:solidFill>
                <a:latin typeface="Arial"/>
                <a:ea typeface="Arial"/>
                <a:cs typeface="Arial"/>
                <a:sym typeface="Arial"/>
              </a:rPr>
              <a:t>Carr</a:t>
            </a:r>
            <a:r>
              <a:rPr lang="en-US" dirty="0">
                <a:solidFill>
                  <a:srgbClr val="000000"/>
                </a:solidFill>
                <a:latin typeface="Arial"/>
                <a:ea typeface="Arial"/>
                <a:cs typeface="Arial"/>
                <a:sym typeface="Arial"/>
              </a:rPr>
              <a:t> and </a:t>
            </a:r>
            <a:r>
              <a:rPr lang="en-US" dirty="0" err="1">
                <a:solidFill>
                  <a:srgbClr val="000000"/>
                </a:solidFill>
                <a:latin typeface="Arial"/>
                <a:ea typeface="Arial"/>
                <a:cs typeface="Arial"/>
                <a:sym typeface="Arial"/>
              </a:rPr>
              <a:t>Kemmis</a:t>
            </a:r>
            <a:r>
              <a:rPr lang="en-US" dirty="0">
                <a:solidFill>
                  <a:srgbClr val="000000"/>
                </a:solidFill>
                <a:latin typeface="Arial"/>
                <a:ea typeface="Arial"/>
                <a:cs typeface="Arial"/>
                <a:sym typeface="Arial"/>
              </a:rPr>
              <a:t> (1986), this approach has many benefits: (1) Theories and knowledge are generated from research grounded in the realities of educational practice, (2) teachers become collaborators in educational research by investigating their own problems, and (3) teachers play a part in the research process, which makes them more likely to facilitate change based on the knowledge they create. </a:t>
            </a:r>
          </a:p>
          <a:p>
            <a:pPr defTabSz="931774">
              <a:spcBef>
                <a:spcPts val="510"/>
              </a:spcBef>
              <a:buClr>
                <a:srgbClr val="000000"/>
              </a:buClr>
              <a:buSzPts val="1100"/>
              <a:defRPr/>
            </a:pPr>
            <a:endParaRPr lang="en-US" dirty="0">
              <a:solidFill>
                <a:srgbClr val="000000"/>
              </a:solidFill>
              <a:latin typeface="Arial"/>
              <a:ea typeface="Arial"/>
              <a:cs typeface="Arial"/>
              <a:sym typeface="Arial"/>
            </a:endParaRPr>
          </a:p>
          <a:p>
            <a:pPr defTabSz="931774">
              <a:spcBef>
                <a:spcPts val="510"/>
              </a:spcBef>
              <a:buClr>
                <a:srgbClr val="000000"/>
              </a:buClr>
              <a:buSzPts val="1100"/>
              <a:defRPr/>
            </a:pPr>
            <a:r>
              <a:rPr lang="en-US" dirty="0">
                <a:solidFill>
                  <a:srgbClr val="000000"/>
                </a:solidFill>
                <a:latin typeface="Arial"/>
                <a:cs typeface="Arial"/>
                <a:sym typeface="Arial"/>
              </a:rPr>
              <a:t>DBDM is a focus on understanding data and using it to improve instruction. </a:t>
            </a:r>
            <a:endParaRPr lang="en-US" sz="1400" dirty="0"/>
          </a:p>
          <a:p>
            <a:pPr defTabSz="931774">
              <a:spcBef>
                <a:spcPts val="510"/>
              </a:spcBef>
              <a:buClr>
                <a:srgbClr val="000000"/>
              </a:buClr>
              <a:buSzPts val="1100"/>
              <a:defRPr/>
            </a:pPr>
            <a:endParaRPr lang="en-US" sz="1400" dirty="0">
              <a:solidFill>
                <a:srgbClr val="C00000"/>
              </a:solidFill>
            </a:endParaRPr>
          </a:p>
          <a:p>
            <a:pPr>
              <a:spcBef>
                <a:spcPts val="510"/>
              </a:spcBef>
            </a:pPr>
            <a:r>
              <a:rPr lang="en-US" sz="1400" b="1" dirty="0">
                <a:solidFill>
                  <a:srgbClr val="C00000"/>
                </a:solidFill>
              </a:rPr>
              <a:t>To Do/Say</a:t>
            </a:r>
          </a:p>
          <a:p>
            <a:pPr>
              <a:spcBef>
                <a:spcPts val="510"/>
              </a:spcBef>
            </a:pPr>
            <a:r>
              <a:rPr lang="en-US" sz="1400" dirty="0">
                <a:solidFill>
                  <a:srgbClr val="C00000"/>
                </a:solidFill>
              </a:rPr>
              <a:t>Show slide</a:t>
            </a:r>
          </a:p>
          <a:p>
            <a:pPr>
              <a:spcBef>
                <a:spcPts val="510"/>
              </a:spcBef>
            </a:pPr>
            <a:endParaRPr lang="en-US" sz="1400" dirty="0">
              <a:solidFill>
                <a:srgbClr val="C00000"/>
              </a:solidFill>
            </a:endParaRPr>
          </a:p>
          <a:p>
            <a:pPr>
              <a:spcBef>
                <a:spcPts val="510"/>
              </a:spcBef>
            </a:pPr>
            <a:r>
              <a:rPr lang="en-US" sz="1400" dirty="0">
                <a:solidFill>
                  <a:srgbClr val="C00000"/>
                </a:solidFill>
              </a:rPr>
              <a:t>When we are talking about Collaborative Teacher Inquiry, we are talking about teachers (elaborate on bullet points).  </a:t>
            </a:r>
          </a:p>
          <a:p>
            <a:endParaRPr lang="en-US" dirty="0"/>
          </a:p>
          <a:p>
            <a:r>
              <a:rPr lang="en-US" b="1" dirty="0"/>
              <a:t>References</a:t>
            </a:r>
          </a:p>
          <a:p>
            <a:pPr defTabSz="931774">
              <a:defRPr/>
            </a:pPr>
            <a:r>
              <a:rPr lang="en-US" dirty="0">
                <a:solidFill>
                  <a:srgbClr val="000000"/>
                </a:solidFill>
                <a:latin typeface="Arial"/>
                <a:ea typeface="Arial"/>
                <a:cs typeface="Arial"/>
                <a:sym typeface="Arial"/>
              </a:rPr>
              <a:t>Cochran-Smith, M., &amp; Lytle, S. L. (1993). </a:t>
            </a:r>
            <a:r>
              <a:rPr lang="en-US" i="1" dirty="0">
                <a:solidFill>
                  <a:srgbClr val="000000"/>
                </a:solidFill>
                <a:latin typeface="Arial"/>
                <a:ea typeface="Arial"/>
                <a:cs typeface="Arial"/>
                <a:sym typeface="Arial"/>
              </a:rPr>
              <a:t>Inside/outside: Teacher research and knowledge. </a:t>
            </a:r>
            <a:r>
              <a:rPr lang="en-US" dirty="0">
                <a:solidFill>
                  <a:srgbClr val="000000"/>
                </a:solidFill>
                <a:latin typeface="Arial"/>
                <a:ea typeface="Arial"/>
                <a:cs typeface="Arial"/>
                <a:sym typeface="Arial"/>
              </a:rPr>
              <a:t>New York: Teachers’ College Press.</a:t>
            </a:r>
          </a:p>
          <a:p>
            <a:pPr defTabSz="931774">
              <a:defRPr/>
            </a:pPr>
            <a:endParaRPr lang="en-US" dirty="0">
              <a:solidFill>
                <a:srgbClr val="000000"/>
              </a:solidFill>
              <a:latin typeface="Arial"/>
              <a:ea typeface="Arial"/>
              <a:cs typeface="Arial"/>
              <a:sym typeface="Arial"/>
            </a:endParaRPr>
          </a:p>
          <a:p>
            <a:r>
              <a:rPr lang="en-US" dirty="0" err="1"/>
              <a:t>Carr</a:t>
            </a:r>
            <a:r>
              <a:rPr lang="en-US" dirty="0"/>
              <a:t>, W., &amp; </a:t>
            </a:r>
            <a:r>
              <a:rPr lang="en-US" dirty="0" err="1"/>
              <a:t>Kemmis</a:t>
            </a:r>
            <a:r>
              <a:rPr lang="en-US" dirty="0"/>
              <a:t>, S. (1986). </a:t>
            </a:r>
            <a:r>
              <a:rPr lang="en-US" i="1" dirty="0"/>
              <a:t>Becoming critical: Education, knowledge and action research. </a:t>
            </a:r>
            <a:r>
              <a:rPr lang="en-US" dirty="0"/>
              <a:t>London: Falmer. </a:t>
            </a:r>
            <a:endParaRPr lang="en-US" b="1" dirty="0"/>
          </a:p>
        </p:txBody>
      </p:sp>
      <p:sp>
        <p:nvSpPr>
          <p:cNvPr id="4" name="Slide Number Placeholder 3"/>
          <p:cNvSpPr>
            <a:spLocks noGrp="1"/>
          </p:cNvSpPr>
          <p:nvPr>
            <p:ph type="sldNum" sz="quarter" idx="5"/>
          </p:nvPr>
        </p:nvSpPr>
        <p:spPr/>
        <p:txBody>
          <a:bodyPr/>
          <a:lstStyle/>
          <a:p>
            <a:fld id="{2FC1790C-55D2-46A1-B73D-8A4A436DCF88}" type="slidenum">
              <a:rPr lang="en-US" smtClean="0"/>
              <a:t>38</a:t>
            </a:fld>
            <a:endParaRPr lang="en-US"/>
          </a:p>
        </p:txBody>
      </p:sp>
    </p:spTree>
    <p:extLst>
      <p:ext uri="{BB962C8B-B14F-4D97-AF65-F5344CB8AC3E}">
        <p14:creationId xmlns:p14="http://schemas.microsoft.com/office/powerpoint/2010/main" val="321818855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chemeClr val="dk1"/>
                </a:solidFill>
                <a:ea typeface="Calibri"/>
                <a:cs typeface="Calibri"/>
                <a:sym typeface="Calibri"/>
              </a:rPr>
              <a:t>To Know</a:t>
            </a:r>
          </a:p>
          <a:p>
            <a:r>
              <a:rPr lang="en-US" dirty="0">
                <a:solidFill>
                  <a:schemeClr val="dk1"/>
                </a:solidFill>
                <a:ea typeface="Calibri"/>
                <a:cs typeface="Calibri"/>
                <a:sym typeface="Calibri"/>
              </a:rPr>
              <a:t>This activity is designed to help connect how Teacher Leadership would result in stronger CTE. </a:t>
            </a:r>
          </a:p>
          <a:p>
            <a:endParaRPr lang="en-US" b="1" dirty="0">
              <a:solidFill>
                <a:schemeClr val="dk1"/>
              </a:solidFill>
              <a:ea typeface="Calibri"/>
              <a:cs typeface="Calibri"/>
              <a:sym typeface="Calibri"/>
            </a:endParaRPr>
          </a:p>
          <a:p>
            <a:r>
              <a:rPr lang="en-US" b="1" dirty="0">
                <a:solidFill>
                  <a:schemeClr val="dk1"/>
                </a:solidFill>
                <a:ea typeface="Calibri"/>
                <a:cs typeface="Calibri"/>
                <a:sym typeface="Calibri"/>
              </a:rPr>
              <a:t>To Say/To Do</a:t>
            </a:r>
          </a:p>
          <a:p>
            <a:r>
              <a:rPr lang="en-US" dirty="0">
                <a:solidFill>
                  <a:schemeClr val="dk1"/>
                </a:solidFill>
                <a:ea typeface="Calibri"/>
                <a:cs typeface="Calibri"/>
                <a:sym typeface="Calibri"/>
              </a:rPr>
              <a:t>Ask small groups to reflect on what they know about CTE and Teacher Inquiry and how Teacher Inquiry would result in increased CTE. Have groups share out. </a:t>
            </a:r>
            <a:endParaRPr lang="en-US" b="1" dirty="0">
              <a:solidFill>
                <a:schemeClr val="dk1"/>
              </a:solidFill>
              <a:ea typeface="Calibri"/>
              <a:cs typeface="Calibri"/>
              <a:sym typeface="Calibri"/>
            </a:endParaRPr>
          </a:p>
          <a:p>
            <a:endParaRPr lang="en-US" dirty="0"/>
          </a:p>
          <a:p>
            <a:r>
              <a:rPr lang="en-US" b="1" dirty="0"/>
              <a:t>References</a:t>
            </a:r>
          </a:p>
          <a:p>
            <a:pPr defTabSz="931774">
              <a:defRPr/>
            </a:pPr>
            <a:r>
              <a:rPr lang="en-US" dirty="0">
                <a:solidFill>
                  <a:srgbClr val="000000"/>
                </a:solidFill>
                <a:latin typeface="Arial"/>
                <a:ea typeface="Arial"/>
                <a:cs typeface="Arial"/>
                <a:sym typeface="Arial"/>
              </a:rPr>
              <a:t>Cochran-Smith, M., &amp; Lytle, S. L. (1993). </a:t>
            </a:r>
            <a:r>
              <a:rPr lang="en-US" i="1" dirty="0">
                <a:solidFill>
                  <a:srgbClr val="000000"/>
                </a:solidFill>
                <a:latin typeface="Arial"/>
                <a:ea typeface="Arial"/>
                <a:cs typeface="Arial"/>
                <a:sym typeface="Arial"/>
              </a:rPr>
              <a:t>Inside/outside: Teacher research and knowledge. </a:t>
            </a:r>
            <a:r>
              <a:rPr lang="en-US" dirty="0">
                <a:solidFill>
                  <a:srgbClr val="000000"/>
                </a:solidFill>
                <a:latin typeface="Arial"/>
                <a:ea typeface="Arial"/>
                <a:cs typeface="Arial"/>
                <a:sym typeface="Arial"/>
              </a:rPr>
              <a:t>New York: Teachers’ College Press.</a:t>
            </a:r>
          </a:p>
          <a:p>
            <a:endParaRPr lang="en-US" b="1" dirty="0"/>
          </a:p>
        </p:txBody>
      </p:sp>
      <p:sp>
        <p:nvSpPr>
          <p:cNvPr id="4" name="Slide Number Placeholder 3"/>
          <p:cNvSpPr>
            <a:spLocks noGrp="1"/>
          </p:cNvSpPr>
          <p:nvPr>
            <p:ph type="sldNum" sz="quarter" idx="5"/>
          </p:nvPr>
        </p:nvSpPr>
        <p:spPr/>
        <p:txBody>
          <a:bodyPr/>
          <a:lstStyle/>
          <a:p>
            <a:fld id="{2FC1790C-55D2-46A1-B73D-8A4A436DCF88}" type="slidenum">
              <a:rPr lang="en-US" smtClean="0"/>
              <a:t>39</a:t>
            </a:fld>
            <a:endParaRPr lang="en-US"/>
          </a:p>
        </p:txBody>
      </p:sp>
    </p:spTree>
    <p:extLst>
      <p:ext uri="{BB962C8B-B14F-4D97-AF65-F5344CB8AC3E}">
        <p14:creationId xmlns:p14="http://schemas.microsoft.com/office/powerpoint/2010/main" val="305098766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 Know</a:t>
            </a:r>
          </a:p>
          <a:p>
            <a:r>
              <a:rPr lang="en-US" dirty="0"/>
              <a:t>While there are a variety of models of Teacher Inquiry, they all share some critical components that makes Teacher Inquiry distinct from other collaborative practices. Teacher Inquiry is a collaborative effort through which teachers   </a:t>
            </a:r>
          </a:p>
          <a:p>
            <a:pPr marL="349415" indent="-284709">
              <a:spcBef>
                <a:spcPts val="510"/>
              </a:spcBef>
              <a:buClr>
                <a:srgbClr val="505050"/>
              </a:buClr>
              <a:buSzPts val="1800"/>
              <a:buFont typeface="Questrial"/>
              <a:buAutoNum type="arabicPeriod"/>
            </a:pPr>
            <a:r>
              <a:rPr lang="en-US" sz="1100" dirty="0">
                <a:solidFill>
                  <a:srgbClr val="505050"/>
                </a:solidFill>
              </a:rPr>
              <a:t>identify and define a compelling and recurring problem of instruction;</a:t>
            </a:r>
          </a:p>
          <a:p>
            <a:pPr marL="349415" indent="-284709">
              <a:buClr>
                <a:srgbClr val="505050"/>
              </a:buClr>
              <a:buSzPts val="1800"/>
              <a:buFont typeface="Questrial"/>
              <a:buAutoNum type="arabicPeriod"/>
            </a:pPr>
            <a:r>
              <a:rPr lang="en-US" sz="1100" dirty="0">
                <a:solidFill>
                  <a:srgbClr val="505050"/>
                </a:solidFill>
              </a:rPr>
              <a:t>work to develop and implement instructional plans which act as working hypotheses for addressing the area of need and assisting students to learn. Thinking through specific details is critical because the details are where the complexities of teaching reside;</a:t>
            </a:r>
          </a:p>
          <a:p>
            <a:pPr marL="349415" indent="-284709">
              <a:buClr>
                <a:srgbClr val="505050"/>
              </a:buClr>
              <a:buSzPts val="1800"/>
              <a:buFont typeface="Questrial"/>
              <a:buAutoNum type="arabicPeriod"/>
            </a:pPr>
            <a:r>
              <a:rPr lang="en-US" sz="1100" dirty="0">
                <a:solidFill>
                  <a:srgbClr val="505050"/>
                </a:solidFill>
              </a:rPr>
              <a:t>develop a collective commitment to the entire inquiry process. Collective commitment is critical because it shifts the focus of the investigation from the individual teacher to the instructional plans developed by the group and the impact of these jointly developed plans on student learning; and</a:t>
            </a:r>
          </a:p>
          <a:p>
            <a:pPr marL="349415" indent="-284709">
              <a:buClr>
                <a:srgbClr val="505050"/>
              </a:buClr>
              <a:buSzPts val="1800"/>
              <a:buFont typeface="Questrial"/>
              <a:buAutoNum type="arabicPeriod"/>
            </a:pPr>
            <a:r>
              <a:rPr lang="en-US" sz="1800" dirty="0">
                <a:solidFill>
                  <a:srgbClr val="505050"/>
                </a:solidFill>
              </a:rPr>
              <a:t>use a variety of forms of evidence and data to conduct the study of a problem (this could be student questionnaires, checklists, self-assessments, portfolios, systematic classroom observations, test results, audio or video recordings from the classroom).</a:t>
            </a:r>
          </a:p>
          <a:p>
            <a:pPr marL="64707">
              <a:buClr>
                <a:srgbClr val="505050"/>
              </a:buClr>
              <a:buSzPts val="1800"/>
            </a:pPr>
            <a:endParaRPr lang="en-US" sz="1800" dirty="0">
              <a:solidFill>
                <a:srgbClr val="505050"/>
              </a:solidFill>
            </a:endParaRPr>
          </a:p>
          <a:p>
            <a:pPr>
              <a:buClr>
                <a:srgbClr val="505050"/>
              </a:buClr>
              <a:buSzPts val="1800"/>
            </a:pPr>
            <a:r>
              <a:rPr lang="en-US" sz="1800" dirty="0">
                <a:solidFill>
                  <a:srgbClr val="505050"/>
                </a:solidFill>
              </a:rPr>
              <a:t>Ea</a:t>
            </a:r>
            <a:r>
              <a:rPr lang="en-US" sz="1100" dirty="0">
                <a:solidFill>
                  <a:srgbClr val="000000"/>
                </a:solidFill>
                <a:latin typeface="Arial"/>
                <a:ea typeface="Arial"/>
                <a:cs typeface="Arial"/>
                <a:sym typeface="Arial"/>
              </a:rPr>
              <a:t>ch of the teacher inquiry models reviewed highlight the need for a goal-oriented persistence as teachers work over a period of time to understand/resolve a dilemma and discover specific cause-effect findings about teaching and learning. </a:t>
            </a:r>
            <a:endParaRPr lang="en-US" sz="1800" dirty="0"/>
          </a:p>
          <a:p>
            <a:endParaRPr lang="en-US" dirty="0"/>
          </a:p>
          <a:p>
            <a:r>
              <a:rPr lang="en-US" b="1" i="0" dirty="0"/>
              <a:t>To Do/Say</a:t>
            </a:r>
          </a:p>
          <a:p>
            <a:r>
              <a:rPr lang="en-US" b="0" i="0" dirty="0"/>
              <a:t>Talk through the critical components of teacher inquiry. </a:t>
            </a:r>
          </a:p>
          <a:p>
            <a:endParaRPr lang="en-US" b="0" i="0" dirty="0"/>
          </a:p>
          <a:p>
            <a:r>
              <a:rPr lang="en-US" b="1" i="0" dirty="0"/>
              <a:t>References</a:t>
            </a:r>
          </a:p>
          <a:p>
            <a:pPr defTabSz="931774">
              <a:defRPr/>
            </a:pPr>
            <a:r>
              <a:rPr lang="en-US" dirty="0" err="1"/>
              <a:t>Ermeling</a:t>
            </a:r>
            <a:r>
              <a:rPr lang="en-US" dirty="0"/>
              <a:t>, B. A. (2010). Tracing the effects of teacher inquiry on classroom practices. </a:t>
            </a:r>
            <a:r>
              <a:rPr lang="en-US" i="1" dirty="0"/>
              <a:t>Teaching and Teacher Education</a:t>
            </a:r>
            <a:r>
              <a:rPr lang="en-US" i="0" dirty="0"/>
              <a:t>, </a:t>
            </a:r>
            <a:r>
              <a:rPr lang="en-US" i="1" dirty="0"/>
              <a:t>26</a:t>
            </a:r>
            <a:r>
              <a:rPr lang="en-US" i="0" dirty="0"/>
              <a:t>(3), 377-388. Retrieved from </a:t>
            </a:r>
            <a:r>
              <a:rPr lang="en-US" dirty="0">
                <a:hlinkClick r:id="rId3"/>
              </a:rPr>
              <a:t>https://www.sciencedirect.com/science/article/pii/S0742051X09000559</a:t>
            </a:r>
            <a:endParaRPr lang="en-US" b="1" dirty="0"/>
          </a:p>
          <a:p>
            <a:endParaRPr lang="en-US" dirty="0"/>
          </a:p>
        </p:txBody>
      </p:sp>
      <p:sp>
        <p:nvSpPr>
          <p:cNvPr id="4" name="Slide Number Placeholder 3"/>
          <p:cNvSpPr>
            <a:spLocks noGrp="1"/>
          </p:cNvSpPr>
          <p:nvPr>
            <p:ph type="sldNum" sz="quarter" idx="5"/>
          </p:nvPr>
        </p:nvSpPr>
        <p:spPr/>
        <p:txBody>
          <a:bodyPr/>
          <a:lstStyle/>
          <a:p>
            <a:fld id="{2FC1790C-55D2-46A1-B73D-8A4A436DCF88}" type="slidenum">
              <a:rPr lang="en-US" smtClean="0"/>
              <a:t>40</a:t>
            </a:fld>
            <a:endParaRPr lang="en-US"/>
          </a:p>
        </p:txBody>
      </p:sp>
    </p:spTree>
    <p:extLst>
      <p:ext uri="{BB962C8B-B14F-4D97-AF65-F5344CB8AC3E}">
        <p14:creationId xmlns:p14="http://schemas.microsoft.com/office/powerpoint/2010/main" val="19272184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buClr>
                <a:schemeClr val="dk1"/>
              </a:buClr>
              <a:buSzPct val="25000"/>
              <a:defRPr/>
            </a:pPr>
            <a:r>
              <a:rPr lang="en-US" b="1" dirty="0">
                <a:solidFill>
                  <a:schemeClr val="dk1"/>
                </a:solidFill>
                <a:ea typeface="Calibri"/>
                <a:cs typeface="Calibri"/>
                <a:sym typeface="Calibri"/>
              </a:rPr>
              <a:t>To Know</a:t>
            </a:r>
          </a:p>
          <a:p>
            <a:pPr defTabSz="931774">
              <a:buClr>
                <a:schemeClr val="dk1"/>
              </a:buClr>
              <a:buSzPct val="25000"/>
              <a:defRPr/>
            </a:pPr>
            <a:r>
              <a:rPr lang="en-US" dirty="0">
                <a:solidFill>
                  <a:schemeClr val="dk1"/>
                </a:solidFill>
                <a:sym typeface="Questrial"/>
              </a:rPr>
              <a:t>The CTE Participant and Presenter Materials are located on the </a:t>
            </a:r>
            <a:r>
              <a:rPr lang="en-US" dirty="0" err="1">
                <a:solidFill>
                  <a:schemeClr val="dk1"/>
                </a:solidFill>
                <a:sym typeface="Questrial"/>
              </a:rPr>
              <a:t>Moedu</a:t>
            </a:r>
            <a:r>
              <a:rPr lang="en-US" dirty="0">
                <a:solidFill>
                  <a:schemeClr val="dk1"/>
                </a:solidFill>
                <a:sym typeface="Questrial"/>
              </a:rPr>
              <a:t>-SAIL website in the CTE Handout Packet. Due to copyright, some materials are linked to their original source and must be downloaded from the link. </a:t>
            </a:r>
          </a:p>
          <a:p>
            <a:pPr defTabSz="931774">
              <a:buClr>
                <a:schemeClr val="dk1"/>
              </a:buClr>
              <a:buSzPct val="25000"/>
              <a:defRPr/>
            </a:pPr>
            <a:endParaRPr lang="en-US" dirty="0">
              <a:solidFill>
                <a:schemeClr val="dk1"/>
              </a:solidFill>
              <a:sym typeface="Questrial"/>
            </a:endParaRPr>
          </a:p>
          <a:p>
            <a:pPr defTabSz="931774">
              <a:buClr>
                <a:schemeClr val="dk1"/>
              </a:buClr>
              <a:buSzPct val="25000"/>
              <a:defRPr/>
            </a:pPr>
            <a:r>
              <a:rPr lang="en-US" dirty="0">
                <a:solidFill>
                  <a:schemeClr val="dk1"/>
                </a:solidFill>
                <a:sym typeface="Questrial"/>
              </a:rPr>
              <a:t>Go to: http://www.moedu-sail.org/mmd-professional-development/mmd-content/</a:t>
            </a:r>
          </a:p>
          <a:p>
            <a:pPr defTabSz="931774">
              <a:buClr>
                <a:schemeClr val="dk1"/>
              </a:buClr>
              <a:buSzPct val="25000"/>
              <a:defRPr/>
            </a:pPr>
            <a:endParaRPr lang="en-US" dirty="0">
              <a:solidFill>
                <a:schemeClr val="dk1"/>
              </a:solidFill>
              <a:sym typeface="Questrial"/>
            </a:endParaRPr>
          </a:p>
          <a:p>
            <a:pPr defTabSz="931774">
              <a:buClr>
                <a:schemeClr val="dk1"/>
              </a:buClr>
              <a:buSzPct val="25000"/>
              <a:defRPr/>
            </a:pPr>
            <a:r>
              <a:rPr lang="en-US" b="1" dirty="0">
                <a:solidFill>
                  <a:schemeClr val="dk1"/>
                </a:solidFill>
                <a:sym typeface="Questrial"/>
              </a:rPr>
              <a:t>References</a:t>
            </a:r>
          </a:p>
          <a:p>
            <a:pPr defTabSz="931774">
              <a:defRPr/>
            </a:pPr>
            <a:r>
              <a:rPr lang="en-US" dirty="0">
                <a:ea typeface="Questrial"/>
                <a:cs typeface="Questrial"/>
              </a:rPr>
              <a:t>David, J. L. (2008). What research says about collaborative inquiry. </a:t>
            </a:r>
            <a:r>
              <a:rPr lang="en-US" i="1" dirty="0">
                <a:ea typeface="Questrial"/>
                <a:cs typeface="Questrial"/>
              </a:rPr>
              <a:t>Educational Leadership</a:t>
            </a:r>
            <a:r>
              <a:rPr lang="en-US" dirty="0">
                <a:ea typeface="Questrial"/>
                <a:cs typeface="Questrial"/>
              </a:rPr>
              <a:t>, </a:t>
            </a:r>
            <a:r>
              <a:rPr lang="en-US" i="1" dirty="0">
                <a:ea typeface="Questrial"/>
                <a:cs typeface="Questrial"/>
              </a:rPr>
              <a:t>66</a:t>
            </a:r>
            <a:r>
              <a:rPr lang="en-US" dirty="0">
                <a:ea typeface="Questrial"/>
                <a:cs typeface="Questrial"/>
              </a:rPr>
              <a:t>(4), 87-88. Retrieved from  </a:t>
            </a:r>
            <a:r>
              <a:rPr lang="en-US" sz="1000" dirty="0">
                <a:ea typeface="Questrial"/>
                <a:cs typeface="Questrial"/>
                <a:hlinkClick r:id="rId3"/>
              </a:rPr>
              <a:t>http://www.ascd.org/publications/educational-leadership/dec08/vol66/num04/Collaborative-Inquiry.aspx</a:t>
            </a:r>
            <a:r>
              <a:rPr lang="en-US" sz="1000" dirty="0">
                <a:ea typeface="Questrial"/>
                <a:cs typeface="Questrial"/>
              </a:rPr>
              <a:t>   </a:t>
            </a:r>
          </a:p>
          <a:p>
            <a:endParaRPr lang="en-US" dirty="0"/>
          </a:p>
        </p:txBody>
      </p:sp>
      <p:sp>
        <p:nvSpPr>
          <p:cNvPr id="4" name="Slide Number Placeholder 3"/>
          <p:cNvSpPr>
            <a:spLocks noGrp="1"/>
          </p:cNvSpPr>
          <p:nvPr>
            <p:ph type="sldNum" sz="quarter" idx="5"/>
          </p:nvPr>
        </p:nvSpPr>
        <p:spPr/>
        <p:txBody>
          <a:bodyPr/>
          <a:lstStyle/>
          <a:p>
            <a:fld id="{2FC1790C-55D2-46A1-B73D-8A4A436DCF88}" type="slidenum">
              <a:rPr lang="en-US" smtClean="0"/>
              <a:t>4</a:t>
            </a:fld>
            <a:endParaRPr lang="en-US"/>
          </a:p>
        </p:txBody>
      </p:sp>
    </p:spTree>
    <p:extLst>
      <p:ext uri="{BB962C8B-B14F-4D97-AF65-F5344CB8AC3E}">
        <p14:creationId xmlns:p14="http://schemas.microsoft.com/office/powerpoint/2010/main" val="109512802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 Know</a:t>
            </a:r>
          </a:p>
          <a:p>
            <a:r>
              <a:rPr lang="en-US" dirty="0"/>
              <a:t>This is the same as the previous slide,</a:t>
            </a:r>
            <a:r>
              <a:rPr lang="en-US" baseline="0" dirty="0"/>
              <a:t> with some elements highlighted in red.</a:t>
            </a:r>
            <a:endParaRPr lang="en-US" sz="1800" dirty="0"/>
          </a:p>
          <a:p>
            <a:endParaRPr lang="en-US" dirty="0"/>
          </a:p>
          <a:p>
            <a:r>
              <a:rPr lang="en-US" b="1" i="0" dirty="0"/>
              <a:t>To Do/Say</a:t>
            </a:r>
          </a:p>
          <a:p>
            <a:r>
              <a:rPr lang="en-US" b="0" i="0" dirty="0"/>
              <a:t>A</a:t>
            </a:r>
            <a:r>
              <a:rPr lang="en-US" b="0" dirty="0"/>
              <a:t>sk groups to w</a:t>
            </a:r>
            <a:r>
              <a:rPr lang="en-US" dirty="0"/>
              <a:t>ork together to identify and create an instructional plan to address the problem and think about what data they might collect. </a:t>
            </a:r>
          </a:p>
          <a:p>
            <a:endParaRPr lang="en-US" dirty="0"/>
          </a:p>
          <a:p>
            <a:r>
              <a:rPr lang="en-US" dirty="0"/>
              <a:t>Think about examples that could be studied in your building - that could be the focus of teacher or principal inquiry?</a:t>
            </a:r>
          </a:p>
          <a:p>
            <a:endParaRPr lang="en-US" dirty="0"/>
          </a:p>
          <a:p>
            <a:r>
              <a:rPr lang="en-US" dirty="0"/>
              <a:t>If time, share out.  </a:t>
            </a:r>
          </a:p>
          <a:p>
            <a:endParaRPr lang="en-US" dirty="0"/>
          </a:p>
          <a:p>
            <a:r>
              <a:rPr lang="en-US" dirty="0"/>
              <a:t>Remind them for their plan to have impact, they will need to go back and implement their plan, collect evidence, and reflect on that data. </a:t>
            </a:r>
          </a:p>
          <a:p>
            <a:endParaRPr lang="en-US" b="1" dirty="0"/>
          </a:p>
          <a:p>
            <a:r>
              <a:rPr lang="en-US" b="1" i="0" dirty="0"/>
              <a:t>References</a:t>
            </a:r>
          </a:p>
          <a:p>
            <a:pPr defTabSz="931774">
              <a:defRPr/>
            </a:pPr>
            <a:r>
              <a:rPr lang="en-US" dirty="0" err="1"/>
              <a:t>Ermeling</a:t>
            </a:r>
            <a:r>
              <a:rPr lang="en-US" dirty="0"/>
              <a:t>, B. A. (2010). Tracing the effects of teacher inquiry on classroom practices. </a:t>
            </a:r>
            <a:r>
              <a:rPr lang="en-US" i="1" dirty="0"/>
              <a:t>Teaching and Teacher Education</a:t>
            </a:r>
            <a:r>
              <a:rPr lang="en-US" i="0" dirty="0"/>
              <a:t>, </a:t>
            </a:r>
            <a:r>
              <a:rPr lang="en-US" i="1" dirty="0"/>
              <a:t>26</a:t>
            </a:r>
            <a:r>
              <a:rPr lang="en-US" i="0" dirty="0"/>
              <a:t>(3), 377-388. Retrieved from </a:t>
            </a:r>
            <a:r>
              <a:rPr lang="en-US" dirty="0">
                <a:hlinkClick r:id="rId3"/>
              </a:rPr>
              <a:t>https://www.sciencedirect.com/science/article/pii/S0742051X09000559</a:t>
            </a:r>
            <a:endParaRPr lang="en-US" b="1" dirty="0"/>
          </a:p>
          <a:p>
            <a:endParaRPr lang="en-US" dirty="0"/>
          </a:p>
        </p:txBody>
      </p:sp>
      <p:sp>
        <p:nvSpPr>
          <p:cNvPr id="4" name="Slide Number Placeholder 3"/>
          <p:cNvSpPr>
            <a:spLocks noGrp="1"/>
          </p:cNvSpPr>
          <p:nvPr>
            <p:ph type="sldNum" sz="quarter" idx="5"/>
          </p:nvPr>
        </p:nvSpPr>
        <p:spPr/>
        <p:txBody>
          <a:bodyPr/>
          <a:lstStyle/>
          <a:p>
            <a:fld id="{2FC1790C-55D2-46A1-B73D-8A4A436DCF88}" type="slidenum">
              <a:rPr lang="en-US" smtClean="0"/>
              <a:t>41</a:t>
            </a:fld>
            <a:endParaRPr lang="en-US"/>
          </a:p>
        </p:txBody>
      </p:sp>
    </p:spTree>
    <p:extLst>
      <p:ext uri="{BB962C8B-B14F-4D97-AF65-F5344CB8AC3E}">
        <p14:creationId xmlns:p14="http://schemas.microsoft.com/office/powerpoint/2010/main" val="258817777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5883">
              <a:spcBef>
                <a:spcPts val="510"/>
              </a:spcBef>
              <a:buSzPts val="2400"/>
            </a:pPr>
            <a:r>
              <a:rPr lang="en-US" b="1" dirty="0"/>
              <a:t>To Know</a:t>
            </a:r>
          </a:p>
          <a:p>
            <a:pPr marL="25883">
              <a:spcBef>
                <a:spcPts val="510"/>
              </a:spcBef>
              <a:buSzPts val="2400"/>
            </a:pPr>
            <a:r>
              <a:rPr lang="en-US" dirty="0"/>
              <a:t>Teacher Inquiry is effective when the following strategies are followed.</a:t>
            </a:r>
          </a:p>
          <a:p>
            <a:pPr marL="349415" indent="-323533">
              <a:spcBef>
                <a:spcPts val="510"/>
              </a:spcBef>
              <a:buSzPts val="2400"/>
              <a:buAutoNum type="arabicPeriod"/>
            </a:pPr>
            <a:r>
              <a:rPr lang="en-US" dirty="0">
                <a:solidFill>
                  <a:srgbClr val="FF0000"/>
                </a:solidFill>
              </a:rPr>
              <a:t>Job-Alike Teams provide the opportunity for common ground discussions which are beneficial.</a:t>
            </a:r>
          </a:p>
          <a:p>
            <a:pPr marL="349415" indent="-323533">
              <a:spcBef>
                <a:spcPts val="510"/>
              </a:spcBef>
              <a:buSzPts val="2400"/>
              <a:buAutoNum type="arabicPeriod"/>
            </a:pPr>
            <a:r>
              <a:rPr lang="en-US" dirty="0">
                <a:solidFill>
                  <a:srgbClr val="FF0000"/>
                </a:solidFill>
              </a:rPr>
              <a:t>Distributed Leadership Model involves h</a:t>
            </a:r>
            <a:r>
              <a:rPr lang="en-US" dirty="0">
                <a:solidFill>
                  <a:srgbClr val="505050"/>
                </a:solidFill>
              </a:rPr>
              <a:t>aving a trained leader dedicated to the work of guiding the process, moderating discussion, probing for deeper understanding, providing a balance of support and pressure, and helping create a safe and productive environment where participants could focus on the work of improving instruction. Teacher leaders are identified, trained, and compensated to perform this role. </a:t>
            </a:r>
          </a:p>
          <a:p>
            <a:pPr marL="349415" indent="-284709">
              <a:buClr>
                <a:srgbClr val="505050"/>
              </a:buClr>
              <a:buSzPts val="1800"/>
              <a:buAutoNum type="arabicPeriod"/>
            </a:pPr>
            <a:r>
              <a:rPr lang="en-US" dirty="0">
                <a:solidFill>
                  <a:srgbClr val="505050"/>
                </a:solidFill>
              </a:rPr>
              <a:t>Inquiry-Focused Protocols guide effective discussion.</a:t>
            </a:r>
          </a:p>
          <a:p>
            <a:pPr marL="349415" indent="-284709">
              <a:buClr>
                <a:srgbClr val="505050"/>
              </a:buClr>
              <a:buSzPts val="1800"/>
              <a:buAutoNum type="arabicPeriod"/>
            </a:pPr>
            <a:r>
              <a:rPr lang="en-US" dirty="0">
                <a:solidFill>
                  <a:srgbClr val="505050"/>
                </a:solidFill>
              </a:rPr>
              <a:t>Re</a:t>
            </a:r>
            <a:r>
              <a:rPr lang="en-US" dirty="0">
                <a:solidFill>
                  <a:srgbClr val="FF0000"/>
                </a:solidFill>
              </a:rPr>
              <a:t>gular </a:t>
            </a:r>
            <a:r>
              <a:rPr lang="en-US" dirty="0">
                <a:solidFill>
                  <a:srgbClr val="505050"/>
                </a:solidFill>
              </a:rPr>
              <a:t>and Protected Meeting Times places a priority on the work.</a:t>
            </a:r>
            <a:endParaRPr lang="en-US" dirty="0"/>
          </a:p>
          <a:p>
            <a:pPr defTabSz="931774">
              <a:buClr>
                <a:srgbClr val="000000"/>
              </a:buClr>
              <a:buSzPts val="1100"/>
              <a:defRPr/>
            </a:pPr>
            <a:endParaRPr lang="en-US" i="0" dirty="0"/>
          </a:p>
          <a:p>
            <a:pPr defTabSz="931774">
              <a:buClr>
                <a:srgbClr val="000000"/>
              </a:buClr>
              <a:buSzPts val="1100"/>
              <a:defRPr/>
            </a:pPr>
            <a:r>
              <a:rPr lang="en-US" b="1" i="0" dirty="0"/>
              <a:t>To Do/Say</a:t>
            </a:r>
          </a:p>
          <a:p>
            <a:pPr defTabSz="931774">
              <a:buClr>
                <a:srgbClr val="000000"/>
              </a:buClr>
              <a:buSzPts val="1100"/>
              <a:defRPr/>
            </a:pPr>
            <a:r>
              <a:rPr lang="en-US" b="0" i="0" dirty="0"/>
              <a:t>Talk through the bullet points that were made from the article linked above.</a:t>
            </a:r>
          </a:p>
          <a:p>
            <a:pPr defTabSz="931774">
              <a:buClr>
                <a:srgbClr val="000000"/>
              </a:buClr>
              <a:buSzPts val="1100"/>
              <a:defRPr/>
            </a:pPr>
            <a:endParaRPr lang="en-US" b="0" i="0" dirty="0"/>
          </a:p>
          <a:p>
            <a:r>
              <a:rPr lang="en-US" b="1" i="0" dirty="0"/>
              <a:t>References</a:t>
            </a:r>
          </a:p>
          <a:p>
            <a:pPr defTabSz="931774">
              <a:defRPr/>
            </a:pPr>
            <a:r>
              <a:rPr lang="en-US" dirty="0" err="1"/>
              <a:t>Ermeling</a:t>
            </a:r>
            <a:r>
              <a:rPr lang="en-US" dirty="0"/>
              <a:t>, B. A. (2010). Tracing the effects of teacher inquiry on classroom practices. </a:t>
            </a:r>
            <a:r>
              <a:rPr lang="en-US" i="1" dirty="0"/>
              <a:t>Teaching and Teacher Education</a:t>
            </a:r>
            <a:r>
              <a:rPr lang="en-US" i="0" dirty="0"/>
              <a:t>, </a:t>
            </a:r>
            <a:r>
              <a:rPr lang="en-US" i="1" dirty="0"/>
              <a:t>26</a:t>
            </a:r>
            <a:r>
              <a:rPr lang="en-US" i="0" dirty="0"/>
              <a:t>(3), 377-388. Retrieved from </a:t>
            </a:r>
            <a:r>
              <a:rPr lang="en-US" dirty="0">
                <a:hlinkClick r:id="rId3"/>
              </a:rPr>
              <a:t>https://www.sciencedirect.com/science/article/pii/S0742051X09000559</a:t>
            </a:r>
            <a:endParaRPr lang="en-US" b="1" dirty="0"/>
          </a:p>
          <a:p>
            <a:pPr defTabSz="931774">
              <a:buClr>
                <a:srgbClr val="000000"/>
              </a:buClr>
              <a:buSzPts val="1100"/>
              <a:defRPr/>
            </a:pPr>
            <a:endParaRPr lang="en-US" b="1" i="0" dirty="0"/>
          </a:p>
          <a:p>
            <a:endParaRPr lang="en-US" dirty="0"/>
          </a:p>
        </p:txBody>
      </p:sp>
      <p:sp>
        <p:nvSpPr>
          <p:cNvPr id="4" name="Slide Number Placeholder 3"/>
          <p:cNvSpPr>
            <a:spLocks noGrp="1"/>
          </p:cNvSpPr>
          <p:nvPr>
            <p:ph type="sldNum" sz="quarter" idx="5"/>
          </p:nvPr>
        </p:nvSpPr>
        <p:spPr/>
        <p:txBody>
          <a:bodyPr/>
          <a:lstStyle/>
          <a:p>
            <a:fld id="{2FC1790C-55D2-46A1-B73D-8A4A436DCF88}" type="slidenum">
              <a:rPr lang="en-US" smtClean="0"/>
              <a:t>42</a:t>
            </a:fld>
            <a:endParaRPr lang="en-US"/>
          </a:p>
        </p:txBody>
      </p:sp>
    </p:spTree>
    <p:extLst>
      <p:ext uri="{BB962C8B-B14F-4D97-AF65-F5344CB8AC3E}">
        <p14:creationId xmlns:p14="http://schemas.microsoft.com/office/powerpoint/2010/main" val="408935114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 Know</a:t>
            </a:r>
          </a:p>
          <a:p>
            <a:r>
              <a:rPr lang="en-US" dirty="0"/>
              <a:t>This slide is meant to expand on the inquiry-focused protocol from the previous slide.   </a:t>
            </a:r>
          </a:p>
          <a:p>
            <a:endParaRPr lang="en-US" dirty="0"/>
          </a:p>
          <a:p>
            <a:r>
              <a:rPr lang="en-US" b="1" dirty="0"/>
              <a:t>To Do/Say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Watch this clip - </a:t>
            </a:r>
            <a:r>
              <a:rPr lang="en-US" dirty="0">
                <a:hlinkClick r:id="rId3"/>
              </a:rPr>
              <a:t>https://www.edutopia.org/video/teacher-labs-making-professional-development-collaborative</a:t>
            </a:r>
            <a:r>
              <a:rPr lang="en-US" dirty="0"/>
              <a:t> (5:15 min.) </a:t>
            </a:r>
            <a:endParaRPr lang="en-US" dirty="0">
              <a:effectLst/>
            </a:endParaRPr>
          </a:p>
          <a:p>
            <a:endParaRPr lang="en-US" dirty="0"/>
          </a:p>
          <a:p>
            <a:r>
              <a:rPr lang="en-US" dirty="0"/>
              <a:t>Have participants talk in teams about the protocol observed. How is this protocol similar/different to steps for teacher inquiry? Make the connection to DMDB, differentiating between teacher inquiry and DBDM. </a:t>
            </a:r>
          </a:p>
          <a:p>
            <a:endParaRPr lang="en-US" dirty="0"/>
          </a:p>
          <a:p>
            <a:r>
              <a:rPr lang="en-US" b="1" dirty="0"/>
              <a:t>References</a:t>
            </a:r>
          </a:p>
          <a:p>
            <a:pPr defTabSz="931774">
              <a:defRPr/>
            </a:pPr>
            <a:r>
              <a:rPr lang="en-US" dirty="0"/>
              <a:t>Easton, L. B. (2009). </a:t>
            </a:r>
            <a:r>
              <a:rPr lang="en-US" i="1" dirty="0"/>
              <a:t>Protocols for professional learning. </a:t>
            </a:r>
            <a:r>
              <a:rPr lang="en-US" i="0" dirty="0"/>
              <a:t>Alexandria, Virginia: Association for Supervision and Curriculum Development</a:t>
            </a:r>
            <a:endParaRPr lang="en-US" dirty="0"/>
          </a:p>
          <a:p>
            <a:endParaRPr lang="en-US" dirty="0"/>
          </a:p>
          <a:p>
            <a:r>
              <a:rPr lang="en-US" sz="1200" kern="1200" dirty="0">
                <a:solidFill>
                  <a:schemeClr val="tx1"/>
                </a:solidFill>
                <a:effectLst/>
                <a:latin typeface="+mn-lt"/>
                <a:ea typeface="+mn-ea"/>
                <a:cs typeface="+mn-cs"/>
              </a:rPr>
              <a:t>Edutopia (2017, April 6). Teacher Labs: Making Professional Development Collaborative [Video file]. Retrieved from </a:t>
            </a:r>
            <a:r>
              <a:rPr lang="en-US" dirty="0">
                <a:hlinkClick r:id="rId3"/>
              </a:rPr>
              <a:t>https://www.edutopia.org/video/teacher-labs-making-professional-development-collaborative</a:t>
            </a:r>
            <a:r>
              <a:rPr lang="en-US" dirty="0"/>
              <a:t> </a:t>
            </a:r>
            <a:endParaRPr lang="en-US" dirty="0">
              <a:effectLst/>
            </a:endParaRPr>
          </a:p>
        </p:txBody>
      </p:sp>
      <p:sp>
        <p:nvSpPr>
          <p:cNvPr id="4" name="Slide Number Placeholder 3"/>
          <p:cNvSpPr>
            <a:spLocks noGrp="1"/>
          </p:cNvSpPr>
          <p:nvPr>
            <p:ph type="sldNum" sz="quarter" idx="5"/>
          </p:nvPr>
        </p:nvSpPr>
        <p:spPr/>
        <p:txBody>
          <a:bodyPr/>
          <a:lstStyle/>
          <a:p>
            <a:fld id="{2FC1790C-55D2-46A1-B73D-8A4A436DCF88}" type="slidenum">
              <a:rPr lang="en-US" smtClean="0"/>
              <a:t>43</a:t>
            </a:fld>
            <a:endParaRPr lang="en-US"/>
          </a:p>
        </p:txBody>
      </p:sp>
    </p:spTree>
    <p:extLst>
      <p:ext uri="{BB962C8B-B14F-4D97-AF65-F5344CB8AC3E}">
        <p14:creationId xmlns:p14="http://schemas.microsoft.com/office/powerpoint/2010/main" val="65594999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232943">
              <a:buClr>
                <a:srgbClr val="000000"/>
              </a:buClr>
              <a:buSzPts val="1400"/>
            </a:pPr>
            <a:r>
              <a:rPr lang="en-US" b="1" dirty="0">
                <a:solidFill>
                  <a:schemeClr val="dk1"/>
                </a:solidFill>
                <a:ea typeface="Calibri"/>
                <a:cs typeface="Calibri"/>
                <a:sym typeface="Calibri"/>
              </a:rPr>
              <a:t>To Know</a:t>
            </a:r>
            <a:r>
              <a:rPr lang="en-US" dirty="0">
                <a:solidFill>
                  <a:schemeClr val="dk1"/>
                </a:solidFill>
                <a:ea typeface="Calibri"/>
                <a:cs typeface="Calibri"/>
                <a:sym typeface="Calibri"/>
              </a:rPr>
              <a:t>: Action Planning is a critical component for change. The action plan document is a living document that will be updated as needed after each focus module.</a:t>
            </a:r>
            <a:endParaRPr lang="en-US" dirty="0"/>
          </a:p>
          <a:p>
            <a:pPr indent="-232943">
              <a:buClr>
                <a:srgbClr val="000000"/>
              </a:buClr>
              <a:buSzPts val="1400"/>
            </a:pPr>
            <a:endParaRPr lang="en-US" b="1" dirty="0">
              <a:solidFill>
                <a:schemeClr val="dk1"/>
              </a:solidFill>
              <a:ea typeface="Calibri"/>
              <a:cs typeface="Calibri"/>
              <a:sym typeface="Calibri"/>
            </a:endParaRPr>
          </a:p>
          <a:p>
            <a:pPr indent="-232943">
              <a:buClr>
                <a:srgbClr val="000000"/>
              </a:buClr>
              <a:buSzPts val="1400"/>
            </a:pPr>
            <a:r>
              <a:rPr lang="en-US" b="1" dirty="0">
                <a:solidFill>
                  <a:schemeClr val="dk1"/>
                </a:solidFill>
                <a:ea typeface="Calibri"/>
                <a:cs typeface="Calibri"/>
                <a:sym typeface="Calibri"/>
              </a:rPr>
              <a:t>To Do/Say: </a:t>
            </a:r>
            <a:r>
              <a:rPr lang="en-US" dirty="0">
                <a:solidFill>
                  <a:schemeClr val="dk1"/>
                </a:solidFill>
                <a:ea typeface="Calibri"/>
                <a:cs typeface="Calibri"/>
                <a:sym typeface="Calibri"/>
              </a:rPr>
              <a:t>: Provide a copy of the action plan handout to participants. You may choose to provide one per team or one per participants.</a:t>
            </a:r>
            <a:endParaRPr lang="en-US" dirty="0"/>
          </a:p>
          <a:p>
            <a:pPr indent="-232943">
              <a:buClr>
                <a:srgbClr val="000000"/>
              </a:buClr>
              <a:buSzPts val="1400"/>
            </a:pPr>
            <a:r>
              <a:rPr lang="en-US" dirty="0">
                <a:solidFill>
                  <a:schemeClr val="dk1"/>
                </a:solidFill>
                <a:ea typeface="Calibri"/>
                <a:cs typeface="Calibri"/>
                <a:sym typeface="Calibri"/>
              </a:rPr>
              <a:t>Provide participants an overview of the action plan process by stating that the action plan process is a critical element to deeper implementation of practice as what gets planned is what gets done. It is also a communication piece to make sure that everyone is on the same page (dependent on the time structure for completion of the form, the following guiding questions can be posed per section).</a:t>
            </a:r>
            <a:endParaRPr lang="en-US" dirty="0"/>
          </a:p>
          <a:p>
            <a:pPr indent="-232943">
              <a:buClr>
                <a:srgbClr val="000000"/>
              </a:buClr>
              <a:buSzPts val="1400"/>
            </a:pPr>
            <a:endParaRPr lang="en-US" dirty="0">
              <a:solidFill>
                <a:schemeClr val="dk1"/>
              </a:solidFill>
              <a:ea typeface="Calibri"/>
              <a:cs typeface="Calibri"/>
              <a:sym typeface="Calibri"/>
            </a:endParaRPr>
          </a:p>
          <a:p>
            <a:pPr indent="-232943">
              <a:buClr>
                <a:srgbClr val="000000"/>
              </a:buClr>
              <a:buSzPts val="1400"/>
            </a:pPr>
            <a:r>
              <a:rPr lang="en-US" u="sng" dirty="0">
                <a:solidFill>
                  <a:schemeClr val="dk1"/>
                </a:solidFill>
                <a:ea typeface="Calibri"/>
                <a:cs typeface="Calibri"/>
                <a:sym typeface="Calibri"/>
              </a:rPr>
              <a:t>Statement of vision</a:t>
            </a:r>
            <a:r>
              <a:rPr lang="en-US" dirty="0">
                <a:solidFill>
                  <a:schemeClr val="dk1"/>
                </a:solidFill>
                <a:ea typeface="Calibri"/>
                <a:cs typeface="Calibri"/>
                <a:sym typeface="Calibri"/>
              </a:rPr>
              <a:t> - Take a minute to self-reflect. What key words related to CTE  teacher inquiry resonate with you as work to deepen any areas of weakness? What will it look like in 3 years?  What does teacher inquiry look like in my building/district? What do I want it to look like? </a:t>
            </a:r>
          </a:p>
          <a:p>
            <a:pPr indent="-232943">
              <a:buClr>
                <a:srgbClr val="000000"/>
              </a:buClr>
              <a:buSzPts val="1400"/>
            </a:pPr>
            <a:endParaRPr lang="en-US" dirty="0">
              <a:solidFill>
                <a:schemeClr val="dk1"/>
              </a:solidFill>
              <a:ea typeface="Calibri"/>
              <a:cs typeface="Calibri"/>
              <a:sym typeface="Calibri"/>
            </a:endParaRPr>
          </a:p>
          <a:p>
            <a:pPr indent="-232943">
              <a:buClr>
                <a:srgbClr val="000000"/>
              </a:buClr>
              <a:buSzPts val="1400"/>
            </a:pPr>
            <a:r>
              <a:rPr lang="en-US" u="sng" dirty="0">
                <a:solidFill>
                  <a:schemeClr val="dk1"/>
                </a:solidFill>
                <a:ea typeface="Calibri"/>
                <a:cs typeface="Calibri"/>
                <a:sym typeface="Calibri"/>
              </a:rPr>
              <a:t>Where are we going</a:t>
            </a:r>
            <a:r>
              <a:rPr lang="en-US" dirty="0">
                <a:solidFill>
                  <a:schemeClr val="dk1"/>
                </a:solidFill>
                <a:ea typeface="Calibri"/>
                <a:cs typeface="Calibri"/>
                <a:sym typeface="Calibri"/>
              </a:rPr>
              <a:t>? - From your vision statement, what is your short term goal for the end of this school year? (If mid school year, may want to frame at the end of the school year, if beginning of the year, may want to frame it as first semester, or frame it when we meet again, etc., but important to frame it in a time line.)</a:t>
            </a:r>
            <a:endParaRPr lang="en-US" dirty="0"/>
          </a:p>
          <a:p>
            <a:pPr indent="-232943">
              <a:buClr>
                <a:srgbClr val="000000"/>
              </a:buClr>
              <a:buSzPts val="1400"/>
            </a:pPr>
            <a:endParaRPr lang="en-US" u="sng" dirty="0">
              <a:solidFill>
                <a:schemeClr val="dk1"/>
              </a:solidFill>
              <a:ea typeface="Calibri"/>
              <a:cs typeface="Calibri"/>
              <a:sym typeface="Calibri"/>
            </a:endParaRPr>
          </a:p>
          <a:p>
            <a:pPr indent="-232943">
              <a:buClr>
                <a:srgbClr val="000000"/>
              </a:buClr>
              <a:buSzPts val="1400"/>
            </a:pPr>
            <a:r>
              <a:rPr lang="en-US" u="sng" dirty="0">
                <a:solidFill>
                  <a:schemeClr val="dk1"/>
                </a:solidFill>
                <a:ea typeface="Calibri"/>
                <a:cs typeface="Calibri"/>
                <a:sym typeface="Calibri"/>
              </a:rPr>
              <a:t>How will I close the gap</a:t>
            </a:r>
            <a:r>
              <a:rPr lang="en-US" dirty="0">
                <a:solidFill>
                  <a:schemeClr val="dk1"/>
                </a:solidFill>
                <a:ea typeface="Calibri"/>
                <a:cs typeface="Calibri"/>
                <a:sym typeface="Calibri"/>
              </a:rPr>
              <a:t>?  Beginning with the short term target, what are the actions/next steps that we need to take to implement teacher inquiry. (Dependent on the group, may want to randomly list all actions on chart paper and then prioritize.) Everyone take a minute to review our steps, have we covered key points, do we have the right supports, structure, and people?  Do our proposed actions align with our gaps and address our vision?  (Utilize a fist to five or other methods to obtain consensus from those present.) Do we need to get consensus or buy in from others to move forward? What else?</a:t>
            </a:r>
            <a:endParaRPr lang="en-US" dirty="0"/>
          </a:p>
          <a:p>
            <a:pPr indent="-232943">
              <a:buClr>
                <a:srgbClr val="000000"/>
              </a:buClr>
              <a:buSzPts val="1400"/>
            </a:pPr>
            <a:endParaRPr lang="en-US" dirty="0">
              <a:solidFill>
                <a:schemeClr val="dk1"/>
              </a:solidFill>
              <a:ea typeface="Calibri"/>
              <a:cs typeface="Calibri"/>
              <a:sym typeface="Calibri"/>
            </a:endParaRPr>
          </a:p>
          <a:p>
            <a:pPr indent="-232943">
              <a:buClr>
                <a:srgbClr val="000000"/>
              </a:buClr>
              <a:buSzPts val="1400"/>
            </a:pPr>
            <a:r>
              <a:rPr lang="en-US" dirty="0">
                <a:solidFill>
                  <a:schemeClr val="dk1"/>
                </a:solidFill>
                <a:ea typeface="Calibri"/>
                <a:cs typeface="Calibri"/>
                <a:sym typeface="Calibri"/>
              </a:rPr>
              <a:t>Now that we have our first actions, let’s go back to the big picture. Looking again at our vision statement, where do we want to be in a year? What should our long range target be for CTE teacher inquiry implementation?</a:t>
            </a:r>
          </a:p>
          <a:p>
            <a:pPr indent="-232943">
              <a:buClr>
                <a:srgbClr val="000000"/>
              </a:buClr>
              <a:buSzPts val="1400"/>
            </a:pPr>
            <a:endParaRPr lang="en-US" dirty="0">
              <a:solidFill>
                <a:schemeClr val="dk1"/>
              </a:solidFill>
              <a:cs typeface="Calibri"/>
              <a:sym typeface="Calibri"/>
            </a:endParaRPr>
          </a:p>
          <a:p>
            <a:pPr indent="-232943" defTabSz="931774">
              <a:buClr>
                <a:srgbClr val="000000"/>
              </a:buClr>
              <a:buSzPts val="1400"/>
              <a:defRPr/>
            </a:pPr>
            <a:r>
              <a:rPr lang="en-US" dirty="0">
                <a:solidFill>
                  <a:schemeClr val="dk1"/>
                </a:solidFill>
                <a:ea typeface="Calibri"/>
                <a:cs typeface="Calibri"/>
                <a:sym typeface="Calibri"/>
              </a:rPr>
              <a:t>Remind participants that CST support is available throughout implementation. </a:t>
            </a:r>
          </a:p>
          <a:p>
            <a:pPr indent="-232943">
              <a:buClr>
                <a:srgbClr val="000000"/>
              </a:buClr>
              <a:buSzPts val="1400"/>
            </a:pPr>
            <a:endParaRPr lang="en-US" dirty="0"/>
          </a:p>
          <a:p>
            <a:pPr indent="-232943">
              <a:buClr>
                <a:srgbClr val="000000"/>
              </a:buClr>
              <a:buSzPts val="300"/>
            </a:pPr>
            <a:endParaRPr lang="en-US" dirty="0">
              <a:solidFill>
                <a:schemeClr val="dk1"/>
              </a:solidFill>
              <a:ea typeface="Calibri"/>
              <a:cs typeface="Calibri"/>
              <a:sym typeface="Calibri"/>
            </a:endParaRPr>
          </a:p>
          <a:p>
            <a:endParaRPr lang="en-US" dirty="0"/>
          </a:p>
        </p:txBody>
      </p:sp>
      <p:sp>
        <p:nvSpPr>
          <p:cNvPr id="4" name="Slide Number Placeholder 3"/>
          <p:cNvSpPr>
            <a:spLocks noGrp="1"/>
          </p:cNvSpPr>
          <p:nvPr>
            <p:ph type="sldNum" sz="quarter" idx="5"/>
          </p:nvPr>
        </p:nvSpPr>
        <p:spPr/>
        <p:txBody>
          <a:bodyPr/>
          <a:lstStyle/>
          <a:p>
            <a:fld id="{2FC1790C-55D2-46A1-B73D-8A4A436DCF88}" type="slidenum">
              <a:rPr lang="en-US" smtClean="0"/>
              <a:t>45</a:t>
            </a:fld>
            <a:endParaRPr lang="en-US"/>
          </a:p>
        </p:txBody>
      </p:sp>
    </p:spTree>
    <p:extLst>
      <p:ext uri="{BB962C8B-B14F-4D97-AF65-F5344CB8AC3E}">
        <p14:creationId xmlns:p14="http://schemas.microsoft.com/office/powerpoint/2010/main" val="98556481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2"/>
        <p:cNvGrpSpPr/>
        <p:nvPr/>
      </p:nvGrpSpPr>
      <p:grpSpPr>
        <a:xfrm>
          <a:off x="0" y="0"/>
          <a:ext cx="0" cy="0"/>
          <a:chOff x="0" y="0"/>
          <a:chExt cx="0" cy="0"/>
        </a:xfrm>
      </p:grpSpPr>
      <p:sp>
        <p:nvSpPr>
          <p:cNvPr id="633" name="Google Shape;633;g4a2328a090_0_39: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4" name="Google Shape;634;g4a2328a090_0_39:notes"/>
          <p:cNvSpPr txBox="1">
            <a:spLocks noGrp="1"/>
          </p:cNvSpPr>
          <p:nvPr>
            <p:ph type="body" idx="1"/>
          </p:nvPr>
        </p:nvSpPr>
        <p:spPr>
          <a:xfrm>
            <a:off x="701040" y="4473892"/>
            <a:ext cx="5608200" cy="3660600"/>
          </a:xfrm>
          <a:prstGeom prst="rect">
            <a:avLst/>
          </a:prstGeom>
        </p:spPr>
        <p:txBody>
          <a:bodyPr spcFirstLastPara="1" wrap="square" lIns="93150" tIns="93150" rIns="93150" bIns="93150" anchor="t" anchorCtr="0">
            <a:noAutofit/>
          </a:bodyPr>
          <a:lstStyle/>
          <a:p>
            <a:pPr marL="0" lvl="0" indent="0" algn="l" rtl="0">
              <a:spcBef>
                <a:spcPts val="0"/>
              </a:spcBef>
              <a:spcAft>
                <a:spcPts val="0"/>
              </a:spcAft>
              <a:buNone/>
            </a:pPr>
            <a:r>
              <a:rPr lang="en-US" b="1" dirty="0"/>
              <a:t>To Know/ To Do/ To Say:</a:t>
            </a:r>
          </a:p>
          <a:p>
            <a:pPr marL="0" lvl="0" indent="0" algn="l" rtl="0">
              <a:spcBef>
                <a:spcPts val="0"/>
              </a:spcBef>
              <a:spcAft>
                <a:spcPts val="0"/>
              </a:spcAft>
              <a:buNone/>
            </a:pPr>
            <a:r>
              <a:rPr lang="en-US" dirty="0"/>
              <a:t>This is a screen shot of the Practice Profile which you have as a handout.  It is a rubric that will help you determine where you are in regards to implementing CTE in your building. Please take a moment to see what is looks like to be proficient.</a:t>
            </a:r>
            <a:endParaRPr dirty="0"/>
          </a:p>
        </p:txBody>
      </p:sp>
      <p:sp>
        <p:nvSpPr>
          <p:cNvPr id="635" name="Google Shape;635;g4a2328a090_0_39:notes"/>
          <p:cNvSpPr txBox="1">
            <a:spLocks noGrp="1"/>
          </p:cNvSpPr>
          <p:nvPr>
            <p:ph type="sldNum" idx="12"/>
          </p:nvPr>
        </p:nvSpPr>
        <p:spPr>
          <a:xfrm>
            <a:off x="3970938" y="8829967"/>
            <a:ext cx="3037800" cy="466500"/>
          </a:xfrm>
          <a:prstGeom prst="rect">
            <a:avLst/>
          </a:prstGeom>
        </p:spPr>
        <p:txBody>
          <a:bodyPr spcFirstLastPara="1" wrap="square" lIns="93150" tIns="46550" rIns="93150" bIns="4655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46</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 Know </a:t>
            </a:r>
          </a:p>
          <a:p>
            <a:r>
              <a:rPr lang="en-US" b="0" dirty="0"/>
              <a:t>This slide is provided as a handout. It is too small to read and participants will need a copy to use in their planning. </a:t>
            </a:r>
            <a:endParaRPr lang="en-US" b="1" dirty="0"/>
          </a:p>
          <a:p>
            <a:endParaRPr lang="en-US" dirty="0"/>
          </a:p>
          <a:p>
            <a:r>
              <a:rPr lang="en-US" dirty="0"/>
              <a:t>From here, schools may use the flowchart to see which focus module is the best fit for their building. As an alternative to the flowchart, there are </a:t>
            </a:r>
            <a:r>
              <a:rPr lang="en-US" b="0" i="1" dirty="0"/>
              <a:t>Planning Reflection Questions</a:t>
            </a:r>
            <a:r>
              <a:rPr lang="en-US" b="0" dirty="0"/>
              <a:t> </a:t>
            </a:r>
            <a:r>
              <a:rPr lang="en-US" dirty="0"/>
              <a:t>on the next slide or the SAPP could be used to prioritize training.  </a:t>
            </a:r>
          </a:p>
          <a:p>
            <a:endParaRPr lang="en-US" dirty="0"/>
          </a:p>
          <a:p>
            <a:r>
              <a:rPr lang="en-US" dirty="0"/>
              <a:t>Either the flowchart of reflection questions can be used, but there is no need to use both. </a:t>
            </a:r>
          </a:p>
          <a:p>
            <a:endParaRPr lang="en-US" b="1" dirty="0">
              <a:solidFill>
                <a:schemeClr val="dk1"/>
              </a:solidFill>
              <a:ea typeface="Calibri"/>
              <a:cs typeface="Calibri"/>
              <a:sym typeface="Calibri"/>
            </a:endParaRPr>
          </a:p>
          <a:p>
            <a:r>
              <a:rPr lang="en-US" b="1" dirty="0">
                <a:solidFill>
                  <a:schemeClr val="dk1"/>
                </a:solidFill>
                <a:ea typeface="Calibri"/>
                <a:cs typeface="Calibri"/>
                <a:sym typeface="Calibri"/>
              </a:rPr>
              <a:t>To Do/Say</a:t>
            </a:r>
          </a:p>
          <a:p>
            <a:r>
              <a:rPr lang="en-US" dirty="0">
                <a:solidFill>
                  <a:schemeClr val="dk1"/>
                </a:solidFill>
                <a:ea typeface="Calibri"/>
                <a:cs typeface="Calibri"/>
                <a:sym typeface="Calibri"/>
              </a:rPr>
              <a:t>Use the flowchart to make some decisions about next steps. </a:t>
            </a:r>
            <a:endParaRPr lang="en-US" dirty="0"/>
          </a:p>
          <a:p>
            <a:endParaRPr lang="en-US" dirty="0"/>
          </a:p>
        </p:txBody>
      </p:sp>
      <p:sp>
        <p:nvSpPr>
          <p:cNvPr id="4" name="Slide Number Placeholder 3"/>
          <p:cNvSpPr>
            <a:spLocks noGrp="1"/>
          </p:cNvSpPr>
          <p:nvPr>
            <p:ph type="sldNum" sz="quarter" idx="5"/>
          </p:nvPr>
        </p:nvSpPr>
        <p:spPr/>
        <p:txBody>
          <a:bodyPr/>
          <a:lstStyle/>
          <a:p>
            <a:fld id="{2FC1790C-55D2-46A1-B73D-8A4A436DCF88}" type="slidenum">
              <a:rPr lang="en-US" smtClean="0"/>
              <a:t>47</a:t>
            </a:fld>
            <a:endParaRPr lang="en-US"/>
          </a:p>
        </p:txBody>
      </p:sp>
    </p:spTree>
    <p:extLst>
      <p:ext uri="{BB962C8B-B14F-4D97-AF65-F5344CB8AC3E}">
        <p14:creationId xmlns:p14="http://schemas.microsoft.com/office/powerpoint/2010/main" val="40604204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 Know</a:t>
            </a:r>
            <a:endParaRPr lang="en-US" b="0" dirty="0"/>
          </a:p>
          <a:p>
            <a:r>
              <a:rPr lang="en-US" b="0" dirty="0"/>
              <a:t>This slide is provided as a handout. It is too small to read and participants will need a copy to use in their planning. </a:t>
            </a:r>
            <a:r>
              <a:rPr lang="en-US" dirty="0"/>
              <a:t>From here, schools may use the flowchart</a:t>
            </a:r>
            <a:r>
              <a:rPr lang="en-US" baseline="0" dirty="0"/>
              <a:t>  or the reflection questions </a:t>
            </a:r>
            <a:r>
              <a:rPr lang="en-US" dirty="0"/>
              <a:t>to see which, if any focus module might be a next consideration.  Teams would use the decision tree or the reflection questions to consider the other focus modules they might want to consider and develop next steps. </a:t>
            </a:r>
          </a:p>
          <a:p>
            <a:endParaRPr lang="en-US" dirty="0"/>
          </a:p>
          <a:p>
            <a:r>
              <a:rPr lang="en-US" dirty="0"/>
              <a:t>As an alternative to the reflection questions, there is a flow chart on the previous slide, or the SAPP could be used to prioritize which focus module might be next. </a:t>
            </a:r>
            <a:r>
              <a:rPr lang="en-US" b="0" dirty="0"/>
              <a:t>Participants will do either the flowchart or the </a:t>
            </a:r>
            <a:r>
              <a:rPr lang="en-US" b="0" i="1" dirty="0"/>
              <a:t>Planning Reflection Questions</a:t>
            </a:r>
            <a:r>
              <a:rPr lang="en-US" b="0" dirty="0"/>
              <a:t> but do not need to do both. If there are checkboxes left unchecked, participants should consider going through the focus module for that area. </a:t>
            </a:r>
            <a:endParaRPr lang="en-US" dirty="0"/>
          </a:p>
          <a:p>
            <a:endParaRPr lang="en-US" dirty="0"/>
          </a:p>
          <a:p>
            <a:r>
              <a:rPr lang="en-US" b="1" dirty="0">
                <a:solidFill>
                  <a:schemeClr val="dk1"/>
                </a:solidFill>
                <a:latin typeface="+mn-lt"/>
                <a:ea typeface="Calibri"/>
                <a:cs typeface="Calibri"/>
                <a:sym typeface="Calibri"/>
              </a:rPr>
              <a:t>To Do/Say</a:t>
            </a:r>
          </a:p>
          <a:p>
            <a:r>
              <a:rPr lang="en-US" dirty="0">
                <a:solidFill>
                  <a:schemeClr val="dk1"/>
                </a:solidFill>
                <a:latin typeface="+mn-lt"/>
                <a:ea typeface="Calibri"/>
                <a:cs typeface="Calibri"/>
                <a:sym typeface="Calibri"/>
              </a:rPr>
              <a:t>Use the reflection questions to make some decisions about next steps. Is there another focus module that you need to explore? What would be the best timeline for the next module? Remember, it will be more beneficial to fully implement the plan you have just developed before moving to  the another module. </a:t>
            </a:r>
            <a:endParaRPr lang="en-US" dirty="0"/>
          </a:p>
          <a:p>
            <a:endParaRPr lang="en-US" dirty="0"/>
          </a:p>
        </p:txBody>
      </p:sp>
      <p:sp>
        <p:nvSpPr>
          <p:cNvPr id="4" name="Slide Number Placeholder 3"/>
          <p:cNvSpPr>
            <a:spLocks noGrp="1"/>
          </p:cNvSpPr>
          <p:nvPr>
            <p:ph type="sldNum" sz="quarter" idx="5"/>
          </p:nvPr>
        </p:nvSpPr>
        <p:spPr/>
        <p:txBody>
          <a:bodyPr/>
          <a:lstStyle/>
          <a:p>
            <a:fld id="{2FC1790C-55D2-46A1-B73D-8A4A436DCF88}" type="slidenum">
              <a:rPr lang="en-US" smtClean="0"/>
              <a:t>48</a:t>
            </a:fld>
            <a:endParaRPr lang="en-US"/>
          </a:p>
        </p:txBody>
      </p:sp>
    </p:spTree>
    <p:extLst>
      <p:ext uri="{BB962C8B-B14F-4D97-AF65-F5344CB8AC3E}">
        <p14:creationId xmlns:p14="http://schemas.microsoft.com/office/powerpoint/2010/main" val="273031711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C1790C-55D2-46A1-B73D-8A4A436DCF88}" type="slidenum">
              <a:rPr lang="en-US" smtClean="0"/>
              <a:t>49</a:t>
            </a:fld>
            <a:endParaRPr lang="en-US"/>
          </a:p>
        </p:txBody>
      </p:sp>
    </p:spTree>
    <p:extLst>
      <p:ext uri="{BB962C8B-B14F-4D97-AF65-F5344CB8AC3E}">
        <p14:creationId xmlns:p14="http://schemas.microsoft.com/office/powerpoint/2010/main" val="257955046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C1790C-55D2-46A1-B73D-8A4A436DCF88}" type="slidenum">
              <a:rPr lang="en-US" smtClean="0"/>
              <a:t>50</a:t>
            </a:fld>
            <a:endParaRPr lang="en-US"/>
          </a:p>
        </p:txBody>
      </p:sp>
    </p:spTree>
    <p:extLst>
      <p:ext uri="{BB962C8B-B14F-4D97-AF65-F5344CB8AC3E}">
        <p14:creationId xmlns:p14="http://schemas.microsoft.com/office/powerpoint/2010/main" val="153050948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C1790C-55D2-46A1-B73D-8A4A436DCF88}" type="slidenum">
              <a:rPr lang="en-US" smtClean="0"/>
              <a:t>51</a:t>
            </a:fld>
            <a:endParaRPr lang="en-US"/>
          </a:p>
        </p:txBody>
      </p:sp>
    </p:spTree>
    <p:extLst>
      <p:ext uri="{BB962C8B-B14F-4D97-AF65-F5344CB8AC3E}">
        <p14:creationId xmlns:p14="http://schemas.microsoft.com/office/powerpoint/2010/main" val="36117752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232943" defTabSz="931774">
              <a:buClr>
                <a:srgbClr val="000000"/>
              </a:buClr>
              <a:buSzPts val="1400"/>
              <a:defRPr/>
            </a:pPr>
            <a:r>
              <a:rPr lang="en-US" b="1" dirty="0">
                <a:solidFill>
                  <a:schemeClr val="dk1"/>
                </a:solidFill>
                <a:ea typeface="Calibri"/>
                <a:cs typeface="Calibri"/>
                <a:sym typeface="Calibri"/>
              </a:rPr>
              <a:t>To Know</a:t>
            </a:r>
          </a:p>
          <a:p>
            <a:pPr indent="-232943" defTabSz="931774">
              <a:buClr>
                <a:srgbClr val="000000"/>
              </a:buClr>
              <a:buSzPts val="1400"/>
              <a:defRPr/>
            </a:pPr>
            <a:r>
              <a:rPr lang="en-US" dirty="0">
                <a:solidFill>
                  <a:schemeClr val="dk1"/>
                </a:solidFill>
                <a:ea typeface="Calibri"/>
                <a:cs typeface="Calibri"/>
                <a:sym typeface="Calibri"/>
              </a:rPr>
              <a:t>These are the key terms used throughout the module.</a:t>
            </a:r>
          </a:p>
          <a:p>
            <a:endParaRPr lang="en-US" dirty="0"/>
          </a:p>
        </p:txBody>
      </p:sp>
      <p:sp>
        <p:nvSpPr>
          <p:cNvPr id="4" name="Slide Number Placeholder 3"/>
          <p:cNvSpPr>
            <a:spLocks noGrp="1"/>
          </p:cNvSpPr>
          <p:nvPr>
            <p:ph type="sldNum" sz="quarter" idx="5"/>
          </p:nvPr>
        </p:nvSpPr>
        <p:spPr/>
        <p:txBody>
          <a:bodyPr/>
          <a:lstStyle/>
          <a:p>
            <a:fld id="{2FC1790C-55D2-46A1-B73D-8A4A436DCF88}" type="slidenum">
              <a:rPr lang="en-US" smtClean="0"/>
              <a:t>5</a:t>
            </a:fld>
            <a:endParaRPr lang="en-US"/>
          </a:p>
        </p:txBody>
      </p:sp>
    </p:spTree>
    <p:extLst>
      <p:ext uri="{BB962C8B-B14F-4D97-AF65-F5344CB8AC3E}">
        <p14:creationId xmlns:p14="http://schemas.microsoft.com/office/powerpoint/2010/main" val="29547762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C1790C-55D2-46A1-B73D-8A4A436DCF88}" type="slidenum">
              <a:rPr lang="en-US" smtClean="0"/>
              <a:t>52</a:t>
            </a:fld>
            <a:endParaRPr lang="en-US"/>
          </a:p>
        </p:txBody>
      </p:sp>
    </p:spTree>
    <p:extLst>
      <p:ext uri="{BB962C8B-B14F-4D97-AF65-F5344CB8AC3E}">
        <p14:creationId xmlns:p14="http://schemas.microsoft.com/office/powerpoint/2010/main" val="30297024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232943" defTabSz="931774">
              <a:buClr>
                <a:srgbClr val="000000"/>
              </a:buClr>
              <a:buSzPts val="1400"/>
              <a:defRPr/>
            </a:pPr>
            <a:r>
              <a:rPr lang="en-US" b="1" dirty="0">
                <a:solidFill>
                  <a:schemeClr val="dk1"/>
                </a:solidFill>
                <a:ea typeface="Calibri"/>
                <a:cs typeface="Calibri"/>
                <a:sym typeface="Calibri"/>
              </a:rPr>
              <a:t>To Know</a:t>
            </a:r>
          </a:p>
          <a:p>
            <a:pPr indent="-232943" defTabSz="931774">
              <a:buClr>
                <a:srgbClr val="000000"/>
              </a:buClr>
              <a:buSzPts val="1400"/>
              <a:defRPr/>
            </a:pPr>
            <a:r>
              <a:rPr lang="en-US" dirty="0">
                <a:solidFill>
                  <a:schemeClr val="dk1"/>
                </a:solidFill>
                <a:ea typeface="Calibri"/>
                <a:cs typeface="Calibri"/>
                <a:sym typeface="Calibri"/>
              </a:rPr>
              <a:t>These are the key terms used throughout the module.</a:t>
            </a:r>
          </a:p>
          <a:p>
            <a:endParaRPr lang="en-US" dirty="0"/>
          </a:p>
        </p:txBody>
      </p:sp>
      <p:sp>
        <p:nvSpPr>
          <p:cNvPr id="4" name="Slide Number Placeholder 3"/>
          <p:cNvSpPr>
            <a:spLocks noGrp="1"/>
          </p:cNvSpPr>
          <p:nvPr>
            <p:ph type="sldNum" sz="quarter" idx="5"/>
          </p:nvPr>
        </p:nvSpPr>
        <p:spPr/>
        <p:txBody>
          <a:bodyPr/>
          <a:lstStyle/>
          <a:p>
            <a:fld id="{2FC1790C-55D2-46A1-B73D-8A4A436DCF88}" type="slidenum">
              <a:rPr lang="en-US" smtClean="0"/>
              <a:t>6</a:t>
            </a:fld>
            <a:endParaRPr lang="en-US"/>
          </a:p>
        </p:txBody>
      </p:sp>
    </p:spTree>
    <p:extLst>
      <p:ext uri="{BB962C8B-B14F-4D97-AF65-F5344CB8AC3E}">
        <p14:creationId xmlns:p14="http://schemas.microsoft.com/office/powerpoint/2010/main" val="25242290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232943" defTabSz="931774">
              <a:buClr>
                <a:srgbClr val="000000"/>
              </a:buClr>
              <a:buSzPts val="1400"/>
              <a:defRPr/>
            </a:pPr>
            <a:r>
              <a:rPr lang="en-US" b="1" dirty="0">
                <a:solidFill>
                  <a:schemeClr val="dk1"/>
                </a:solidFill>
                <a:ea typeface="Calibri"/>
                <a:cs typeface="Calibri"/>
                <a:sym typeface="Calibri"/>
              </a:rPr>
              <a:t>To Know</a:t>
            </a:r>
          </a:p>
          <a:p>
            <a:pPr indent="-232943" defTabSz="931774">
              <a:buClr>
                <a:srgbClr val="000000"/>
              </a:buClr>
              <a:buSzPts val="1400"/>
              <a:defRPr/>
            </a:pPr>
            <a:r>
              <a:rPr lang="en-US" dirty="0">
                <a:solidFill>
                  <a:schemeClr val="dk1"/>
                </a:solidFill>
                <a:ea typeface="Calibri"/>
                <a:cs typeface="Calibri"/>
                <a:sym typeface="Calibri"/>
              </a:rPr>
              <a:t>These are the key terms used throughout the module.</a:t>
            </a:r>
          </a:p>
          <a:p>
            <a:endParaRPr lang="en-US" dirty="0"/>
          </a:p>
        </p:txBody>
      </p:sp>
      <p:sp>
        <p:nvSpPr>
          <p:cNvPr id="4" name="Slide Number Placeholder 3"/>
          <p:cNvSpPr>
            <a:spLocks noGrp="1"/>
          </p:cNvSpPr>
          <p:nvPr>
            <p:ph type="sldNum" sz="quarter" idx="5"/>
          </p:nvPr>
        </p:nvSpPr>
        <p:spPr/>
        <p:txBody>
          <a:bodyPr/>
          <a:lstStyle/>
          <a:p>
            <a:fld id="{2FC1790C-55D2-46A1-B73D-8A4A436DCF88}" type="slidenum">
              <a:rPr lang="en-US" smtClean="0"/>
              <a:t>7</a:t>
            </a:fld>
            <a:endParaRPr lang="en-US"/>
          </a:p>
        </p:txBody>
      </p:sp>
    </p:spTree>
    <p:extLst>
      <p:ext uri="{BB962C8B-B14F-4D97-AF65-F5344CB8AC3E}">
        <p14:creationId xmlns:p14="http://schemas.microsoft.com/office/powerpoint/2010/main" val="23990694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232943">
              <a:buClr>
                <a:srgbClr val="000000"/>
              </a:buClr>
              <a:buSzPts val="1400"/>
            </a:pPr>
            <a:r>
              <a:rPr lang="en-US" i="1" dirty="0">
                <a:solidFill>
                  <a:schemeClr val="dk1"/>
                </a:solidFill>
                <a:ea typeface="Calibri"/>
                <a:cs typeface="Calibri"/>
                <a:sym typeface="Calibri"/>
              </a:rPr>
              <a:t>This video may be used as a pre or a post activity. </a:t>
            </a:r>
            <a:r>
              <a:rPr lang="en-US" dirty="0">
                <a:solidFill>
                  <a:schemeClr val="dk1"/>
                </a:solidFill>
                <a:ea typeface="Calibri"/>
                <a:cs typeface="Calibri"/>
                <a:sym typeface="Calibri"/>
              </a:rPr>
              <a:t>Jennifer </a:t>
            </a:r>
            <a:r>
              <a:rPr lang="en-US" dirty="0" err="1">
                <a:solidFill>
                  <a:schemeClr val="dk1"/>
                </a:solidFill>
                <a:ea typeface="Calibri"/>
                <a:cs typeface="Calibri"/>
                <a:sym typeface="Calibri"/>
              </a:rPr>
              <a:t>Donohoo</a:t>
            </a:r>
            <a:r>
              <a:rPr lang="en-US" dirty="0">
                <a:solidFill>
                  <a:schemeClr val="dk1"/>
                </a:solidFill>
                <a:ea typeface="Calibri"/>
                <a:cs typeface="Calibri"/>
                <a:sym typeface="Calibri"/>
              </a:rPr>
              <a:t> provides an introduction to Collaborative Inquiry.</a:t>
            </a:r>
          </a:p>
          <a:p>
            <a:pPr indent="-232943">
              <a:buClr>
                <a:srgbClr val="000000"/>
              </a:buClr>
              <a:buSzPts val="1400"/>
            </a:pPr>
            <a:endParaRPr lang="en-US" dirty="0">
              <a:solidFill>
                <a:schemeClr val="dk1"/>
              </a:solidFill>
              <a:ea typeface="Calibri"/>
              <a:cs typeface="Calibri"/>
              <a:sym typeface="Calibri"/>
            </a:endParaRPr>
          </a:p>
          <a:p>
            <a:pPr indent="-232943">
              <a:buClr>
                <a:srgbClr val="000000"/>
              </a:buClr>
              <a:buSzPts val="1400"/>
            </a:pPr>
            <a:r>
              <a:rPr lang="en-US" b="1" dirty="0">
                <a:solidFill>
                  <a:schemeClr val="dk1"/>
                </a:solidFill>
                <a:ea typeface="Calibri"/>
                <a:cs typeface="Calibri"/>
                <a:sym typeface="Calibri"/>
              </a:rPr>
              <a:t>References</a:t>
            </a:r>
          </a:p>
          <a:p>
            <a:pPr indent="-232943">
              <a:buClr>
                <a:srgbClr val="000000"/>
              </a:buClr>
              <a:buSzPts val="1400"/>
            </a:pPr>
            <a:r>
              <a:rPr lang="en-US" dirty="0">
                <a:solidFill>
                  <a:schemeClr val="dk1"/>
                </a:solidFill>
                <a:ea typeface="Calibri"/>
                <a:cs typeface="Calibri"/>
                <a:sym typeface="Calibri"/>
              </a:rPr>
              <a:t>MISA London. (2015, April 10). </a:t>
            </a:r>
            <a:r>
              <a:rPr lang="en-US" i="0" dirty="0">
                <a:solidFill>
                  <a:schemeClr val="dk1"/>
                </a:solidFill>
                <a:ea typeface="Calibri"/>
                <a:cs typeface="Calibri"/>
                <a:sym typeface="Calibri"/>
              </a:rPr>
              <a:t>Introduction to collaborative inquiry </a:t>
            </a:r>
            <a:r>
              <a:rPr lang="en-US" dirty="0">
                <a:solidFill>
                  <a:schemeClr val="dk1"/>
                </a:solidFill>
                <a:ea typeface="Calibri"/>
                <a:cs typeface="Calibri"/>
                <a:sym typeface="Calibri"/>
              </a:rPr>
              <a:t>[Video file]. Retrieved from https://www.youtube.com/watch?v=brBce5STwWA </a:t>
            </a:r>
          </a:p>
          <a:p>
            <a:endParaRPr lang="en-US" dirty="0"/>
          </a:p>
        </p:txBody>
      </p:sp>
      <p:sp>
        <p:nvSpPr>
          <p:cNvPr id="4" name="Slide Number Placeholder 3"/>
          <p:cNvSpPr>
            <a:spLocks noGrp="1"/>
          </p:cNvSpPr>
          <p:nvPr>
            <p:ph type="sldNum" sz="quarter" idx="5"/>
          </p:nvPr>
        </p:nvSpPr>
        <p:spPr/>
        <p:txBody>
          <a:bodyPr/>
          <a:lstStyle/>
          <a:p>
            <a:fld id="{2FC1790C-55D2-46A1-B73D-8A4A436DCF88}" type="slidenum">
              <a:rPr lang="en-US" smtClean="0"/>
              <a:t>8</a:t>
            </a:fld>
            <a:endParaRPr lang="en-US"/>
          </a:p>
        </p:txBody>
      </p:sp>
    </p:spTree>
    <p:extLst>
      <p:ext uri="{BB962C8B-B14F-4D97-AF65-F5344CB8AC3E}">
        <p14:creationId xmlns:p14="http://schemas.microsoft.com/office/powerpoint/2010/main" val="17833338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solidFill>
                  <a:schemeClr val="dk1"/>
                </a:solidFill>
                <a:ea typeface="Calibri"/>
                <a:cs typeface="Calibri"/>
                <a:sym typeface="Calibri"/>
              </a:rPr>
              <a:t>Welcome and introductions:</a:t>
            </a:r>
          </a:p>
          <a:p>
            <a:endParaRPr lang="en-US" dirty="0"/>
          </a:p>
        </p:txBody>
      </p:sp>
      <p:sp>
        <p:nvSpPr>
          <p:cNvPr id="4" name="Slide Number Placeholder 3"/>
          <p:cNvSpPr>
            <a:spLocks noGrp="1"/>
          </p:cNvSpPr>
          <p:nvPr>
            <p:ph type="sldNum" sz="quarter" idx="5"/>
          </p:nvPr>
        </p:nvSpPr>
        <p:spPr/>
        <p:txBody>
          <a:bodyPr/>
          <a:lstStyle/>
          <a:p>
            <a:fld id="{2FC1790C-55D2-46A1-B73D-8A4A436DCF88}" type="slidenum">
              <a:rPr lang="en-US" smtClean="0"/>
              <a:t>9</a:t>
            </a:fld>
            <a:endParaRPr lang="en-US"/>
          </a:p>
        </p:txBody>
      </p:sp>
    </p:spTree>
    <p:extLst>
      <p:ext uri="{BB962C8B-B14F-4D97-AF65-F5344CB8AC3E}">
        <p14:creationId xmlns:p14="http://schemas.microsoft.com/office/powerpoint/2010/main" val="31676066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Title and Content">
    <p:spTree>
      <p:nvGrpSpPr>
        <p:cNvPr id="1" name="Shape 17"/>
        <p:cNvGrpSpPr/>
        <p:nvPr/>
      </p:nvGrpSpPr>
      <p:grpSpPr>
        <a:xfrm>
          <a:off x="0" y="0"/>
          <a:ext cx="0" cy="0"/>
          <a:chOff x="0" y="0"/>
          <a:chExt cx="0" cy="0"/>
        </a:xfrm>
      </p:grpSpPr>
      <p:sp>
        <p:nvSpPr>
          <p:cNvPr id="20" name="Shape 20"/>
          <p:cNvSpPr txBox="1">
            <a:spLocks noGrp="1"/>
          </p:cNvSpPr>
          <p:nvPr>
            <p:ph type="body" idx="1"/>
          </p:nvPr>
        </p:nvSpPr>
        <p:spPr>
          <a:xfrm>
            <a:off x="457200" y="1828805"/>
            <a:ext cx="8229600" cy="3962396"/>
          </a:xfrm>
          <a:prstGeom prst="rect">
            <a:avLst/>
          </a:prstGeom>
          <a:noFill/>
          <a:ln>
            <a:noFill/>
          </a:ln>
        </p:spPr>
        <p:txBody>
          <a:bodyPr wrap="square" lIns="91425" tIns="91425" rIns="91425" bIns="91425" anchor="t" anchorCtr="0"/>
          <a:lstStyle>
            <a:lvl1pPr marL="457200" marR="0" lvl="0" indent="-365760" algn="l" rtl="0">
              <a:spcBef>
                <a:spcPts val="600"/>
              </a:spcBef>
              <a:spcAft>
                <a:spcPts val="0"/>
              </a:spcAft>
              <a:buClr>
                <a:schemeClr val="accent3"/>
              </a:buClr>
              <a:buSzPct val="100000"/>
              <a:buFont typeface="Wingdings" panose="05000000000000000000" pitchFamily="2" charset="2"/>
              <a:buChar char="§"/>
              <a:defRPr sz="2400" b="0"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557082" marR="0" lvl="1" indent="-365760" algn="l" rtl="0">
              <a:spcBef>
                <a:spcPts val="600"/>
              </a:spcBef>
              <a:spcAft>
                <a:spcPts val="0"/>
              </a:spcAft>
              <a:buClr>
                <a:schemeClr val="accent3"/>
              </a:buClr>
              <a:buSzPct val="100000"/>
              <a:buFont typeface="Arial" panose="020B0604020202020204" pitchFamily="34" charset="0"/>
              <a:buChar char="•"/>
              <a:defRPr sz="2100" b="0"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2pPr>
            <a:lvl3pPr marL="857050" marR="0" lvl="2" indent="-66474" algn="l" rtl="0">
              <a:spcBef>
                <a:spcPts val="360"/>
              </a:spcBef>
              <a:spcAft>
                <a:spcPts val="0"/>
              </a:spcAft>
              <a:buClr>
                <a:schemeClr val="accent6"/>
              </a:buClr>
              <a:buSzPct val="100000"/>
              <a:buFont typeface="Wingdings" panose="05000000000000000000" pitchFamily="2" charset="2"/>
              <a:buChar char="§"/>
              <a:defRPr sz="1800" b="0"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3pPr>
            <a:lvl4pPr marL="1199869" marR="0" lvl="3" indent="-85444" algn="l" rtl="0">
              <a:spcBef>
                <a:spcPts val="300"/>
              </a:spcBef>
              <a:spcAft>
                <a:spcPts val="0"/>
              </a:spcAft>
              <a:buClr>
                <a:schemeClr val="accent6"/>
              </a:buClr>
              <a:buSzPct val="100000"/>
              <a:buFont typeface="Arial" panose="020B0604020202020204" pitchFamily="34" charset="0"/>
              <a:buChar char="•"/>
              <a:defRPr sz="1500" b="0"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4pPr>
            <a:lvl5pPr marL="1714500" marR="0" lvl="4" indent="-257175" algn="l" rtl="0">
              <a:spcBef>
                <a:spcPts val="300"/>
              </a:spcBef>
              <a:spcAft>
                <a:spcPts val="0"/>
              </a:spcAft>
              <a:buClr>
                <a:schemeClr val="accent6"/>
              </a:buClr>
              <a:buSzPct val="100000"/>
              <a:buFont typeface="Wingdings" panose="05000000000000000000" pitchFamily="2" charset="2"/>
              <a:buChar char="§"/>
              <a:defRPr sz="1500" b="0"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5pPr>
            <a:lvl6pPr marL="1885509" marR="0" lvl="5" indent="-85284"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6pPr>
            <a:lvl7pPr marL="2228330" marR="0" lvl="6" indent="-85205"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7pPr>
            <a:lvl8pPr marL="2571149" marR="0" lvl="7" indent="-85124"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8pPr>
            <a:lvl9pPr marL="2913969" marR="0" lvl="8" indent="-85043"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9pPr>
          </a:lstStyle>
          <a:p>
            <a:pPr lvl="0"/>
            <a:r>
              <a:rPr lang="en-US"/>
              <a:t>Edit Master text styles</a:t>
            </a:r>
          </a:p>
        </p:txBody>
      </p:sp>
      <p:sp>
        <p:nvSpPr>
          <p:cNvPr id="2" name="Title 1">
            <a:extLst>
              <a:ext uri="{FF2B5EF4-FFF2-40B4-BE49-F238E27FC236}">
                <a16:creationId xmlns:a16="http://schemas.microsoft.com/office/drawing/2014/main" id="{BB5257DF-8666-4DC6-AC99-2B961D82F695}"/>
              </a:ext>
            </a:extLst>
          </p:cNvPr>
          <p:cNvSpPr>
            <a:spLocks noGrp="1"/>
          </p:cNvSpPr>
          <p:nvPr>
            <p:ph type="title"/>
          </p:nvPr>
        </p:nvSpPr>
        <p:spPr>
          <a:xfrm>
            <a:off x="457200" y="601664"/>
            <a:ext cx="8229600" cy="1096961"/>
          </a:xfrm>
          <a:prstGeom prst="rect">
            <a:avLst/>
          </a:prstGeom>
        </p:spPr>
        <p:txBody>
          <a:bodyPr anchor="ctr"/>
          <a:lstStyle>
            <a:lvl1pPr algn="ctr">
              <a:defRPr sz="4400"/>
            </a:lvl1pPr>
          </a:lstStyle>
          <a:p>
            <a:r>
              <a:rPr lang="en-US"/>
              <a:t>Click to edit Master title style</a:t>
            </a:r>
            <a:endParaRPr lang="en-US" dirty="0"/>
          </a:p>
        </p:txBody>
      </p:sp>
    </p:spTree>
    <p:extLst>
      <p:ext uri="{BB962C8B-B14F-4D97-AF65-F5344CB8AC3E}">
        <p14:creationId xmlns:p14="http://schemas.microsoft.com/office/powerpoint/2010/main" val="27331247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457200" y="655639"/>
            <a:ext cx="8229600" cy="1096961"/>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4400" b="0" i="0" u="none" strike="noStrike" cap="none">
                <a:solidFill>
                  <a:schemeClr val="accent2"/>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0" marR="0" lvl="1"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2pPr>
            <a:lvl3pPr marL="0" marR="0" lvl="2"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3pPr>
            <a:lvl4pPr marL="0" marR="0" lvl="3"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4pPr>
            <a:lvl5pPr marL="0" marR="0" lvl="4"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5pPr>
            <a:lvl6pPr marL="342819" marR="0" lvl="5" indent="-9444" algn="ctr" rtl="0">
              <a:spcBef>
                <a:spcPts val="0"/>
              </a:spcBef>
              <a:spcAft>
                <a:spcPts val="0"/>
              </a:spcAft>
              <a:buNone/>
              <a:defRPr sz="3300" b="0" i="0" u="none" strike="noStrike" cap="none">
                <a:solidFill>
                  <a:schemeClr val="dk2"/>
                </a:solidFill>
                <a:latin typeface="Questrial"/>
                <a:ea typeface="Questrial"/>
                <a:cs typeface="Questrial"/>
                <a:sym typeface="Questrial"/>
              </a:defRPr>
            </a:lvl6pPr>
            <a:lvl7pPr marL="685639" marR="0" lvl="6" indent="-9364" algn="ctr" rtl="0">
              <a:spcBef>
                <a:spcPts val="0"/>
              </a:spcBef>
              <a:spcAft>
                <a:spcPts val="0"/>
              </a:spcAft>
              <a:buNone/>
              <a:defRPr sz="3300" b="0" i="0" u="none" strike="noStrike" cap="none">
                <a:solidFill>
                  <a:schemeClr val="dk2"/>
                </a:solidFill>
                <a:latin typeface="Questrial"/>
                <a:ea typeface="Questrial"/>
                <a:cs typeface="Questrial"/>
                <a:sym typeface="Questrial"/>
              </a:defRPr>
            </a:lvl7pPr>
            <a:lvl8pPr marL="1028459" marR="0" lvl="7" indent="-9284" algn="ctr" rtl="0">
              <a:spcBef>
                <a:spcPts val="0"/>
              </a:spcBef>
              <a:spcAft>
                <a:spcPts val="0"/>
              </a:spcAft>
              <a:buNone/>
              <a:defRPr sz="3300" b="0" i="0" u="none" strike="noStrike" cap="none">
                <a:solidFill>
                  <a:schemeClr val="dk2"/>
                </a:solidFill>
                <a:latin typeface="Questrial"/>
                <a:ea typeface="Questrial"/>
                <a:cs typeface="Questrial"/>
                <a:sym typeface="Questrial"/>
              </a:defRPr>
            </a:lvl8pPr>
            <a:lvl9pPr marL="1371280" marR="0" lvl="8" indent="-9205" algn="ctr" rtl="0">
              <a:spcBef>
                <a:spcPts val="0"/>
              </a:spcBef>
              <a:spcAft>
                <a:spcPts val="0"/>
              </a:spcAft>
              <a:buNone/>
              <a:defRPr sz="3300" b="0" i="0" u="none" strike="noStrike" cap="none">
                <a:solidFill>
                  <a:schemeClr val="dk2"/>
                </a:solidFill>
                <a:latin typeface="Questrial"/>
                <a:ea typeface="Questrial"/>
                <a:cs typeface="Questrial"/>
                <a:sym typeface="Questrial"/>
              </a:defRPr>
            </a:lvl9pPr>
          </a:lstStyle>
          <a:p>
            <a:r>
              <a:rPr lang="en-US"/>
              <a:t>Click to edit Master title style</a:t>
            </a:r>
            <a:endParaRPr dirty="0"/>
          </a:p>
        </p:txBody>
      </p:sp>
    </p:spTree>
    <p:extLst>
      <p:ext uri="{BB962C8B-B14F-4D97-AF65-F5344CB8AC3E}">
        <p14:creationId xmlns:p14="http://schemas.microsoft.com/office/powerpoint/2010/main" val="4870162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1"/>
        <p:cNvGrpSpPr/>
        <p:nvPr/>
      </p:nvGrpSpPr>
      <p:grpSpPr>
        <a:xfrm>
          <a:off x="0" y="0"/>
          <a:ext cx="0" cy="0"/>
          <a:chOff x="0" y="0"/>
          <a:chExt cx="0" cy="0"/>
        </a:xfrm>
      </p:grpSpPr>
      <p:sp>
        <p:nvSpPr>
          <p:cNvPr id="52" name="Shape 52"/>
          <p:cNvSpPr txBox="1">
            <a:spLocks noGrp="1"/>
          </p:cNvSpPr>
          <p:nvPr>
            <p:ph type="title"/>
          </p:nvPr>
        </p:nvSpPr>
        <p:spPr>
          <a:xfrm>
            <a:off x="457205" y="685802"/>
            <a:ext cx="3008313" cy="749299"/>
          </a:xfrm>
          <a:prstGeom prst="rect">
            <a:avLst/>
          </a:prstGeom>
          <a:noFill/>
          <a:ln>
            <a:noFill/>
          </a:ln>
        </p:spPr>
        <p:txBody>
          <a:bodyPr wrap="square" lIns="91425" tIns="91425" rIns="91425" bIns="91425" anchor="b" anchorCtr="0"/>
          <a:lstStyle>
            <a:lvl1pPr marL="0" marR="0" lvl="0" indent="0" algn="l" rtl="0">
              <a:spcBef>
                <a:spcPts val="0"/>
              </a:spcBef>
              <a:spcAft>
                <a:spcPts val="0"/>
              </a:spcAft>
              <a:buNone/>
              <a:defRPr sz="1500" b="1" i="0" u="none" strike="noStrike" cap="none">
                <a:solidFill>
                  <a:schemeClr val="accent2"/>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0" marR="0" lvl="1"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2pPr>
            <a:lvl3pPr marL="0" marR="0" lvl="2"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3pPr>
            <a:lvl4pPr marL="0" marR="0" lvl="3"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4pPr>
            <a:lvl5pPr marL="0" marR="0" lvl="4"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5pPr>
            <a:lvl6pPr marL="342819" marR="0" lvl="5" indent="-9444" algn="ctr" rtl="0">
              <a:spcBef>
                <a:spcPts val="0"/>
              </a:spcBef>
              <a:spcAft>
                <a:spcPts val="0"/>
              </a:spcAft>
              <a:buNone/>
              <a:defRPr sz="3300" b="0" i="0" u="none" strike="noStrike" cap="none">
                <a:solidFill>
                  <a:schemeClr val="dk2"/>
                </a:solidFill>
                <a:latin typeface="Questrial"/>
                <a:ea typeface="Questrial"/>
                <a:cs typeface="Questrial"/>
                <a:sym typeface="Questrial"/>
              </a:defRPr>
            </a:lvl6pPr>
            <a:lvl7pPr marL="685639" marR="0" lvl="6" indent="-9364" algn="ctr" rtl="0">
              <a:spcBef>
                <a:spcPts val="0"/>
              </a:spcBef>
              <a:spcAft>
                <a:spcPts val="0"/>
              </a:spcAft>
              <a:buNone/>
              <a:defRPr sz="3300" b="0" i="0" u="none" strike="noStrike" cap="none">
                <a:solidFill>
                  <a:schemeClr val="dk2"/>
                </a:solidFill>
                <a:latin typeface="Questrial"/>
                <a:ea typeface="Questrial"/>
                <a:cs typeface="Questrial"/>
                <a:sym typeface="Questrial"/>
              </a:defRPr>
            </a:lvl7pPr>
            <a:lvl8pPr marL="1028459" marR="0" lvl="7" indent="-9284" algn="ctr" rtl="0">
              <a:spcBef>
                <a:spcPts val="0"/>
              </a:spcBef>
              <a:spcAft>
                <a:spcPts val="0"/>
              </a:spcAft>
              <a:buNone/>
              <a:defRPr sz="3300" b="0" i="0" u="none" strike="noStrike" cap="none">
                <a:solidFill>
                  <a:schemeClr val="dk2"/>
                </a:solidFill>
                <a:latin typeface="Questrial"/>
                <a:ea typeface="Questrial"/>
                <a:cs typeface="Questrial"/>
                <a:sym typeface="Questrial"/>
              </a:defRPr>
            </a:lvl8pPr>
            <a:lvl9pPr marL="1371280" marR="0" lvl="8" indent="-9205" algn="ctr" rtl="0">
              <a:spcBef>
                <a:spcPts val="0"/>
              </a:spcBef>
              <a:spcAft>
                <a:spcPts val="0"/>
              </a:spcAft>
              <a:buNone/>
              <a:defRPr sz="3300" b="0" i="0" u="none" strike="noStrike" cap="none">
                <a:solidFill>
                  <a:schemeClr val="dk2"/>
                </a:solidFill>
                <a:latin typeface="Questrial"/>
                <a:ea typeface="Questrial"/>
                <a:cs typeface="Questrial"/>
                <a:sym typeface="Questrial"/>
              </a:defRPr>
            </a:lvl9pPr>
          </a:lstStyle>
          <a:p>
            <a:r>
              <a:rPr lang="en-US"/>
              <a:t>Click to edit Master title style</a:t>
            </a:r>
            <a:endParaRPr/>
          </a:p>
        </p:txBody>
      </p:sp>
      <p:sp>
        <p:nvSpPr>
          <p:cNvPr id="53" name="Shape 53"/>
          <p:cNvSpPr txBox="1">
            <a:spLocks noGrp="1"/>
          </p:cNvSpPr>
          <p:nvPr>
            <p:ph type="body" idx="1"/>
          </p:nvPr>
        </p:nvSpPr>
        <p:spPr>
          <a:xfrm>
            <a:off x="3575054" y="685802"/>
            <a:ext cx="5111751" cy="5105401"/>
          </a:xfrm>
          <a:prstGeom prst="rect">
            <a:avLst/>
          </a:prstGeom>
          <a:noFill/>
          <a:ln>
            <a:noFill/>
          </a:ln>
        </p:spPr>
        <p:txBody>
          <a:bodyPr wrap="square" lIns="91425" tIns="91425" rIns="91425" bIns="91425" anchor="t" anchorCtr="0"/>
          <a:lstStyle>
            <a:lvl1pPr marL="257115" marR="0" lvl="0" indent="-104714" algn="l" rtl="0">
              <a:spcBef>
                <a:spcPts val="480"/>
              </a:spcBef>
              <a:spcAft>
                <a:spcPts val="0"/>
              </a:spcAft>
              <a:buClr>
                <a:schemeClr val="accent2"/>
              </a:buClr>
              <a:buSzPct val="100000"/>
              <a:buFont typeface="Noto Sans Symbols"/>
              <a:buChar char="❑"/>
              <a:defRPr sz="2400" b="0"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557082" marR="0" lvl="1" indent="-90356" algn="l" rtl="0">
              <a:spcBef>
                <a:spcPts val="420"/>
              </a:spcBef>
              <a:spcAft>
                <a:spcPts val="0"/>
              </a:spcAft>
              <a:buClr>
                <a:schemeClr val="accent2"/>
              </a:buClr>
              <a:buSzPct val="100000"/>
              <a:buFont typeface="Noto Sans Symbols"/>
              <a:buChar char="❑"/>
              <a:defRPr sz="2100" b="0" i="0" u="none" strike="noStrike" cap="none">
                <a:solidFill>
                  <a:schemeClr val="dk1"/>
                </a:solidFill>
                <a:latin typeface="Questrial"/>
                <a:ea typeface="Questrial"/>
                <a:cs typeface="Questrial"/>
                <a:sym typeface="Questrial"/>
              </a:defRPr>
            </a:lvl2pPr>
            <a:lvl3pPr marL="857050" marR="0" lvl="2" indent="-66474" algn="l" rtl="0">
              <a:spcBef>
                <a:spcPts val="360"/>
              </a:spcBef>
              <a:spcAft>
                <a:spcPts val="0"/>
              </a:spcAft>
              <a:buClr>
                <a:schemeClr val="accent2"/>
              </a:buClr>
              <a:buSzPct val="100000"/>
              <a:buFont typeface="Noto Sans Symbols"/>
              <a:buChar char="❑"/>
              <a:defRPr sz="1800" b="0" i="0" u="none" strike="noStrike" cap="none">
                <a:solidFill>
                  <a:schemeClr val="dk1"/>
                </a:solidFill>
                <a:latin typeface="Questrial"/>
                <a:ea typeface="Questrial"/>
                <a:cs typeface="Questrial"/>
                <a:sym typeface="Questrial"/>
              </a:defRPr>
            </a:lvl3pPr>
            <a:lvl4pPr marL="1199869" marR="0" lvl="3" indent="-85444" algn="l" rtl="0">
              <a:spcBef>
                <a:spcPts val="300"/>
              </a:spcBef>
              <a:spcAft>
                <a:spcPts val="0"/>
              </a:spcAft>
              <a:buClr>
                <a:schemeClr val="accent2"/>
              </a:buClr>
              <a:buSzPct val="100000"/>
              <a:buFont typeface="Noto Sans Symbols"/>
              <a:buChar char="❑"/>
              <a:defRPr sz="1500" b="0" i="0" u="none" strike="noStrike" cap="none">
                <a:solidFill>
                  <a:schemeClr val="dk1"/>
                </a:solidFill>
                <a:latin typeface="Questrial"/>
                <a:ea typeface="Questrial"/>
                <a:cs typeface="Questrial"/>
                <a:sym typeface="Questrial"/>
              </a:defRPr>
            </a:lvl4pPr>
            <a:lvl5pPr marL="1542689" marR="0" lvl="4" indent="-85364" algn="l" rtl="0">
              <a:spcBef>
                <a:spcPts val="300"/>
              </a:spcBef>
              <a:spcAft>
                <a:spcPts val="0"/>
              </a:spcAft>
              <a:buClr>
                <a:schemeClr val="accent2"/>
              </a:buClr>
              <a:buSzPct val="100000"/>
              <a:buFont typeface="Noto Sans Symbols"/>
              <a:buChar char="❑"/>
              <a:defRPr sz="1500" b="0" i="0" u="none" strike="noStrike" cap="none">
                <a:solidFill>
                  <a:schemeClr val="dk1"/>
                </a:solidFill>
                <a:latin typeface="Questrial"/>
                <a:ea typeface="Questrial"/>
                <a:cs typeface="Questrial"/>
                <a:sym typeface="Questrial"/>
              </a:defRPr>
            </a:lvl5pPr>
            <a:lvl6pPr marL="1885509" marR="0" lvl="5" indent="-85284"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6pPr>
            <a:lvl7pPr marL="2228330" marR="0" lvl="6" indent="-85205"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7pPr>
            <a:lvl8pPr marL="2571149" marR="0" lvl="7" indent="-85124"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8pPr>
            <a:lvl9pPr marL="2913969" marR="0" lvl="8" indent="-85043"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9pPr>
          </a:lstStyle>
          <a:p>
            <a:pPr lvl="0"/>
            <a:r>
              <a:rPr lang="en-US"/>
              <a:t>Edit Master text styles</a:t>
            </a:r>
          </a:p>
        </p:txBody>
      </p:sp>
      <p:sp>
        <p:nvSpPr>
          <p:cNvPr id="54" name="Shape 54"/>
          <p:cNvSpPr txBox="1">
            <a:spLocks noGrp="1"/>
          </p:cNvSpPr>
          <p:nvPr>
            <p:ph type="body" idx="2"/>
          </p:nvPr>
        </p:nvSpPr>
        <p:spPr>
          <a:xfrm>
            <a:off x="457205" y="1435103"/>
            <a:ext cx="3008313" cy="4356098"/>
          </a:xfrm>
          <a:prstGeom prst="rect">
            <a:avLst/>
          </a:prstGeom>
          <a:noFill/>
          <a:ln>
            <a:noFill/>
          </a:ln>
        </p:spPr>
        <p:txBody>
          <a:bodyPr wrap="square" lIns="91425" tIns="91425" rIns="91425" bIns="91425" anchor="t" anchorCtr="0"/>
          <a:lstStyle>
            <a:lvl1pPr marL="0" marR="0" lvl="0" indent="0" algn="l" rtl="0">
              <a:spcBef>
                <a:spcPts val="210"/>
              </a:spcBef>
              <a:spcAft>
                <a:spcPts val="0"/>
              </a:spcAft>
              <a:buClr>
                <a:schemeClr val="accent2"/>
              </a:buClr>
              <a:buFont typeface="Noto Sans Symbols"/>
              <a:buNone/>
              <a:defRPr sz="1050" b="0"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342819" marR="0" lvl="1" indent="-9444" algn="l" rtl="0">
              <a:spcBef>
                <a:spcPts val="180"/>
              </a:spcBef>
              <a:spcAft>
                <a:spcPts val="0"/>
              </a:spcAft>
              <a:buClr>
                <a:schemeClr val="accent2"/>
              </a:buClr>
              <a:buFont typeface="Noto Sans Symbols"/>
              <a:buNone/>
              <a:defRPr sz="900" b="0" i="0" u="none" strike="noStrike" cap="none">
                <a:solidFill>
                  <a:schemeClr val="dk1"/>
                </a:solidFill>
                <a:latin typeface="Questrial"/>
                <a:ea typeface="Questrial"/>
                <a:cs typeface="Questrial"/>
                <a:sym typeface="Questrial"/>
              </a:defRPr>
            </a:lvl2pPr>
            <a:lvl3pPr marL="685639" marR="0" lvl="2" indent="-9364" algn="l" rtl="0">
              <a:spcBef>
                <a:spcPts val="150"/>
              </a:spcBef>
              <a:spcAft>
                <a:spcPts val="0"/>
              </a:spcAft>
              <a:buClr>
                <a:schemeClr val="accent2"/>
              </a:buClr>
              <a:buFont typeface="Noto Sans Symbols"/>
              <a:buNone/>
              <a:defRPr sz="750" b="0" i="0" u="none" strike="noStrike" cap="none">
                <a:solidFill>
                  <a:schemeClr val="dk1"/>
                </a:solidFill>
                <a:latin typeface="Questrial"/>
                <a:ea typeface="Questrial"/>
                <a:cs typeface="Questrial"/>
                <a:sym typeface="Questrial"/>
              </a:defRPr>
            </a:lvl3pPr>
            <a:lvl4pPr marL="1028459" marR="0" lvl="3" indent="-9284" algn="l" rtl="0">
              <a:spcBef>
                <a:spcPts val="135"/>
              </a:spcBef>
              <a:spcAft>
                <a:spcPts val="0"/>
              </a:spcAft>
              <a:buClr>
                <a:schemeClr val="accent2"/>
              </a:buClr>
              <a:buFont typeface="Noto Sans Symbols"/>
              <a:buNone/>
              <a:defRPr sz="675" b="0" i="0" u="none" strike="noStrike" cap="none">
                <a:solidFill>
                  <a:schemeClr val="dk1"/>
                </a:solidFill>
                <a:latin typeface="Questrial"/>
                <a:ea typeface="Questrial"/>
                <a:cs typeface="Questrial"/>
                <a:sym typeface="Questrial"/>
              </a:defRPr>
            </a:lvl4pPr>
            <a:lvl5pPr marL="1371280" marR="0" lvl="4" indent="-9205" algn="l" rtl="0">
              <a:spcBef>
                <a:spcPts val="135"/>
              </a:spcBef>
              <a:spcAft>
                <a:spcPts val="0"/>
              </a:spcAft>
              <a:buClr>
                <a:schemeClr val="accent2"/>
              </a:buClr>
              <a:buFont typeface="Noto Sans Symbols"/>
              <a:buNone/>
              <a:defRPr sz="675" b="0" i="0" u="none" strike="noStrike" cap="none">
                <a:solidFill>
                  <a:schemeClr val="dk1"/>
                </a:solidFill>
                <a:latin typeface="Questrial"/>
                <a:ea typeface="Questrial"/>
                <a:cs typeface="Questrial"/>
                <a:sym typeface="Questrial"/>
              </a:defRPr>
            </a:lvl5pPr>
            <a:lvl6pPr marL="1714100" marR="0" lvl="5" indent="-9124" algn="l" rtl="0">
              <a:spcBef>
                <a:spcPts val="135"/>
              </a:spcBef>
              <a:buClr>
                <a:schemeClr val="dk1"/>
              </a:buClr>
              <a:buFont typeface="Arial"/>
              <a:buNone/>
              <a:defRPr sz="675" b="0" i="0" u="none" strike="noStrike" cap="none">
                <a:solidFill>
                  <a:schemeClr val="dk1"/>
                </a:solidFill>
                <a:latin typeface="Calibri"/>
                <a:ea typeface="Calibri"/>
                <a:cs typeface="Calibri"/>
                <a:sym typeface="Calibri"/>
              </a:defRPr>
            </a:lvl6pPr>
            <a:lvl7pPr marL="2056919" marR="0" lvl="6" indent="-9043" algn="l" rtl="0">
              <a:spcBef>
                <a:spcPts val="135"/>
              </a:spcBef>
              <a:buClr>
                <a:schemeClr val="dk1"/>
              </a:buClr>
              <a:buFont typeface="Arial"/>
              <a:buNone/>
              <a:defRPr sz="675" b="0" i="0" u="none" strike="noStrike" cap="none">
                <a:solidFill>
                  <a:schemeClr val="dk1"/>
                </a:solidFill>
                <a:latin typeface="Calibri"/>
                <a:ea typeface="Calibri"/>
                <a:cs typeface="Calibri"/>
                <a:sym typeface="Calibri"/>
              </a:defRPr>
            </a:lvl7pPr>
            <a:lvl8pPr marL="2399739" marR="0" lvl="7" indent="-8963" algn="l" rtl="0">
              <a:spcBef>
                <a:spcPts val="135"/>
              </a:spcBef>
              <a:buClr>
                <a:schemeClr val="dk1"/>
              </a:buClr>
              <a:buFont typeface="Arial"/>
              <a:buNone/>
              <a:defRPr sz="675" b="0" i="0" u="none" strike="noStrike" cap="none">
                <a:solidFill>
                  <a:schemeClr val="dk1"/>
                </a:solidFill>
                <a:latin typeface="Calibri"/>
                <a:ea typeface="Calibri"/>
                <a:cs typeface="Calibri"/>
                <a:sym typeface="Calibri"/>
              </a:defRPr>
            </a:lvl8pPr>
            <a:lvl9pPr marL="2742557" marR="0" lvl="8" indent="-8882" algn="l" rtl="0">
              <a:spcBef>
                <a:spcPts val="135"/>
              </a:spcBef>
              <a:buClr>
                <a:schemeClr val="dk1"/>
              </a:buClr>
              <a:buFont typeface="Arial"/>
              <a:buNone/>
              <a:defRPr sz="675" b="0" i="0" u="none" strike="noStrike" cap="none">
                <a:solidFill>
                  <a:schemeClr val="dk1"/>
                </a:solidFill>
                <a:latin typeface="Calibri"/>
                <a:ea typeface="Calibri"/>
                <a:cs typeface="Calibri"/>
                <a:sym typeface="Calibri"/>
              </a:defRPr>
            </a:lvl9pPr>
          </a:lstStyle>
          <a:p>
            <a:pPr lvl="0"/>
            <a:r>
              <a:rPr lang="en-US"/>
              <a:t>Edit Master text styles</a:t>
            </a:r>
          </a:p>
        </p:txBody>
      </p:sp>
    </p:spTree>
    <p:extLst>
      <p:ext uri="{BB962C8B-B14F-4D97-AF65-F5344CB8AC3E}">
        <p14:creationId xmlns:p14="http://schemas.microsoft.com/office/powerpoint/2010/main" val="33530868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55"/>
        <p:cNvGrpSpPr/>
        <p:nvPr/>
      </p:nvGrpSpPr>
      <p:grpSpPr>
        <a:xfrm>
          <a:off x="0" y="0"/>
          <a:ext cx="0" cy="0"/>
          <a:chOff x="0" y="0"/>
          <a:chExt cx="0" cy="0"/>
        </a:xfrm>
      </p:grpSpPr>
      <p:sp>
        <p:nvSpPr>
          <p:cNvPr id="56" name="Shape 56"/>
          <p:cNvSpPr txBox="1">
            <a:spLocks noGrp="1"/>
          </p:cNvSpPr>
          <p:nvPr>
            <p:ph type="title"/>
          </p:nvPr>
        </p:nvSpPr>
        <p:spPr>
          <a:xfrm>
            <a:off x="1792289" y="4800603"/>
            <a:ext cx="5486399" cy="566737"/>
          </a:xfrm>
          <a:prstGeom prst="rect">
            <a:avLst/>
          </a:prstGeom>
          <a:noFill/>
          <a:ln>
            <a:noFill/>
          </a:ln>
        </p:spPr>
        <p:txBody>
          <a:bodyPr wrap="square" lIns="91425" tIns="91425" rIns="91425" bIns="91425" anchor="b" anchorCtr="0"/>
          <a:lstStyle>
            <a:lvl1pPr marL="0" marR="0" lvl="0" indent="0" algn="l" rtl="0">
              <a:spcBef>
                <a:spcPts val="0"/>
              </a:spcBef>
              <a:spcAft>
                <a:spcPts val="0"/>
              </a:spcAft>
              <a:buNone/>
              <a:defRPr sz="1500" b="1" i="0" u="none" strike="noStrike" cap="none">
                <a:solidFill>
                  <a:schemeClr val="accent2"/>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0" marR="0" lvl="1"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2pPr>
            <a:lvl3pPr marL="0" marR="0" lvl="2"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3pPr>
            <a:lvl4pPr marL="0" marR="0" lvl="3"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4pPr>
            <a:lvl5pPr marL="0" marR="0" lvl="4"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5pPr>
            <a:lvl6pPr marL="342819" marR="0" lvl="5" indent="-9444" algn="ctr" rtl="0">
              <a:spcBef>
                <a:spcPts val="0"/>
              </a:spcBef>
              <a:spcAft>
                <a:spcPts val="0"/>
              </a:spcAft>
              <a:buNone/>
              <a:defRPr sz="3300" b="0" i="0" u="none" strike="noStrike" cap="none">
                <a:solidFill>
                  <a:schemeClr val="dk2"/>
                </a:solidFill>
                <a:latin typeface="Questrial"/>
                <a:ea typeface="Questrial"/>
                <a:cs typeface="Questrial"/>
                <a:sym typeface="Questrial"/>
              </a:defRPr>
            </a:lvl6pPr>
            <a:lvl7pPr marL="685639" marR="0" lvl="6" indent="-9364" algn="ctr" rtl="0">
              <a:spcBef>
                <a:spcPts val="0"/>
              </a:spcBef>
              <a:spcAft>
                <a:spcPts val="0"/>
              </a:spcAft>
              <a:buNone/>
              <a:defRPr sz="3300" b="0" i="0" u="none" strike="noStrike" cap="none">
                <a:solidFill>
                  <a:schemeClr val="dk2"/>
                </a:solidFill>
                <a:latin typeface="Questrial"/>
                <a:ea typeface="Questrial"/>
                <a:cs typeface="Questrial"/>
                <a:sym typeface="Questrial"/>
              </a:defRPr>
            </a:lvl7pPr>
            <a:lvl8pPr marL="1028459" marR="0" lvl="7" indent="-9284" algn="ctr" rtl="0">
              <a:spcBef>
                <a:spcPts val="0"/>
              </a:spcBef>
              <a:spcAft>
                <a:spcPts val="0"/>
              </a:spcAft>
              <a:buNone/>
              <a:defRPr sz="3300" b="0" i="0" u="none" strike="noStrike" cap="none">
                <a:solidFill>
                  <a:schemeClr val="dk2"/>
                </a:solidFill>
                <a:latin typeface="Questrial"/>
                <a:ea typeface="Questrial"/>
                <a:cs typeface="Questrial"/>
                <a:sym typeface="Questrial"/>
              </a:defRPr>
            </a:lvl8pPr>
            <a:lvl9pPr marL="1371280" marR="0" lvl="8" indent="-9205" algn="ctr" rtl="0">
              <a:spcBef>
                <a:spcPts val="0"/>
              </a:spcBef>
              <a:spcAft>
                <a:spcPts val="0"/>
              </a:spcAft>
              <a:buNone/>
              <a:defRPr sz="3300" b="0" i="0" u="none" strike="noStrike" cap="none">
                <a:solidFill>
                  <a:schemeClr val="dk2"/>
                </a:solidFill>
                <a:latin typeface="Questrial"/>
                <a:ea typeface="Questrial"/>
                <a:cs typeface="Questrial"/>
                <a:sym typeface="Questrial"/>
              </a:defRPr>
            </a:lvl9pPr>
          </a:lstStyle>
          <a:p>
            <a:r>
              <a:rPr lang="en-US"/>
              <a:t>Click to edit Master title style</a:t>
            </a:r>
            <a:endParaRPr dirty="0"/>
          </a:p>
        </p:txBody>
      </p:sp>
      <p:sp>
        <p:nvSpPr>
          <p:cNvPr id="57" name="Shape 57"/>
          <p:cNvSpPr>
            <a:spLocks noGrp="1"/>
          </p:cNvSpPr>
          <p:nvPr>
            <p:ph type="pic" idx="2"/>
          </p:nvPr>
        </p:nvSpPr>
        <p:spPr>
          <a:xfrm>
            <a:off x="1792289" y="685800"/>
            <a:ext cx="5486399" cy="4041774"/>
          </a:xfrm>
          <a:prstGeom prst="rect">
            <a:avLst/>
          </a:prstGeom>
          <a:noFill/>
          <a:ln>
            <a:noFill/>
          </a:ln>
        </p:spPr>
        <p:txBody>
          <a:bodyPr wrap="square" lIns="91425" tIns="91425" rIns="91425" bIns="91425" anchor="t" anchorCtr="0"/>
          <a:lstStyle>
            <a:lvl1pPr marL="0" marR="0" lvl="0" indent="0" algn="l" rtl="0">
              <a:spcBef>
                <a:spcPts val="480"/>
              </a:spcBef>
              <a:spcAft>
                <a:spcPts val="0"/>
              </a:spcAft>
              <a:buClr>
                <a:schemeClr val="accent2"/>
              </a:buClr>
              <a:buFont typeface="Noto Sans Symbols"/>
              <a:buNone/>
              <a:defRPr sz="2400" b="0"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342819" marR="0" lvl="1" indent="-9444" algn="l" rtl="0">
              <a:spcBef>
                <a:spcPts val="420"/>
              </a:spcBef>
              <a:spcAft>
                <a:spcPts val="0"/>
              </a:spcAft>
              <a:buClr>
                <a:schemeClr val="accent2"/>
              </a:buClr>
              <a:buFont typeface="Noto Sans Symbols"/>
              <a:buNone/>
              <a:defRPr sz="2100" b="0" i="0" u="none" strike="noStrike" cap="none">
                <a:solidFill>
                  <a:schemeClr val="dk1"/>
                </a:solidFill>
                <a:latin typeface="Questrial"/>
                <a:ea typeface="Questrial"/>
                <a:cs typeface="Questrial"/>
                <a:sym typeface="Questrial"/>
              </a:defRPr>
            </a:lvl2pPr>
            <a:lvl3pPr marL="685639" marR="0" lvl="2" indent="-9364" algn="l" rtl="0">
              <a:spcBef>
                <a:spcPts val="360"/>
              </a:spcBef>
              <a:spcAft>
                <a:spcPts val="0"/>
              </a:spcAft>
              <a:buClr>
                <a:schemeClr val="accent2"/>
              </a:buClr>
              <a:buFont typeface="Noto Sans Symbols"/>
              <a:buNone/>
              <a:defRPr sz="1800" b="0" i="0" u="none" strike="noStrike" cap="none">
                <a:solidFill>
                  <a:schemeClr val="dk1"/>
                </a:solidFill>
                <a:latin typeface="Questrial"/>
                <a:ea typeface="Questrial"/>
                <a:cs typeface="Questrial"/>
                <a:sym typeface="Questrial"/>
              </a:defRPr>
            </a:lvl3pPr>
            <a:lvl4pPr marL="1028459" marR="0" lvl="3" indent="-9284" algn="l" rtl="0">
              <a:spcBef>
                <a:spcPts val="300"/>
              </a:spcBef>
              <a:spcAft>
                <a:spcPts val="0"/>
              </a:spcAft>
              <a:buClr>
                <a:schemeClr val="accent2"/>
              </a:buClr>
              <a:buFont typeface="Noto Sans Symbols"/>
              <a:buNone/>
              <a:defRPr sz="1500" b="0" i="0" u="none" strike="noStrike" cap="none">
                <a:solidFill>
                  <a:schemeClr val="dk1"/>
                </a:solidFill>
                <a:latin typeface="Questrial"/>
                <a:ea typeface="Questrial"/>
                <a:cs typeface="Questrial"/>
                <a:sym typeface="Questrial"/>
              </a:defRPr>
            </a:lvl4pPr>
            <a:lvl5pPr marL="1371280" marR="0" lvl="4" indent="-9205" algn="l" rtl="0">
              <a:spcBef>
                <a:spcPts val="300"/>
              </a:spcBef>
              <a:spcAft>
                <a:spcPts val="0"/>
              </a:spcAft>
              <a:buClr>
                <a:schemeClr val="accent2"/>
              </a:buClr>
              <a:buFont typeface="Noto Sans Symbols"/>
              <a:buNone/>
              <a:defRPr sz="1500" b="0" i="0" u="none" strike="noStrike" cap="none">
                <a:solidFill>
                  <a:schemeClr val="dk1"/>
                </a:solidFill>
                <a:latin typeface="Questrial"/>
                <a:ea typeface="Questrial"/>
                <a:cs typeface="Questrial"/>
                <a:sym typeface="Questrial"/>
              </a:defRPr>
            </a:lvl5pPr>
            <a:lvl6pPr marL="1714100" marR="0" lvl="5" indent="-9124" algn="l" rtl="0">
              <a:spcBef>
                <a:spcPts val="300"/>
              </a:spcBef>
              <a:buClr>
                <a:schemeClr val="dk1"/>
              </a:buClr>
              <a:buFont typeface="Arial"/>
              <a:buNone/>
              <a:defRPr sz="1500" b="0" i="0" u="none" strike="noStrike" cap="none">
                <a:solidFill>
                  <a:schemeClr val="dk1"/>
                </a:solidFill>
                <a:latin typeface="Calibri"/>
                <a:ea typeface="Calibri"/>
                <a:cs typeface="Calibri"/>
                <a:sym typeface="Calibri"/>
              </a:defRPr>
            </a:lvl6pPr>
            <a:lvl7pPr marL="2056919" marR="0" lvl="6" indent="-9043" algn="l" rtl="0">
              <a:spcBef>
                <a:spcPts val="300"/>
              </a:spcBef>
              <a:buClr>
                <a:schemeClr val="dk1"/>
              </a:buClr>
              <a:buFont typeface="Arial"/>
              <a:buNone/>
              <a:defRPr sz="1500" b="0" i="0" u="none" strike="noStrike" cap="none">
                <a:solidFill>
                  <a:schemeClr val="dk1"/>
                </a:solidFill>
                <a:latin typeface="Calibri"/>
                <a:ea typeface="Calibri"/>
                <a:cs typeface="Calibri"/>
                <a:sym typeface="Calibri"/>
              </a:defRPr>
            </a:lvl7pPr>
            <a:lvl8pPr marL="2399739" marR="0" lvl="7" indent="-8963" algn="l" rtl="0">
              <a:spcBef>
                <a:spcPts val="300"/>
              </a:spcBef>
              <a:buClr>
                <a:schemeClr val="dk1"/>
              </a:buClr>
              <a:buFont typeface="Arial"/>
              <a:buNone/>
              <a:defRPr sz="1500" b="0" i="0" u="none" strike="noStrike" cap="none">
                <a:solidFill>
                  <a:schemeClr val="dk1"/>
                </a:solidFill>
                <a:latin typeface="Calibri"/>
                <a:ea typeface="Calibri"/>
                <a:cs typeface="Calibri"/>
                <a:sym typeface="Calibri"/>
              </a:defRPr>
            </a:lvl8pPr>
            <a:lvl9pPr marL="2742557" marR="0" lvl="8" indent="-8882" algn="l" rtl="0">
              <a:spcBef>
                <a:spcPts val="300"/>
              </a:spcBef>
              <a:buClr>
                <a:schemeClr val="dk1"/>
              </a:buClr>
              <a:buFont typeface="Arial"/>
              <a:buNone/>
              <a:defRPr sz="1500" b="0" i="0" u="none" strike="noStrike" cap="none">
                <a:solidFill>
                  <a:schemeClr val="dk1"/>
                </a:solidFill>
                <a:latin typeface="Calibri"/>
                <a:ea typeface="Calibri"/>
                <a:cs typeface="Calibri"/>
                <a:sym typeface="Calibri"/>
              </a:defRPr>
            </a:lvl9pPr>
          </a:lstStyle>
          <a:p>
            <a:r>
              <a:rPr lang="en-US"/>
              <a:t>Click icon to add picture</a:t>
            </a:r>
            <a:endParaRPr/>
          </a:p>
        </p:txBody>
      </p:sp>
      <p:sp>
        <p:nvSpPr>
          <p:cNvPr id="58" name="Shape 58"/>
          <p:cNvSpPr txBox="1">
            <a:spLocks noGrp="1"/>
          </p:cNvSpPr>
          <p:nvPr>
            <p:ph type="body" idx="1"/>
          </p:nvPr>
        </p:nvSpPr>
        <p:spPr>
          <a:xfrm>
            <a:off x="1792289" y="5367341"/>
            <a:ext cx="5486399" cy="500060"/>
          </a:xfrm>
          <a:prstGeom prst="rect">
            <a:avLst/>
          </a:prstGeom>
          <a:noFill/>
          <a:ln>
            <a:noFill/>
          </a:ln>
        </p:spPr>
        <p:txBody>
          <a:bodyPr wrap="square" lIns="91425" tIns="91425" rIns="91425" bIns="91425" anchor="t" anchorCtr="0"/>
          <a:lstStyle>
            <a:lvl1pPr marL="0" marR="0" lvl="0" indent="0" algn="l" rtl="0">
              <a:spcBef>
                <a:spcPts val="210"/>
              </a:spcBef>
              <a:spcAft>
                <a:spcPts val="0"/>
              </a:spcAft>
              <a:buClr>
                <a:schemeClr val="accent2"/>
              </a:buClr>
              <a:buFont typeface="Noto Sans Symbols"/>
              <a:buNone/>
              <a:defRPr sz="1050" b="0"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342819" marR="0" lvl="1" indent="-9444" algn="l" rtl="0">
              <a:spcBef>
                <a:spcPts val="180"/>
              </a:spcBef>
              <a:spcAft>
                <a:spcPts val="0"/>
              </a:spcAft>
              <a:buClr>
                <a:schemeClr val="accent2"/>
              </a:buClr>
              <a:buFont typeface="Noto Sans Symbols"/>
              <a:buNone/>
              <a:defRPr sz="900" b="0" i="0" u="none" strike="noStrike" cap="none">
                <a:solidFill>
                  <a:schemeClr val="dk1"/>
                </a:solidFill>
                <a:latin typeface="Questrial"/>
                <a:ea typeface="Questrial"/>
                <a:cs typeface="Questrial"/>
                <a:sym typeface="Questrial"/>
              </a:defRPr>
            </a:lvl2pPr>
            <a:lvl3pPr marL="685639" marR="0" lvl="2" indent="-9364" algn="l" rtl="0">
              <a:spcBef>
                <a:spcPts val="150"/>
              </a:spcBef>
              <a:spcAft>
                <a:spcPts val="0"/>
              </a:spcAft>
              <a:buClr>
                <a:schemeClr val="accent2"/>
              </a:buClr>
              <a:buFont typeface="Noto Sans Symbols"/>
              <a:buNone/>
              <a:defRPr sz="750" b="0" i="0" u="none" strike="noStrike" cap="none">
                <a:solidFill>
                  <a:schemeClr val="dk1"/>
                </a:solidFill>
                <a:latin typeface="Questrial"/>
                <a:ea typeface="Questrial"/>
                <a:cs typeface="Questrial"/>
                <a:sym typeface="Questrial"/>
              </a:defRPr>
            </a:lvl3pPr>
            <a:lvl4pPr marL="1028459" marR="0" lvl="3" indent="-9284" algn="l" rtl="0">
              <a:spcBef>
                <a:spcPts val="135"/>
              </a:spcBef>
              <a:spcAft>
                <a:spcPts val="0"/>
              </a:spcAft>
              <a:buClr>
                <a:schemeClr val="accent2"/>
              </a:buClr>
              <a:buFont typeface="Noto Sans Symbols"/>
              <a:buNone/>
              <a:defRPr sz="675" b="0" i="0" u="none" strike="noStrike" cap="none">
                <a:solidFill>
                  <a:schemeClr val="dk1"/>
                </a:solidFill>
                <a:latin typeface="Questrial"/>
                <a:ea typeface="Questrial"/>
                <a:cs typeface="Questrial"/>
                <a:sym typeface="Questrial"/>
              </a:defRPr>
            </a:lvl4pPr>
            <a:lvl5pPr marL="1371280" marR="0" lvl="4" indent="-9205" algn="l" rtl="0">
              <a:spcBef>
                <a:spcPts val="135"/>
              </a:spcBef>
              <a:spcAft>
                <a:spcPts val="0"/>
              </a:spcAft>
              <a:buClr>
                <a:schemeClr val="accent2"/>
              </a:buClr>
              <a:buFont typeface="Noto Sans Symbols"/>
              <a:buNone/>
              <a:defRPr sz="675" b="0" i="0" u="none" strike="noStrike" cap="none">
                <a:solidFill>
                  <a:schemeClr val="dk1"/>
                </a:solidFill>
                <a:latin typeface="Questrial"/>
                <a:ea typeface="Questrial"/>
                <a:cs typeface="Questrial"/>
                <a:sym typeface="Questrial"/>
              </a:defRPr>
            </a:lvl5pPr>
            <a:lvl6pPr marL="1714100" marR="0" lvl="5" indent="-9124" algn="l" rtl="0">
              <a:spcBef>
                <a:spcPts val="135"/>
              </a:spcBef>
              <a:buClr>
                <a:schemeClr val="dk1"/>
              </a:buClr>
              <a:buFont typeface="Arial"/>
              <a:buNone/>
              <a:defRPr sz="675" b="0" i="0" u="none" strike="noStrike" cap="none">
                <a:solidFill>
                  <a:schemeClr val="dk1"/>
                </a:solidFill>
                <a:latin typeface="Calibri"/>
                <a:ea typeface="Calibri"/>
                <a:cs typeface="Calibri"/>
                <a:sym typeface="Calibri"/>
              </a:defRPr>
            </a:lvl6pPr>
            <a:lvl7pPr marL="2056919" marR="0" lvl="6" indent="-9043" algn="l" rtl="0">
              <a:spcBef>
                <a:spcPts val="135"/>
              </a:spcBef>
              <a:buClr>
                <a:schemeClr val="dk1"/>
              </a:buClr>
              <a:buFont typeface="Arial"/>
              <a:buNone/>
              <a:defRPr sz="675" b="0" i="0" u="none" strike="noStrike" cap="none">
                <a:solidFill>
                  <a:schemeClr val="dk1"/>
                </a:solidFill>
                <a:latin typeface="Calibri"/>
                <a:ea typeface="Calibri"/>
                <a:cs typeface="Calibri"/>
                <a:sym typeface="Calibri"/>
              </a:defRPr>
            </a:lvl7pPr>
            <a:lvl8pPr marL="2399739" marR="0" lvl="7" indent="-8963" algn="l" rtl="0">
              <a:spcBef>
                <a:spcPts val="135"/>
              </a:spcBef>
              <a:buClr>
                <a:schemeClr val="dk1"/>
              </a:buClr>
              <a:buFont typeface="Arial"/>
              <a:buNone/>
              <a:defRPr sz="675" b="0" i="0" u="none" strike="noStrike" cap="none">
                <a:solidFill>
                  <a:schemeClr val="dk1"/>
                </a:solidFill>
                <a:latin typeface="Calibri"/>
                <a:ea typeface="Calibri"/>
                <a:cs typeface="Calibri"/>
                <a:sym typeface="Calibri"/>
              </a:defRPr>
            </a:lvl8pPr>
            <a:lvl9pPr marL="2742557" marR="0" lvl="8" indent="-8882" algn="l" rtl="0">
              <a:spcBef>
                <a:spcPts val="135"/>
              </a:spcBef>
              <a:buClr>
                <a:schemeClr val="dk1"/>
              </a:buClr>
              <a:buFont typeface="Arial"/>
              <a:buNone/>
              <a:defRPr sz="675" b="0" i="0" u="none" strike="noStrike" cap="none">
                <a:solidFill>
                  <a:schemeClr val="dk1"/>
                </a:solidFill>
                <a:latin typeface="Calibri"/>
                <a:ea typeface="Calibri"/>
                <a:cs typeface="Calibri"/>
                <a:sym typeface="Calibri"/>
              </a:defRPr>
            </a:lvl9pPr>
          </a:lstStyle>
          <a:p>
            <a:pPr lvl="0"/>
            <a:r>
              <a:rPr lang="en-US"/>
              <a:t>Edit Master text styles</a:t>
            </a:r>
          </a:p>
        </p:txBody>
      </p:sp>
    </p:spTree>
    <p:extLst>
      <p:ext uri="{BB962C8B-B14F-4D97-AF65-F5344CB8AC3E}">
        <p14:creationId xmlns:p14="http://schemas.microsoft.com/office/powerpoint/2010/main" val="28979459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59"/>
        <p:cNvGrpSpPr/>
        <p:nvPr/>
      </p:nvGrpSpPr>
      <p:grpSpPr>
        <a:xfrm>
          <a:off x="0" y="0"/>
          <a:ext cx="0" cy="0"/>
          <a:chOff x="0" y="0"/>
          <a:chExt cx="0" cy="0"/>
        </a:xfrm>
      </p:grpSpPr>
      <p:sp>
        <p:nvSpPr>
          <p:cNvPr id="60" name="Shape 60"/>
          <p:cNvSpPr txBox="1">
            <a:spLocks noGrp="1"/>
          </p:cNvSpPr>
          <p:nvPr>
            <p:ph type="title"/>
          </p:nvPr>
        </p:nvSpPr>
        <p:spPr>
          <a:xfrm>
            <a:off x="457200" y="601664"/>
            <a:ext cx="8229600" cy="1096961"/>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3300" b="0" i="0" u="none" strike="noStrike" cap="none">
                <a:solidFill>
                  <a:schemeClr val="accent2"/>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0" marR="0" lvl="1"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2pPr>
            <a:lvl3pPr marL="0" marR="0" lvl="2"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3pPr>
            <a:lvl4pPr marL="0" marR="0" lvl="3"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4pPr>
            <a:lvl5pPr marL="0" marR="0" lvl="4"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5pPr>
            <a:lvl6pPr marL="342819" marR="0" lvl="5" indent="-9444" algn="ctr" rtl="0">
              <a:spcBef>
                <a:spcPts val="0"/>
              </a:spcBef>
              <a:spcAft>
                <a:spcPts val="0"/>
              </a:spcAft>
              <a:buNone/>
              <a:defRPr sz="3300" b="0" i="0" u="none" strike="noStrike" cap="none">
                <a:solidFill>
                  <a:schemeClr val="dk2"/>
                </a:solidFill>
                <a:latin typeface="Questrial"/>
                <a:ea typeface="Questrial"/>
                <a:cs typeface="Questrial"/>
                <a:sym typeface="Questrial"/>
              </a:defRPr>
            </a:lvl6pPr>
            <a:lvl7pPr marL="685639" marR="0" lvl="6" indent="-9364" algn="ctr" rtl="0">
              <a:spcBef>
                <a:spcPts val="0"/>
              </a:spcBef>
              <a:spcAft>
                <a:spcPts val="0"/>
              </a:spcAft>
              <a:buNone/>
              <a:defRPr sz="3300" b="0" i="0" u="none" strike="noStrike" cap="none">
                <a:solidFill>
                  <a:schemeClr val="dk2"/>
                </a:solidFill>
                <a:latin typeface="Questrial"/>
                <a:ea typeface="Questrial"/>
                <a:cs typeface="Questrial"/>
                <a:sym typeface="Questrial"/>
              </a:defRPr>
            </a:lvl7pPr>
            <a:lvl8pPr marL="1028459" marR="0" lvl="7" indent="-9284" algn="ctr" rtl="0">
              <a:spcBef>
                <a:spcPts val="0"/>
              </a:spcBef>
              <a:spcAft>
                <a:spcPts val="0"/>
              </a:spcAft>
              <a:buNone/>
              <a:defRPr sz="3300" b="0" i="0" u="none" strike="noStrike" cap="none">
                <a:solidFill>
                  <a:schemeClr val="dk2"/>
                </a:solidFill>
                <a:latin typeface="Questrial"/>
                <a:ea typeface="Questrial"/>
                <a:cs typeface="Questrial"/>
                <a:sym typeface="Questrial"/>
              </a:defRPr>
            </a:lvl8pPr>
            <a:lvl9pPr marL="1371280" marR="0" lvl="8" indent="-9205" algn="ctr" rtl="0">
              <a:spcBef>
                <a:spcPts val="0"/>
              </a:spcBef>
              <a:spcAft>
                <a:spcPts val="0"/>
              </a:spcAft>
              <a:buNone/>
              <a:defRPr sz="3300" b="0" i="0" u="none" strike="noStrike" cap="none">
                <a:solidFill>
                  <a:schemeClr val="dk2"/>
                </a:solidFill>
                <a:latin typeface="Questrial"/>
                <a:ea typeface="Questrial"/>
                <a:cs typeface="Questrial"/>
                <a:sym typeface="Questrial"/>
              </a:defRPr>
            </a:lvl9pPr>
          </a:lstStyle>
          <a:p>
            <a:r>
              <a:rPr lang="en-US"/>
              <a:t>Click to edit Master title style</a:t>
            </a:r>
            <a:endParaRPr dirty="0"/>
          </a:p>
        </p:txBody>
      </p:sp>
      <p:sp>
        <p:nvSpPr>
          <p:cNvPr id="61" name="Shape 61"/>
          <p:cNvSpPr txBox="1">
            <a:spLocks noGrp="1"/>
          </p:cNvSpPr>
          <p:nvPr>
            <p:ph type="body" idx="1"/>
          </p:nvPr>
        </p:nvSpPr>
        <p:spPr>
          <a:xfrm rot="5400000">
            <a:off x="2552701" y="-266698"/>
            <a:ext cx="4038597" cy="8229600"/>
          </a:xfrm>
          <a:prstGeom prst="rect">
            <a:avLst/>
          </a:prstGeom>
          <a:noFill/>
          <a:ln>
            <a:noFill/>
          </a:ln>
        </p:spPr>
        <p:txBody>
          <a:bodyPr wrap="square" lIns="91425" tIns="91425" rIns="91425" bIns="91425" anchor="t" anchorCtr="0"/>
          <a:lstStyle>
            <a:lvl1pPr marL="257115" marR="0" lvl="0" indent="-104714" algn="l" rtl="0">
              <a:spcBef>
                <a:spcPts val="480"/>
              </a:spcBef>
              <a:spcAft>
                <a:spcPts val="0"/>
              </a:spcAft>
              <a:buClr>
                <a:schemeClr val="accent2"/>
              </a:buClr>
              <a:buSzPct val="100000"/>
              <a:buFont typeface="Noto Sans Symbols"/>
              <a:buChar char="❑"/>
              <a:defRPr sz="2400" b="0"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557082" marR="0" lvl="1" indent="-90356" algn="l" rtl="0">
              <a:spcBef>
                <a:spcPts val="420"/>
              </a:spcBef>
              <a:spcAft>
                <a:spcPts val="0"/>
              </a:spcAft>
              <a:buClr>
                <a:schemeClr val="accent2"/>
              </a:buClr>
              <a:buSzPct val="100000"/>
              <a:buFont typeface="Noto Sans Symbols"/>
              <a:buChar char="❑"/>
              <a:defRPr sz="2100" b="0" i="0" u="none" strike="noStrike" cap="none">
                <a:solidFill>
                  <a:schemeClr val="dk1"/>
                </a:solidFill>
                <a:latin typeface="Questrial"/>
                <a:ea typeface="Questrial"/>
                <a:cs typeface="Questrial"/>
                <a:sym typeface="Questrial"/>
              </a:defRPr>
            </a:lvl2pPr>
            <a:lvl3pPr marL="857050" marR="0" lvl="2" indent="-66474" algn="l" rtl="0">
              <a:spcBef>
                <a:spcPts val="360"/>
              </a:spcBef>
              <a:spcAft>
                <a:spcPts val="0"/>
              </a:spcAft>
              <a:buClr>
                <a:schemeClr val="accent2"/>
              </a:buClr>
              <a:buSzPct val="100000"/>
              <a:buFont typeface="Noto Sans Symbols"/>
              <a:buChar char="❑"/>
              <a:defRPr sz="1800" b="0" i="0" u="none" strike="noStrike" cap="none">
                <a:solidFill>
                  <a:schemeClr val="dk1"/>
                </a:solidFill>
                <a:latin typeface="Questrial"/>
                <a:ea typeface="Questrial"/>
                <a:cs typeface="Questrial"/>
                <a:sym typeface="Questrial"/>
              </a:defRPr>
            </a:lvl3pPr>
            <a:lvl4pPr marL="1199869" marR="0" lvl="3" indent="-85444" algn="l" rtl="0">
              <a:spcBef>
                <a:spcPts val="300"/>
              </a:spcBef>
              <a:spcAft>
                <a:spcPts val="0"/>
              </a:spcAft>
              <a:buClr>
                <a:schemeClr val="accent2"/>
              </a:buClr>
              <a:buSzPct val="100000"/>
              <a:buFont typeface="Noto Sans Symbols"/>
              <a:buChar char="❑"/>
              <a:defRPr sz="1500" b="0" i="0" u="none" strike="noStrike" cap="none">
                <a:solidFill>
                  <a:schemeClr val="dk1"/>
                </a:solidFill>
                <a:latin typeface="Questrial"/>
                <a:ea typeface="Questrial"/>
                <a:cs typeface="Questrial"/>
                <a:sym typeface="Questrial"/>
              </a:defRPr>
            </a:lvl4pPr>
            <a:lvl5pPr marL="1542689" marR="0" lvl="4" indent="-85364" algn="l" rtl="0">
              <a:spcBef>
                <a:spcPts val="300"/>
              </a:spcBef>
              <a:spcAft>
                <a:spcPts val="0"/>
              </a:spcAft>
              <a:buClr>
                <a:schemeClr val="accent2"/>
              </a:buClr>
              <a:buSzPct val="100000"/>
              <a:buFont typeface="Noto Sans Symbols"/>
              <a:buChar char="❑"/>
              <a:defRPr sz="1500" b="0" i="0" u="none" strike="noStrike" cap="none">
                <a:solidFill>
                  <a:schemeClr val="dk1"/>
                </a:solidFill>
                <a:latin typeface="Questrial"/>
                <a:ea typeface="Questrial"/>
                <a:cs typeface="Questrial"/>
                <a:sym typeface="Questrial"/>
              </a:defRPr>
            </a:lvl5pPr>
            <a:lvl6pPr marL="1885509" marR="0" lvl="5" indent="-85284"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6pPr>
            <a:lvl7pPr marL="2228330" marR="0" lvl="6" indent="-85205"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7pPr>
            <a:lvl8pPr marL="2571149" marR="0" lvl="7" indent="-85124"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8pPr>
            <a:lvl9pPr marL="2913969" marR="0" lvl="8" indent="-85043"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9pPr>
          </a:lstStyle>
          <a:p>
            <a:pPr lvl="0"/>
            <a:r>
              <a:rPr lang="en-US"/>
              <a:t>Edit Master text styles</a:t>
            </a:r>
          </a:p>
        </p:txBody>
      </p:sp>
    </p:spTree>
    <p:extLst>
      <p:ext uri="{BB962C8B-B14F-4D97-AF65-F5344CB8AC3E}">
        <p14:creationId xmlns:p14="http://schemas.microsoft.com/office/powerpoint/2010/main" val="31667374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166D6C-4204-48E2-AF11-5410113F4E09}"/>
              </a:ext>
            </a:extLst>
          </p:cNvPr>
          <p:cNvSpPr>
            <a:spLocks noGrp="1"/>
          </p:cNvSpPr>
          <p:nvPr>
            <p:ph type="title" hasCustomPrompt="1"/>
          </p:nvPr>
        </p:nvSpPr>
        <p:spPr>
          <a:xfrm>
            <a:off x="628650" y="1481667"/>
            <a:ext cx="7886700" cy="2743199"/>
          </a:xfrm>
          <a:prstGeom prst="rect">
            <a:avLst/>
          </a:prstGeom>
        </p:spPr>
        <p:txBody>
          <a:bodyPr/>
          <a:lstStyle>
            <a:lvl1pPr>
              <a:defRPr sz="2800"/>
            </a:lvl1pPr>
          </a:lstStyle>
          <a:p>
            <a:r>
              <a:rPr lang="en-US" dirty="0"/>
              <a:t>Click to edit Master Quote</a:t>
            </a:r>
          </a:p>
        </p:txBody>
      </p:sp>
    </p:spTree>
    <p:extLst>
      <p:ext uri="{BB962C8B-B14F-4D97-AF65-F5344CB8AC3E}">
        <p14:creationId xmlns:p14="http://schemas.microsoft.com/office/powerpoint/2010/main" val="12221042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62"/>
        <p:cNvGrpSpPr/>
        <p:nvPr/>
      </p:nvGrpSpPr>
      <p:grpSpPr>
        <a:xfrm>
          <a:off x="0" y="0"/>
          <a:ext cx="0" cy="0"/>
          <a:chOff x="0" y="0"/>
          <a:chExt cx="0" cy="0"/>
        </a:xfrm>
      </p:grpSpPr>
      <p:sp>
        <p:nvSpPr>
          <p:cNvPr id="63" name="Shape 63"/>
          <p:cNvSpPr txBox="1">
            <a:spLocks noGrp="1"/>
          </p:cNvSpPr>
          <p:nvPr>
            <p:ph type="title"/>
          </p:nvPr>
        </p:nvSpPr>
        <p:spPr>
          <a:xfrm rot="5400000">
            <a:off x="5029201" y="2209800"/>
            <a:ext cx="5257799" cy="2057400"/>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3300" b="0" i="0" u="none" strike="noStrike" cap="none">
                <a:solidFill>
                  <a:schemeClr val="accent2"/>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0" marR="0" lvl="1"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2pPr>
            <a:lvl3pPr marL="0" marR="0" lvl="2"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3pPr>
            <a:lvl4pPr marL="0" marR="0" lvl="3"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4pPr>
            <a:lvl5pPr marL="0" marR="0" lvl="4"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5pPr>
            <a:lvl6pPr marL="342819" marR="0" lvl="5" indent="-9444" algn="ctr" rtl="0">
              <a:spcBef>
                <a:spcPts val="0"/>
              </a:spcBef>
              <a:spcAft>
                <a:spcPts val="0"/>
              </a:spcAft>
              <a:buNone/>
              <a:defRPr sz="3300" b="0" i="0" u="none" strike="noStrike" cap="none">
                <a:solidFill>
                  <a:schemeClr val="dk2"/>
                </a:solidFill>
                <a:latin typeface="Questrial"/>
                <a:ea typeface="Questrial"/>
                <a:cs typeface="Questrial"/>
                <a:sym typeface="Questrial"/>
              </a:defRPr>
            </a:lvl6pPr>
            <a:lvl7pPr marL="685639" marR="0" lvl="6" indent="-9364" algn="ctr" rtl="0">
              <a:spcBef>
                <a:spcPts val="0"/>
              </a:spcBef>
              <a:spcAft>
                <a:spcPts val="0"/>
              </a:spcAft>
              <a:buNone/>
              <a:defRPr sz="3300" b="0" i="0" u="none" strike="noStrike" cap="none">
                <a:solidFill>
                  <a:schemeClr val="dk2"/>
                </a:solidFill>
                <a:latin typeface="Questrial"/>
                <a:ea typeface="Questrial"/>
                <a:cs typeface="Questrial"/>
                <a:sym typeface="Questrial"/>
              </a:defRPr>
            </a:lvl7pPr>
            <a:lvl8pPr marL="1028459" marR="0" lvl="7" indent="-9284" algn="ctr" rtl="0">
              <a:spcBef>
                <a:spcPts val="0"/>
              </a:spcBef>
              <a:spcAft>
                <a:spcPts val="0"/>
              </a:spcAft>
              <a:buNone/>
              <a:defRPr sz="3300" b="0" i="0" u="none" strike="noStrike" cap="none">
                <a:solidFill>
                  <a:schemeClr val="dk2"/>
                </a:solidFill>
                <a:latin typeface="Questrial"/>
                <a:ea typeface="Questrial"/>
                <a:cs typeface="Questrial"/>
                <a:sym typeface="Questrial"/>
              </a:defRPr>
            </a:lvl8pPr>
            <a:lvl9pPr marL="1371280" marR="0" lvl="8" indent="-9205" algn="ctr" rtl="0">
              <a:spcBef>
                <a:spcPts val="0"/>
              </a:spcBef>
              <a:spcAft>
                <a:spcPts val="0"/>
              </a:spcAft>
              <a:buNone/>
              <a:defRPr sz="3300" b="0" i="0" u="none" strike="noStrike" cap="none">
                <a:solidFill>
                  <a:schemeClr val="dk2"/>
                </a:solidFill>
                <a:latin typeface="Questrial"/>
                <a:ea typeface="Questrial"/>
                <a:cs typeface="Questrial"/>
                <a:sym typeface="Questrial"/>
              </a:defRPr>
            </a:lvl9pPr>
          </a:lstStyle>
          <a:p>
            <a:r>
              <a:rPr lang="en-US"/>
              <a:t>Click to edit Master title style</a:t>
            </a:r>
            <a:endParaRPr/>
          </a:p>
        </p:txBody>
      </p:sp>
      <p:sp>
        <p:nvSpPr>
          <p:cNvPr id="64" name="Shape 64"/>
          <p:cNvSpPr txBox="1">
            <a:spLocks noGrp="1"/>
          </p:cNvSpPr>
          <p:nvPr>
            <p:ph type="body" idx="1"/>
          </p:nvPr>
        </p:nvSpPr>
        <p:spPr>
          <a:xfrm rot="5400000">
            <a:off x="838199" y="228602"/>
            <a:ext cx="5257800" cy="6019799"/>
          </a:xfrm>
          <a:prstGeom prst="rect">
            <a:avLst/>
          </a:prstGeom>
          <a:noFill/>
          <a:ln>
            <a:noFill/>
          </a:ln>
        </p:spPr>
        <p:txBody>
          <a:bodyPr wrap="square" lIns="91425" tIns="91425" rIns="91425" bIns="91425" anchor="t" anchorCtr="0"/>
          <a:lstStyle>
            <a:lvl1pPr marL="257115" marR="0" lvl="0" indent="-104714" algn="l" rtl="0">
              <a:spcBef>
                <a:spcPts val="480"/>
              </a:spcBef>
              <a:spcAft>
                <a:spcPts val="0"/>
              </a:spcAft>
              <a:buClr>
                <a:schemeClr val="accent2"/>
              </a:buClr>
              <a:buSzPct val="100000"/>
              <a:buFont typeface="Noto Sans Symbols"/>
              <a:buChar char="❑"/>
              <a:defRPr sz="2400" b="0"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557082" marR="0" lvl="1" indent="-90356" algn="l" rtl="0">
              <a:spcBef>
                <a:spcPts val="420"/>
              </a:spcBef>
              <a:spcAft>
                <a:spcPts val="0"/>
              </a:spcAft>
              <a:buClr>
                <a:schemeClr val="accent2"/>
              </a:buClr>
              <a:buSzPct val="100000"/>
              <a:buFont typeface="Noto Sans Symbols"/>
              <a:buChar char="❑"/>
              <a:defRPr sz="2100" b="0" i="0" u="none" strike="noStrike" cap="none">
                <a:solidFill>
                  <a:schemeClr val="dk1"/>
                </a:solidFill>
                <a:latin typeface="Questrial"/>
                <a:ea typeface="Questrial"/>
                <a:cs typeface="Questrial"/>
                <a:sym typeface="Questrial"/>
              </a:defRPr>
            </a:lvl2pPr>
            <a:lvl3pPr marL="857050" marR="0" lvl="2" indent="-66474" algn="l" rtl="0">
              <a:spcBef>
                <a:spcPts val="360"/>
              </a:spcBef>
              <a:spcAft>
                <a:spcPts val="0"/>
              </a:spcAft>
              <a:buClr>
                <a:schemeClr val="accent2"/>
              </a:buClr>
              <a:buSzPct val="100000"/>
              <a:buFont typeface="Noto Sans Symbols"/>
              <a:buChar char="❑"/>
              <a:defRPr sz="1800" b="0" i="0" u="none" strike="noStrike" cap="none">
                <a:solidFill>
                  <a:schemeClr val="dk1"/>
                </a:solidFill>
                <a:latin typeface="Questrial"/>
                <a:ea typeface="Questrial"/>
                <a:cs typeface="Questrial"/>
                <a:sym typeface="Questrial"/>
              </a:defRPr>
            </a:lvl3pPr>
            <a:lvl4pPr marL="1199869" marR="0" lvl="3" indent="-85444" algn="l" rtl="0">
              <a:spcBef>
                <a:spcPts val="300"/>
              </a:spcBef>
              <a:spcAft>
                <a:spcPts val="0"/>
              </a:spcAft>
              <a:buClr>
                <a:schemeClr val="accent2"/>
              </a:buClr>
              <a:buSzPct val="100000"/>
              <a:buFont typeface="Noto Sans Symbols"/>
              <a:buChar char="❑"/>
              <a:defRPr sz="1500" b="0" i="0" u="none" strike="noStrike" cap="none">
                <a:solidFill>
                  <a:schemeClr val="dk1"/>
                </a:solidFill>
                <a:latin typeface="Questrial"/>
                <a:ea typeface="Questrial"/>
                <a:cs typeface="Questrial"/>
                <a:sym typeface="Questrial"/>
              </a:defRPr>
            </a:lvl4pPr>
            <a:lvl5pPr marL="1542689" marR="0" lvl="4" indent="-85364" algn="l" rtl="0">
              <a:spcBef>
                <a:spcPts val="300"/>
              </a:spcBef>
              <a:spcAft>
                <a:spcPts val="0"/>
              </a:spcAft>
              <a:buClr>
                <a:schemeClr val="accent2"/>
              </a:buClr>
              <a:buSzPct val="100000"/>
              <a:buFont typeface="Noto Sans Symbols"/>
              <a:buChar char="❑"/>
              <a:defRPr sz="1500" b="0" i="0" u="none" strike="noStrike" cap="none">
                <a:solidFill>
                  <a:schemeClr val="dk1"/>
                </a:solidFill>
                <a:latin typeface="Questrial"/>
                <a:ea typeface="Questrial"/>
                <a:cs typeface="Questrial"/>
                <a:sym typeface="Questrial"/>
              </a:defRPr>
            </a:lvl5pPr>
            <a:lvl6pPr marL="1885509" marR="0" lvl="5" indent="-85284"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6pPr>
            <a:lvl7pPr marL="2228330" marR="0" lvl="6" indent="-85205"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7pPr>
            <a:lvl8pPr marL="2571149" marR="0" lvl="7" indent="-85124"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8pPr>
            <a:lvl9pPr marL="2913969" marR="0" lvl="8" indent="-85043"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9pPr>
          </a:lstStyle>
          <a:p>
            <a:pPr lvl="0"/>
            <a:r>
              <a:rPr lang="en-US"/>
              <a:t>Edit Master text styles</a:t>
            </a:r>
          </a:p>
        </p:txBody>
      </p:sp>
    </p:spTree>
    <p:extLst>
      <p:ext uri="{BB962C8B-B14F-4D97-AF65-F5344CB8AC3E}">
        <p14:creationId xmlns:p14="http://schemas.microsoft.com/office/powerpoint/2010/main" val="11835322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Shape 22"/>
        <p:cNvGrpSpPr/>
        <p:nvPr/>
      </p:nvGrpSpPr>
      <p:grpSpPr>
        <a:xfrm>
          <a:off x="0" y="0"/>
          <a:ext cx="0" cy="0"/>
          <a:chOff x="0" y="0"/>
          <a:chExt cx="0" cy="0"/>
        </a:xfrm>
      </p:grpSpPr>
      <p:sp>
        <p:nvSpPr>
          <p:cNvPr id="24" name="Shape 24"/>
          <p:cNvSpPr/>
          <p:nvPr/>
        </p:nvSpPr>
        <p:spPr>
          <a:xfrm>
            <a:off x="0" y="3"/>
            <a:ext cx="9144000" cy="6080125"/>
          </a:xfrm>
          <a:prstGeom prst="rect">
            <a:avLst/>
          </a:prstGeom>
          <a:solidFill>
            <a:srgbClr val="025379"/>
          </a:solidFill>
          <a:ln>
            <a:noFill/>
          </a:ln>
        </p:spPr>
        <p:txBody>
          <a:bodyPr wrap="square" lIns="68550" tIns="34275" rIns="68550" bIns="34275" anchor="ctr" anchorCtr="0">
            <a:noAutofit/>
          </a:bodyPr>
          <a:lstStyle/>
          <a:p>
            <a:pPr marL="0" marR="0" lvl="0" indent="0" algn="ctr" rtl="0">
              <a:spcBef>
                <a:spcPts val="0"/>
              </a:spcBef>
              <a:spcAft>
                <a:spcPts val="0"/>
              </a:spcAft>
              <a:buNone/>
            </a:pPr>
            <a:endParaRPr sz="1350">
              <a:solidFill>
                <a:schemeClr val="lt1"/>
              </a:solidFill>
              <a:latin typeface="Tw Cen MT" panose="020B0602020104020603" pitchFamily="34" charset="0"/>
              <a:ea typeface="Arial"/>
              <a:cs typeface="Arial"/>
              <a:sym typeface="Arial"/>
            </a:endParaRPr>
          </a:p>
        </p:txBody>
      </p:sp>
      <p:sp>
        <p:nvSpPr>
          <p:cNvPr id="29" name="Shape 29"/>
          <p:cNvSpPr/>
          <p:nvPr/>
        </p:nvSpPr>
        <p:spPr>
          <a:xfrm>
            <a:off x="1447801" y="473079"/>
            <a:ext cx="7696199" cy="139699"/>
          </a:xfrm>
          <a:prstGeom prst="rect">
            <a:avLst/>
          </a:prstGeom>
          <a:solidFill>
            <a:srgbClr val="69A9CD"/>
          </a:solidFill>
          <a:ln>
            <a:noFill/>
          </a:ln>
        </p:spPr>
        <p:txBody>
          <a:bodyPr wrap="square" lIns="68550" tIns="34275" rIns="68550" bIns="34275"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30" name="Shape 30"/>
          <p:cNvSpPr/>
          <p:nvPr/>
        </p:nvSpPr>
        <p:spPr>
          <a:xfrm>
            <a:off x="0" y="473079"/>
            <a:ext cx="1447800" cy="139699"/>
          </a:xfrm>
          <a:prstGeom prst="rect">
            <a:avLst/>
          </a:prstGeom>
          <a:solidFill>
            <a:srgbClr val="19A89E"/>
          </a:solidFill>
          <a:ln>
            <a:noFill/>
          </a:ln>
        </p:spPr>
        <p:txBody>
          <a:bodyPr wrap="square" lIns="68550" tIns="34275" rIns="68550" bIns="34275"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32" name="Shape 32"/>
          <p:cNvSpPr txBox="1">
            <a:spLocks noGrp="1"/>
          </p:cNvSpPr>
          <p:nvPr>
            <p:ph type="ctrTitle"/>
          </p:nvPr>
        </p:nvSpPr>
        <p:spPr>
          <a:xfrm>
            <a:off x="685800" y="1420733"/>
            <a:ext cx="7772400" cy="1470024"/>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4400" b="0" i="0" u="none" strike="noStrike" cap="none">
                <a:solidFill>
                  <a:schemeClr val="lt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0" marR="0" lvl="1"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2pPr>
            <a:lvl3pPr marL="0" marR="0" lvl="2"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3pPr>
            <a:lvl4pPr marL="0" marR="0" lvl="3"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4pPr>
            <a:lvl5pPr marL="0" marR="0" lvl="4"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5pPr>
            <a:lvl6pPr marL="342819" marR="0" lvl="5" indent="-9444" algn="ctr" rtl="0">
              <a:spcBef>
                <a:spcPts val="0"/>
              </a:spcBef>
              <a:spcAft>
                <a:spcPts val="0"/>
              </a:spcAft>
              <a:buNone/>
              <a:defRPr sz="3300" b="0" i="0" u="none" strike="noStrike" cap="none">
                <a:solidFill>
                  <a:schemeClr val="dk2"/>
                </a:solidFill>
                <a:latin typeface="Questrial"/>
                <a:ea typeface="Questrial"/>
                <a:cs typeface="Questrial"/>
                <a:sym typeface="Questrial"/>
              </a:defRPr>
            </a:lvl6pPr>
            <a:lvl7pPr marL="685639" marR="0" lvl="6" indent="-9364" algn="ctr" rtl="0">
              <a:spcBef>
                <a:spcPts val="0"/>
              </a:spcBef>
              <a:spcAft>
                <a:spcPts val="0"/>
              </a:spcAft>
              <a:buNone/>
              <a:defRPr sz="3300" b="0" i="0" u="none" strike="noStrike" cap="none">
                <a:solidFill>
                  <a:schemeClr val="dk2"/>
                </a:solidFill>
                <a:latin typeface="Questrial"/>
                <a:ea typeface="Questrial"/>
                <a:cs typeface="Questrial"/>
                <a:sym typeface="Questrial"/>
              </a:defRPr>
            </a:lvl7pPr>
            <a:lvl8pPr marL="1028459" marR="0" lvl="7" indent="-9284" algn="ctr" rtl="0">
              <a:spcBef>
                <a:spcPts val="0"/>
              </a:spcBef>
              <a:spcAft>
                <a:spcPts val="0"/>
              </a:spcAft>
              <a:buNone/>
              <a:defRPr sz="3300" b="0" i="0" u="none" strike="noStrike" cap="none">
                <a:solidFill>
                  <a:schemeClr val="dk2"/>
                </a:solidFill>
                <a:latin typeface="Questrial"/>
                <a:ea typeface="Questrial"/>
                <a:cs typeface="Questrial"/>
                <a:sym typeface="Questrial"/>
              </a:defRPr>
            </a:lvl8pPr>
            <a:lvl9pPr marL="1371280" marR="0" lvl="8" indent="-9205" algn="ctr" rtl="0">
              <a:spcBef>
                <a:spcPts val="0"/>
              </a:spcBef>
              <a:spcAft>
                <a:spcPts val="0"/>
              </a:spcAft>
              <a:buNone/>
              <a:defRPr sz="3300" b="0" i="0" u="none" strike="noStrike" cap="none">
                <a:solidFill>
                  <a:schemeClr val="dk2"/>
                </a:solidFill>
                <a:latin typeface="Questrial"/>
                <a:ea typeface="Questrial"/>
                <a:cs typeface="Questrial"/>
                <a:sym typeface="Questrial"/>
              </a:defRPr>
            </a:lvl9pPr>
          </a:lstStyle>
          <a:p>
            <a:r>
              <a:rPr lang="en-US"/>
              <a:t>Click to edit Master title style</a:t>
            </a:r>
            <a:endParaRPr dirty="0"/>
          </a:p>
        </p:txBody>
      </p:sp>
      <p:sp>
        <p:nvSpPr>
          <p:cNvPr id="33" name="Shape 33"/>
          <p:cNvSpPr txBox="1">
            <a:spLocks noGrp="1"/>
          </p:cNvSpPr>
          <p:nvPr>
            <p:ph type="subTitle" idx="1"/>
          </p:nvPr>
        </p:nvSpPr>
        <p:spPr>
          <a:xfrm>
            <a:off x="1371601" y="3217448"/>
            <a:ext cx="6400799" cy="1752600"/>
          </a:xfrm>
          <a:prstGeom prst="rect">
            <a:avLst/>
          </a:prstGeom>
          <a:noFill/>
          <a:ln>
            <a:noFill/>
          </a:ln>
        </p:spPr>
        <p:txBody>
          <a:bodyPr wrap="square" lIns="91425" tIns="91425" rIns="91425" bIns="91425" anchor="t" anchorCtr="0">
            <a:normAutofit/>
          </a:bodyPr>
          <a:lstStyle>
            <a:lvl1pPr marL="0" marR="0" lvl="0" indent="0" algn="ctr" rtl="0">
              <a:spcBef>
                <a:spcPts val="480"/>
              </a:spcBef>
              <a:spcAft>
                <a:spcPts val="0"/>
              </a:spcAft>
              <a:buClr>
                <a:schemeClr val="accent2"/>
              </a:buClr>
              <a:buFont typeface="Noto Sans Symbols"/>
              <a:buNone/>
              <a:defRPr sz="3600" b="0" i="0" u="none" strike="noStrike" cap="none">
                <a:solidFill>
                  <a:schemeClr val="lt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342819" marR="0" lvl="1" indent="-9444" algn="ctr" rtl="0">
              <a:spcBef>
                <a:spcPts val="420"/>
              </a:spcBef>
              <a:spcAft>
                <a:spcPts val="0"/>
              </a:spcAft>
              <a:buClr>
                <a:schemeClr val="accent2"/>
              </a:buClr>
              <a:buFont typeface="Noto Sans Symbols"/>
              <a:buNone/>
              <a:defRPr sz="2100" b="0" i="0" u="none" strike="noStrike" cap="none">
                <a:solidFill>
                  <a:srgbClr val="888888"/>
                </a:solidFill>
                <a:latin typeface="Questrial"/>
                <a:ea typeface="Questrial"/>
                <a:cs typeface="Questrial"/>
                <a:sym typeface="Questrial"/>
              </a:defRPr>
            </a:lvl2pPr>
            <a:lvl3pPr marL="685639" marR="0" lvl="2" indent="-9364" algn="ctr" rtl="0">
              <a:spcBef>
                <a:spcPts val="360"/>
              </a:spcBef>
              <a:spcAft>
                <a:spcPts val="0"/>
              </a:spcAft>
              <a:buClr>
                <a:schemeClr val="accent2"/>
              </a:buClr>
              <a:buFont typeface="Noto Sans Symbols"/>
              <a:buNone/>
              <a:defRPr sz="1800" b="0" i="0" u="none" strike="noStrike" cap="none">
                <a:solidFill>
                  <a:srgbClr val="888888"/>
                </a:solidFill>
                <a:latin typeface="Questrial"/>
                <a:ea typeface="Questrial"/>
                <a:cs typeface="Questrial"/>
                <a:sym typeface="Questrial"/>
              </a:defRPr>
            </a:lvl3pPr>
            <a:lvl4pPr marL="1028459" marR="0" lvl="3" indent="-9284" algn="ctr" rtl="0">
              <a:spcBef>
                <a:spcPts val="300"/>
              </a:spcBef>
              <a:spcAft>
                <a:spcPts val="0"/>
              </a:spcAft>
              <a:buClr>
                <a:schemeClr val="accent2"/>
              </a:buClr>
              <a:buFont typeface="Noto Sans Symbols"/>
              <a:buNone/>
              <a:defRPr sz="1500" b="0" i="0" u="none" strike="noStrike" cap="none">
                <a:solidFill>
                  <a:srgbClr val="888888"/>
                </a:solidFill>
                <a:latin typeface="Questrial"/>
                <a:ea typeface="Questrial"/>
                <a:cs typeface="Questrial"/>
                <a:sym typeface="Questrial"/>
              </a:defRPr>
            </a:lvl4pPr>
            <a:lvl5pPr marL="1371280" marR="0" lvl="4" indent="-9205" algn="ctr" rtl="0">
              <a:spcBef>
                <a:spcPts val="300"/>
              </a:spcBef>
              <a:spcAft>
                <a:spcPts val="0"/>
              </a:spcAft>
              <a:buClr>
                <a:schemeClr val="accent2"/>
              </a:buClr>
              <a:buFont typeface="Noto Sans Symbols"/>
              <a:buNone/>
              <a:defRPr sz="1500" b="0" i="0" u="none" strike="noStrike" cap="none">
                <a:solidFill>
                  <a:srgbClr val="888888"/>
                </a:solidFill>
                <a:latin typeface="Questrial"/>
                <a:ea typeface="Questrial"/>
                <a:cs typeface="Questrial"/>
                <a:sym typeface="Questrial"/>
              </a:defRPr>
            </a:lvl5pPr>
            <a:lvl6pPr marL="1714100" marR="0" lvl="5" indent="-9124" algn="ctr" rtl="0">
              <a:spcBef>
                <a:spcPts val="300"/>
              </a:spcBef>
              <a:buClr>
                <a:srgbClr val="888888"/>
              </a:buClr>
              <a:buFont typeface="Arial"/>
              <a:buNone/>
              <a:defRPr sz="1500" b="0" i="0" u="none" strike="noStrike" cap="none">
                <a:solidFill>
                  <a:srgbClr val="888888"/>
                </a:solidFill>
                <a:latin typeface="Calibri"/>
                <a:ea typeface="Calibri"/>
                <a:cs typeface="Calibri"/>
                <a:sym typeface="Calibri"/>
              </a:defRPr>
            </a:lvl6pPr>
            <a:lvl7pPr marL="2056919" marR="0" lvl="6" indent="-9043" algn="ctr" rtl="0">
              <a:spcBef>
                <a:spcPts val="300"/>
              </a:spcBef>
              <a:buClr>
                <a:srgbClr val="888888"/>
              </a:buClr>
              <a:buFont typeface="Arial"/>
              <a:buNone/>
              <a:defRPr sz="1500" b="0" i="0" u="none" strike="noStrike" cap="none">
                <a:solidFill>
                  <a:srgbClr val="888888"/>
                </a:solidFill>
                <a:latin typeface="Calibri"/>
                <a:ea typeface="Calibri"/>
                <a:cs typeface="Calibri"/>
                <a:sym typeface="Calibri"/>
              </a:defRPr>
            </a:lvl7pPr>
            <a:lvl8pPr marL="2399739" marR="0" lvl="7" indent="-8963" algn="ctr" rtl="0">
              <a:spcBef>
                <a:spcPts val="300"/>
              </a:spcBef>
              <a:buClr>
                <a:srgbClr val="888888"/>
              </a:buClr>
              <a:buFont typeface="Arial"/>
              <a:buNone/>
              <a:defRPr sz="1500" b="0" i="0" u="none" strike="noStrike" cap="none">
                <a:solidFill>
                  <a:srgbClr val="888888"/>
                </a:solidFill>
                <a:latin typeface="Calibri"/>
                <a:ea typeface="Calibri"/>
                <a:cs typeface="Calibri"/>
                <a:sym typeface="Calibri"/>
              </a:defRPr>
            </a:lvl8pPr>
            <a:lvl9pPr marL="2742557" marR="0" lvl="8" indent="-8882" algn="ctr" rtl="0">
              <a:spcBef>
                <a:spcPts val="300"/>
              </a:spcBef>
              <a:buClr>
                <a:srgbClr val="888888"/>
              </a:buClr>
              <a:buFont typeface="Arial"/>
              <a:buNone/>
              <a:defRPr sz="1500" b="0" i="0" u="none" strike="noStrike" cap="none">
                <a:solidFill>
                  <a:srgbClr val="888888"/>
                </a:solidFill>
                <a:latin typeface="Calibri"/>
                <a:ea typeface="Calibri"/>
                <a:cs typeface="Calibri"/>
                <a:sym typeface="Calibri"/>
              </a:defRPr>
            </a:lvl9pPr>
          </a:lstStyle>
          <a:p>
            <a:r>
              <a:rPr lang="en-US"/>
              <a:t>Click to edit Master subtitle style</a:t>
            </a:r>
            <a:endParaRPr dirty="0"/>
          </a:p>
        </p:txBody>
      </p:sp>
      <p:pic>
        <p:nvPicPr>
          <p:cNvPr id="19" name="Shape 27" descr="http://dese.mo.gov/comm/images/DESE-color.png">
            <a:extLst>
              <a:ext uri="{FF2B5EF4-FFF2-40B4-BE49-F238E27FC236}">
                <a16:creationId xmlns:a16="http://schemas.microsoft.com/office/drawing/2014/main" id="{D4FCCFFA-E1E2-45AB-A307-8BCC93AF5F2D}"/>
              </a:ext>
            </a:extLst>
          </p:cNvPr>
          <p:cNvPicPr preferRelativeResize="0"/>
          <p:nvPr/>
        </p:nvPicPr>
        <p:blipFill rotWithShape="1">
          <a:blip r:embed="rId2">
            <a:alphaModFix/>
          </a:blip>
          <a:srcRect/>
          <a:stretch/>
        </p:blipFill>
        <p:spPr>
          <a:xfrm>
            <a:off x="155148" y="6137413"/>
            <a:ext cx="1652975" cy="596785"/>
          </a:xfrm>
          <a:prstGeom prst="rect">
            <a:avLst/>
          </a:prstGeom>
          <a:noFill/>
          <a:ln>
            <a:noFill/>
          </a:ln>
        </p:spPr>
      </p:pic>
      <p:pic>
        <p:nvPicPr>
          <p:cNvPr id="20" name="Picture 19">
            <a:extLst>
              <a:ext uri="{FF2B5EF4-FFF2-40B4-BE49-F238E27FC236}">
                <a16:creationId xmlns:a16="http://schemas.microsoft.com/office/drawing/2014/main" id="{68081AE0-655D-474B-A4AD-AA3F6D8D7F97}"/>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911276" y="6233790"/>
            <a:ext cx="1511160" cy="500408"/>
          </a:xfrm>
          <a:prstGeom prst="rect">
            <a:avLst/>
          </a:prstGeom>
        </p:spPr>
      </p:pic>
      <p:pic>
        <p:nvPicPr>
          <p:cNvPr id="21" name="Picture 20">
            <a:extLst>
              <a:ext uri="{FF2B5EF4-FFF2-40B4-BE49-F238E27FC236}">
                <a16:creationId xmlns:a16="http://schemas.microsoft.com/office/drawing/2014/main" id="{394031AD-F17D-4A65-8763-C2ABD9D2DF80}"/>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737702" y="6346834"/>
            <a:ext cx="2270591" cy="387364"/>
          </a:xfrm>
          <a:prstGeom prst="rect">
            <a:avLst/>
          </a:prstGeom>
        </p:spPr>
      </p:pic>
      <p:pic>
        <p:nvPicPr>
          <p:cNvPr id="22" name="Picture 21">
            <a:extLst>
              <a:ext uri="{FF2B5EF4-FFF2-40B4-BE49-F238E27FC236}">
                <a16:creationId xmlns:a16="http://schemas.microsoft.com/office/drawing/2014/main" id="{D0362EF2-6A51-4E15-B364-530A06DE7186}"/>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3525589" y="6344144"/>
            <a:ext cx="3108960" cy="390054"/>
          </a:xfrm>
          <a:prstGeom prst="rect">
            <a:avLst/>
          </a:prstGeom>
        </p:spPr>
      </p:pic>
      <p:sp>
        <p:nvSpPr>
          <p:cNvPr id="23" name="Shape 25">
            <a:extLst>
              <a:ext uri="{FF2B5EF4-FFF2-40B4-BE49-F238E27FC236}">
                <a16:creationId xmlns:a16="http://schemas.microsoft.com/office/drawing/2014/main" id="{7C3A5C5B-55DC-48C8-A44C-07DA83441A90}"/>
              </a:ext>
            </a:extLst>
          </p:cNvPr>
          <p:cNvSpPr txBox="1"/>
          <p:nvPr userDrawn="1"/>
        </p:nvSpPr>
        <p:spPr>
          <a:xfrm>
            <a:off x="105954" y="5701282"/>
            <a:ext cx="8932092" cy="642862"/>
          </a:xfrm>
          <a:prstGeom prst="rect">
            <a:avLst/>
          </a:prstGeom>
          <a:noFill/>
          <a:ln>
            <a:noFill/>
          </a:ln>
        </p:spPr>
        <p:txBody>
          <a:bodyPr wrap="square" lIns="68550" tIns="34275" rIns="68550" bIns="34275" anchor="t" anchorCtr="0">
            <a:noAutofit/>
          </a:bodyPr>
          <a:lstStyle/>
          <a:p>
            <a:pPr marL="0" marR="0" lvl="0" indent="0" algn="just" rtl="0">
              <a:spcBef>
                <a:spcPts val="0"/>
              </a:spcBef>
              <a:spcAft>
                <a:spcPts val="0"/>
              </a:spcAft>
              <a:buSzPct val="25000"/>
              <a:buNone/>
            </a:pPr>
            <a:r>
              <a:rPr lang="en-US" sz="950" i="1" dirty="0">
                <a:solidFill>
                  <a:schemeClr val="bg1"/>
                </a:solidFill>
                <a:latin typeface="Tw Cen MT" panose="020B0602020104020603" pitchFamily="34" charset="0"/>
                <a:ea typeface="Questrial"/>
                <a:cs typeface="Questrial"/>
                <a:sym typeface="Questrial"/>
              </a:rPr>
              <a:t>The contents of this presentation were developed under a grant from the US Department of Education to the Missouri Department of Elementary and Secondary Education (#H323A120018). However, these contents do not necessarily represent the policy of the US Department of Education, and you should not assume endorsement by the Federal Government. </a:t>
            </a:r>
          </a:p>
        </p:txBody>
      </p:sp>
      <p:sp>
        <p:nvSpPr>
          <p:cNvPr id="25" name="Rounded Rectangle 15">
            <a:extLst>
              <a:ext uri="{FF2B5EF4-FFF2-40B4-BE49-F238E27FC236}">
                <a16:creationId xmlns:a16="http://schemas.microsoft.com/office/drawing/2014/main" id="{C38B07A5-C20C-4362-AC07-C10FB68A5B75}"/>
              </a:ext>
            </a:extLst>
          </p:cNvPr>
          <p:cNvSpPr/>
          <p:nvPr userDrawn="1"/>
        </p:nvSpPr>
        <p:spPr>
          <a:xfrm>
            <a:off x="7950193" y="114292"/>
            <a:ext cx="990616" cy="990616"/>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pic>
        <p:nvPicPr>
          <p:cNvPr id="26" name="Picture 25">
            <a:extLst>
              <a:ext uri="{FF2B5EF4-FFF2-40B4-BE49-F238E27FC236}">
                <a16:creationId xmlns:a16="http://schemas.microsoft.com/office/drawing/2014/main" id="{9F397EC6-F712-44A8-81CC-CEAF87F22CB7}"/>
              </a:ext>
            </a:extLst>
          </p:cNvPr>
          <p:cNvPicPr>
            <a:picLocks noChangeAspect="1"/>
          </p:cNvPicPr>
          <p:nvPr userDrawn="1"/>
        </p:nvPicPr>
        <p:blipFill>
          <a:blip r:embed="rId6"/>
          <a:stretch>
            <a:fillRect/>
          </a:stretch>
        </p:blipFill>
        <p:spPr>
          <a:xfrm>
            <a:off x="7964259" y="49367"/>
            <a:ext cx="990616" cy="1056657"/>
          </a:xfrm>
          <a:prstGeom prst="rect">
            <a:avLst/>
          </a:prstGeom>
        </p:spPr>
      </p:pic>
    </p:spTree>
    <p:extLst>
      <p:ext uri="{BB962C8B-B14F-4D97-AF65-F5344CB8AC3E}">
        <p14:creationId xmlns:p14="http://schemas.microsoft.com/office/powerpoint/2010/main" val="30697367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BE1869B7-C055-44E0-B080-24414D7344AC}" type="datetimeFigureOut">
              <a:rPr lang="en-US" smtClean="0"/>
              <a:t>9/1/2022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D75B52-1FC7-486F-96F7-BA8DCC9DDEFC}" type="slidenum">
              <a:rPr lang="en-US" smtClean="0"/>
              <a:t>‹#›</a:t>
            </a:fld>
            <a:endParaRPr lang="en-US"/>
          </a:p>
        </p:txBody>
      </p:sp>
    </p:spTree>
    <p:extLst>
      <p:ext uri="{BB962C8B-B14F-4D97-AF65-F5344CB8AC3E}">
        <p14:creationId xmlns:p14="http://schemas.microsoft.com/office/powerpoint/2010/main" val="14953878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1869B7-C055-44E0-B080-24414D7344AC}" type="datetimeFigureOut">
              <a:rPr lang="en-US" smtClean="0"/>
              <a:t>9/1/2022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D75B52-1FC7-486F-96F7-BA8DCC9DDEFC}" type="slidenum">
              <a:rPr lang="en-US" smtClean="0"/>
              <a:t>‹#›</a:t>
            </a:fld>
            <a:endParaRPr lang="en-US"/>
          </a:p>
        </p:txBody>
      </p:sp>
    </p:spTree>
    <p:extLst>
      <p:ext uri="{BB962C8B-B14F-4D97-AF65-F5344CB8AC3E}">
        <p14:creationId xmlns:p14="http://schemas.microsoft.com/office/powerpoint/2010/main" val="18304286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0"/>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5"/>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1869B7-C055-44E0-B080-24414D7344AC}" type="datetimeFigureOut">
              <a:rPr lang="en-US" smtClean="0"/>
              <a:t>9/1/2022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D75B52-1FC7-486F-96F7-BA8DCC9DDEFC}" type="slidenum">
              <a:rPr lang="en-US" smtClean="0"/>
              <a:t>‹#›</a:t>
            </a:fld>
            <a:endParaRPr lang="en-US"/>
          </a:p>
        </p:txBody>
      </p:sp>
    </p:spTree>
    <p:extLst>
      <p:ext uri="{BB962C8B-B14F-4D97-AF65-F5344CB8AC3E}">
        <p14:creationId xmlns:p14="http://schemas.microsoft.com/office/powerpoint/2010/main" val="37655512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q_Title and Content">
    <p:spTree>
      <p:nvGrpSpPr>
        <p:cNvPr id="1" name="Shape 17"/>
        <p:cNvGrpSpPr/>
        <p:nvPr/>
      </p:nvGrpSpPr>
      <p:grpSpPr>
        <a:xfrm>
          <a:off x="0" y="0"/>
          <a:ext cx="0" cy="0"/>
          <a:chOff x="0" y="0"/>
          <a:chExt cx="0" cy="0"/>
        </a:xfrm>
      </p:grpSpPr>
      <p:sp>
        <p:nvSpPr>
          <p:cNvPr id="19" name="Shape 19"/>
          <p:cNvSpPr txBox="1">
            <a:spLocks noGrp="1"/>
          </p:cNvSpPr>
          <p:nvPr>
            <p:ph type="title"/>
          </p:nvPr>
        </p:nvSpPr>
        <p:spPr>
          <a:xfrm>
            <a:off x="457200" y="601664"/>
            <a:ext cx="8229600" cy="1096961"/>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4400" b="0" i="0" u="none" strike="noStrike" cap="none">
                <a:solidFill>
                  <a:schemeClr val="accent2"/>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0" marR="0" lvl="1"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2pPr>
            <a:lvl3pPr marL="0" marR="0" lvl="2"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3pPr>
            <a:lvl4pPr marL="0" marR="0" lvl="3"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4pPr>
            <a:lvl5pPr marL="0" marR="0" lvl="4"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5pPr>
            <a:lvl6pPr marL="342819" marR="0" lvl="5" indent="-9444" algn="ctr" rtl="0">
              <a:spcBef>
                <a:spcPts val="0"/>
              </a:spcBef>
              <a:spcAft>
                <a:spcPts val="0"/>
              </a:spcAft>
              <a:buNone/>
              <a:defRPr sz="3300" b="0" i="0" u="none" strike="noStrike" cap="none">
                <a:solidFill>
                  <a:schemeClr val="dk2"/>
                </a:solidFill>
                <a:latin typeface="Questrial"/>
                <a:ea typeface="Questrial"/>
                <a:cs typeface="Questrial"/>
                <a:sym typeface="Questrial"/>
              </a:defRPr>
            </a:lvl6pPr>
            <a:lvl7pPr marL="685639" marR="0" lvl="6" indent="-9364" algn="ctr" rtl="0">
              <a:spcBef>
                <a:spcPts val="0"/>
              </a:spcBef>
              <a:spcAft>
                <a:spcPts val="0"/>
              </a:spcAft>
              <a:buNone/>
              <a:defRPr sz="3300" b="0" i="0" u="none" strike="noStrike" cap="none">
                <a:solidFill>
                  <a:schemeClr val="dk2"/>
                </a:solidFill>
                <a:latin typeface="Questrial"/>
                <a:ea typeface="Questrial"/>
                <a:cs typeface="Questrial"/>
                <a:sym typeface="Questrial"/>
              </a:defRPr>
            </a:lvl7pPr>
            <a:lvl8pPr marL="1028459" marR="0" lvl="7" indent="-9284" algn="ctr" rtl="0">
              <a:spcBef>
                <a:spcPts val="0"/>
              </a:spcBef>
              <a:spcAft>
                <a:spcPts val="0"/>
              </a:spcAft>
              <a:buNone/>
              <a:defRPr sz="3300" b="0" i="0" u="none" strike="noStrike" cap="none">
                <a:solidFill>
                  <a:schemeClr val="dk2"/>
                </a:solidFill>
                <a:latin typeface="Questrial"/>
                <a:ea typeface="Questrial"/>
                <a:cs typeface="Questrial"/>
                <a:sym typeface="Questrial"/>
              </a:defRPr>
            </a:lvl8pPr>
            <a:lvl9pPr marL="1371280" marR="0" lvl="8" indent="-9205" algn="ctr" rtl="0">
              <a:spcBef>
                <a:spcPts val="0"/>
              </a:spcBef>
              <a:spcAft>
                <a:spcPts val="0"/>
              </a:spcAft>
              <a:buNone/>
              <a:defRPr sz="3300" b="0" i="0" u="none" strike="noStrike" cap="none">
                <a:solidFill>
                  <a:schemeClr val="dk2"/>
                </a:solidFill>
                <a:latin typeface="Questrial"/>
                <a:ea typeface="Questrial"/>
                <a:cs typeface="Questrial"/>
                <a:sym typeface="Questrial"/>
              </a:defRPr>
            </a:lvl9pPr>
          </a:lstStyle>
          <a:p>
            <a:r>
              <a:rPr lang="en-US"/>
              <a:t>Click to edit Master title style</a:t>
            </a:r>
            <a:endParaRPr dirty="0"/>
          </a:p>
        </p:txBody>
      </p:sp>
      <p:sp>
        <p:nvSpPr>
          <p:cNvPr id="4" name="Shape 20"/>
          <p:cNvSpPr txBox="1">
            <a:spLocks/>
          </p:cNvSpPr>
          <p:nvPr/>
        </p:nvSpPr>
        <p:spPr>
          <a:xfrm>
            <a:off x="457200" y="1828805"/>
            <a:ext cx="8229600" cy="3962396"/>
          </a:xfrm>
          <a:prstGeom prst="rect">
            <a:avLst/>
          </a:prstGeom>
          <a:noFill/>
          <a:ln>
            <a:noFill/>
          </a:ln>
        </p:spPr>
        <p:txBody>
          <a:bodyPr wrap="square" lIns="68569" tIns="68569" rIns="68569" bIns="68569" anchor="t" anchorCtr="0"/>
          <a:lstStyle>
            <a:defPPr marR="0" lvl="0" algn="l" rtl="0">
              <a:lnSpc>
                <a:spcPct val="100000"/>
              </a:lnSpc>
              <a:spcBef>
                <a:spcPts val="0"/>
              </a:spcBef>
              <a:spcAft>
                <a:spcPts val="0"/>
              </a:spcAft>
            </a:defPPr>
            <a:lvl1pPr marL="342820" marR="0" lvl="0" indent="-139619" algn="l" rtl="0" eaLnBrk="1" hangingPunct="1">
              <a:lnSpc>
                <a:spcPct val="100000"/>
              </a:lnSpc>
              <a:spcBef>
                <a:spcPts val="640"/>
              </a:spcBef>
              <a:spcAft>
                <a:spcPts val="0"/>
              </a:spcAft>
              <a:buClr>
                <a:schemeClr val="accent2"/>
              </a:buClr>
              <a:buSzPct val="100000"/>
              <a:buFont typeface="Noto Sans Symbols"/>
              <a:buChar char="❑"/>
              <a:defRPr sz="3200" b="0"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742776" marR="0" lvl="1" indent="-120475" algn="l" rtl="0" eaLnBrk="1" hangingPunct="1">
              <a:lnSpc>
                <a:spcPct val="100000"/>
              </a:lnSpc>
              <a:spcBef>
                <a:spcPts val="560"/>
              </a:spcBef>
              <a:spcAft>
                <a:spcPts val="0"/>
              </a:spcAft>
              <a:buClr>
                <a:schemeClr val="accent3"/>
              </a:buClr>
              <a:buSzPct val="100000"/>
              <a:buFont typeface="Noto Sans Symbols"/>
              <a:buChar char="❑"/>
              <a:defRPr sz="2800" b="0" i="0" u="none" strike="noStrike" cap="none">
                <a:solidFill>
                  <a:schemeClr val="dk1"/>
                </a:solidFill>
                <a:latin typeface="Questrial"/>
                <a:ea typeface="Questrial"/>
                <a:cs typeface="Questrial"/>
                <a:sym typeface="Questrial"/>
              </a:defRPr>
            </a:lvl2pPr>
            <a:lvl3pPr marL="1142733" marR="0" lvl="2" indent="-88632" algn="l" rtl="0" eaLnBrk="1" hangingPunct="1">
              <a:lnSpc>
                <a:spcPct val="100000"/>
              </a:lnSpc>
              <a:spcBef>
                <a:spcPts val="480"/>
              </a:spcBef>
              <a:spcAft>
                <a:spcPts val="0"/>
              </a:spcAft>
              <a:buClr>
                <a:schemeClr val="accent2"/>
              </a:buClr>
              <a:buSzPct val="100000"/>
              <a:buFont typeface="Noto Sans Symbols"/>
              <a:buChar char="❑"/>
              <a:defRPr sz="2400" b="0" i="0" u="none" strike="noStrike" cap="none">
                <a:solidFill>
                  <a:schemeClr val="dk1"/>
                </a:solidFill>
                <a:latin typeface="Questrial"/>
                <a:ea typeface="Questrial"/>
                <a:cs typeface="Questrial"/>
                <a:sym typeface="Questrial"/>
              </a:defRPr>
            </a:lvl3pPr>
            <a:lvl4pPr marL="1599825" marR="0" lvl="3" indent="-113925" algn="l" rtl="0" eaLnBrk="1" hangingPunct="1">
              <a:lnSpc>
                <a:spcPct val="100000"/>
              </a:lnSpc>
              <a:spcBef>
                <a:spcPts val="400"/>
              </a:spcBef>
              <a:spcAft>
                <a:spcPts val="0"/>
              </a:spcAft>
              <a:buClr>
                <a:schemeClr val="accent2"/>
              </a:buClr>
              <a:buSzPct val="100000"/>
              <a:buFont typeface="Noto Sans Symbols"/>
              <a:buChar char="❑"/>
              <a:defRPr sz="2000" b="0" i="0" u="none" strike="noStrike" cap="none">
                <a:solidFill>
                  <a:schemeClr val="dk1"/>
                </a:solidFill>
                <a:latin typeface="Questrial"/>
                <a:ea typeface="Questrial"/>
                <a:cs typeface="Questrial"/>
                <a:sym typeface="Questrial"/>
              </a:defRPr>
            </a:lvl4pPr>
            <a:lvl5pPr marL="2056919" marR="0" lvl="4" indent="-113819" algn="l" rtl="0" eaLnBrk="1" hangingPunct="1">
              <a:lnSpc>
                <a:spcPct val="100000"/>
              </a:lnSpc>
              <a:spcBef>
                <a:spcPts val="400"/>
              </a:spcBef>
              <a:spcAft>
                <a:spcPts val="0"/>
              </a:spcAft>
              <a:buClr>
                <a:schemeClr val="accent2"/>
              </a:buClr>
              <a:buSzPct val="100000"/>
              <a:buFont typeface="Noto Sans Symbols"/>
              <a:buChar char="❑"/>
              <a:defRPr sz="2000" b="0" i="0" u="none" strike="noStrike" cap="none">
                <a:solidFill>
                  <a:schemeClr val="dk1"/>
                </a:solidFill>
                <a:latin typeface="Questrial"/>
                <a:ea typeface="Questrial"/>
                <a:cs typeface="Questrial"/>
                <a:sym typeface="Questrial"/>
              </a:defRPr>
            </a:lvl5pPr>
            <a:lvl6pPr marL="2514012" marR="0" lvl="5" indent="-113712" algn="l" rtl="0" eaLnBrk="1" hangingPunct="1">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106" marR="0" lvl="6" indent="-113606" algn="l" rtl="0" eaLnBrk="1" hangingPunct="1">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8198" marR="0" lvl="7" indent="-113498" algn="l" rtl="0" eaLnBrk="1" hangingPunct="1">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5292" marR="0" lvl="8" indent="-113391" algn="l" rtl="0" eaLnBrk="1" hangingPunct="1">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lang="en-US" sz="1500" dirty="0">
              <a:latin typeface="Tw Cen MT" panose="020B0602020104020603" pitchFamily="34" charset="0"/>
            </a:endParaRPr>
          </a:p>
        </p:txBody>
      </p:sp>
    </p:spTree>
    <p:extLst>
      <p:ext uri="{BB962C8B-B14F-4D97-AF65-F5344CB8AC3E}">
        <p14:creationId xmlns:p14="http://schemas.microsoft.com/office/powerpoint/2010/main" val="812039653"/>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1869B7-C055-44E0-B080-24414D7344AC}" type="datetimeFigureOut">
              <a:rPr lang="en-US" smtClean="0"/>
              <a:t>9/1/2022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D75B52-1FC7-486F-96F7-BA8DCC9DDEFC}" type="slidenum">
              <a:rPr lang="en-US" smtClean="0"/>
              <a:t>‹#›</a:t>
            </a:fld>
            <a:endParaRPr lang="en-US"/>
          </a:p>
        </p:txBody>
      </p:sp>
    </p:spTree>
    <p:extLst>
      <p:ext uri="{BB962C8B-B14F-4D97-AF65-F5344CB8AC3E}">
        <p14:creationId xmlns:p14="http://schemas.microsoft.com/office/powerpoint/2010/main" val="7915213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7"/>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9" y="1681163"/>
            <a:ext cx="386873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30239"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1869B7-C055-44E0-B080-24414D7344AC}" type="datetimeFigureOut">
              <a:rPr lang="en-US" smtClean="0"/>
              <a:t>9/1/2022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9D75B52-1FC7-486F-96F7-BA8DCC9DDEFC}" type="slidenum">
              <a:rPr lang="en-US" smtClean="0"/>
              <a:t>‹#›</a:t>
            </a:fld>
            <a:endParaRPr lang="en-US"/>
          </a:p>
        </p:txBody>
      </p:sp>
    </p:spTree>
    <p:extLst>
      <p:ext uri="{BB962C8B-B14F-4D97-AF65-F5344CB8AC3E}">
        <p14:creationId xmlns:p14="http://schemas.microsoft.com/office/powerpoint/2010/main" val="17342799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1869B7-C055-44E0-B080-24414D7344AC}" type="datetimeFigureOut">
              <a:rPr lang="en-US" smtClean="0"/>
              <a:t>9/1/2022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9D75B52-1FC7-486F-96F7-BA8DCC9DDEFC}" type="slidenum">
              <a:rPr lang="en-US" smtClean="0"/>
              <a:t>‹#›</a:t>
            </a:fld>
            <a:endParaRPr lang="en-US"/>
          </a:p>
        </p:txBody>
      </p:sp>
    </p:spTree>
    <p:extLst>
      <p:ext uri="{BB962C8B-B14F-4D97-AF65-F5344CB8AC3E}">
        <p14:creationId xmlns:p14="http://schemas.microsoft.com/office/powerpoint/2010/main" val="8459444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1869B7-C055-44E0-B080-24414D7344AC}" type="datetimeFigureOut">
              <a:rPr lang="en-US" smtClean="0"/>
              <a:t>9/1/2022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9D75B52-1FC7-486F-96F7-BA8DCC9DDEFC}" type="slidenum">
              <a:rPr lang="en-US" smtClean="0"/>
              <a:t>‹#›</a:t>
            </a:fld>
            <a:endParaRPr lang="en-US"/>
          </a:p>
        </p:txBody>
      </p:sp>
    </p:spTree>
    <p:extLst>
      <p:ext uri="{BB962C8B-B14F-4D97-AF65-F5344CB8AC3E}">
        <p14:creationId xmlns:p14="http://schemas.microsoft.com/office/powerpoint/2010/main" val="26777254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457200"/>
            <a:ext cx="2949575"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788" y="987427"/>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9" y="2057400"/>
            <a:ext cx="2949575"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BE1869B7-C055-44E0-B080-24414D7344AC}" type="datetimeFigureOut">
              <a:rPr lang="en-US" smtClean="0"/>
              <a:t>9/1/2022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D75B52-1FC7-486F-96F7-BA8DCC9DDEFC}" type="slidenum">
              <a:rPr lang="en-US" smtClean="0"/>
              <a:t>‹#›</a:t>
            </a:fld>
            <a:endParaRPr lang="en-US"/>
          </a:p>
        </p:txBody>
      </p:sp>
    </p:spTree>
    <p:extLst>
      <p:ext uri="{BB962C8B-B14F-4D97-AF65-F5344CB8AC3E}">
        <p14:creationId xmlns:p14="http://schemas.microsoft.com/office/powerpoint/2010/main" val="42416579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457200"/>
            <a:ext cx="2949575"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788" y="987427"/>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630239" y="2057400"/>
            <a:ext cx="2949575"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BE1869B7-C055-44E0-B080-24414D7344AC}" type="datetimeFigureOut">
              <a:rPr lang="en-US" smtClean="0"/>
              <a:t>9/1/2022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D75B52-1FC7-486F-96F7-BA8DCC9DDEFC}" type="slidenum">
              <a:rPr lang="en-US" smtClean="0"/>
              <a:t>‹#›</a:t>
            </a:fld>
            <a:endParaRPr lang="en-US"/>
          </a:p>
        </p:txBody>
      </p:sp>
    </p:spTree>
    <p:extLst>
      <p:ext uri="{BB962C8B-B14F-4D97-AF65-F5344CB8AC3E}">
        <p14:creationId xmlns:p14="http://schemas.microsoft.com/office/powerpoint/2010/main" val="7237697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1869B7-C055-44E0-B080-24414D7344AC}" type="datetimeFigureOut">
              <a:rPr lang="en-US" smtClean="0"/>
              <a:t>9/1/2022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D75B52-1FC7-486F-96F7-BA8DCC9DDEFC}" type="slidenum">
              <a:rPr lang="en-US" smtClean="0"/>
              <a:t>‹#›</a:t>
            </a:fld>
            <a:endParaRPr lang="en-US"/>
          </a:p>
        </p:txBody>
      </p:sp>
    </p:spTree>
    <p:extLst>
      <p:ext uri="{BB962C8B-B14F-4D97-AF65-F5344CB8AC3E}">
        <p14:creationId xmlns:p14="http://schemas.microsoft.com/office/powerpoint/2010/main" val="120100206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1" y="365125"/>
            <a:ext cx="57626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1869B7-C055-44E0-B080-24414D7344AC}" type="datetimeFigureOut">
              <a:rPr lang="en-US" smtClean="0"/>
              <a:t>9/1/2022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D75B52-1FC7-486F-96F7-BA8DCC9DDEFC}" type="slidenum">
              <a:rPr lang="en-US" smtClean="0"/>
              <a:t>‹#›</a:t>
            </a:fld>
            <a:endParaRPr lang="en-US"/>
          </a:p>
        </p:txBody>
      </p:sp>
    </p:spTree>
    <p:extLst>
      <p:ext uri="{BB962C8B-B14F-4D97-AF65-F5344CB8AC3E}">
        <p14:creationId xmlns:p14="http://schemas.microsoft.com/office/powerpoint/2010/main" val="273634095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Shape 17"/>
        <p:cNvGrpSpPr/>
        <p:nvPr/>
      </p:nvGrpSpPr>
      <p:grpSpPr>
        <a:xfrm>
          <a:off x="0" y="0"/>
          <a:ext cx="0" cy="0"/>
          <a:chOff x="0" y="0"/>
          <a:chExt cx="0" cy="0"/>
        </a:xfrm>
      </p:grpSpPr>
      <p:sp>
        <p:nvSpPr>
          <p:cNvPr id="20" name="Shape 20"/>
          <p:cNvSpPr txBox="1">
            <a:spLocks noGrp="1"/>
          </p:cNvSpPr>
          <p:nvPr>
            <p:ph type="body" idx="1"/>
          </p:nvPr>
        </p:nvSpPr>
        <p:spPr>
          <a:xfrm>
            <a:off x="457200" y="1828805"/>
            <a:ext cx="8229600" cy="3962396"/>
          </a:xfrm>
          <a:prstGeom prst="rect">
            <a:avLst/>
          </a:prstGeom>
          <a:noFill/>
          <a:ln>
            <a:noFill/>
          </a:ln>
        </p:spPr>
        <p:txBody>
          <a:bodyPr wrap="square" lIns="91425" tIns="91425" rIns="91425" bIns="91425" anchor="t" anchorCtr="0"/>
          <a:lstStyle>
            <a:lvl1pPr marL="457200" marR="0" lvl="0" indent="-365760" algn="l" rtl="0">
              <a:spcBef>
                <a:spcPts val="600"/>
              </a:spcBef>
              <a:spcAft>
                <a:spcPts val="0"/>
              </a:spcAft>
              <a:buClr>
                <a:schemeClr val="accent3"/>
              </a:buClr>
              <a:buSzPct val="100000"/>
              <a:buFont typeface="Wingdings" panose="05000000000000000000" pitchFamily="2" charset="2"/>
              <a:buChar char="§"/>
              <a:defRPr sz="2400" b="0"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557082" marR="0" lvl="1" indent="-365760" algn="l" rtl="0">
              <a:spcBef>
                <a:spcPts val="600"/>
              </a:spcBef>
              <a:spcAft>
                <a:spcPts val="0"/>
              </a:spcAft>
              <a:buClr>
                <a:schemeClr val="accent3"/>
              </a:buClr>
              <a:buSzPct val="100000"/>
              <a:buFont typeface="Arial" panose="020B0604020202020204" pitchFamily="34" charset="0"/>
              <a:buChar char="•"/>
              <a:defRPr sz="2100" b="0"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2pPr>
            <a:lvl3pPr marL="857050" marR="0" lvl="2" indent="-66474" algn="l" rtl="0">
              <a:spcBef>
                <a:spcPts val="360"/>
              </a:spcBef>
              <a:spcAft>
                <a:spcPts val="0"/>
              </a:spcAft>
              <a:buClr>
                <a:schemeClr val="accent6"/>
              </a:buClr>
              <a:buSzPct val="100000"/>
              <a:buFont typeface="Wingdings" panose="05000000000000000000" pitchFamily="2" charset="2"/>
              <a:buChar char="§"/>
              <a:defRPr sz="1800" b="0"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3pPr>
            <a:lvl4pPr marL="1199869" marR="0" lvl="3" indent="-85444" algn="l" rtl="0">
              <a:spcBef>
                <a:spcPts val="300"/>
              </a:spcBef>
              <a:spcAft>
                <a:spcPts val="0"/>
              </a:spcAft>
              <a:buClr>
                <a:schemeClr val="accent6"/>
              </a:buClr>
              <a:buSzPct val="100000"/>
              <a:buFont typeface="Arial" panose="020B0604020202020204" pitchFamily="34" charset="0"/>
              <a:buChar char="•"/>
              <a:defRPr sz="1500" b="0"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4pPr>
            <a:lvl5pPr marL="1714500" marR="0" lvl="4" indent="-257175" algn="l" rtl="0">
              <a:spcBef>
                <a:spcPts val="300"/>
              </a:spcBef>
              <a:spcAft>
                <a:spcPts val="0"/>
              </a:spcAft>
              <a:buClr>
                <a:schemeClr val="accent6"/>
              </a:buClr>
              <a:buSzPct val="100000"/>
              <a:buFont typeface="Wingdings" panose="05000000000000000000" pitchFamily="2" charset="2"/>
              <a:buChar char="§"/>
              <a:defRPr sz="1500" b="0"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5pPr>
            <a:lvl6pPr marL="1885509" marR="0" lvl="5" indent="-85284"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6pPr>
            <a:lvl7pPr marL="2228330" marR="0" lvl="6" indent="-85205"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7pPr>
            <a:lvl8pPr marL="2571149" marR="0" lvl="7" indent="-85124"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8pPr>
            <a:lvl9pPr marL="2913969" marR="0" lvl="8" indent="-85043"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9pPr>
          </a:lstStyle>
          <a:p>
            <a:pPr lvl="0"/>
            <a:r>
              <a:rPr lang="en-US"/>
              <a:t>Edit Master text styles</a:t>
            </a:r>
          </a:p>
        </p:txBody>
      </p:sp>
      <p:sp>
        <p:nvSpPr>
          <p:cNvPr id="2" name="Title 1">
            <a:extLst>
              <a:ext uri="{FF2B5EF4-FFF2-40B4-BE49-F238E27FC236}">
                <a16:creationId xmlns:a16="http://schemas.microsoft.com/office/drawing/2014/main" id="{BB5257DF-8666-4DC6-AC99-2B961D82F695}"/>
              </a:ext>
            </a:extLst>
          </p:cNvPr>
          <p:cNvSpPr>
            <a:spLocks noGrp="1"/>
          </p:cNvSpPr>
          <p:nvPr>
            <p:ph type="title"/>
          </p:nvPr>
        </p:nvSpPr>
        <p:spPr>
          <a:xfrm>
            <a:off x="457200" y="601664"/>
            <a:ext cx="8229600" cy="1096961"/>
          </a:xfrm>
          <a:prstGeom prst="rect">
            <a:avLst/>
          </a:prstGeom>
        </p:spPr>
        <p:txBody>
          <a:bodyPr anchor="ctr"/>
          <a:lstStyle>
            <a:lvl1pPr algn="ctr">
              <a:defRPr sz="4400"/>
            </a:lvl1pPr>
          </a:lstStyle>
          <a:p>
            <a:r>
              <a:rPr lang="en-US"/>
              <a:t>Click to edit Master title style</a:t>
            </a:r>
            <a:endParaRPr lang="en-US" dirty="0"/>
          </a:p>
        </p:txBody>
      </p:sp>
    </p:spTree>
    <p:extLst>
      <p:ext uri="{BB962C8B-B14F-4D97-AF65-F5344CB8AC3E}">
        <p14:creationId xmlns:p14="http://schemas.microsoft.com/office/powerpoint/2010/main" val="334953232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Sq_Title and Content">
    <p:spTree>
      <p:nvGrpSpPr>
        <p:cNvPr id="1" name="Shape 17"/>
        <p:cNvGrpSpPr/>
        <p:nvPr/>
      </p:nvGrpSpPr>
      <p:grpSpPr>
        <a:xfrm>
          <a:off x="0" y="0"/>
          <a:ext cx="0" cy="0"/>
          <a:chOff x="0" y="0"/>
          <a:chExt cx="0" cy="0"/>
        </a:xfrm>
      </p:grpSpPr>
      <p:sp>
        <p:nvSpPr>
          <p:cNvPr id="19" name="Shape 19"/>
          <p:cNvSpPr txBox="1">
            <a:spLocks noGrp="1"/>
          </p:cNvSpPr>
          <p:nvPr>
            <p:ph type="title"/>
          </p:nvPr>
        </p:nvSpPr>
        <p:spPr>
          <a:xfrm>
            <a:off x="457200" y="601664"/>
            <a:ext cx="8229600" cy="1096961"/>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4400" b="0" i="0" u="none" strike="noStrike" cap="none">
                <a:solidFill>
                  <a:schemeClr val="accent2"/>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0" marR="0" lvl="1"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2pPr>
            <a:lvl3pPr marL="0" marR="0" lvl="2"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3pPr>
            <a:lvl4pPr marL="0" marR="0" lvl="3"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4pPr>
            <a:lvl5pPr marL="0" marR="0" lvl="4"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5pPr>
            <a:lvl6pPr marL="342819" marR="0" lvl="5" indent="-9444" algn="ctr" rtl="0">
              <a:spcBef>
                <a:spcPts val="0"/>
              </a:spcBef>
              <a:spcAft>
                <a:spcPts val="0"/>
              </a:spcAft>
              <a:buNone/>
              <a:defRPr sz="3300" b="0" i="0" u="none" strike="noStrike" cap="none">
                <a:solidFill>
                  <a:schemeClr val="dk2"/>
                </a:solidFill>
                <a:latin typeface="Questrial"/>
                <a:ea typeface="Questrial"/>
                <a:cs typeface="Questrial"/>
                <a:sym typeface="Questrial"/>
              </a:defRPr>
            </a:lvl6pPr>
            <a:lvl7pPr marL="685639" marR="0" lvl="6" indent="-9364" algn="ctr" rtl="0">
              <a:spcBef>
                <a:spcPts val="0"/>
              </a:spcBef>
              <a:spcAft>
                <a:spcPts val="0"/>
              </a:spcAft>
              <a:buNone/>
              <a:defRPr sz="3300" b="0" i="0" u="none" strike="noStrike" cap="none">
                <a:solidFill>
                  <a:schemeClr val="dk2"/>
                </a:solidFill>
                <a:latin typeface="Questrial"/>
                <a:ea typeface="Questrial"/>
                <a:cs typeface="Questrial"/>
                <a:sym typeface="Questrial"/>
              </a:defRPr>
            </a:lvl7pPr>
            <a:lvl8pPr marL="1028459" marR="0" lvl="7" indent="-9284" algn="ctr" rtl="0">
              <a:spcBef>
                <a:spcPts val="0"/>
              </a:spcBef>
              <a:spcAft>
                <a:spcPts val="0"/>
              </a:spcAft>
              <a:buNone/>
              <a:defRPr sz="3300" b="0" i="0" u="none" strike="noStrike" cap="none">
                <a:solidFill>
                  <a:schemeClr val="dk2"/>
                </a:solidFill>
                <a:latin typeface="Questrial"/>
                <a:ea typeface="Questrial"/>
                <a:cs typeface="Questrial"/>
                <a:sym typeface="Questrial"/>
              </a:defRPr>
            </a:lvl8pPr>
            <a:lvl9pPr marL="1371280" marR="0" lvl="8" indent="-9205" algn="ctr" rtl="0">
              <a:spcBef>
                <a:spcPts val="0"/>
              </a:spcBef>
              <a:spcAft>
                <a:spcPts val="0"/>
              </a:spcAft>
              <a:buNone/>
              <a:defRPr sz="3300" b="0" i="0" u="none" strike="noStrike" cap="none">
                <a:solidFill>
                  <a:schemeClr val="dk2"/>
                </a:solidFill>
                <a:latin typeface="Questrial"/>
                <a:ea typeface="Questrial"/>
                <a:cs typeface="Questrial"/>
                <a:sym typeface="Questrial"/>
              </a:defRPr>
            </a:lvl9pPr>
          </a:lstStyle>
          <a:p>
            <a:r>
              <a:rPr lang="en-US"/>
              <a:t>Click to edit Master title style</a:t>
            </a:r>
            <a:endParaRPr dirty="0"/>
          </a:p>
        </p:txBody>
      </p:sp>
      <p:sp>
        <p:nvSpPr>
          <p:cNvPr id="4" name="Shape 20"/>
          <p:cNvSpPr txBox="1">
            <a:spLocks/>
          </p:cNvSpPr>
          <p:nvPr/>
        </p:nvSpPr>
        <p:spPr>
          <a:xfrm>
            <a:off x="457200" y="1828805"/>
            <a:ext cx="8229600" cy="3962396"/>
          </a:xfrm>
          <a:prstGeom prst="rect">
            <a:avLst/>
          </a:prstGeom>
          <a:noFill/>
          <a:ln>
            <a:noFill/>
          </a:ln>
        </p:spPr>
        <p:txBody>
          <a:bodyPr wrap="square" lIns="68569" tIns="68569" rIns="68569" bIns="68569" anchor="t" anchorCtr="0"/>
          <a:lstStyle>
            <a:defPPr marR="0" lvl="0" algn="l" rtl="0">
              <a:lnSpc>
                <a:spcPct val="100000"/>
              </a:lnSpc>
              <a:spcBef>
                <a:spcPts val="0"/>
              </a:spcBef>
              <a:spcAft>
                <a:spcPts val="0"/>
              </a:spcAft>
            </a:defPPr>
            <a:lvl1pPr marL="342820" marR="0" lvl="0" indent="-139619" algn="l" rtl="0" eaLnBrk="1" hangingPunct="1">
              <a:lnSpc>
                <a:spcPct val="100000"/>
              </a:lnSpc>
              <a:spcBef>
                <a:spcPts val="640"/>
              </a:spcBef>
              <a:spcAft>
                <a:spcPts val="0"/>
              </a:spcAft>
              <a:buClr>
                <a:schemeClr val="accent2"/>
              </a:buClr>
              <a:buSzPct val="100000"/>
              <a:buFont typeface="Noto Sans Symbols"/>
              <a:buChar char="❑"/>
              <a:defRPr sz="3200" b="0"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742776" marR="0" lvl="1" indent="-120475" algn="l" rtl="0" eaLnBrk="1" hangingPunct="1">
              <a:lnSpc>
                <a:spcPct val="100000"/>
              </a:lnSpc>
              <a:spcBef>
                <a:spcPts val="560"/>
              </a:spcBef>
              <a:spcAft>
                <a:spcPts val="0"/>
              </a:spcAft>
              <a:buClr>
                <a:schemeClr val="accent3"/>
              </a:buClr>
              <a:buSzPct val="100000"/>
              <a:buFont typeface="Noto Sans Symbols"/>
              <a:buChar char="❑"/>
              <a:defRPr sz="2800" b="0" i="0" u="none" strike="noStrike" cap="none">
                <a:solidFill>
                  <a:schemeClr val="dk1"/>
                </a:solidFill>
                <a:latin typeface="Questrial"/>
                <a:ea typeface="Questrial"/>
                <a:cs typeface="Questrial"/>
                <a:sym typeface="Questrial"/>
              </a:defRPr>
            </a:lvl2pPr>
            <a:lvl3pPr marL="1142733" marR="0" lvl="2" indent="-88632" algn="l" rtl="0" eaLnBrk="1" hangingPunct="1">
              <a:lnSpc>
                <a:spcPct val="100000"/>
              </a:lnSpc>
              <a:spcBef>
                <a:spcPts val="480"/>
              </a:spcBef>
              <a:spcAft>
                <a:spcPts val="0"/>
              </a:spcAft>
              <a:buClr>
                <a:schemeClr val="accent2"/>
              </a:buClr>
              <a:buSzPct val="100000"/>
              <a:buFont typeface="Noto Sans Symbols"/>
              <a:buChar char="❑"/>
              <a:defRPr sz="2400" b="0" i="0" u="none" strike="noStrike" cap="none">
                <a:solidFill>
                  <a:schemeClr val="dk1"/>
                </a:solidFill>
                <a:latin typeface="Questrial"/>
                <a:ea typeface="Questrial"/>
                <a:cs typeface="Questrial"/>
                <a:sym typeface="Questrial"/>
              </a:defRPr>
            </a:lvl3pPr>
            <a:lvl4pPr marL="1599825" marR="0" lvl="3" indent="-113925" algn="l" rtl="0" eaLnBrk="1" hangingPunct="1">
              <a:lnSpc>
                <a:spcPct val="100000"/>
              </a:lnSpc>
              <a:spcBef>
                <a:spcPts val="400"/>
              </a:spcBef>
              <a:spcAft>
                <a:spcPts val="0"/>
              </a:spcAft>
              <a:buClr>
                <a:schemeClr val="accent2"/>
              </a:buClr>
              <a:buSzPct val="100000"/>
              <a:buFont typeface="Noto Sans Symbols"/>
              <a:buChar char="❑"/>
              <a:defRPr sz="2000" b="0" i="0" u="none" strike="noStrike" cap="none">
                <a:solidFill>
                  <a:schemeClr val="dk1"/>
                </a:solidFill>
                <a:latin typeface="Questrial"/>
                <a:ea typeface="Questrial"/>
                <a:cs typeface="Questrial"/>
                <a:sym typeface="Questrial"/>
              </a:defRPr>
            </a:lvl4pPr>
            <a:lvl5pPr marL="2056919" marR="0" lvl="4" indent="-113819" algn="l" rtl="0" eaLnBrk="1" hangingPunct="1">
              <a:lnSpc>
                <a:spcPct val="100000"/>
              </a:lnSpc>
              <a:spcBef>
                <a:spcPts val="400"/>
              </a:spcBef>
              <a:spcAft>
                <a:spcPts val="0"/>
              </a:spcAft>
              <a:buClr>
                <a:schemeClr val="accent2"/>
              </a:buClr>
              <a:buSzPct val="100000"/>
              <a:buFont typeface="Noto Sans Symbols"/>
              <a:buChar char="❑"/>
              <a:defRPr sz="2000" b="0" i="0" u="none" strike="noStrike" cap="none">
                <a:solidFill>
                  <a:schemeClr val="dk1"/>
                </a:solidFill>
                <a:latin typeface="Questrial"/>
                <a:ea typeface="Questrial"/>
                <a:cs typeface="Questrial"/>
                <a:sym typeface="Questrial"/>
              </a:defRPr>
            </a:lvl5pPr>
            <a:lvl6pPr marL="2514012" marR="0" lvl="5" indent="-113712" algn="l" rtl="0" eaLnBrk="1" hangingPunct="1">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106" marR="0" lvl="6" indent="-113606" algn="l" rtl="0" eaLnBrk="1" hangingPunct="1">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8198" marR="0" lvl="7" indent="-113498" algn="l" rtl="0" eaLnBrk="1" hangingPunct="1">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5292" marR="0" lvl="8" indent="-113391" algn="l" rtl="0" eaLnBrk="1" hangingPunct="1">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lang="en-US" sz="1500" dirty="0">
              <a:latin typeface="Tw Cen MT" panose="020B0602020104020603" pitchFamily="34" charset="0"/>
            </a:endParaRPr>
          </a:p>
        </p:txBody>
      </p:sp>
    </p:spTree>
    <p:extLst>
      <p:ext uri="{BB962C8B-B14F-4D97-AF65-F5344CB8AC3E}">
        <p14:creationId xmlns:p14="http://schemas.microsoft.com/office/powerpoint/2010/main" val="11897089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hecklist">
    <p:spTree>
      <p:nvGrpSpPr>
        <p:cNvPr id="1" name="Shape 17"/>
        <p:cNvGrpSpPr/>
        <p:nvPr/>
      </p:nvGrpSpPr>
      <p:grpSpPr>
        <a:xfrm>
          <a:off x="0" y="0"/>
          <a:ext cx="0" cy="0"/>
          <a:chOff x="0" y="0"/>
          <a:chExt cx="0" cy="0"/>
        </a:xfrm>
      </p:grpSpPr>
      <p:sp>
        <p:nvSpPr>
          <p:cNvPr id="19" name="Shape 19"/>
          <p:cNvSpPr txBox="1">
            <a:spLocks noGrp="1"/>
          </p:cNvSpPr>
          <p:nvPr>
            <p:ph type="title"/>
          </p:nvPr>
        </p:nvSpPr>
        <p:spPr>
          <a:xfrm>
            <a:off x="457200" y="601664"/>
            <a:ext cx="8229600" cy="1096961"/>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4400" b="0" i="0" u="none" strike="noStrike" cap="none">
                <a:solidFill>
                  <a:schemeClr val="accent2"/>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0" marR="0" lvl="1"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2pPr>
            <a:lvl3pPr marL="0" marR="0" lvl="2"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3pPr>
            <a:lvl4pPr marL="0" marR="0" lvl="3"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4pPr>
            <a:lvl5pPr marL="0" marR="0" lvl="4"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5pPr>
            <a:lvl6pPr marL="342819" marR="0" lvl="5" indent="-9444" algn="ctr" rtl="0">
              <a:spcBef>
                <a:spcPts val="0"/>
              </a:spcBef>
              <a:spcAft>
                <a:spcPts val="0"/>
              </a:spcAft>
              <a:buNone/>
              <a:defRPr sz="3300" b="0" i="0" u="none" strike="noStrike" cap="none">
                <a:solidFill>
                  <a:schemeClr val="dk2"/>
                </a:solidFill>
                <a:latin typeface="Questrial"/>
                <a:ea typeface="Questrial"/>
                <a:cs typeface="Questrial"/>
                <a:sym typeface="Questrial"/>
              </a:defRPr>
            </a:lvl6pPr>
            <a:lvl7pPr marL="685639" marR="0" lvl="6" indent="-9364" algn="ctr" rtl="0">
              <a:spcBef>
                <a:spcPts val="0"/>
              </a:spcBef>
              <a:spcAft>
                <a:spcPts val="0"/>
              </a:spcAft>
              <a:buNone/>
              <a:defRPr sz="3300" b="0" i="0" u="none" strike="noStrike" cap="none">
                <a:solidFill>
                  <a:schemeClr val="dk2"/>
                </a:solidFill>
                <a:latin typeface="Questrial"/>
                <a:ea typeface="Questrial"/>
                <a:cs typeface="Questrial"/>
                <a:sym typeface="Questrial"/>
              </a:defRPr>
            </a:lvl7pPr>
            <a:lvl8pPr marL="1028459" marR="0" lvl="7" indent="-9284" algn="ctr" rtl="0">
              <a:spcBef>
                <a:spcPts val="0"/>
              </a:spcBef>
              <a:spcAft>
                <a:spcPts val="0"/>
              </a:spcAft>
              <a:buNone/>
              <a:defRPr sz="3300" b="0" i="0" u="none" strike="noStrike" cap="none">
                <a:solidFill>
                  <a:schemeClr val="dk2"/>
                </a:solidFill>
                <a:latin typeface="Questrial"/>
                <a:ea typeface="Questrial"/>
                <a:cs typeface="Questrial"/>
                <a:sym typeface="Questrial"/>
              </a:defRPr>
            </a:lvl8pPr>
            <a:lvl9pPr marL="1371280" marR="0" lvl="8" indent="-9205" algn="ctr" rtl="0">
              <a:spcBef>
                <a:spcPts val="0"/>
              </a:spcBef>
              <a:spcAft>
                <a:spcPts val="0"/>
              </a:spcAft>
              <a:buNone/>
              <a:defRPr sz="3300" b="0" i="0" u="none" strike="noStrike" cap="none">
                <a:solidFill>
                  <a:schemeClr val="dk2"/>
                </a:solidFill>
                <a:latin typeface="Questrial"/>
                <a:ea typeface="Questrial"/>
                <a:cs typeface="Questrial"/>
                <a:sym typeface="Questrial"/>
              </a:defRPr>
            </a:lvl9pPr>
          </a:lstStyle>
          <a:p>
            <a:r>
              <a:rPr lang="en-US"/>
              <a:t>Click to edit Master title style</a:t>
            </a:r>
            <a:endParaRPr dirty="0"/>
          </a:p>
        </p:txBody>
      </p:sp>
      <p:sp>
        <p:nvSpPr>
          <p:cNvPr id="4" name="Shape 20"/>
          <p:cNvSpPr txBox="1">
            <a:spLocks/>
          </p:cNvSpPr>
          <p:nvPr/>
        </p:nvSpPr>
        <p:spPr>
          <a:xfrm>
            <a:off x="457200" y="1828805"/>
            <a:ext cx="8229600" cy="3962396"/>
          </a:xfrm>
          <a:prstGeom prst="rect">
            <a:avLst/>
          </a:prstGeom>
          <a:noFill/>
          <a:ln>
            <a:noFill/>
          </a:ln>
        </p:spPr>
        <p:txBody>
          <a:bodyPr wrap="square" lIns="68569" tIns="68569" rIns="68569" bIns="68569" anchor="t" anchorCtr="0"/>
          <a:lstStyle>
            <a:defPPr marR="0" lvl="0" algn="l" rtl="0">
              <a:lnSpc>
                <a:spcPct val="100000"/>
              </a:lnSpc>
              <a:spcBef>
                <a:spcPts val="0"/>
              </a:spcBef>
              <a:spcAft>
                <a:spcPts val="0"/>
              </a:spcAft>
            </a:defPPr>
            <a:lvl1pPr marL="342820" marR="0" lvl="0" indent="-139619" algn="l" rtl="0" eaLnBrk="1" hangingPunct="1">
              <a:lnSpc>
                <a:spcPct val="100000"/>
              </a:lnSpc>
              <a:spcBef>
                <a:spcPts val="640"/>
              </a:spcBef>
              <a:spcAft>
                <a:spcPts val="0"/>
              </a:spcAft>
              <a:buClr>
                <a:schemeClr val="accent2"/>
              </a:buClr>
              <a:buSzPct val="100000"/>
              <a:buFont typeface="Noto Sans Symbols"/>
              <a:buChar char="❑"/>
              <a:defRPr sz="3200" b="0"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742776" marR="0" lvl="1" indent="-120475" algn="l" rtl="0" eaLnBrk="1" hangingPunct="1">
              <a:lnSpc>
                <a:spcPct val="100000"/>
              </a:lnSpc>
              <a:spcBef>
                <a:spcPts val="560"/>
              </a:spcBef>
              <a:spcAft>
                <a:spcPts val="0"/>
              </a:spcAft>
              <a:buClr>
                <a:schemeClr val="accent3"/>
              </a:buClr>
              <a:buSzPct val="100000"/>
              <a:buFont typeface="Noto Sans Symbols"/>
              <a:buChar char="❑"/>
              <a:defRPr sz="2800" b="0" i="0" u="none" strike="noStrike" cap="none">
                <a:solidFill>
                  <a:schemeClr val="dk1"/>
                </a:solidFill>
                <a:latin typeface="Questrial"/>
                <a:ea typeface="Questrial"/>
                <a:cs typeface="Questrial"/>
                <a:sym typeface="Questrial"/>
              </a:defRPr>
            </a:lvl2pPr>
            <a:lvl3pPr marL="1142733" marR="0" lvl="2" indent="-88632" algn="l" rtl="0" eaLnBrk="1" hangingPunct="1">
              <a:lnSpc>
                <a:spcPct val="100000"/>
              </a:lnSpc>
              <a:spcBef>
                <a:spcPts val="480"/>
              </a:spcBef>
              <a:spcAft>
                <a:spcPts val="0"/>
              </a:spcAft>
              <a:buClr>
                <a:schemeClr val="accent2"/>
              </a:buClr>
              <a:buSzPct val="100000"/>
              <a:buFont typeface="Noto Sans Symbols"/>
              <a:buChar char="❑"/>
              <a:defRPr sz="2400" b="0" i="0" u="none" strike="noStrike" cap="none">
                <a:solidFill>
                  <a:schemeClr val="dk1"/>
                </a:solidFill>
                <a:latin typeface="Questrial"/>
                <a:ea typeface="Questrial"/>
                <a:cs typeface="Questrial"/>
                <a:sym typeface="Questrial"/>
              </a:defRPr>
            </a:lvl3pPr>
            <a:lvl4pPr marL="1599825" marR="0" lvl="3" indent="-113925" algn="l" rtl="0" eaLnBrk="1" hangingPunct="1">
              <a:lnSpc>
                <a:spcPct val="100000"/>
              </a:lnSpc>
              <a:spcBef>
                <a:spcPts val="400"/>
              </a:spcBef>
              <a:spcAft>
                <a:spcPts val="0"/>
              </a:spcAft>
              <a:buClr>
                <a:schemeClr val="accent2"/>
              </a:buClr>
              <a:buSzPct val="100000"/>
              <a:buFont typeface="Noto Sans Symbols"/>
              <a:buChar char="❑"/>
              <a:defRPr sz="2000" b="0" i="0" u="none" strike="noStrike" cap="none">
                <a:solidFill>
                  <a:schemeClr val="dk1"/>
                </a:solidFill>
                <a:latin typeface="Questrial"/>
                <a:ea typeface="Questrial"/>
                <a:cs typeface="Questrial"/>
                <a:sym typeface="Questrial"/>
              </a:defRPr>
            </a:lvl4pPr>
            <a:lvl5pPr marL="2056919" marR="0" lvl="4" indent="-113819" algn="l" rtl="0" eaLnBrk="1" hangingPunct="1">
              <a:lnSpc>
                <a:spcPct val="100000"/>
              </a:lnSpc>
              <a:spcBef>
                <a:spcPts val="400"/>
              </a:spcBef>
              <a:spcAft>
                <a:spcPts val="0"/>
              </a:spcAft>
              <a:buClr>
                <a:schemeClr val="accent2"/>
              </a:buClr>
              <a:buSzPct val="100000"/>
              <a:buFont typeface="Noto Sans Symbols"/>
              <a:buChar char="❑"/>
              <a:defRPr sz="2000" b="0" i="0" u="none" strike="noStrike" cap="none">
                <a:solidFill>
                  <a:schemeClr val="dk1"/>
                </a:solidFill>
                <a:latin typeface="Questrial"/>
                <a:ea typeface="Questrial"/>
                <a:cs typeface="Questrial"/>
                <a:sym typeface="Questrial"/>
              </a:defRPr>
            </a:lvl5pPr>
            <a:lvl6pPr marL="2514012" marR="0" lvl="5" indent="-113712" algn="l" rtl="0" eaLnBrk="1" hangingPunct="1">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106" marR="0" lvl="6" indent="-113606" algn="l" rtl="0" eaLnBrk="1" hangingPunct="1">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8198" marR="0" lvl="7" indent="-113498" algn="l" rtl="0" eaLnBrk="1" hangingPunct="1">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5292" marR="0" lvl="8" indent="-113391" algn="l" rtl="0" eaLnBrk="1" hangingPunct="1">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lang="en-US" sz="1500" dirty="0">
              <a:latin typeface="Tw Cen MT" panose="020B0602020104020603" pitchFamily="34" charset="0"/>
            </a:endParaRPr>
          </a:p>
        </p:txBody>
      </p:sp>
    </p:spTree>
    <p:extLst>
      <p:ext uri="{BB962C8B-B14F-4D97-AF65-F5344CB8AC3E}">
        <p14:creationId xmlns:p14="http://schemas.microsoft.com/office/powerpoint/2010/main" val="43034146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Quote with Title">
    <p:spTree>
      <p:nvGrpSpPr>
        <p:cNvPr id="1" name="Shape 17"/>
        <p:cNvGrpSpPr/>
        <p:nvPr/>
      </p:nvGrpSpPr>
      <p:grpSpPr>
        <a:xfrm>
          <a:off x="0" y="0"/>
          <a:ext cx="0" cy="0"/>
          <a:chOff x="0" y="0"/>
          <a:chExt cx="0" cy="0"/>
        </a:xfrm>
      </p:grpSpPr>
      <p:sp>
        <p:nvSpPr>
          <p:cNvPr id="19" name="Shape 19"/>
          <p:cNvSpPr txBox="1">
            <a:spLocks noGrp="1"/>
          </p:cNvSpPr>
          <p:nvPr>
            <p:ph type="title"/>
          </p:nvPr>
        </p:nvSpPr>
        <p:spPr>
          <a:xfrm>
            <a:off x="457200" y="601664"/>
            <a:ext cx="8229600" cy="1096961"/>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4400" b="0" i="0" u="none" strike="noStrike" cap="none">
                <a:solidFill>
                  <a:schemeClr val="accent2"/>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0" marR="0" lvl="1"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2pPr>
            <a:lvl3pPr marL="0" marR="0" lvl="2"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3pPr>
            <a:lvl4pPr marL="0" marR="0" lvl="3"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4pPr>
            <a:lvl5pPr marL="0" marR="0" lvl="4"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5pPr>
            <a:lvl6pPr marL="342819" marR="0" lvl="5" indent="-9444" algn="ctr" rtl="0">
              <a:spcBef>
                <a:spcPts val="0"/>
              </a:spcBef>
              <a:spcAft>
                <a:spcPts val="0"/>
              </a:spcAft>
              <a:buNone/>
              <a:defRPr sz="3300" b="0" i="0" u="none" strike="noStrike" cap="none">
                <a:solidFill>
                  <a:schemeClr val="dk2"/>
                </a:solidFill>
                <a:latin typeface="Questrial"/>
                <a:ea typeface="Questrial"/>
                <a:cs typeface="Questrial"/>
                <a:sym typeface="Questrial"/>
              </a:defRPr>
            </a:lvl6pPr>
            <a:lvl7pPr marL="685639" marR="0" lvl="6" indent="-9364" algn="ctr" rtl="0">
              <a:spcBef>
                <a:spcPts val="0"/>
              </a:spcBef>
              <a:spcAft>
                <a:spcPts val="0"/>
              </a:spcAft>
              <a:buNone/>
              <a:defRPr sz="3300" b="0" i="0" u="none" strike="noStrike" cap="none">
                <a:solidFill>
                  <a:schemeClr val="dk2"/>
                </a:solidFill>
                <a:latin typeface="Questrial"/>
                <a:ea typeface="Questrial"/>
                <a:cs typeface="Questrial"/>
                <a:sym typeface="Questrial"/>
              </a:defRPr>
            </a:lvl7pPr>
            <a:lvl8pPr marL="1028459" marR="0" lvl="7" indent="-9284" algn="ctr" rtl="0">
              <a:spcBef>
                <a:spcPts val="0"/>
              </a:spcBef>
              <a:spcAft>
                <a:spcPts val="0"/>
              </a:spcAft>
              <a:buNone/>
              <a:defRPr sz="3300" b="0" i="0" u="none" strike="noStrike" cap="none">
                <a:solidFill>
                  <a:schemeClr val="dk2"/>
                </a:solidFill>
                <a:latin typeface="Questrial"/>
                <a:ea typeface="Questrial"/>
                <a:cs typeface="Questrial"/>
                <a:sym typeface="Questrial"/>
              </a:defRPr>
            </a:lvl8pPr>
            <a:lvl9pPr marL="1371280" marR="0" lvl="8" indent="-9205" algn="ctr" rtl="0">
              <a:spcBef>
                <a:spcPts val="0"/>
              </a:spcBef>
              <a:spcAft>
                <a:spcPts val="0"/>
              </a:spcAft>
              <a:buNone/>
              <a:defRPr sz="3300" b="0" i="0" u="none" strike="noStrike" cap="none">
                <a:solidFill>
                  <a:schemeClr val="dk2"/>
                </a:solidFill>
                <a:latin typeface="Questrial"/>
                <a:ea typeface="Questrial"/>
                <a:cs typeface="Questrial"/>
                <a:sym typeface="Questrial"/>
              </a:defRPr>
            </a:lvl9pPr>
          </a:lstStyle>
          <a:p>
            <a:r>
              <a:rPr lang="en-US"/>
              <a:t>Click to edit Master title style</a:t>
            </a:r>
            <a:endParaRPr dirty="0"/>
          </a:p>
        </p:txBody>
      </p:sp>
      <p:sp>
        <p:nvSpPr>
          <p:cNvPr id="4" name="Shape 20"/>
          <p:cNvSpPr txBox="1">
            <a:spLocks/>
          </p:cNvSpPr>
          <p:nvPr/>
        </p:nvSpPr>
        <p:spPr>
          <a:xfrm>
            <a:off x="457200" y="1828805"/>
            <a:ext cx="8229600" cy="3962396"/>
          </a:xfrm>
          <a:prstGeom prst="rect">
            <a:avLst/>
          </a:prstGeom>
          <a:noFill/>
          <a:ln>
            <a:noFill/>
          </a:ln>
        </p:spPr>
        <p:txBody>
          <a:bodyPr wrap="square" lIns="68569" tIns="68569" rIns="68569" bIns="68569" anchor="t" anchorCtr="0"/>
          <a:lstStyle>
            <a:defPPr marR="0" lvl="0" algn="l" rtl="0">
              <a:lnSpc>
                <a:spcPct val="100000"/>
              </a:lnSpc>
              <a:spcBef>
                <a:spcPts val="0"/>
              </a:spcBef>
              <a:spcAft>
                <a:spcPts val="0"/>
              </a:spcAft>
            </a:defPPr>
            <a:lvl1pPr marL="342820" marR="0" lvl="0" indent="-139619" algn="l" rtl="0" eaLnBrk="1" hangingPunct="1">
              <a:lnSpc>
                <a:spcPct val="100000"/>
              </a:lnSpc>
              <a:spcBef>
                <a:spcPts val="640"/>
              </a:spcBef>
              <a:spcAft>
                <a:spcPts val="0"/>
              </a:spcAft>
              <a:buClr>
                <a:schemeClr val="accent2"/>
              </a:buClr>
              <a:buSzPct val="100000"/>
              <a:buFont typeface="Noto Sans Symbols"/>
              <a:buChar char="❑"/>
              <a:defRPr sz="3200" b="0"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742776" marR="0" lvl="1" indent="-120475" algn="l" rtl="0" eaLnBrk="1" hangingPunct="1">
              <a:lnSpc>
                <a:spcPct val="100000"/>
              </a:lnSpc>
              <a:spcBef>
                <a:spcPts val="560"/>
              </a:spcBef>
              <a:spcAft>
                <a:spcPts val="0"/>
              </a:spcAft>
              <a:buClr>
                <a:schemeClr val="accent3"/>
              </a:buClr>
              <a:buSzPct val="100000"/>
              <a:buFont typeface="Noto Sans Symbols"/>
              <a:buChar char="❑"/>
              <a:defRPr sz="2800" b="0" i="0" u="none" strike="noStrike" cap="none">
                <a:solidFill>
                  <a:schemeClr val="dk1"/>
                </a:solidFill>
                <a:latin typeface="Questrial"/>
                <a:ea typeface="Questrial"/>
                <a:cs typeface="Questrial"/>
                <a:sym typeface="Questrial"/>
              </a:defRPr>
            </a:lvl2pPr>
            <a:lvl3pPr marL="1142733" marR="0" lvl="2" indent="-88632" algn="l" rtl="0" eaLnBrk="1" hangingPunct="1">
              <a:lnSpc>
                <a:spcPct val="100000"/>
              </a:lnSpc>
              <a:spcBef>
                <a:spcPts val="480"/>
              </a:spcBef>
              <a:spcAft>
                <a:spcPts val="0"/>
              </a:spcAft>
              <a:buClr>
                <a:schemeClr val="accent2"/>
              </a:buClr>
              <a:buSzPct val="100000"/>
              <a:buFont typeface="Noto Sans Symbols"/>
              <a:buChar char="❑"/>
              <a:defRPr sz="2400" b="0" i="0" u="none" strike="noStrike" cap="none">
                <a:solidFill>
                  <a:schemeClr val="dk1"/>
                </a:solidFill>
                <a:latin typeface="Questrial"/>
                <a:ea typeface="Questrial"/>
                <a:cs typeface="Questrial"/>
                <a:sym typeface="Questrial"/>
              </a:defRPr>
            </a:lvl3pPr>
            <a:lvl4pPr marL="1599825" marR="0" lvl="3" indent="-113925" algn="l" rtl="0" eaLnBrk="1" hangingPunct="1">
              <a:lnSpc>
                <a:spcPct val="100000"/>
              </a:lnSpc>
              <a:spcBef>
                <a:spcPts val="400"/>
              </a:spcBef>
              <a:spcAft>
                <a:spcPts val="0"/>
              </a:spcAft>
              <a:buClr>
                <a:schemeClr val="accent2"/>
              </a:buClr>
              <a:buSzPct val="100000"/>
              <a:buFont typeface="Noto Sans Symbols"/>
              <a:buChar char="❑"/>
              <a:defRPr sz="2000" b="0" i="0" u="none" strike="noStrike" cap="none">
                <a:solidFill>
                  <a:schemeClr val="dk1"/>
                </a:solidFill>
                <a:latin typeface="Questrial"/>
                <a:ea typeface="Questrial"/>
                <a:cs typeface="Questrial"/>
                <a:sym typeface="Questrial"/>
              </a:defRPr>
            </a:lvl4pPr>
            <a:lvl5pPr marL="2056919" marR="0" lvl="4" indent="-113819" algn="l" rtl="0" eaLnBrk="1" hangingPunct="1">
              <a:lnSpc>
                <a:spcPct val="100000"/>
              </a:lnSpc>
              <a:spcBef>
                <a:spcPts val="400"/>
              </a:spcBef>
              <a:spcAft>
                <a:spcPts val="0"/>
              </a:spcAft>
              <a:buClr>
                <a:schemeClr val="accent2"/>
              </a:buClr>
              <a:buSzPct val="100000"/>
              <a:buFont typeface="Noto Sans Symbols"/>
              <a:buChar char="❑"/>
              <a:defRPr sz="2000" b="0" i="0" u="none" strike="noStrike" cap="none">
                <a:solidFill>
                  <a:schemeClr val="dk1"/>
                </a:solidFill>
                <a:latin typeface="Questrial"/>
                <a:ea typeface="Questrial"/>
                <a:cs typeface="Questrial"/>
                <a:sym typeface="Questrial"/>
              </a:defRPr>
            </a:lvl5pPr>
            <a:lvl6pPr marL="2514012" marR="0" lvl="5" indent="-113712" algn="l" rtl="0" eaLnBrk="1" hangingPunct="1">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106" marR="0" lvl="6" indent="-113606" algn="l" rtl="0" eaLnBrk="1" hangingPunct="1">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8198" marR="0" lvl="7" indent="-113498" algn="l" rtl="0" eaLnBrk="1" hangingPunct="1">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5292" marR="0" lvl="8" indent="-113391" algn="l" rtl="0" eaLnBrk="1" hangingPunct="1">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lang="en-US" sz="1500" dirty="0">
              <a:latin typeface="Tw Cen MT" panose="020B0602020104020603" pitchFamily="34" charset="0"/>
            </a:endParaRPr>
          </a:p>
        </p:txBody>
      </p:sp>
      <p:sp>
        <p:nvSpPr>
          <p:cNvPr id="5" name="Shape 43">
            <a:extLst>
              <a:ext uri="{FF2B5EF4-FFF2-40B4-BE49-F238E27FC236}">
                <a16:creationId xmlns:a16="http://schemas.microsoft.com/office/drawing/2014/main" id="{E1B3E767-99C4-4522-83D9-0C498EC01463}"/>
              </a:ext>
            </a:extLst>
          </p:cNvPr>
          <p:cNvSpPr txBox="1">
            <a:spLocks/>
          </p:cNvSpPr>
          <p:nvPr/>
        </p:nvSpPr>
        <p:spPr>
          <a:xfrm>
            <a:off x="722312" y="2906719"/>
            <a:ext cx="7772400" cy="2862260"/>
          </a:xfrm>
          <a:prstGeom prst="rect">
            <a:avLst/>
          </a:prstGeom>
          <a:noFill/>
          <a:ln>
            <a:noFill/>
          </a:ln>
        </p:spPr>
        <p:txBody>
          <a:bodyPr wrap="square" lIns="91425" tIns="91425" rIns="91425" bIns="91425" anchor="t" anchorCtr="0"/>
          <a:lstStyle>
            <a:defPPr marR="0" lvl="0" algn="l" rtl="0">
              <a:lnSpc>
                <a:spcPct val="100000"/>
              </a:lnSpc>
              <a:spcBef>
                <a:spcPts val="0"/>
              </a:spcBef>
              <a:spcAft>
                <a:spcPts val="0"/>
              </a:spcAft>
            </a:defPPr>
            <a:lvl1pPr marL="0" marR="0" lvl="0" indent="0" algn="ctr" rtl="0" eaLnBrk="1" hangingPunct="1">
              <a:lnSpc>
                <a:spcPct val="100000"/>
              </a:lnSpc>
              <a:spcBef>
                <a:spcPts val="0"/>
              </a:spcBef>
              <a:spcAft>
                <a:spcPts val="0"/>
              </a:spcAft>
              <a:buNone/>
              <a:defRPr sz="4000" b="0" i="0" u="none" strike="noStrike" cap="none">
                <a:solidFill>
                  <a:schemeClr val="accent2"/>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0" marR="0" lvl="1"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2pPr>
            <a:lvl3pPr marL="0" marR="0" lvl="2"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3pPr>
            <a:lvl4pPr marL="0" marR="0" lvl="3"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4pPr>
            <a:lvl5pPr marL="0" marR="0" lvl="4"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5pPr>
            <a:lvl6pPr marL="342819" marR="0" lvl="5" indent="-9444" algn="ctr" rtl="0">
              <a:spcBef>
                <a:spcPts val="0"/>
              </a:spcBef>
              <a:spcAft>
                <a:spcPts val="0"/>
              </a:spcAft>
              <a:buNone/>
              <a:defRPr sz="3300" b="0" i="0" u="none" strike="noStrike" cap="none">
                <a:solidFill>
                  <a:schemeClr val="dk2"/>
                </a:solidFill>
                <a:latin typeface="Questrial"/>
                <a:ea typeface="Questrial"/>
                <a:cs typeface="Questrial"/>
                <a:sym typeface="Questrial"/>
              </a:defRPr>
            </a:lvl6pPr>
            <a:lvl7pPr marL="685639" marR="0" lvl="6" indent="-9364" algn="ctr" rtl="0">
              <a:spcBef>
                <a:spcPts val="0"/>
              </a:spcBef>
              <a:spcAft>
                <a:spcPts val="0"/>
              </a:spcAft>
              <a:buNone/>
              <a:defRPr sz="3300" b="0" i="0" u="none" strike="noStrike" cap="none">
                <a:solidFill>
                  <a:schemeClr val="dk2"/>
                </a:solidFill>
                <a:latin typeface="Questrial"/>
                <a:ea typeface="Questrial"/>
                <a:cs typeface="Questrial"/>
                <a:sym typeface="Questrial"/>
              </a:defRPr>
            </a:lvl7pPr>
            <a:lvl8pPr marL="1028459" marR="0" lvl="7" indent="-9284" algn="ctr" rtl="0">
              <a:spcBef>
                <a:spcPts val="0"/>
              </a:spcBef>
              <a:spcAft>
                <a:spcPts val="0"/>
              </a:spcAft>
              <a:buNone/>
              <a:defRPr sz="3300" b="0" i="0" u="none" strike="noStrike" cap="none">
                <a:solidFill>
                  <a:schemeClr val="dk2"/>
                </a:solidFill>
                <a:latin typeface="Questrial"/>
                <a:ea typeface="Questrial"/>
                <a:cs typeface="Questrial"/>
                <a:sym typeface="Questrial"/>
              </a:defRPr>
            </a:lvl8pPr>
            <a:lvl9pPr marL="1371280" marR="0" lvl="8" indent="-9205" algn="ctr" rtl="0">
              <a:spcBef>
                <a:spcPts val="0"/>
              </a:spcBef>
              <a:spcAft>
                <a:spcPts val="0"/>
              </a:spcAft>
              <a:buNone/>
              <a:defRPr sz="3300" b="0" i="0" u="none" strike="noStrike" cap="none">
                <a:solidFill>
                  <a:schemeClr val="dk2"/>
                </a:solidFill>
                <a:latin typeface="Questrial"/>
                <a:ea typeface="Questrial"/>
                <a:cs typeface="Questrial"/>
                <a:sym typeface="Questrial"/>
              </a:defRPr>
            </a:lvl9pPr>
          </a:lstStyle>
          <a:p>
            <a:r>
              <a:rPr lang="en-US" sz="3200" i="1" kern="0" dirty="0"/>
              <a:t>Quote</a:t>
            </a:r>
          </a:p>
        </p:txBody>
      </p:sp>
    </p:spTree>
    <p:extLst>
      <p:ext uri="{BB962C8B-B14F-4D97-AF65-F5344CB8AC3E}">
        <p14:creationId xmlns:p14="http://schemas.microsoft.com/office/powerpoint/2010/main" val="326799051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Shape 21"/>
        <p:cNvGrpSpPr/>
        <p:nvPr/>
      </p:nvGrpSpPr>
      <p:grpSpPr>
        <a:xfrm>
          <a:off x="0" y="0"/>
          <a:ext cx="0" cy="0"/>
          <a:chOff x="0" y="0"/>
          <a:chExt cx="0" cy="0"/>
        </a:xfrm>
      </p:grpSpPr>
    </p:spTree>
    <p:extLst>
      <p:ext uri="{BB962C8B-B14F-4D97-AF65-F5344CB8AC3E}">
        <p14:creationId xmlns:p14="http://schemas.microsoft.com/office/powerpoint/2010/main" val="5033770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Shape 22"/>
        <p:cNvGrpSpPr/>
        <p:nvPr/>
      </p:nvGrpSpPr>
      <p:grpSpPr>
        <a:xfrm>
          <a:off x="0" y="0"/>
          <a:ext cx="0" cy="0"/>
          <a:chOff x="0" y="0"/>
          <a:chExt cx="0" cy="0"/>
        </a:xfrm>
      </p:grpSpPr>
      <p:sp>
        <p:nvSpPr>
          <p:cNvPr id="24" name="Shape 24"/>
          <p:cNvSpPr/>
          <p:nvPr/>
        </p:nvSpPr>
        <p:spPr>
          <a:xfrm>
            <a:off x="0" y="3"/>
            <a:ext cx="9144000" cy="6080125"/>
          </a:xfrm>
          <a:prstGeom prst="rect">
            <a:avLst/>
          </a:prstGeom>
          <a:solidFill>
            <a:srgbClr val="025379"/>
          </a:solidFill>
          <a:ln>
            <a:noFill/>
          </a:ln>
        </p:spPr>
        <p:txBody>
          <a:bodyPr wrap="square" lIns="68550" tIns="34275" rIns="68550" bIns="34275" anchor="ctr" anchorCtr="0">
            <a:noAutofit/>
          </a:bodyPr>
          <a:lstStyle/>
          <a:p>
            <a:pPr marL="0" marR="0" lvl="0" indent="0" algn="ctr" rtl="0">
              <a:spcBef>
                <a:spcPts val="0"/>
              </a:spcBef>
              <a:spcAft>
                <a:spcPts val="0"/>
              </a:spcAft>
              <a:buNone/>
            </a:pPr>
            <a:endParaRPr sz="1350">
              <a:solidFill>
                <a:schemeClr val="lt1"/>
              </a:solidFill>
              <a:latin typeface="Tw Cen MT" panose="020B0602020104020603" pitchFamily="34" charset="0"/>
              <a:ea typeface="Arial"/>
              <a:cs typeface="Arial"/>
              <a:sym typeface="Arial"/>
            </a:endParaRPr>
          </a:p>
        </p:txBody>
      </p:sp>
      <p:sp>
        <p:nvSpPr>
          <p:cNvPr id="28" name="Shape 28"/>
          <p:cNvSpPr txBox="1"/>
          <p:nvPr/>
        </p:nvSpPr>
        <p:spPr>
          <a:xfrm>
            <a:off x="0" y="152400"/>
            <a:ext cx="9144000" cy="369310"/>
          </a:xfrm>
          <a:prstGeom prst="rect">
            <a:avLst/>
          </a:prstGeom>
          <a:noFill/>
          <a:ln>
            <a:noFill/>
          </a:ln>
        </p:spPr>
        <p:txBody>
          <a:bodyPr wrap="square" lIns="68550" tIns="34275" rIns="68550" bIns="34275" anchor="t" anchorCtr="0">
            <a:noAutofit/>
          </a:bodyPr>
          <a:lstStyle/>
          <a:p>
            <a:pPr marL="0" marR="0" lvl="0" indent="0" algn="ctr" rtl="0">
              <a:spcBef>
                <a:spcPts val="0"/>
              </a:spcBef>
              <a:spcAft>
                <a:spcPts val="0"/>
              </a:spcAft>
              <a:buSzPct val="25000"/>
              <a:buNone/>
            </a:pPr>
            <a:r>
              <a:rPr lang="en-US" sz="1350" b="1" i="1" dirty="0">
                <a:solidFill>
                  <a:schemeClr val="lt1"/>
                </a:solidFill>
                <a:latin typeface="Tw Cen MT" panose="020B0602020104020603" pitchFamily="34" charset="0"/>
                <a:ea typeface="Arial Narrow"/>
                <a:cs typeface="Arial Narrow"/>
                <a:sym typeface="Arial Narrow"/>
              </a:rPr>
              <a:t>Professional Development to Practice</a:t>
            </a:r>
          </a:p>
        </p:txBody>
      </p:sp>
      <p:sp>
        <p:nvSpPr>
          <p:cNvPr id="29" name="Shape 29"/>
          <p:cNvSpPr/>
          <p:nvPr/>
        </p:nvSpPr>
        <p:spPr>
          <a:xfrm>
            <a:off x="1447801" y="473079"/>
            <a:ext cx="7696199" cy="139699"/>
          </a:xfrm>
          <a:prstGeom prst="rect">
            <a:avLst/>
          </a:prstGeom>
          <a:solidFill>
            <a:srgbClr val="69A9CD"/>
          </a:solidFill>
          <a:ln>
            <a:noFill/>
          </a:ln>
        </p:spPr>
        <p:txBody>
          <a:bodyPr wrap="square" lIns="68550" tIns="34275" rIns="68550" bIns="34275" anchor="ctr" anchorCtr="0">
            <a:noAutofit/>
          </a:bodyPr>
          <a:lstStyle/>
          <a:p>
            <a:pPr marL="0" marR="0" lvl="0" indent="0" algn="ctr" rtl="0">
              <a:spcBef>
                <a:spcPts val="0"/>
              </a:spcBef>
              <a:spcAft>
                <a:spcPts val="0"/>
              </a:spcAft>
              <a:buNone/>
            </a:pPr>
            <a:endParaRPr sz="1350">
              <a:solidFill>
                <a:schemeClr val="lt1"/>
              </a:solidFill>
              <a:latin typeface="Tw Cen MT" panose="020B0602020104020603" pitchFamily="34" charset="0"/>
              <a:ea typeface="Arial"/>
              <a:cs typeface="Arial"/>
              <a:sym typeface="Arial"/>
            </a:endParaRPr>
          </a:p>
        </p:txBody>
      </p:sp>
      <p:sp>
        <p:nvSpPr>
          <p:cNvPr id="30" name="Shape 30"/>
          <p:cNvSpPr/>
          <p:nvPr/>
        </p:nvSpPr>
        <p:spPr>
          <a:xfrm>
            <a:off x="0" y="473079"/>
            <a:ext cx="1447800" cy="139699"/>
          </a:xfrm>
          <a:prstGeom prst="rect">
            <a:avLst/>
          </a:prstGeom>
          <a:solidFill>
            <a:srgbClr val="19A89E"/>
          </a:solidFill>
          <a:ln>
            <a:noFill/>
          </a:ln>
        </p:spPr>
        <p:txBody>
          <a:bodyPr wrap="square" lIns="68550" tIns="34275" rIns="68550" bIns="34275" anchor="ctr" anchorCtr="0">
            <a:noAutofit/>
          </a:bodyPr>
          <a:lstStyle/>
          <a:p>
            <a:pPr marL="0" marR="0" lvl="0" indent="0" algn="ctr" rtl="0">
              <a:spcBef>
                <a:spcPts val="0"/>
              </a:spcBef>
              <a:spcAft>
                <a:spcPts val="0"/>
              </a:spcAft>
              <a:buNone/>
            </a:pPr>
            <a:endParaRPr sz="1350">
              <a:solidFill>
                <a:schemeClr val="lt1"/>
              </a:solidFill>
              <a:latin typeface="Tw Cen MT" panose="020B0602020104020603" pitchFamily="34" charset="0"/>
              <a:ea typeface="Arial"/>
              <a:cs typeface="Arial"/>
              <a:sym typeface="Arial"/>
            </a:endParaRPr>
          </a:p>
        </p:txBody>
      </p:sp>
      <p:sp>
        <p:nvSpPr>
          <p:cNvPr id="32" name="Shape 32"/>
          <p:cNvSpPr txBox="1">
            <a:spLocks noGrp="1"/>
          </p:cNvSpPr>
          <p:nvPr>
            <p:ph type="ctrTitle"/>
          </p:nvPr>
        </p:nvSpPr>
        <p:spPr>
          <a:xfrm>
            <a:off x="685800" y="1420733"/>
            <a:ext cx="7772400" cy="1470024"/>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4400" b="0" i="0" u="none" strike="noStrike" cap="none">
                <a:solidFill>
                  <a:schemeClr val="lt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0" marR="0" lvl="1"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2pPr>
            <a:lvl3pPr marL="0" marR="0" lvl="2"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3pPr>
            <a:lvl4pPr marL="0" marR="0" lvl="3"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4pPr>
            <a:lvl5pPr marL="0" marR="0" lvl="4"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5pPr>
            <a:lvl6pPr marL="342819" marR="0" lvl="5" indent="-9444" algn="ctr" rtl="0">
              <a:spcBef>
                <a:spcPts val="0"/>
              </a:spcBef>
              <a:spcAft>
                <a:spcPts val="0"/>
              </a:spcAft>
              <a:buNone/>
              <a:defRPr sz="3300" b="0" i="0" u="none" strike="noStrike" cap="none">
                <a:solidFill>
                  <a:schemeClr val="dk2"/>
                </a:solidFill>
                <a:latin typeface="Questrial"/>
                <a:ea typeface="Questrial"/>
                <a:cs typeface="Questrial"/>
                <a:sym typeface="Questrial"/>
              </a:defRPr>
            </a:lvl6pPr>
            <a:lvl7pPr marL="685639" marR="0" lvl="6" indent="-9364" algn="ctr" rtl="0">
              <a:spcBef>
                <a:spcPts val="0"/>
              </a:spcBef>
              <a:spcAft>
                <a:spcPts val="0"/>
              </a:spcAft>
              <a:buNone/>
              <a:defRPr sz="3300" b="0" i="0" u="none" strike="noStrike" cap="none">
                <a:solidFill>
                  <a:schemeClr val="dk2"/>
                </a:solidFill>
                <a:latin typeface="Questrial"/>
                <a:ea typeface="Questrial"/>
                <a:cs typeface="Questrial"/>
                <a:sym typeface="Questrial"/>
              </a:defRPr>
            </a:lvl7pPr>
            <a:lvl8pPr marL="1028459" marR="0" lvl="7" indent="-9284" algn="ctr" rtl="0">
              <a:spcBef>
                <a:spcPts val="0"/>
              </a:spcBef>
              <a:spcAft>
                <a:spcPts val="0"/>
              </a:spcAft>
              <a:buNone/>
              <a:defRPr sz="3300" b="0" i="0" u="none" strike="noStrike" cap="none">
                <a:solidFill>
                  <a:schemeClr val="dk2"/>
                </a:solidFill>
                <a:latin typeface="Questrial"/>
                <a:ea typeface="Questrial"/>
                <a:cs typeface="Questrial"/>
                <a:sym typeface="Questrial"/>
              </a:defRPr>
            </a:lvl8pPr>
            <a:lvl9pPr marL="1371280" marR="0" lvl="8" indent="-9205" algn="ctr" rtl="0">
              <a:spcBef>
                <a:spcPts val="0"/>
              </a:spcBef>
              <a:spcAft>
                <a:spcPts val="0"/>
              </a:spcAft>
              <a:buNone/>
              <a:defRPr sz="3300" b="0" i="0" u="none" strike="noStrike" cap="none">
                <a:solidFill>
                  <a:schemeClr val="dk2"/>
                </a:solidFill>
                <a:latin typeface="Questrial"/>
                <a:ea typeface="Questrial"/>
                <a:cs typeface="Questrial"/>
                <a:sym typeface="Questrial"/>
              </a:defRPr>
            </a:lvl9pPr>
          </a:lstStyle>
          <a:p>
            <a:r>
              <a:rPr lang="en-US"/>
              <a:t>Click to edit Master title style</a:t>
            </a:r>
            <a:endParaRPr dirty="0"/>
          </a:p>
        </p:txBody>
      </p:sp>
      <p:sp>
        <p:nvSpPr>
          <p:cNvPr id="33" name="Shape 33"/>
          <p:cNvSpPr txBox="1">
            <a:spLocks noGrp="1"/>
          </p:cNvSpPr>
          <p:nvPr>
            <p:ph type="subTitle" idx="1"/>
          </p:nvPr>
        </p:nvSpPr>
        <p:spPr>
          <a:xfrm>
            <a:off x="1371601" y="3217448"/>
            <a:ext cx="6400799" cy="1752600"/>
          </a:xfrm>
          <a:prstGeom prst="rect">
            <a:avLst/>
          </a:prstGeom>
          <a:noFill/>
          <a:ln>
            <a:noFill/>
          </a:ln>
        </p:spPr>
        <p:txBody>
          <a:bodyPr wrap="square" lIns="91425" tIns="91425" rIns="91425" bIns="91425" anchor="t" anchorCtr="0">
            <a:normAutofit/>
          </a:bodyPr>
          <a:lstStyle>
            <a:lvl1pPr marL="0" marR="0" lvl="0" indent="0" algn="ctr" rtl="0">
              <a:spcBef>
                <a:spcPts val="480"/>
              </a:spcBef>
              <a:spcAft>
                <a:spcPts val="0"/>
              </a:spcAft>
              <a:buClr>
                <a:schemeClr val="accent2"/>
              </a:buClr>
              <a:buFont typeface="Noto Sans Symbols"/>
              <a:buNone/>
              <a:defRPr sz="2400" b="0" i="0" u="none" strike="noStrike" cap="none">
                <a:solidFill>
                  <a:schemeClr val="lt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342819" marR="0" lvl="1" indent="-9444" algn="ctr" rtl="0">
              <a:spcBef>
                <a:spcPts val="420"/>
              </a:spcBef>
              <a:spcAft>
                <a:spcPts val="0"/>
              </a:spcAft>
              <a:buClr>
                <a:schemeClr val="accent2"/>
              </a:buClr>
              <a:buFont typeface="Noto Sans Symbols"/>
              <a:buNone/>
              <a:defRPr sz="2100" b="0" i="0" u="none" strike="noStrike" cap="none">
                <a:solidFill>
                  <a:srgbClr val="888888"/>
                </a:solidFill>
                <a:latin typeface="Questrial"/>
                <a:ea typeface="Questrial"/>
                <a:cs typeface="Questrial"/>
                <a:sym typeface="Questrial"/>
              </a:defRPr>
            </a:lvl2pPr>
            <a:lvl3pPr marL="685639" marR="0" lvl="2" indent="-9364" algn="ctr" rtl="0">
              <a:spcBef>
                <a:spcPts val="360"/>
              </a:spcBef>
              <a:spcAft>
                <a:spcPts val="0"/>
              </a:spcAft>
              <a:buClr>
                <a:schemeClr val="accent2"/>
              </a:buClr>
              <a:buFont typeface="Noto Sans Symbols"/>
              <a:buNone/>
              <a:defRPr sz="1800" b="0" i="0" u="none" strike="noStrike" cap="none">
                <a:solidFill>
                  <a:srgbClr val="888888"/>
                </a:solidFill>
                <a:latin typeface="Questrial"/>
                <a:ea typeface="Questrial"/>
                <a:cs typeface="Questrial"/>
                <a:sym typeface="Questrial"/>
              </a:defRPr>
            </a:lvl3pPr>
            <a:lvl4pPr marL="1028459" marR="0" lvl="3" indent="-9284" algn="ctr" rtl="0">
              <a:spcBef>
                <a:spcPts val="300"/>
              </a:spcBef>
              <a:spcAft>
                <a:spcPts val="0"/>
              </a:spcAft>
              <a:buClr>
                <a:schemeClr val="accent2"/>
              </a:buClr>
              <a:buFont typeface="Noto Sans Symbols"/>
              <a:buNone/>
              <a:defRPr sz="1500" b="0" i="0" u="none" strike="noStrike" cap="none">
                <a:solidFill>
                  <a:srgbClr val="888888"/>
                </a:solidFill>
                <a:latin typeface="Questrial"/>
                <a:ea typeface="Questrial"/>
                <a:cs typeface="Questrial"/>
                <a:sym typeface="Questrial"/>
              </a:defRPr>
            </a:lvl4pPr>
            <a:lvl5pPr marL="1371280" marR="0" lvl="4" indent="-9205" algn="ctr" rtl="0">
              <a:spcBef>
                <a:spcPts val="300"/>
              </a:spcBef>
              <a:spcAft>
                <a:spcPts val="0"/>
              </a:spcAft>
              <a:buClr>
                <a:schemeClr val="accent2"/>
              </a:buClr>
              <a:buFont typeface="Noto Sans Symbols"/>
              <a:buNone/>
              <a:defRPr sz="1500" b="0" i="0" u="none" strike="noStrike" cap="none">
                <a:solidFill>
                  <a:srgbClr val="888888"/>
                </a:solidFill>
                <a:latin typeface="Questrial"/>
                <a:ea typeface="Questrial"/>
                <a:cs typeface="Questrial"/>
                <a:sym typeface="Questrial"/>
              </a:defRPr>
            </a:lvl5pPr>
            <a:lvl6pPr marL="1714100" marR="0" lvl="5" indent="-9124" algn="ctr" rtl="0">
              <a:spcBef>
                <a:spcPts val="300"/>
              </a:spcBef>
              <a:buClr>
                <a:srgbClr val="888888"/>
              </a:buClr>
              <a:buFont typeface="Arial"/>
              <a:buNone/>
              <a:defRPr sz="1500" b="0" i="0" u="none" strike="noStrike" cap="none">
                <a:solidFill>
                  <a:srgbClr val="888888"/>
                </a:solidFill>
                <a:latin typeface="Calibri"/>
                <a:ea typeface="Calibri"/>
                <a:cs typeface="Calibri"/>
                <a:sym typeface="Calibri"/>
              </a:defRPr>
            </a:lvl6pPr>
            <a:lvl7pPr marL="2056919" marR="0" lvl="6" indent="-9043" algn="ctr" rtl="0">
              <a:spcBef>
                <a:spcPts val="300"/>
              </a:spcBef>
              <a:buClr>
                <a:srgbClr val="888888"/>
              </a:buClr>
              <a:buFont typeface="Arial"/>
              <a:buNone/>
              <a:defRPr sz="1500" b="0" i="0" u="none" strike="noStrike" cap="none">
                <a:solidFill>
                  <a:srgbClr val="888888"/>
                </a:solidFill>
                <a:latin typeface="Calibri"/>
                <a:ea typeface="Calibri"/>
                <a:cs typeface="Calibri"/>
                <a:sym typeface="Calibri"/>
              </a:defRPr>
            </a:lvl7pPr>
            <a:lvl8pPr marL="2399739" marR="0" lvl="7" indent="-8963" algn="ctr" rtl="0">
              <a:spcBef>
                <a:spcPts val="300"/>
              </a:spcBef>
              <a:buClr>
                <a:srgbClr val="888888"/>
              </a:buClr>
              <a:buFont typeface="Arial"/>
              <a:buNone/>
              <a:defRPr sz="1500" b="0" i="0" u="none" strike="noStrike" cap="none">
                <a:solidFill>
                  <a:srgbClr val="888888"/>
                </a:solidFill>
                <a:latin typeface="Calibri"/>
                <a:ea typeface="Calibri"/>
                <a:cs typeface="Calibri"/>
                <a:sym typeface="Calibri"/>
              </a:defRPr>
            </a:lvl8pPr>
            <a:lvl9pPr marL="2742557" marR="0" lvl="8" indent="-8882" algn="ctr" rtl="0">
              <a:spcBef>
                <a:spcPts val="300"/>
              </a:spcBef>
              <a:buClr>
                <a:srgbClr val="888888"/>
              </a:buClr>
              <a:buFont typeface="Arial"/>
              <a:buNone/>
              <a:defRPr sz="1500" b="0" i="0" u="none" strike="noStrike" cap="none">
                <a:solidFill>
                  <a:srgbClr val="888888"/>
                </a:solidFill>
                <a:latin typeface="Calibri"/>
                <a:ea typeface="Calibri"/>
                <a:cs typeface="Calibri"/>
                <a:sym typeface="Calibri"/>
              </a:defRPr>
            </a:lvl9pPr>
          </a:lstStyle>
          <a:p>
            <a:r>
              <a:rPr lang="en-US"/>
              <a:t>Click to edit Master subtitle style</a:t>
            </a:r>
            <a:endParaRPr dirty="0"/>
          </a:p>
        </p:txBody>
      </p:sp>
      <p:pic>
        <p:nvPicPr>
          <p:cNvPr id="15" name="Shape 27" descr="http://dese.mo.gov/comm/images/DESE-color.png">
            <a:extLst>
              <a:ext uri="{FF2B5EF4-FFF2-40B4-BE49-F238E27FC236}">
                <a16:creationId xmlns:a16="http://schemas.microsoft.com/office/drawing/2014/main" id="{0407C510-7494-4477-9427-9116715C8B0B}"/>
              </a:ext>
            </a:extLst>
          </p:cNvPr>
          <p:cNvPicPr preferRelativeResize="0"/>
          <p:nvPr/>
        </p:nvPicPr>
        <p:blipFill rotWithShape="1">
          <a:blip r:embed="rId2">
            <a:alphaModFix/>
          </a:blip>
          <a:srcRect/>
          <a:stretch/>
        </p:blipFill>
        <p:spPr>
          <a:xfrm>
            <a:off x="155148" y="6137413"/>
            <a:ext cx="1652975" cy="596785"/>
          </a:xfrm>
          <a:prstGeom prst="rect">
            <a:avLst/>
          </a:prstGeom>
          <a:noFill/>
          <a:ln>
            <a:noFill/>
          </a:ln>
        </p:spPr>
      </p:pic>
      <p:pic>
        <p:nvPicPr>
          <p:cNvPr id="16" name="Picture 15">
            <a:extLst>
              <a:ext uri="{FF2B5EF4-FFF2-40B4-BE49-F238E27FC236}">
                <a16:creationId xmlns:a16="http://schemas.microsoft.com/office/drawing/2014/main" id="{8005D7C0-B61A-4FCA-B91A-25F82CA1D059}"/>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911276" y="6233790"/>
            <a:ext cx="1511160" cy="500408"/>
          </a:xfrm>
          <a:prstGeom prst="rect">
            <a:avLst/>
          </a:prstGeom>
        </p:spPr>
      </p:pic>
      <p:pic>
        <p:nvPicPr>
          <p:cNvPr id="17" name="Picture 16">
            <a:extLst>
              <a:ext uri="{FF2B5EF4-FFF2-40B4-BE49-F238E27FC236}">
                <a16:creationId xmlns:a16="http://schemas.microsoft.com/office/drawing/2014/main" id="{73413890-2E1C-4897-A095-60A6334795BC}"/>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737702" y="6346834"/>
            <a:ext cx="2270591" cy="387364"/>
          </a:xfrm>
          <a:prstGeom prst="rect">
            <a:avLst/>
          </a:prstGeom>
        </p:spPr>
      </p:pic>
      <p:pic>
        <p:nvPicPr>
          <p:cNvPr id="18" name="Picture 17">
            <a:extLst>
              <a:ext uri="{FF2B5EF4-FFF2-40B4-BE49-F238E27FC236}">
                <a16:creationId xmlns:a16="http://schemas.microsoft.com/office/drawing/2014/main" id="{5F2ED2F1-A98E-4274-A230-EFE5D3153F4A}"/>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3525589" y="6344144"/>
            <a:ext cx="3108960" cy="390054"/>
          </a:xfrm>
          <a:prstGeom prst="rect">
            <a:avLst/>
          </a:prstGeom>
        </p:spPr>
      </p:pic>
      <p:pic>
        <p:nvPicPr>
          <p:cNvPr id="14" name="Shape 27" descr="http://dese.mo.gov/comm/images/DESE-color.png">
            <a:extLst>
              <a:ext uri="{FF2B5EF4-FFF2-40B4-BE49-F238E27FC236}">
                <a16:creationId xmlns:a16="http://schemas.microsoft.com/office/drawing/2014/main" id="{286F5D75-33A2-4704-A241-3B4198A25FCB}"/>
              </a:ext>
            </a:extLst>
          </p:cNvPr>
          <p:cNvPicPr preferRelativeResize="0"/>
          <p:nvPr/>
        </p:nvPicPr>
        <p:blipFill rotWithShape="1">
          <a:blip r:embed="rId2">
            <a:alphaModFix/>
          </a:blip>
          <a:srcRect/>
          <a:stretch/>
        </p:blipFill>
        <p:spPr>
          <a:xfrm>
            <a:off x="155148" y="6137413"/>
            <a:ext cx="1652975" cy="596785"/>
          </a:xfrm>
          <a:prstGeom prst="rect">
            <a:avLst/>
          </a:prstGeom>
          <a:noFill/>
          <a:ln>
            <a:noFill/>
          </a:ln>
        </p:spPr>
      </p:pic>
      <p:pic>
        <p:nvPicPr>
          <p:cNvPr id="19" name="Picture 18">
            <a:extLst>
              <a:ext uri="{FF2B5EF4-FFF2-40B4-BE49-F238E27FC236}">
                <a16:creationId xmlns:a16="http://schemas.microsoft.com/office/drawing/2014/main" id="{745206BE-317E-456A-AE40-A628A1683716}"/>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911276" y="6233790"/>
            <a:ext cx="1511160" cy="500408"/>
          </a:xfrm>
          <a:prstGeom prst="rect">
            <a:avLst/>
          </a:prstGeom>
        </p:spPr>
      </p:pic>
      <p:pic>
        <p:nvPicPr>
          <p:cNvPr id="20" name="Picture 19">
            <a:extLst>
              <a:ext uri="{FF2B5EF4-FFF2-40B4-BE49-F238E27FC236}">
                <a16:creationId xmlns:a16="http://schemas.microsoft.com/office/drawing/2014/main" id="{CFB26F8E-1B37-46CF-A06E-3DCFCF4CEA19}"/>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737702" y="6346834"/>
            <a:ext cx="2270591" cy="387364"/>
          </a:xfrm>
          <a:prstGeom prst="rect">
            <a:avLst/>
          </a:prstGeom>
        </p:spPr>
      </p:pic>
      <p:pic>
        <p:nvPicPr>
          <p:cNvPr id="21" name="Picture 20">
            <a:extLst>
              <a:ext uri="{FF2B5EF4-FFF2-40B4-BE49-F238E27FC236}">
                <a16:creationId xmlns:a16="http://schemas.microsoft.com/office/drawing/2014/main" id="{5939F58B-867A-4A85-824C-CD85747985DC}"/>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3525589" y="6344144"/>
            <a:ext cx="3108960" cy="390054"/>
          </a:xfrm>
          <a:prstGeom prst="rect">
            <a:avLst/>
          </a:prstGeom>
        </p:spPr>
      </p:pic>
      <p:sp>
        <p:nvSpPr>
          <p:cNvPr id="26" name="Rounded Rectangle 15">
            <a:extLst>
              <a:ext uri="{FF2B5EF4-FFF2-40B4-BE49-F238E27FC236}">
                <a16:creationId xmlns:a16="http://schemas.microsoft.com/office/drawing/2014/main" id="{F071F897-B4AD-4228-A0C7-64A12AD55E92}"/>
              </a:ext>
            </a:extLst>
          </p:cNvPr>
          <p:cNvSpPr/>
          <p:nvPr/>
        </p:nvSpPr>
        <p:spPr>
          <a:xfrm>
            <a:off x="7950193" y="114292"/>
            <a:ext cx="990616" cy="990616"/>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pic>
        <p:nvPicPr>
          <p:cNvPr id="27" name="Picture 26">
            <a:extLst>
              <a:ext uri="{FF2B5EF4-FFF2-40B4-BE49-F238E27FC236}">
                <a16:creationId xmlns:a16="http://schemas.microsoft.com/office/drawing/2014/main" id="{60D9050B-FC76-44D2-8593-2C0DC3EE78AE}"/>
              </a:ext>
            </a:extLst>
          </p:cNvPr>
          <p:cNvPicPr>
            <a:picLocks noChangeAspect="1"/>
          </p:cNvPicPr>
          <p:nvPr/>
        </p:nvPicPr>
        <p:blipFill>
          <a:blip r:embed="rId6"/>
          <a:stretch>
            <a:fillRect/>
          </a:stretch>
        </p:blipFill>
        <p:spPr>
          <a:xfrm>
            <a:off x="7964259" y="49367"/>
            <a:ext cx="990616" cy="1056657"/>
          </a:xfrm>
          <a:prstGeom prst="rect">
            <a:avLst/>
          </a:prstGeom>
        </p:spPr>
      </p:pic>
      <p:sp>
        <p:nvSpPr>
          <p:cNvPr id="22" name="Shape 25">
            <a:extLst>
              <a:ext uri="{FF2B5EF4-FFF2-40B4-BE49-F238E27FC236}">
                <a16:creationId xmlns:a16="http://schemas.microsoft.com/office/drawing/2014/main" id="{F45E8D4E-0D2D-4632-8FBB-7A7253B8D79B}"/>
              </a:ext>
            </a:extLst>
          </p:cNvPr>
          <p:cNvSpPr txBox="1"/>
          <p:nvPr/>
        </p:nvSpPr>
        <p:spPr>
          <a:xfrm>
            <a:off x="263646" y="5759255"/>
            <a:ext cx="8600954" cy="642862"/>
          </a:xfrm>
          <a:prstGeom prst="rect">
            <a:avLst/>
          </a:prstGeom>
          <a:noFill/>
          <a:ln>
            <a:noFill/>
          </a:ln>
        </p:spPr>
        <p:txBody>
          <a:bodyPr wrap="square" lIns="68550" tIns="34275" rIns="68550" bIns="34275" anchor="t" anchorCtr="0">
            <a:noAutofit/>
          </a:bodyPr>
          <a:lstStyle/>
          <a:p>
            <a:pPr marL="0" marR="0" lvl="0" indent="0" algn="just" rtl="0">
              <a:spcBef>
                <a:spcPts val="0"/>
              </a:spcBef>
              <a:spcAft>
                <a:spcPts val="0"/>
              </a:spcAft>
              <a:buSzPct val="25000"/>
              <a:buNone/>
            </a:pPr>
            <a:r>
              <a:rPr lang="en-US" sz="800" i="1" dirty="0">
                <a:solidFill>
                  <a:schemeClr val="bg1"/>
                </a:solidFill>
                <a:latin typeface="Tw Cen MT" panose="020B0602020104020603" pitchFamily="34" charset="0"/>
                <a:ea typeface="Questrial"/>
                <a:cs typeface="Questrial"/>
                <a:sym typeface="Questrial"/>
              </a:rPr>
              <a:t>The contents of this presentation were developed under a grant from the US Department of Education to the Missouri Department of Elementary and Secondary Education (#H323A120018). However, these contents do not necessarily represent the policy of the US Department of Education, and you should not assume endorsement by the Federal Government. </a:t>
            </a:r>
          </a:p>
        </p:txBody>
      </p:sp>
    </p:spTree>
    <p:extLst>
      <p:ext uri="{BB962C8B-B14F-4D97-AF65-F5344CB8AC3E}">
        <p14:creationId xmlns:p14="http://schemas.microsoft.com/office/powerpoint/2010/main" val="9200810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Shape 34"/>
        <p:cNvGrpSpPr/>
        <p:nvPr/>
      </p:nvGrpSpPr>
      <p:grpSpPr>
        <a:xfrm>
          <a:off x="0" y="0"/>
          <a:ext cx="0" cy="0"/>
          <a:chOff x="0" y="0"/>
          <a:chExt cx="0" cy="0"/>
        </a:xfrm>
      </p:grpSpPr>
      <p:sp>
        <p:nvSpPr>
          <p:cNvPr id="35" name="Shape 35"/>
          <p:cNvSpPr txBox="1">
            <a:spLocks noGrp="1"/>
          </p:cNvSpPr>
          <p:nvPr>
            <p:ph type="title"/>
          </p:nvPr>
        </p:nvSpPr>
        <p:spPr>
          <a:xfrm>
            <a:off x="457200" y="602191"/>
            <a:ext cx="8229600" cy="921809"/>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4400" b="0" i="0" u="none" strike="noStrike" cap="none">
                <a:solidFill>
                  <a:schemeClr val="accent2"/>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0" marR="0" lvl="1"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2pPr>
            <a:lvl3pPr marL="0" marR="0" lvl="2"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3pPr>
            <a:lvl4pPr marL="0" marR="0" lvl="3"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4pPr>
            <a:lvl5pPr marL="0" marR="0" lvl="4"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5pPr>
            <a:lvl6pPr marL="342819" marR="0" lvl="5" indent="-9444" algn="ctr" rtl="0">
              <a:spcBef>
                <a:spcPts val="0"/>
              </a:spcBef>
              <a:spcAft>
                <a:spcPts val="0"/>
              </a:spcAft>
              <a:buNone/>
              <a:defRPr sz="3300" b="0" i="0" u="none" strike="noStrike" cap="none">
                <a:solidFill>
                  <a:schemeClr val="dk2"/>
                </a:solidFill>
                <a:latin typeface="Questrial"/>
                <a:ea typeface="Questrial"/>
                <a:cs typeface="Questrial"/>
                <a:sym typeface="Questrial"/>
              </a:defRPr>
            </a:lvl6pPr>
            <a:lvl7pPr marL="685639" marR="0" lvl="6" indent="-9364" algn="ctr" rtl="0">
              <a:spcBef>
                <a:spcPts val="0"/>
              </a:spcBef>
              <a:spcAft>
                <a:spcPts val="0"/>
              </a:spcAft>
              <a:buNone/>
              <a:defRPr sz="3300" b="0" i="0" u="none" strike="noStrike" cap="none">
                <a:solidFill>
                  <a:schemeClr val="dk2"/>
                </a:solidFill>
                <a:latin typeface="Questrial"/>
                <a:ea typeface="Questrial"/>
                <a:cs typeface="Questrial"/>
                <a:sym typeface="Questrial"/>
              </a:defRPr>
            </a:lvl7pPr>
            <a:lvl8pPr marL="1028459" marR="0" lvl="7" indent="-9284" algn="ctr" rtl="0">
              <a:spcBef>
                <a:spcPts val="0"/>
              </a:spcBef>
              <a:spcAft>
                <a:spcPts val="0"/>
              </a:spcAft>
              <a:buNone/>
              <a:defRPr sz="3300" b="0" i="0" u="none" strike="noStrike" cap="none">
                <a:solidFill>
                  <a:schemeClr val="dk2"/>
                </a:solidFill>
                <a:latin typeface="Questrial"/>
                <a:ea typeface="Questrial"/>
                <a:cs typeface="Questrial"/>
                <a:sym typeface="Questrial"/>
              </a:defRPr>
            </a:lvl8pPr>
            <a:lvl9pPr marL="1371280" marR="0" lvl="8" indent="-9205" algn="ctr" rtl="0">
              <a:spcBef>
                <a:spcPts val="0"/>
              </a:spcBef>
              <a:spcAft>
                <a:spcPts val="0"/>
              </a:spcAft>
              <a:buNone/>
              <a:defRPr sz="3300" b="0" i="0" u="none" strike="noStrike" cap="none">
                <a:solidFill>
                  <a:schemeClr val="dk2"/>
                </a:solidFill>
                <a:latin typeface="Questrial"/>
                <a:ea typeface="Questrial"/>
                <a:cs typeface="Questrial"/>
                <a:sym typeface="Questrial"/>
              </a:defRPr>
            </a:lvl9pPr>
          </a:lstStyle>
          <a:p>
            <a:r>
              <a:rPr lang="en-US"/>
              <a:t>Click to edit Master title style</a:t>
            </a:r>
            <a:endParaRPr dirty="0"/>
          </a:p>
        </p:txBody>
      </p:sp>
      <p:sp>
        <p:nvSpPr>
          <p:cNvPr id="36" name="Shape 36"/>
          <p:cNvSpPr txBox="1">
            <a:spLocks noGrp="1"/>
          </p:cNvSpPr>
          <p:nvPr>
            <p:ph type="body" idx="1"/>
          </p:nvPr>
        </p:nvSpPr>
        <p:spPr>
          <a:xfrm>
            <a:off x="457202" y="1600203"/>
            <a:ext cx="4040187" cy="650874"/>
          </a:xfrm>
          <a:prstGeom prst="rect">
            <a:avLst/>
          </a:prstGeom>
          <a:noFill/>
          <a:ln>
            <a:noFill/>
          </a:ln>
        </p:spPr>
        <p:txBody>
          <a:bodyPr wrap="square" lIns="91425" tIns="91425" rIns="91425" bIns="91425" anchor="b" anchorCtr="0"/>
          <a:lstStyle>
            <a:lvl1pPr marL="0" marR="0" lvl="0" indent="0" algn="l" rtl="0">
              <a:spcBef>
                <a:spcPts val="360"/>
              </a:spcBef>
              <a:spcAft>
                <a:spcPts val="0"/>
              </a:spcAft>
              <a:buClr>
                <a:schemeClr val="accent2"/>
              </a:buClr>
              <a:buFont typeface="Noto Sans Symbols"/>
              <a:buNone/>
              <a:defRPr sz="1800" b="1"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342819" marR="0" lvl="1" indent="-9444" algn="l" rtl="0">
              <a:spcBef>
                <a:spcPts val="300"/>
              </a:spcBef>
              <a:spcAft>
                <a:spcPts val="0"/>
              </a:spcAft>
              <a:buClr>
                <a:schemeClr val="accent2"/>
              </a:buClr>
              <a:buFont typeface="Noto Sans Symbols"/>
              <a:buNone/>
              <a:defRPr sz="1500" b="1" i="0" u="none" strike="noStrike" cap="none">
                <a:solidFill>
                  <a:schemeClr val="dk1"/>
                </a:solidFill>
                <a:latin typeface="Questrial"/>
                <a:ea typeface="Questrial"/>
                <a:cs typeface="Questrial"/>
                <a:sym typeface="Questrial"/>
              </a:defRPr>
            </a:lvl2pPr>
            <a:lvl3pPr marL="685639" marR="0" lvl="2" indent="-9364" algn="l" rtl="0">
              <a:spcBef>
                <a:spcPts val="270"/>
              </a:spcBef>
              <a:spcAft>
                <a:spcPts val="0"/>
              </a:spcAft>
              <a:buClr>
                <a:schemeClr val="accent2"/>
              </a:buClr>
              <a:buFont typeface="Noto Sans Symbols"/>
              <a:buNone/>
              <a:defRPr sz="1350" b="1" i="0" u="none" strike="noStrike" cap="none">
                <a:solidFill>
                  <a:schemeClr val="dk1"/>
                </a:solidFill>
                <a:latin typeface="Questrial"/>
                <a:ea typeface="Questrial"/>
                <a:cs typeface="Questrial"/>
                <a:sym typeface="Questrial"/>
              </a:defRPr>
            </a:lvl3pPr>
            <a:lvl4pPr marL="1028459" marR="0" lvl="3" indent="-9284" algn="l" rtl="0">
              <a:spcBef>
                <a:spcPts val="240"/>
              </a:spcBef>
              <a:spcAft>
                <a:spcPts val="0"/>
              </a:spcAft>
              <a:buClr>
                <a:schemeClr val="accent2"/>
              </a:buClr>
              <a:buFont typeface="Noto Sans Symbols"/>
              <a:buNone/>
              <a:defRPr sz="1200" b="1" i="0" u="none" strike="noStrike" cap="none">
                <a:solidFill>
                  <a:schemeClr val="dk1"/>
                </a:solidFill>
                <a:latin typeface="Questrial"/>
                <a:ea typeface="Questrial"/>
                <a:cs typeface="Questrial"/>
                <a:sym typeface="Questrial"/>
              </a:defRPr>
            </a:lvl4pPr>
            <a:lvl5pPr marL="1371280" marR="0" lvl="4" indent="-9205" algn="l" rtl="0">
              <a:spcBef>
                <a:spcPts val="240"/>
              </a:spcBef>
              <a:spcAft>
                <a:spcPts val="0"/>
              </a:spcAft>
              <a:buClr>
                <a:schemeClr val="accent2"/>
              </a:buClr>
              <a:buFont typeface="Noto Sans Symbols"/>
              <a:buNone/>
              <a:defRPr sz="1200" b="1" i="0" u="none" strike="noStrike" cap="none">
                <a:solidFill>
                  <a:schemeClr val="dk1"/>
                </a:solidFill>
                <a:latin typeface="Questrial"/>
                <a:ea typeface="Questrial"/>
                <a:cs typeface="Questrial"/>
                <a:sym typeface="Questrial"/>
              </a:defRPr>
            </a:lvl5pPr>
            <a:lvl6pPr marL="1714100" marR="0" lvl="5" indent="-9124" algn="l" rtl="0">
              <a:spcBef>
                <a:spcPts val="240"/>
              </a:spcBef>
              <a:buClr>
                <a:schemeClr val="dk1"/>
              </a:buClr>
              <a:buFont typeface="Arial"/>
              <a:buNone/>
              <a:defRPr sz="1200" b="1" i="0" u="none" strike="noStrike" cap="none">
                <a:solidFill>
                  <a:schemeClr val="dk1"/>
                </a:solidFill>
                <a:latin typeface="Calibri"/>
                <a:ea typeface="Calibri"/>
                <a:cs typeface="Calibri"/>
                <a:sym typeface="Calibri"/>
              </a:defRPr>
            </a:lvl6pPr>
            <a:lvl7pPr marL="2056919" marR="0" lvl="6" indent="-9043" algn="l" rtl="0">
              <a:spcBef>
                <a:spcPts val="240"/>
              </a:spcBef>
              <a:buClr>
                <a:schemeClr val="dk1"/>
              </a:buClr>
              <a:buFont typeface="Arial"/>
              <a:buNone/>
              <a:defRPr sz="1200" b="1" i="0" u="none" strike="noStrike" cap="none">
                <a:solidFill>
                  <a:schemeClr val="dk1"/>
                </a:solidFill>
                <a:latin typeface="Calibri"/>
                <a:ea typeface="Calibri"/>
                <a:cs typeface="Calibri"/>
                <a:sym typeface="Calibri"/>
              </a:defRPr>
            </a:lvl7pPr>
            <a:lvl8pPr marL="2399739" marR="0" lvl="7" indent="-8963" algn="l" rtl="0">
              <a:spcBef>
                <a:spcPts val="240"/>
              </a:spcBef>
              <a:buClr>
                <a:schemeClr val="dk1"/>
              </a:buClr>
              <a:buFont typeface="Arial"/>
              <a:buNone/>
              <a:defRPr sz="1200" b="1" i="0" u="none" strike="noStrike" cap="none">
                <a:solidFill>
                  <a:schemeClr val="dk1"/>
                </a:solidFill>
                <a:latin typeface="Calibri"/>
                <a:ea typeface="Calibri"/>
                <a:cs typeface="Calibri"/>
                <a:sym typeface="Calibri"/>
              </a:defRPr>
            </a:lvl8pPr>
            <a:lvl9pPr marL="2742557" marR="0" lvl="8" indent="-8882" algn="l" rtl="0">
              <a:spcBef>
                <a:spcPts val="240"/>
              </a:spcBef>
              <a:buClr>
                <a:schemeClr val="dk1"/>
              </a:buClr>
              <a:buFont typeface="Arial"/>
              <a:buNone/>
              <a:defRPr sz="1200" b="1" i="0" u="none" strike="noStrike" cap="none">
                <a:solidFill>
                  <a:schemeClr val="dk1"/>
                </a:solidFill>
                <a:latin typeface="Calibri"/>
                <a:ea typeface="Calibri"/>
                <a:cs typeface="Calibri"/>
                <a:sym typeface="Calibri"/>
              </a:defRPr>
            </a:lvl9pPr>
          </a:lstStyle>
          <a:p>
            <a:pPr lvl="0"/>
            <a:r>
              <a:rPr lang="en-US"/>
              <a:t>Edit Master text styles</a:t>
            </a:r>
          </a:p>
        </p:txBody>
      </p:sp>
      <p:sp>
        <p:nvSpPr>
          <p:cNvPr id="37" name="Shape 37"/>
          <p:cNvSpPr txBox="1">
            <a:spLocks noGrp="1"/>
          </p:cNvSpPr>
          <p:nvPr>
            <p:ph type="body" idx="2"/>
          </p:nvPr>
        </p:nvSpPr>
        <p:spPr>
          <a:xfrm>
            <a:off x="457202" y="2188269"/>
            <a:ext cx="4040187" cy="3679137"/>
          </a:xfrm>
          <a:prstGeom prst="rect">
            <a:avLst/>
          </a:prstGeom>
          <a:noFill/>
          <a:ln>
            <a:noFill/>
          </a:ln>
        </p:spPr>
        <p:txBody>
          <a:bodyPr wrap="square" lIns="91425" tIns="91425" rIns="91425" bIns="91425" anchor="t" anchorCtr="0"/>
          <a:lstStyle>
            <a:lvl1pPr marL="257115" marR="0" lvl="0" indent="-142814" algn="l" rtl="0">
              <a:spcBef>
                <a:spcPts val="360"/>
              </a:spcBef>
              <a:spcAft>
                <a:spcPts val="0"/>
              </a:spcAft>
              <a:buClr>
                <a:schemeClr val="accent2"/>
              </a:buClr>
              <a:buSzPct val="100000"/>
              <a:buFont typeface="Noto Sans Symbols"/>
              <a:buChar char="❑"/>
              <a:defRPr sz="1800" b="0"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557082" marR="0" lvl="1" indent="-128456" algn="l" rtl="0">
              <a:spcBef>
                <a:spcPts val="300"/>
              </a:spcBef>
              <a:spcAft>
                <a:spcPts val="0"/>
              </a:spcAft>
              <a:buClr>
                <a:schemeClr val="accent2"/>
              </a:buClr>
              <a:buSzPct val="100000"/>
              <a:buFont typeface="Noto Sans Symbols"/>
              <a:buChar char="❑"/>
              <a:defRPr sz="1500" b="0" i="0" u="none" strike="noStrike" cap="none">
                <a:solidFill>
                  <a:schemeClr val="dk1"/>
                </a:solidFill>
                <a:latin typeface="Questrial"/>
                <a:ea typeface="Questrial"/>
                <a:cs typeface="Questrial"/>
                <a:sym typeface="Questrial"/>
              </a:defRPr>
            </a:lvl2pPr>
            <a:lvl3pPr marL="857050" marR="0" lvl="2" indent="-95049" algn="l" rtl="0">
              <a:spcBef>
                <a:spcPts val="270"/>
              </a:spcBef>
              <a:spcAft>
                <a:spcPts val="0"/>
              </a:spcAft>
              <a:buClr>
                <a:schemeClr val="accent2"/>
              </a:buClr>
              <a:buSzPct val="100000"/>
              <a:buFont typeface="Noto Sans Symbols"/>
              <a:buChar char="❑"/>
              <a:defRPr sz="1350" b="0" i="0" u="none" strike="noStrike" cap="none">
                <a:solidFill>
                  <a:schemeClr val="dk1"/>
                </a:solidFill>
                <a:latin typeface="Questrial"/>
                <a:ea typeface="Questrial"/>
                <a:cs typeface="Questrial"/>
                <a:sym typeface="Questrial"/>
              </a:defRPr>
            </a:lvl3pPr>
            <a:lvl4pPr marL="1199869" marR="0" lvl="3" indent="-104494" algn="l" rtl="0">
              <a:spcBef>
                <a:spcPts val="240"/>
              </a:spcBef>
              <a:spcAft>
                <a:spcPts val="0"/>
              </a:spcAft>
              <a:buClr>
                <a:schemeClr val="accent2"/>
              </a:buClr>
              <a:buSzPct val="100000"/>
              <a:buFont typeface="Noto Sans Symbols"/>
              <a:buChar char="❑"/>
              <a:defRPr sz="1200" b="0" i="0" u="none" strike="noStrike" cap="none">
                <a:solidFill>
                  <a:schemeClr val="dk1"/>
                </a:solidFill>
                <a:latin typeface="Questrial"/>
                <a:ea typeface="Questrial"/>
                <a:cs typeface="Questrial"/>
                <a:sym typeface="Questrial"/>
              </a:defRPr>
            </a:lvl4pPr>
            <a:lvl5pPr marL="1542689" marR="0" lvl="4" indent="-104414" algn="l" rtl="0">
              <a:spcBef>
                <a:spcPts val="240"/>
              </a:spcBef>
              <a:spcAft>
                <a:spcPts val="0"/>
              </a:spcAft>
              <a:buClr>
                <a:schemeClr val="accent2"/>
              </a:buClr>
              <a:buSzPct val="100000"/>
              <a:buFont typeface="Noto Sans Symbols"/>
              <a:buChar char="❑"/>
              <a:defRPr sz="1200" b="0" i="0" u="none" strike="noStrike" cap="none">
                <a:solidFill>
                  <a:schemeClr val="dk1"/>
                </a:solidFill>
                <a:latin typeface="Questrial"/>
                <a:ea typeface="Questrial"/>
                <a:cs typeface="Questrial"/>
                <a:sym typeface="Questrial"/>
              </a:defRPr>
            </a:lvl5pPr>
            <a:lvl6pPr marL="1885509" marR="0" lvl="5" indent="-104334" algn="l" rtl="0">
              <a:spcBef>
                <a:spcPts val="240"/>
              </a:spcBef>
              <a:buClr>
                <a:schemeClr val="dk1"/>
              </a:buClr>
              <a:buSzPct val="100000"/>
              <a:buFont typeface="Arial"/>
              <a:buChar char="•"/>
              <a:defRPr sz="1200" b="0" i="0" u="none" strike="noStrike" cap="none">
                <a:solidFill>
                  <a:schemeClr val="dk1"/>
                </a:solidFill>
                <a:latin typeface="Calibri"/>
                <a:ea typeface="Calibri"/>
                <a:cs typeface="Calibri"/>
                <a:sym typeface="Calibri"/>
              </a:defRPr>
            </a:lvl6pPr>
            <a:lvl7pPr marL="2228330" marR="0" lvl="6" indent="-104255" algn="l" rtl="0">
              <a:spcBef>
                <a:spcPts val="240"/>
              </a:spcBef>
              <a:buClr>
                <a:schemeClr val="dk1"/>
              </a:buClr>
              <a:buSzPct val="100000"/>
              <a:buFont typeface="Arial"/>
              <a:buChar char="•"/>
              <a:defRPr sz="1200" b="0" i="0" u="none" strike="noStrike" cap="none">
                <a:solidFill>
                  <a:schemeClr val="dk1"/>
                </a:solidFill>
                <a:latin typeface="Calibri"/>
                <a:ea typeface="Calibri"/>
                <a:cs typeface="Calibri"/>
                <a:sym typeface="Calibri"/>
              </a:defRPr>
            </a:lvl7pPr>
            <a:lvl8pPr marL="2571149" marR="0" lvl="7" indent="-104174" algn="l" rtl="0">
              <a:spcBef>
                <a:spcPts val="240"/>
              </a:spcBef>
              <a:buClr>
                <a:schemeClr val="dk1"/>
              </a:buClr>
              <a:buSzPct val="100000"/>
              <a:buFont typeface="Arial"/>
              <a:buChar char="•"/>
              <a:defRPr sz="1200" b="0" i="0" u="none" strike="noStrike" cap="none">
                <a:solidFill>
                  <a:schemeClr val="dk1"/>
                </a:solidFill>
                <a:latin typeface="Calibri"/>
                <a:ea typeface="Calibri"/>
                <a:cs typeface="Calibri"/>
                <a:sym typeface="Calibri"/>
              </a:defRPr>
            </a:lvl8pPr>
            <a:lvl9pPr marL="2913969" marR="0" lvl="8" indent="-104093" algn="l" rtl="0">
              <a:spcBef>
                <a:spcPts val="240"/>
              </a:spcBef>
              <a:buClr>
                <a:schemeClr val="dk1"/>
              </a:buClr>
              <a:buSzPct val="100000"/>
              <a:buFont typeface="Arial"/>
              <a:buChar char="•"/>
              <a:defRPr sz="1200" b="0" i="0" u="none" strike="noStrike" cap="none">
                <a:solidFill>
                  <a:schemeClr val="dk1"/>
                </a:solidFill>
                <a:latin typeface="Calibri"/>
                <a:ea typeface="Calibri"/>
                <a:cs typeface="Calibri"/>
                <a:sym typeface="Calibri"/>
              </a:defRPr>
            </a:lvl9pPr>
          </a:lstStyle>
          <a:p>
            <a:pPr lvl="0"/>
            <a:r>
              <a:rPr lang="en-US"/>
              <a:t>Edit Master text styles</a:t>
            </a:r>
          </a:p>
        </p:txBody>
      </p:sp>
      <p:sp>
        <p:nvSpPr>
          <p:cNvPr id="38" name="Shape 38"/>
          <p:cNvSpPr txBox="1">
            <a:spLocks noGrp="1"/>
          </p:cNvSpPr>
          <p:nvPr>
            <p:ph type="body" idx="3"/>
          </p:nvPr>
        </p:nvSpPr>
        <p:spPr>
          <a:xfrm>
            <a:off x="4645028" y="1600203"/>
            <a:ext cx="4041774" cy="650874"/>
          </a:xfrm>
          <a:prstGeom prst="rect">
            <a:avLst/>
          </a:prstGeom>
          <a:noFill/>
          <a:ln>
            <a:noFill/>
          </a:ln>
        </p:spPr>
        <p:txBody>
          <a:bodyPr wrap="square" lIns="91425" tIns="91425" rIns="91425" bIns="91425" anchor="b" anchorCtr="0"/>
          <a:lstStyle>
            <a:lvl1pPr marL="0" marR="0" lvl="0" indent="0" algn="l" rtl="0">
              <a:spcBef>
                <a:spcPts val="360"/>
              </a:spcBef>
              <a:spcAft>
                <a:spcPts val="0"/>
              </a:spcAft>
              <a:buClr>
                <a:schemeClr val="accent2"/>
              </a:buClr>
              <a:buFont typeface="Noto Sans Symbols"/>
              <a:buNone/>
              <a:defRPr sz="1800" b="1"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342819" marR="0" lvl="1" indent="-9444" algn="l" rtl="0">
              <a:spcBef>
                <a:spcPts val="300"/>
              </a:spcBef>
              <a:spcAft>
                <a:spcPts val="0"/>
              </a:spcAft>
              <a:buClr>
                <a:schemeClr val="accent2"/>
              </a:buClr>
              <a:buFont typeface="Noto Sans Symbols"/>
              <a:buNone/>
              <a:defRPr sz="1500" b="1" i="0" u="none" strike="noStrike" cap="none">
                <a:solidFill>
                  <a:schemeClr val="dk1"/>
                </a:solidFill>
                <a:latin typeface="Questrial"/>
                <a:ea typeface="Questrial"/>
                <a:cs typeface="Questrial"/>
                <a:sym typeface="Questrial"/>
              </a:defRPr>
            </a:lvl2pPr>
            <a:lvl3pPr marL="685639" marR="0" lvl="2" indent="-9364" algn="l" rtl="0">
              <a:spcBef>
                <a:spcPts val="270"/>
              </a:spcBef>
              <a:spcAft>
                <a:spcPts val="0"/>
              </a:spcAft>
              <a:buClr>
                <a:schemeClr val="accent2"/>
              </a:buClr>
              <a:buFont typeface="Noto Sans Symbols"/>
              <a:buNone/>
              <a:defRPr sz="1350" b="1" i="0" u="none" strike="noStrike" cap="none">
                <a:solidFill>
                  <a:schemeClr val="dk1"/>
                </a:solidFill>
                <a:latin typeface="Questrial"/>
                <a:ea typeface="Questrial"/>
                <a:cs typeface="Questrial"/>
                <a:sym typeface="Questrial"/>
              </a:defRPr>
            </a:lvl3pPr>
            <a:lvl4pPr marL="1028459" marR="0" lvl="3" indent="-9284" algn="l" rtl="0">
              <a:spcBef>
                <a:spcPts val="240"/>
              </a:spcBef>
              <a:spcAft>
                <a:spcPts val="0"/>
              </a:spcAft>
              <a:buClr>
                <a:schemeClr val="accent2"/>
              </a:buClr>
              <a:buFont typeface="Noto Sans Symbols"/>
              <a:buNone/>
              <a:defRPr sz="1200" b="1" i="0" u="none" strike="noStrike" cap="none">
                <a:solidFill>
                  <a:schemeClr val="dk1"/>
                </a:solidFill>
                <a:latin typeface="Questrial"/>
                <a:ea typeface="Questrial"/>
                <a:cs typeface="Questrial"/>
                <a:sym typeface="Questrial"/>
              </a:defRPr>
            </a:lvl4pPr>
            <a:lvl5pPr marL="1371280" marR="0" lvl="4" indent="-9205" algn="l" rtl="0">
              <a:spcBef>
                <a:spcPts val="240"/>
              </a:spcBef>
              <a:spcAft>
                <a:spcPts val="0"/>
              </a:spcAft>
              <a:buClr>
                <a:schemeClr val="accent2"/>
              </a:buClr>
              <a:buFont typeface="Noto Sans Symbols"/>
              <a:buNone/>
              <a:defRPr sz="1200" b="1" i="0" u="none" strike="noStrike" cap="none">
                <a:solidFill>
                  <a:schemeClr val="dk1"/>
                </a:solidFill>
                <a:latin typeface="Questrial"/>
                <a:ea typeface="Questrial"/>
                <a:cs typeface="Questrial"/>
                <a:sym typeface="Questrial"/>
              </a:defRPr>
            </a:lvl5pPr>
            <a:lvl6pPr marL="1714100" marR="0" lvl="5" indent="-9124" algn="l" rtl="0">
              <a:spcBef>
                <a:spcPts val="240"/>
              </a:spcBef>
              <a:buClr>
                <a:schemeClr val="dk1"/>
              </a:buClr>
              <a:buFont typeface="Arial"/>
              <a:buNone/>
              <a:defRPr sz="1200" b="1" i="0" u="none" strike="noStrike" cap="none">
                <a:solidFill>
                  <a:schemeClr val="dk1"/>
                </a:solidFill>
                <a:latin typeface="Calibri"/>
                <a:ea typeface="Calibri"/>
                <a:cs typeface="Calibri"/>
                <a:sym typeface="Calibri"/>
              </a:defRPr>
            </a:lvl6pPr>
            <a:lvl7pPr marL="2056919" marR="0" lvl="6" indent="-9043" algn="l" rtl="0">
              <a:spcBef>
                <a:spcPts val="240"/>
              </a:spcBef>
              <a:buClr>
                <a:schemeClr val="dk1"/>
              </a:buClr>
              <a:buFont typeface="Arial"/>
              <a:buNone/>
              <a:defRPr sz="1200" b="1" i="0" u="none" strike="noStrike" cap="none">
                <a:solidFill>
                  <a:schemeClr val="dk1"/>
                </a:solidFill>
                <a:latin typeface="Calibri"/>
                <a:ea typeface="Calibri"/>
                <a:cs typeface="Calibri"/>
                <a:sym typeface="Calibri"/>
              </a:defRPr>
            </a:lvl7pPr>
            <a:lvl8pPr marL="2399739" marR="0" lvl="7" indent="-8963" algn="l" rtl="0">
              <a:spcBef>
                <a:spcPts val="240"/>
              </a:spcBef>
              <a:buClr>
                <a:schemeClr val="dk1"/>
              </a:buClr>
              <a:buFont typeface="Arial"/>
              <a:buNone/>
              <a:defRPr sz="1200" b="1" i="0" u="none" strike="noStrike" cap="none">
                <a:solidFill>
                  <a:schemeClr val="dk1"/>
                </a:solidFill>
                <a:latin typeface="Calibri"/>
                <a:ea typeface="Calibri"/>
                <a:cs typeface="Calibri"/>
                <a:sym typeface="Calibri"/>
              </a:defRPr>
            </a:lvl8pPr>
            <a:lvl9pPr marL="2742557" marR="0" lvl="8" indent="-8882" algn="l" rtl="0">
              <a:spcBef>
                <a:spcPts val="240"/>
              </a:spcBef>
              <a:buClr>
                <a:schemeClr val="dk1"/>
              </a:buClr>
              <a:buFont typeface="Arial"/>
              <a:buNone/>
              <a:defRPr sz="1200" b="1" i="0" u="none" strike="noStrike" cap="none">
                <a:solidFill>
                  <a:schemeClr val="dk1"/>
                </a:solidFill>
                <a:latin typeface="Calibri"/>
                <a:ea typeface="Calibri"/>
                <a:cs typeface="Calibri"/>
                <a:sym typeface="Calibri"/>
              </a:defRPr>
            </a:lvl9pPr>
          </a:lstStyle>
          <a:p>
            <a:pPr lvl="0"/>
            <a:r>
              <a:rPr lang="en-US"/>
              <a:t>Edit Master text styles</a:t>
            </a:r>
          </a:p>
        </p:txBody>
      </p:sp>
      <p:sp>
        <p:nvSpPr>
          <p:cNvPr id="39" name="Shape 39"/>
          <p:cNvSpPr txBox="1">
            <a:spLocks noGrp="1"/>
          </p:cNvSpPr>
          <p:nvPr>
            <p:ph type="body" idx="4"/>
          </p:nvPr>
        </p:nvSpPr>
        <p:spPr>
          <a:xfrm>
            <a:off x="4645028" y="2188269"/>
            <a:ext cx="4041774" cy="3679137"/>
          </a:xfrm>
          <a:prstGeom prst="rect">
            <a:avLst/>
          </a:prstGeom>
          <a:noFill/>
          <a:ln>
            <a:noFill/>
          </a:ln>
        </p:spPr>
        <p:txBody>
          <a:bodyPr wrap="square" lIns="91425" tIns="91425" rIns="91425" bIns="91425" anchor="t" anchorCtr="0"/>
          <a:lstStyle>
            <a:lvl1pPr marL="257115" marR="0" lvl="0" indent="-142814" algn="l" rtl="0">
              <a:spcBef>
                <a:spcPts val="360"/>
              </a:spcBef>
              <a:spcAft>
                <a:spcPts val="0"/>
              </a:spcAft>
              <a:buClr>
                <a:schemeClr val="accent2"/>
              </a:buClr>
              <a:buSzPct val="100000"/>
              <a:buFont typeface="Noto Sans Symbols"/>
              <a:buChar char="❑"/>
              <a:defRPr sz="1800" b="0"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557082" marR="0" lvl="1" indent="-128456" algn="l" rtl="0">
              <a:spcBef>
                <a:spcPts val="300"/>
              </a:spcBef>
              <a:spcAft>
                <a:spcPts val="0"/>
              </a:spcAft>
              <a:buClr>
                <a:schemeClr val="accent2"/>
              </a:buClr>
              <a:buSzPct val="100000"/>
              <a:buFont typeface="Noto Sans Symbols"/>
              <a:buChar char="❑"/>
              <a:defRPr sz="1500" b="0" i="0" u="none" strike="noStrike" cap="none">
                <a:solidFill>
                  <a:schemeClr val="dk1"/>
                </a:solidFill>
                <a:latin typeface="Questrial"/>
                <a:ea typeface="Questrial"/>
                <a:cs typeface="Questrial"/>
                <a:sym typeface="Questrial"/>
              </a:defRPr>
            </a:lvl2pPr>
            <a:lvl3pPr marL="857050" marR="0" lvl="2" indent="-95049" algn="l" rtl="0">
              <a:spcBef>
                <a:spcPts val="270"/>
              </a:spcBef>
              <a:spcAft>
                <a:spcPts val="0"/>
              </a:spcAft>
              <a:buClr>
                <a:schemeClr val="accent2"/>
              </a:buClr>
              <a:buSzPct val="100000"/>
              <a:buFont typeface="Noto Sans Symbols"/>
              <a:buChar char="❑"/>
              <a:defRPr sz="1350" b="0" i="0" u="none" strike="noStrike" cap="none">
                <a:solidFill>
                  <a:schemeClr val="dk1"/>
                </a:solidFill>
                <a:latin typeface="Questrial"/>
                <a:ea typeface="Questrial"/>
                <a:cs typeface="Questrial"/>
                <a:sym typeface="Questrial"/>
              </a:defRPr>
            </a:lvl3pPr>
            <a:lvl4pPr marL="1199869" marR="0" lvl="3" indent="-104494" algn="l" rtl="0">
              <a:spcBef>
                <a:spcPts val="240"/>
              </a:spcBef>
              <a:spcAft>
                <a:spcPts val="0"/>
              </a:spcAft>
              <a:buClr>
                <a:schemeClr val="accent2"/>
              </a:buClr>
              <a:buSzPct val="100000"/>
              <a:buFont typeface="Noto Sans Symbols"/>
              <a:buChar char="❑"/>
              <a:defRPr sz="1200" b="0" i="0" u="none" strike="noStrike" cap="none">
                <a:solidFill>
                  <a:schemeClr val="dk1"/>
                </a:solidFill>
                <a:latin typeface="Questrial"/>
                <a:ea typeface="Questrial"/>
                <a:cs typeface="Questrial"/>
                <a:sym typeface="Questrial"/>
              </a:defRPr>
            </a:lvl4pPr>
            <a:lvl5pPr marL="1542689" marR="0" lvl="4" indent="-104414" algn="l" rtl="0">
              <a:spcBef>
                <a:spcPts val="240"/>
              </a:spcBef>
              <a:spcAft>
                <a:spcPts val="0"/>
              </a:spcAft>
              <a:buClr>
                <a:schemeClr val="accent2"/>
              </a:buClr>
              <a:buSzPct val="100000"/>
              <a:buFont typeface="Noto Sans Symbols"/>
              <a:buChar char="❑"/>
              <a:defRPr sz="1200" b="0" i="0" u="none" strike="noStrike" cap="none">
                <a:solidFill>
                  <a:schemeClr val="dk1"/>
                </a:solidFill>
                <a:latin typeface="Questrial"/>
                <a:ea typeface="Questrial"/>
                <a:cs typeface="Questrial"/>
                <a:sym typeface="Questrial"/>
              </a:defRPr>
            </a:lvl5pPr>
            <a:lvl6pPr marL="1885509" marR="0" lvl="5" indent="-104334" algn="l" rtl="0">
              <a:spcBef>
                <a:spcPts val="240"/>
              </a:spcBef>
              <a:buClr>
                <a:schemeClr val="dk1"/>
              </a:buClr>
              <a:buSzPct val="100000"/>
              <a:buFont typeface="Arial"/>
              <a:buChar char="•"/>
              <a:defRPr sz="1200" b="0" i="0" u="none" strike="noStrike" cap="none">
                <a:solidFill>
                  <a:schemeClr val="dk1"/>
                </a:solidFill>
                <a:latin typeface="Calibri"/>
                <a:ea typeface="Calibri"/>
                <a:cs typeface="Calibri"/>
                <a:sym typeface="Calibri"/>
              </a:defRPr>
            </a:lvl6pPr>
            <a:lvl7pPr marL="2228330" marR="0" lvl="6" indent="-104255" algn="l" rtl="0">
              <a:spcBef>
                <a:spcPts val="240"/>
              </a:spcBef>
              <a:buClr>
                <a:schemeClr val="dk1"/>
              </a:buClr>
              <a:buSzPct val="100000"/>
              <a:buFont typeface="Arial"/>
              <a:buChar char="•"/>
              <a:defRPr sz="1200" b="0" i="0" u="none" strike="noStrike" cap="none">
                <a:solidFill>
                  <a:schemeClr val="dk1"/>
                </a:solidFill>
                <a:latin typeface="Calibri"/>
                <a:ea typeface="Calibri"/>
                <a:cs typeface="Calibri"/>
                <a:sym typeface="Calibri"/>
              </a:defRPr>
            </a:lvl7pPr>
            <a:lvl8pPr marL="2571149" marR="0" lvl="7" indent="-104174" algn="l" rtl="0">
              <a:spcBef>
                <a:spcPts val="240"/>
              </a:spcBef>
              <a:buClr>
                <a:schemeClr val="dk1"/>
              </a:buClr>
              <a:buSzPct val="100000"/>
              <a:buFont typeface="Arial"/>
              <a:buChar char="•"/>
              <a:defRPr sz="1200" b="0" i="0" u="none" strike="noStrike" cap="none">
                <a:solidFill>
                  <a:schemeClr val="dk1"/>
                </a:solidFill>
                <a:latin typeface="Calibri"/>
                <a:ea typeface="Calibri"/>
                <a:cs typeface="Calibri"/>
                <a:sym typeface="Calibri"/>
              </a:defRPr>
            </a:lvl8pPr>
            <a:lvl9pPr marL="2913969" marR="0" lvl="8" indent="-104093" algn="l" rtl="0">
              <a:spcBef>
                <a:spcPts val="240"/>
              </a:spcBef>
              <a:buClr>
                <a:schemeClr val="dk1"/>
              </a:buClr>
              <a:buSzPct val="100000"/>
              <a:buFont typeface="Arial"/>
              <a:buChar char="•"/>
              <a:defRPr sz="1200" b="0" i="0" u="none" strike="noStrike" cap="none">
                <a:solidFill>
                  <a:schemeClr val="dk1"/>
                </a:solidFill>
                <a:latin typeface="Calibri"/>
                <a:ea typeface="Calibri"/>
                <a:cs typeface="Calibri"/>
                <a:sym typeface="Calibri"/>
              </a:defRPr>
            </a:lvl9pPr>
          </a:lstStyle>
          <a:p>
            <a:pPr lvl="0"/>
            <a:r>
              <a:rPr lang="en-US"/>
              <a:t>Edit Master text styles</a:t>
            </a:r>
          </a:p>
        </p:txBody>
      </p:sp>
    </p:spTree>
    <p:extLst>
      <p:ext uri="{BB962C8B-B14F-4D97-AF65-F5344CB8AC3E}">
        <p14:creationId xmlns:p14="http://schemas.microsoft.com/office/powerpoint/2010/main" val="369101490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Shape 40"/>
        <p:cNvGrpSpPr/>
        <p:nvPr/>
      </p:nvGrpSpPr>
      <p:grpSpPr>
        <a:xfrm>
          <a:off x="0" y="0"/>
          <a:ext cx="0" cy="0"/>
          <a:chOff x="0" y="0"/>
          <a:chExt cx="0" cy="0"/>
        </a:xfrm>
      </p:grpSpPr>
      <p:sp>
        <p:nvSpPr>
          <p:cNvPr id="43" name="Shape 43"/>
          <p:cNvSpPr txBox="1">
            <a:spLocks noGrp="1"/>
          </p:cNvSpPr>
          <p:nvPr>
            <p:ph type="title"/>
          </p:nvPr>
        </p:nvSpPr>
        <p:spPr>
          <a:xfrm>
            <a:off x="722312" y="2906719"/>
            <a:ext cx="7772400" cy="2862260"/>
          </a:xfrm>
          <a:prstGeom prst="rect">
            <a:avLst/>
          </a:prstGeom>
          <a:noFill/>
          <a:ln>
            <a:noFill/>
          </a:ln>
        </p:spPr>
        <p:txBody>
          <a:bodyPr wrap="square" lIns="91425" tIns="91425" rIns="91425" bIns="91425" anchor="t" anchorCtr="0"/>
          <a:lstStyle>
            <a:lvl1pPr marL="0" marR="0" lvl="0" indent="0" algn="ctr" rtl="0">
              <a:spcBef>
                <a:spcPts val="0"/>
              </a:spcBef>
              <a:spcAft>
                <a:spcPts val="0"/>
              </a:spcAft>
              <a:buNone/>
              <a:defRPr sz="4000" b="0" i="0" u="none" strike="noStrike" cap="none">
                <a:solidFill>
                  <a:schemeClr val="accent2"/>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0" marR="0" lvl="1"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2pPr>
            <a:lvl3pPr marL="0" marR="0" lvl="2"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3pPr>
            <a:lvl4pPr marL="0" marR="0" lvl="3"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4pPr>
            <a:lvl5pPr marL="0" marR="0" lvl="4"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5pPr>
            <a:lvl6pPr marL="342819" marR="0" lvl="5" indent="-9444" algn="ctr" rtl="0">
              <a:spcBef>
                <a:spcPts val="0"/>
              </a:spcBef>
              <a:spcAft>
                <a:spcPts val="0"/>
              </a:spcAft>
              <a:buNone/>
              <a:defRPr sz="3300" b="0" i="0" u="none" strike="noStrike" cap="none">
                <a:solidFill>
                  <a:schemeClr val="dk2"/>
                </a:solidFill>
                <a:latin typeface="Questrial"/>
                <a:ea typeface="Questrial"/>
                <a:cs typeface="Questrial"/>
                <a:sym typeface="Questrial"/>
              </a:defRPr>
            </a:lvl6pPr>
            <a:lvl7pPr marL="685639" marR="0" lvl="6" indent="-9364" algn="ctr" rtl="0">
              <a:spcBef>
                <a:spcPts val="0"/>
              </a:spcBef>
              <a:spcAft>
                <a:spcPts val="0"/>
              </a:spcAft>
              <a:buNone/>
              <a:defRPr sz="3300" b="0" i="0" u="none" strike="noStrike" cap="none">
                <a:solidFill>
                  <a:schemeClr val="dk2"/>
                </a:solidFill>
                <a:latin typeface="Questrial"/>
                <a:ea typeface="Questrial"/>
                <a:cs typeface="Questrial"/>
                <a:sym typeface="Questrial"/>
              </a:defRPr>
            </a:lvl7pPr>
            <a:lvl8pPr marL="1028459" marR="0" lvl="7" indent="-9284" algn="ctr" rtl="0">
              <a:spcBef>
                <a:spcPts val="0"/>
              </a:spcBef>
              <a:spcAft>
                <a:spcPts val="0"/>
              </a:spcAft>
              <a:buNone/>
              <a:defRPr sz="3300" b="0" i="0" u="none" strike="noStrike" cap="none">
                <a:solidFill>
                  <a:schemeClr val="dk2"/>
                </a:solidFill>
                <a:latin typeface="Questrial"/>
                <a:ea typeface="Questrial"/>
                <a:cs typeface="Questrial"/>
                <a:sym typeface="Questrial"/>
              </a:defRPr>
            </a:lvl8pPr>
            <a:lvl9pPr marL="1371280" marR="0" lvl="8" indent="-9205" algn="ctr" rtl="0">
              <a:spcBef>
                <a:spcPts val="0"/>
              </a:spcBef>
              <a:spcAft>
                <a:spcPts val="0"/>
              </a:spcAft>
              <a:buNone/>
              <a:defRPr sz="3300" b="0" i="0" u="none" strike="noStrike" cap="none">
                <a:solidFill>
                  <a:schemeClr val="dk2"/>
                </a:solidFill>
                <a:latin typeface="Questrial"/>
                <a:ea typeface="Questrial"/>
                <a:cs typeface="Questrial"/>
                <a:sym typeface="Questrial"/>
              </a:defRPr>
            </a:lvl9pPr>
          </a:lstStyle>
          <a:p>
            <a:r>
              <a:rPr lang="en-US"/>
              <a:t>Click to edit Master title style</a:t>
            </a:r>
            <a:endParaRPr dirty="0"/>
          </a:p>
        </p:txBody>
      </p:sp>
    </p:spTree>
    <p:extLst>
      <p:ext uri="{BB962C8B-B14F-4D97-AF65-F5344CB8AC3E}">
        <p14:creationId xmlns:p14="http://schemas.microsoft.com/office/powerpoint/2010/main" val="279031999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Shape 40"/>
        <p:cNvGrpSpPr/>
        <p:nvPr/>
      </p:nvGrpSpPr>
      <p:grpSpPr>
        <a:xfrm>
          <a:off x="0" y="0"/>
          <a:ext cx="0" cy="0"/>
          <a:chOff x="0" y="0"/>
          <a:chExt cx="0" cy="0"/>
        </a:xfrm>
      </p:grpSpPr>
      <p:sp>
        <p:nvSpPr>
          <p:cNvPr id="43" name="Shape 43"/>
          <p:cNvSpPr txBox="1">
            <a:spLocks noGrp="1"/>
          </p:cNvSpPr>
          <p:nvPr>
            <p:ph type="title"/>
          </p:nvPr>
        </p:nvSpPr>
        <p:spPr>
          <a:xfrm>
            <a:off x="722312" y="4406903"/>
            <a:ext cx="7772400" cy="1362075"/>
          </a:xfrm>
          <a:prstGeom prst="rect">
            <a:avLst/>
          </a:prstGeom>
          <a:noFill/>
          <a:ln>
            <a:noFill/>
          </a:ln>
        </p:spPr>
        <p:txBody>
          <a:bodyPr wrap="square" lIns="91425" tIns="91425" rIns="91425" bIns="91425" anchor="t" anchorCtr="0"/>
          <a:lstStyle>
            <a:lvl1pPr marL="0" marR="0" lvl="0" indent="0" algn="l" rtl="0">
              <a:spcBef>
                <a:spcPts val="0"/>
              </a:spcBef>
              <a:spcAft>
                <a:spcPts val="0"/>
              </a:spcAft>
              <a:buNone/>
              <a:defRPr sz="3000" b="1" i="0" u="none" strike="noStrike" cap="none">
                <a:solidFill>
                  <a:schemeClr val="accent2"/>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0" marR="0" lvl="1"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2pPr>
            <a:lvl3pPr marL="0" marR="0" lvl="2"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3pPr>
            <a:lvl4pPr marL="0" marR="0" lvl="3"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4pPr>
            <a:lvl5pPr marL="0" marR="0" lvl="4"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5pPr>
            <a:lvl6pPr marL="342819" marR="0" lvl="5" indent="-9444" algn="ctr" rtl="0">
              <a:spcBef>
                <a:spcPts val="0"/>
              </a:spcBef>
              <a:spcAft>
                <a:spcPts val="0"/>
              </a:spcAft>
              <a:buNone/>
              <a:defRPr sz="3300" b="0" i="0" u="none" strike="noStrike" cap="none">
                <a:solidFill>
                  <a:schemeClr val="dk2"/>
                </a:solidFill>
                <a:latin typeface="Questrial"/>
                <a:ea typeface="Questrial"/>
                <a:cs typeface="Questrial"/>
                <a:sym typeface="Questrial"/>
              </a:defRPr>
            </a:lvl6pPr>
            <a:lvl7pPr marL="685639" marR="0" lvl="6" indent="-9364" algn="ctr" rtl="0">
              <a:spcBef>
                <a:spcPts val="0"/>
              </a:spcBef>
              <a:spcAft>
                <a:spcPts val="0"/>
              </a:spcAft>
              <a:buNone/>
              <a:defRPr sz="3300" b="0" i="0" u="none" strike="noStrike" cap="none">
                <a:solidFill>
                  <a:schemeClr val="dk2"/>
                </a:solidFill>
                <a:latin typeface="Questrial"/>
                <a:ea typeface="Questrial"/>
                <a:cs typeface="Questrial"/>
                <a:sym typeface="Questrial"/>
              </a:defRPr>
            </a:lvl7pPr>
            <a:lvl8pPr marL="1028459" marR="0" lvl="7" indent="-9284" algn="ctr" rtl="0">
              <a:spcBef>
                <a:spcPts val="0"/>
              </a:spcBef>
              <a:spcAft>
                <a:spcPts val="0"/>
              </a:spcAft>
              <a:buNone/>
              <a:defRPr sz="3300" b="0" i="0" u="none" strike="noStrike" cap="none">
                <a:solidFill>
                  <a:schemeClr val="dk2"/>
                </a:solidFill>
                <a:latin typeface="Questrial"/>
                <a:ea typeface="Questrial"/>
                <a:cs typeface="Questrial"/>
                <a:sym typeface="Questrial"/>
              </a:defRPr>
            </a:lvl8pPr>
            <a:lvl9pPr marL="1371280" marR="0" lvl="8" indent="-9205" algn="ctr" rtl="0">
              <a:spcBef>
                <a:spcPts val="0"/>
              </a:spcBef>
              <a:spcAft>
                <a:spcPts val="0"/>
              </a:spcAft>
              <a:buNone/>
              <a:defRPr sz="3300" b="0" i="0" u="none" strike="noStrike" cap="none">
                <a:solidFill>
                  <a:schemeClr val="dk2"/>
                </a:solidFill>
                <a:latin typeface="Questrial"/>
                <a:ea typeface="Questrial"/>
                <a:cs typeface="Questrial"/>
                <a:sym typeface="Questrial"/>
              </a:defRPr>
            </a:lvl9pPr>
          </a:lstStyle>
          <a:p>
            <a:r>
              <a:rPr lang="en-US"/>
              <a:t>Click to edit Master title style</a:t>
            </a:r>
            <a:endParaRPr dirty="0"/>
          </a:p>
        </p:txBody>
      </p:sp>
      <p:sp>
        <p:nvSpPr>
          <p:cNvPr id="44" name="Shape 44"/>
          <p:cNvSpPr txBox="1">
            <a:spLocks noGrp="1"/>
          </p:cNvSpPr>
          <p:nvPr>
            <p:ph type="body" idx="1"/>
          </p:nvPr>
        </p:nvSpPr>
        <p:spPr>
          <a:xfrm>
            <a:off x="722312" y="2906718"/>
            <a:ext cx="7772400" cy="1500187"/>
          </a:xfrm>
          <a:prstGeom prst="rect">
            <a:avLst/>
          </a:prstGeom>
          <a:noFill/>
          <a:ln>
            <a:noFill/>
          </a:ln>
        </p:spPr>
        <p:txBody>
          <a:bodyPr wrap="square" lIns="91425" tIns="91425" rIns="91425" bIns="91425" anchor="b" anchorCtr="0"/>
          <a:lstStyle>
            <a:lvl1pPr marL="0" marR="0" lvl="0" indent="0" algn="l" rtl="0">
              <a:spcBef>
                <a:spcPts val="300"/>
              </a:spcBef>
              <a:spcAft>
                <a:spcPts val="0"/>
              </a:spcAft>
              <a:buClr>
                <a:schemeClr val="accent2"/>
              </a:buClr>
              <a:buFont typeface="Noto Sans Symbols"/>
              <a:buNone/>
              <a:defRPr sz="1500" b="0" i="0" u="none" strike="noStrike" cap="none">
                <a:solidFill>
                  <a:srgbClr val="888888"/>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342819" marR="0" lvl="1" indent="-9444" algn="l" rtl="0">
              <a:spcBef>
                <a:spcPts val="270"/>
              </a:spcBef>
              <a:spcAft>
                <a:spcPts val="0"/>
              </a:spcAft>
              <a:buClr>
                <a:schemeClr val="accent2"/>
              </a:buClr>
              <a:buFont typeface="Noto Sans Symbols"/>
              <a:buNone/>
              <a:defRPr sz="1350" b="0" i="0" u="none" strike="noStrike" cap="none">
                <a:solidFill>
                  <a:srgbClr val="888888"/>
                </a:solidFill>
                <a:latin typeface="Questrial"/>
                <a:ea typeface="Questrial"/>
                <a:cs typeface="Questrial"/>
                <a:sym typeface="Questrial"/>
              </a:defRPr>
            </a:lvl2pPr>
            <a:lvl3pPr marL="685639" marR="0" lvl="2" indent="-9364" algn="l" rtl="0">
              <a:spcBef>
                <a:spcPts val="240"/>
              </a:spcBef>
              <a:spcAft>
                <a:spcPts val="0"/>
              </a:spcAft>
              <a:buClr>
                <a:schemeClr val="accent2"/>
              </a:buClr>
              <a:buFont typeface="Noto Sans Symbols"/>
              <a:buNone/>
              <a:defRPr sz="1200" b="0" i="0" u="none" strike="noStrike" cap="none">
                <a:solidFill>
                  <a:srgbClr val="888888"/>
                </a:solidFill>
                <a:latin typeface="Questrial"/>
                <a:ea typeface="Questrial"/>
                <a:cs typeface="Questrial"/>
                <a:sym typeface="Questrial"/>
              </a:defRPr>
            </a:lvl3pPr>
            <a:lvl4pPr marL="1028459" marR="0" lvl="3" indent="-9284" algn="l" rtl="0">
              <a:spcBef>
                <a:spcPts val="210"/>
              </a:spcBef>
              <a:spcAft>
                <a:spcPts val="0"/>
              </a:spcAft>
              <a:buClr>
                <a:schemeClr val="accent2"/>
              </a:buClr>
              <a:buFont typeface="Noto Sans Symbols"/>
              <a:buNone/>
              <a:defRPr sz="1050" b="0" i="0" u="none" strike="noStrike" cap="none">
                <a:solidFill>
                  <a:srgbClr val="888888"/>
                </a:solidFill>
                <a:latin typeface="Questrial"/>
                <a:ea typeface="Questrial"/>
                <a:cs typeface="Questrial"/>
                <a:sym typeface="Questrial"/>
              </a:defRPr>
            </a:lvl4pPr>
            <a:lvl5pPr marL="1371280" marR="0" lvl="4" indent="-9205" algn="l" rtl="0">
              <a:spcBef>
                <a:spcPts val="210"/>
              </a:spcBef>
              <a:spcAft>
                <a:spcPts val="0"/>
              </a:spcAft>
              <a:buClr>
                <a:schemeClr val="accent2"/>
              </a:buClr>
              <a:buFont typeface="Noto Sans Symbols"/>
              <a:buNone/>
              <a:defRPr sz="1050" b="0" i="0" u="none" strike="noStrike" cap="none">
                <a:solidFill>
                  <a:srgbClr val="888888"/>
                </a:solidFill>
                <a:latin typeface="Questrial"/>
                <a:ea typeface="Questrial"/>
                <a:cs typeface="Questrial"/>
                <a:sym typeface="Questrial"/>
              </a:defRPr>
            </a:lvl5pPr>
            <a:lvl6pPr marL="1714100" marR="0" lvl="5" indent="-9124" algn="l" rtl="0">
              <a:spcBef>
                <a:spcPts val="210"/>
              </a:spcBef>
              <a:buClr>
                <a:srgbClr val="888888"/>
              </a:buClr>
              <a:buFont typeface="Arial"/>
              <a:buNone/>
              <a:defRPr sz="1050" b="0" i="0" u="none" strike="noStrike" cap="none">
                <a:solidFill>
                  <a:srgbClr val="888888"/>
                </a:solidFill>
                <a:latin typeface="Calibri"/>
                <a:ea typeface="Calibri"/>
                <a:cs typeface="Calibri"/>
                <a:sym typeface="Calibri"/>
              </a:defRPr>
            </a:lvl6pPr>
            <a:lvl7pPr marL="2056919" marR="0" lvl="6" indent="-9043" algn="l" rtl="0">
              <a:spcBef>
                <a:spcPts val="210"/>
              </a:spcBef>
              <a:buClr>
                <a:srgbClr val="888888"/>
              </a:buClr>
              <a:buFont typeface="Arial"/>
              <a:buNone/>
              <a:defRPr sz="1050" b="0" i="0" u="none" strike="noStrike" cap="none">
                <a:solidFill>
                  <a:srgbClr val="888888"/>
                </a:solidFill>
                <a:latin typeface="Calibri"/>
                <a:ea typeface="Calibri"/>
                <a:cs typeface="Calibri"/>
                <a:sym typeface="Calibri"/>
              </a:defRPr>
            </a:lvl7pPr>
            <a:lvl8pPr marL="2399739" marR="0" lvl="7" indent="-8963" algn="l" rtl="0">
              <a:spcBef>
                <a:spcPts val="210"/>
              </a:spcBef>
              <a:buClr>
                <a:srgbClr val="888888"/>
              </a:buClr>
              <a:buFont typeface="Arial"/>
              <a:buNone/>
              <a:defRPr sz="1050" b="0" i="0" u="none" strike="noStrike" cap="none">
                <a:solidFill>
                  <a:srgbClr val="888888"/>
                </a:solidFill>
                <a:latin typeface="Calibri"/>
                <a:ea typeface="Calibri"/>
                <a:cs typeface="Calibri"/>
                <a:sym typeface="Calibri"/>
              </a:defRPr>
            </a:lvl8pPr>
            <a:lvl9pPr marL="2742557" marR="0" lvl="8" indent="-8882" algn="l" rtl="0">
              <a:spcBef>
                <a:spcPts val="210"/>
              </a:spcBef>
              <a:buClr>
                <a:srgbClr val="888888"/>
              </a:buClr>
              <a:buFont typeface="Arial"/>
              <a:buNone/>
              <a:defRPr sz="1050" b="0" i="0" u="none" strike="noStrike" cap="none">
                <a:solidFill>
                  <a:srgbClr val="888888"/>
                </a:solidFill>
                <a:latin typeface="Calibri"/>
                <a:ea typeface="Calibri"/>
                <a:cs typeface="Calibri"/>
                <a:sym typeface="Calibri"/>
              </a:defRPr>
            </a:lvl9pPr>
          </a:lstStyle>
          <a:p>
            <a:pPr lvl="0"/>
            <a:r>
              <a:rPr lang="en-US"/>
              <a:t>Edit Master text styles</a:t>
            </a:r>
          </a:p>
        </p:txBody>
      </p:sp>
    </p:spTree>
    <p:extLst>
      <p:ext uri="{BB962C8B-B14F-4D97-AF65-F5344CB8AC3E}">
        <p14:creationId xmlns:p14="http://schemas.microsoft.com/office/powerpoint/2010/main" val="110341685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Shape 45"/>
        <p:cNvGrpSpPr/>
        <p:nvPr/>
      </p:nvGrpSpPr>
      <p:grpSpPr>
        <a:xfrm>
          <a:off x="0" y="0"/>
          <a:ext cx="0" cy="0"/>
          <a:chOff x="0" y="0"/>
          <a:chExt cx="0" cy="0"/>
        </a:xfrm>
      </p:grpSpPr>
      <p:sp>
        <p:nvSpPr>
          <p:cNvPr id="46" name="Shape 46"/>
          <p:cNvSpPr txBox="1">
            <a:spLocks noGrp="1"/>
          </p:cNvSpPr>
          <p:nvPr>
            <p:ph type="title"/>
          </p:nvPr>
        </p:nvSpPr>
        <p:spPr>
          <a:xfrm>
            <a:off x="457200" y="601664"/>
            <a:ext cx="8229600" cy="1096961"/>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4400" b="0" i="0" u="none" strike="noStrike" cap="none">
                <a:solidFill>
                  <a:schemeClr val="accent2"/>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0" marR="0" lvl="1"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2pPr>
            <a:lvl3pPr marL="0" marR="0" lvl="2"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3pPr>
            <a:lvl4pPr marL="0" marR="0" lvl="3"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4pPr>
            <a:lvl5pPr marL="0" marR="0" lvl="4"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5pPr>
            <a:lvl6pPr marL="342819" marR="0" lvl="5" indent="-9444" algn="ctr" rtl="0">
              <a:spcBef>
                <a:spcPts val="0"/>
              </a:spcBef>
              <a:spcAft>
                <a:spcPts val="0"/>
              </a:spcAft>
              <a:buNone/>
              <a:defRPr sz="3300" b="0" i="0" u="none" strike="noStrike" cap="none">
                <a:solidFill>
                  <a:schemeClr val="dk2"/>
                </a:solidFill>
                <a:latin typeface="Questrial"/>
                <a:ea typeface="Questrial"/>
                <a:cs typeface="Questrial"/>
                <a:sym typeface="Questrial"/>
              </a:defRPr>
            </a:lvl6pPr>
            <a:lvl7pPr marL="685639" marR="0" lvl="6" indent="-9364" algn="ctr" rtl="0">
              <a:spcBef>
                <a:spcPts val="0"/>
              </a:spcBef>
              <a:spcAft>
                <a:spcPts val="0"/>
              </a:spcAft>
              <a:buNone/>
              <a:defRPr sz="3300" b="0" i="0" u="none" strike="noStrike" cap="none">
                <a:solidFill>
                  <a:schemeClr val="dk2"/>
                </a:solidFill>
                <a:latin typeface="Questrial"/>
                <a:ea typeface="Questrial"/>
                <a:cs typeface="Questrial"/>
                <a:sym typeface="Questrial"/>
              </a:defRPr>
            </a:lvl7pPr>
            <a:lvl8pPr marL="1028459" marR="0" lvl="7" indent="-9284" algn="ctr" rtl="0">
              <a:spcBef>
                <a:spcPts val="0"/>
              </a:spcBef>
              <a:spcAft>
                <a:spcPts val="0"/>
              </a:spcAft>
              <a:buNone/>
              <a:defRPr sz="3300" b="0" i="0" u="none" strike="noStrike" cap="none">
                <a:solidFill>
                  <a:schemeClr val="dk2"/>
                </a:solidFill>
                <a:latin typeface="Questrial"/>
                <a:ea typeface="Questrial"/>
                <a:cs typeface="Questrial"/>
                <a:sym typeface="Questrial"/>
              </a:defRPr>
            </a:lvl8pPr>
            <a:lvl9pPr marL="1371280" marR="0" lvl="8" indent="-9205" algn="ctr" rtl="0">
              <a:spcBef>
                <a:spcPts val="0"/>
              </a:spcBef>
              <a:spcAft>
                <a:spcPts val="0"/>
              </a:spcAft>
              <a:buNone/>
              <a:defRPr sz="3300" b="0" i="0" u="none" strike="noStrike" cap="none">
                <a:solidFill>
                  <a:schemeClr val="dk2"/>
                </a:solidFill>
                <a:latin typeface="Questrial"/>
                <a:ea typeface="Questrial"/>
                <a:cs typeface="Questrial"/>
                <a:sym typeface="Questrial"/>
              </a:defRPr>
            </a:lvl9pPr>
          </a:lstStyle>
          <a:p>
            <a:r>
              <a:rPr lang="en-US"/>
              <a:t>Click to edit Master title style</a:t>
            </a:r>
            <a:endParaRPr dirty="0"/>
          </a:p>
        </p:txBody>
      </p:sp>
      <p:sp>
        <p:nvSpPr>
          <p:cNvPr id="47" name="Shape 47"/>
          <p:cNvSpPr txBox="1">
            <a:spLocks noGrp="1"/>
          </p:cNvSpPr>
          <p:nvPr>
            <p:ph type="body" idx="1"/>
          </p:nvPr>
        </p:nvSpPr>
        <p:spPr>
          <a:xfrm>
            <a:off x="457201" y="1600206"/>
            <a:ext cx="4038599" cy="4190997"/>
          </a:xfrm>
          <a:prstGeom prst="rect">
            <a:avLst/>
          </a:prstGeom>
          <a:noFill/>
          <a:ln>
            <a:noFill/>
          </a:ln>
        </p:spPr>
        <p:txBody>
          <a:bodyPr wrap="square" lIns="91425" tIns="91425" rIns="91425" bIns="91425" anchor="t" anchorCtr="0"/>
          <a:lstStyle>
            <a:lvl1pPr marL="257115" marR="0" lvl="0" indent="-123764" algn="l" rtl="0">
              <a:spcBef>
                <a:spcPts val="420"/>
              </a:spcBef>
              <a:spcAft>
                <a:spcPts val="0"/>
              </a:spcAft>
              <a:buClr>
                <a:schemeClr val="accent2"/>
              </a:buClr>
              <a:buSzPct val="100000"/>
              <a:buFont typeface="Noto Sans Symbols"/>
              <a:buChar char="❑"/>
              <a:defRPr sz="2100" b="0"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557082" marR="0" lvl="1" indent="-109406" algn="l" rtl="0">
              <a:spcBef>
                <a:spcPts val="360"/>
              </a:spcBef>
              <a:spcAft>
                <a:spcPts val="0"/>
              </a:spcAft>
              <a:buClr>
                <a:schemeClr val="accent2"/>
              </a:buClr>
              <a:buSzPct val="100000"/>
              <a:buFont typeface="Noto Sans Symbols"/>
              <a:buChar char="❑"/>
              <a:defRPr sz="1800" b="0" i="0" u="none" strike="noStrike" cap="none">
                <a:solidFill>
                  <a:schemeClr val="dk1"/>
                </a:solidFill>
                <a:latin typeface="Questrial"/>
                <a:ea typeface="Questrial"/>
                <a:cs typeface="Questrial"/>
                <a:sym typeface="Questrial"/>
              </a:defRPr>
            </a:lvl2pPr>
            <a:lvl3pPr marL="857050" marR="0" lvl="2" indent="-85524" algn="l" rtl="0">
              <a:spcBef>
                <a:spcPts val="300"/>
              </a:spcBef>
              <a:spcAft>
                <a:spcPts val="0"/>
              </a:spcAft>
              <a:buClr>
                <a:schemeClr val="accent2"/>
              </a:buClr>
              <a:buSzPct val="100000"/>
              <a:buFont typeface="Noto Sans Symbols"/>
              <a:buChar char="❑"/>
              <a:defRPr sz="1500" b="0" i="0" u="none" strike="noStrike" cap="none">
                <a:solidFill>
                  <a:schemeClr val="dk1"/>
                </a:solidFill>
                <a:latin typeface="Questrial"/>
                <a:ea typeface="Questrial"/>
                <a:cs typeface="Questrial"/>
                <a:sym typeface="Questrial"/>
              </a:defRPr>
            </a:lvl3pPr>
            <a:lvl4pPr marL="1199869" marR="0" lvl="3" indent="-94969" algn="l" rtl="0">
              <a:spcBef>
                <a:spcPts val="270"/>
              </a:spcBef>
              <a:spcAft>
                <a:spcPts val="0"/>
              </a:spcAft>
              <a:buClr>
                <a:schemeClr val="accent2"/>
              </a:buClr>
              <a:buSzPct val="100000"/>
              <a:buFont typeface="Noto Sans Symbols"/>
              <a:buChar char="❑"/>
              <a:defRPr sz="1350" b="0" i="0" u="none" strike="noStrike" cap="none">
                <a:solidFill>
                  <a:schemeClr val="dk1"/>
                </a:solidFill>
                <a:latin typeface="Questrial"/>
                <a:ea typeface="Questrial"/>
                <a:cs typeface="Questrial"/>
                <a:sym typeface="Questrial"/>
              </a:defRPr>
            </a:lvl4pPr>
            <a:lvl5pPr marL="1542689" marR="0" lvl="4" indent="-94889" algn="l" rtl="0">
              <a:spcBef>
                <a:spcPts val="270"/>
              </a:spcBef>
              <a:spcAft>
                <a:spcPts val="0"/>
              </a:spcAft>
              <a:buClr>
                <a:schemeClr val="accent2"/>
              </a:buClr>
              <a:buSzPct val="100000"/>
              <a:buFont typeface="Noto Sans Symbols"/>
              <a:buChar char="❑"/>
              <a:defRPr sz="1350" b="0" i="0" u="none" strike="noStrike" cap="none">
                <a:solidFill>
                  <a:schemeClr val="dk1"/>
                </a:solidFill>
                <a:latin typeface="Questrial"/>
                <a:ea typeface="Questrial"/>
                <a:cs typeface="Questrial"/>
                <a:sym typeface="Questrial"/>
              </a:defRPr>
            </a:lvl5pPr>
            <a:lvl6pPr marL="1885509" marR="0" lvl="5" indent="-94809" algn="l" rtl="0">
              <a:spcBef>
                <a:spcPts val="270"/>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6pPr>
            <a:lvl7pPr marL="2228330" marR="0" lvl="6" indent="-94730" algn="l" rtl="0">
              <a:spcBef>
                <a:spcPts val="270"/>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7pPr>
            <a:lvl8pPr marL="2571149" marR="0" lvl="7" indent="-94649" algn="l" rtl="0">
              <a:spcBef>
                <a:spcPts val="270"/>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8pPr>
            <a:lvl9pPr marL="2913969" marR="0" lvl="8" indent="-94568" algn="l" rtl="0">
              <a:spcBef>
                <a:spcPts val="270"/>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9pPr>
          </a:lstStyle>
          <a:p>
            <a:pPr lvl="0"/>
            <a:r>
              <a:rPr lang="en-US"/>
              <a:t>Edit Master text styles</a:t>
            </a:r>
          </a:p>
        </p:txBody>
      </p:sp>
      <p:sp>
        <p:nvSpPr>
          <p:cNvPr id="48" name="Shape 48"/>
          <p:cNvSpPr txBox="1">
            <a:spLocks noGrp="1"/>
          </p:cNvSpPr>
          <p:nvPr>
            <p:ph type="body" idx="2"/>
          </p:nvPr>
        </p:nvSpPr>
        <p:spPr>
          <a:xfrm>
            <a:off x="4648201" y="1600206"/>
            <a:ext cx="4038599" cy="4190997"/>
          </a:xfrm>
          <a:prstGeom prst="rect">
            <a:avLst/>
          </a:prstGeom>
          <a:noFill/>
          <a:ln>
            <a:noFill/>
          </a:ln>
        </p:spPr>
        <p:txBody>
          <a:bodyPr wrap="square" lIns="91425" tIns="91425" rIns="91425" bIns="91425" anchor="t" anchorCtr="0"/>
          <a:lstStyle>
            <a:lvl1pPr marL="257115" marR="0" lvl="0" indent="-123764" algn="l" rtl="0">
              <a:spcBef>
                <a:spcPts val="420"/>
              </a:spcBef>
              <a:spcAft>
                <a:spcPts val="0"/>
              </a:spcAft>
              <a:buClr>
                <a:schemeClr val="accent2"/>
              </a:buClr>
              <a:buSzPct val="100000"/>
              <a:buFont typeface="Noto Sans Symbols"/>
              <a:buChar char="❑"/>
              <a:defRPr sz="2100" b="0"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557082" marR="0" lvl="1" indent="-109406" algn="l" rtl="0">
              <a:spcBef>
                <a:spcPts val="360"/>
              </a:spcBef>
              <a:spcAft>
                <a:spcPts val="0"/>
              </a:spcAft>
              <a:buClr>
                <a:schemeClr val="accent2"/>
              </a:buClr>
              <a:buSzPct val="100000"/>
              <a:buFont typeface="Noto Sans Symbols"/>
              <a:buChar char="❑"/>
              <a:defRPr sz="1800" b="0" i="0" u="none" strike="noStrike" cap="none">
                <a:solidFill>
                  <a:schemeClr val="dk1"/>
                </a:solidFill>
                <a:latin typeface="Questrial"/>
                <a:ea typeface="Questrial"/>
                <a:cs typeface="Questrial"/>
                <a:sym typeface="Questrial"/>
              </a:defRPr>
            </a:lvl2pPr>
            <a:lvl3pPr marL="857050" marR="0" lvl="2" indent="-85524" algn="l" rtl="0">
              <a:spcBef>
                <a:spcPts val="300"/>
              </a:spcBef>
              <a:spcAft>
                <a:spcPts val="0"/>
              </a:spcAft>
              <a:buClr>
                <a:schemeClr val="accent2"/>
              </a:buClr>
              <a:buSzPct val="100000"/>
              <a:buFont typeface="Noto Sans Symbols"/>
              <a:buChar char="❑"/>
              <a:defRPr sz="1500" b="0" i="0" u="none" strike="noStrike" cap="none">
                <a:solidFill>
                  <a:schemeClr val="dk1"/>
                </a:solidFill>
                <a:latin typeface="Questrial"/>
                <a:ea typeface="Questrial"/>
                <a:cs typeface="Questrial"/>
                <a:sym typeface="Questrial"/>
              </a:defRPr>
            </a:lvl3pPr>
            <a:lvl4pPr marL="1199869" marR="0" lvl="3" indent="-94969" algn="l" rtl="0">
              <a:spcBef>
                <a:spcPts val="270"/>
              </a:spcBef>
              <a:spcAft>
                <a:spcPts val="0"/>
              </a:spcAft>
              <a:buClr>
                <a:schemeClr val="accent2"/>
              </a:buClr>
              <a:buSzPct val="100000"/>
              <a:buFont typeface="Noto Sans Symbols"/>
              <a:buChar char="❑"/>
              <a:defRPr sz="1350" b="0" i="0" u="none" strike="noStrike" cap="none">
                <a:solidFill>
                  <a:schemeClr val="dk1"/>
                </a:solidFill>
                <a:latin typeface="Questrial"/>
                <a:ea typeface="Questrial"/>
                <a:cs typeface="Questrial"/>
                <a:sym typeface="Questrial"/>
              </a:defRPr>
            </a:lvl4pPr>
            <a:lvl5pPr marL="1542689" marR="0" lvl="4" indent="-94889" algn="l" rtl="0">
              <a:spcBef>
                <a:spcPts val="270"/>
              </a:spcBef>
              <a:spcAft>
                <a:spcPts val="0"/>
              </a:spcAft>
              <a:buClr>
                <a:schemeClr val="accent2"/>
              </a:buClr>
              <a:buSzPct val="100000"/>
              <a:buFont typeface="Noto Sans Symbols"/>
              <a:buChar char="❑"/>
              <a:defRPr sz="1350" b="0" i="0" u="none" strike="noStrike" cap="none">
                <a:solidFill>
                  <a:schemeClr val="dk1"/>
                </a:solidFill>
                <a:latin typeface="Questrial"/>
                <a:ea typeface="Questrial"/>
                <a:cs typeface="Questrial"/>
                <a:sym typeface="Questrial"/>
              </a:defRPr>
            </a:lvl5pPr>
            <a:lvl6pPr marL="1885509" marR="0" lvl="5" indent="-94809" algn="l" rtl="0">
              <a:spcBef>
                <a:spcPts val="270"/>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6pPr>
            <a:lvl7pPr marL="2228330" marR="0" lvl="6" indent="-94730" algn="l" rtl="0">
              <a:spcBef>
                <a:spcPts val="270"/>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7pPr>
            <a:lvl8pPr marL="2571149" marR="0" lvl="7" indent="-94649" algn="l" rtl="0">
              <a:spcBef>
                <a:spcPts val="270"/>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8pPr>
            <a:lvl9pPr marL="2913969" marR="0" lvl="8" indent="-94568" algn="l" rtl="0">
              <a:spcBef>
                <a:spcPts val="270"/>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9pPr>
          </a:lstStyle>
          <a:p>
            <a:pPr lvl="0"/>
            <a:r>
              <a:rPr lang="en-US"/>
              <a:t>Edit Master text styles</a:t>
            </a:r>
          </a:p>
        </p:txBody>
      </p:sp>
    </p:spTree>
    <p:extLst>
      <p:ext uri="{BB962C8B-B14F-4D97-AF65-F5344CB8AC3E}">
        <p14:creationId xmlns:p14="http://schemas.microsoft.com/office/powerpoint/2010/main" val="328425072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457200" y="655639"/>
            <a:ext cx="8229600" cy="1096961"/>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4400" b="0" i="0" u="none" strike="noStrike" cap="none">
                <a:solidFill>
                  <a:schemeClr val="accent2"/>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0" marR="0" lvl="1"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2pPr>
            <a:lvl3pPr marL="0" marR="0" lvl="2"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3pPr>
            <a:lvl4pPr marL="0" marR="0" lvl="3"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4pPr>
            <a:lvl5pPr marL="0" marR="0" lvl="4"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5pPr>
            <a:lvl6pPr marL="342819" marR="0" lvl="5" indent="-9444" algn="ctr" rtl="0">
              <a:spcBef>
                <a:spcPts val="0"/>
              </a:spcBef>
              <a:spcAft>
                <a:spcPts val="0"/>
              </a:spcAft>
              <a:buNone/>
              <a:defRPr sz="3300" b="0" i="0" u="none" strike="noStrike" cap="none">
                <a:solidFill>
                  <a:schemeClr val="dk2"/>
                </a:solidFill>
                <a:latin typeface="Questrial"/>
                <a:ea typeface="Questrial"/>
                <a:cs typeface="Questrial"/>
                <a:sym typeface="Questrial"/>
              </a:defRPr>
            </a:lvl6pPr>
            <a:lvl7pPr marL="685639" marR="0" lvl="6" indent="-9364" algn="ctr" rtl="0">
              <a:spcBef>
                <a:spcPts val="0"/>
              </a:spcBef>
              <a:spcAft>
                <a:spcPts val="0"/>
              </a:spcAft>
              <a:buNone/>
              <a:defRPr sz="3300" b="0" i="0" u="none" strike="noStrike" cap="none">
                <a:solidFill>
                  <a:schemeClr val="dk2"/>
                </a:solidFill>
                <a:latin typeface="Questrial"/>
                <a:ea typeface="Questrial"/>
                <a:cs typeface="Questrial"/>
                <a:sym typeface="Questrial"/>
              </a:defRPr>
            </a:lvl7pPr>
            <a:lvl8pPr marL="1028459" marR="0" lvl="7" indent="-9284" algn="ctr" rtl="0">
              <a:spcBef>
                <a:spcPts val="0"/>
              </a:spcBef>
              <a:spcAft>
                <a:spcPts val="0"/>
              </a:spcAft>
              <a:buNone/>
              <a:defRPr sz="3300" b="0" i="0" u="none" strike="noStrike" cap="none">
                <a:solidFill>
                  <a:schemeClr val="dk2"/>
                </a:solidFill>
                <a:latin typeface="Questrial"/>
                <a:ea typeface="Questrial"/>
                <a:cs typeface="Questrial"/>
                <a:sym typeface="Questrial"/>
              </a:defRPr>
            </a:lvl8pPr>
            <a:lvl9pPr marL="1371280" marR="0" lvl="8" indent="-9205" algn="ctr" rtl="0">
              <a:spcBef>
                <a:spcPts val="0"/>
              </a:spcBef>
              <a:spcAft>
                <a:spcPts val="0"/>
              </a:spcAft>
              <a:buNone/>
              <a:defRPr sz="3300" b="0" i="0" u="none" strike="noStrike" cap="none">
                <a:solidFill>
                  <a:schemeClr val="dk2"/>
                </a:solidFill>
                <a:latin typeface="Questrial"/>
                <a:ea typeface="Questrial"/>
                <a:cs typeface="Questrial"/>
                <a:sym typeface="Questrial"/>
              </a:defRPr>
            </a:lvl9pPr>
          </a:lstStyle>
          <a:p>
            <a:r>
              <a:rPr lang="en-US"/>
              <a:t>Click to edit Master title style</a:t>
            </a:r>
            <a:endParaRPr dirty="0"/>
          </a:p>
        </p:txBody>
      </p:sp>
    </p:spTree>
    <p:extLst>
      <p:ext uri="{BB962C8B-B14F-4D97-AF65-F5344CB8AC3E}">
        <p14:creationId xmlns:p14="http://schemas.microsoft.com/office/powerpoint/2010/main" val="115606001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Shape 51"/>
        <p:cNvGrpSpPr/>
        <p:nvPr/>
      </p:nvGrpSpPr>
      <p:grpSpPr>
        <a:xfrm>
          <a:off x="0" y="0"/>
          <a:ext cx="0" cy="0"/>
          <a:chOff x="0" y="0"/>
          <a:chExt cx="0" cy="0"/>
        </a:xfrm>
      </p:grpSpPr>
      <p:sp>
        <p:nvSpPr>
          <p:cNvPr id="52" name="Shape 52"/>
          <p:cNvSpPr txBox="1">
            <a:spLocks noGrp="1"/>
          </p:cNvSpPr>
          <p:nvPr>
            <p:ph type="title"/>
          </p:nvPr>
        </p:nvSpPr>
        <p:spPr>
          <a:xfrm>
            <a:off x="457205" y="685802"/>
            <a:ext cx="3008313" cy="749299"/>
          </a:xfrm>
          <a:prstGeom prst="rect">
            <a:avLst/>
          </a:prstGeom>
          <a:noFill/>
          <a:ln>
            <a:noFill/>
          </a:ln>
        </p:spPr>
        <p:txBody>
          <a:bodyPr wrap="square" lIns="91425" tIns="91425" rIns="91425" bIns="91425" anchor="b" anchorCtr="0"/>
          <a:lstStyle>
            <a:lvl1pPr marL="0" marR="0" lvl="0" indent="0" algn="l" rtl="0">
              <a:spcBef>
                <a:spcPts val="0"/>
              </a:spcBef>
              <a:spcAft>
                <a:spcPts val="0"/>
              </a:spcAft>
              <a:buNone/>
              <a:defRPr sz="1500" b="1" i="0" u="none" strike="noStrike" cap="none">
                <a:solidFill>
                  <a:schemeClr val="accent2"/>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0" marR="0" lvl="1"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2pPr>
            <a:lvl3pPr marL="0" marR="0" lvl="2"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3pPr>
            <a:lvl4pPr marL="0" marR="0" lvl="3"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4pPr>
            <a:lvl5pPr marL="0" marR="0" lvl="4"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5pPr>
            <a:lvl6pPr marL="342819" marR="0" lvl="5" indent="-9444" algn="ctr" rtl="0">
              <a:spcBef>
                <a:spcPts val="0"/>
              </a:spcBef>
              <a:spcAft>
                <a:spcPts val="0"/>
              </a:spcAft>
              <a:buNone/>
              <a:defRPr sz="3300" b="0" i="0" u="none" strike="noStrike" cap="none">
                <a:solidFill>
                  <a:schemeClr val="dk2"/>
                </a:solidFill>
                <a:latin typeface="Questrial"/>
                <a:ea typeface="Questrial"/>
                <a:cs typeface="Questrial"/>
                <a:sym typeface="Questrial"/>
              </a:defRPr>
            </a:lvl6pPr>
            <a:lvl7pPr marL="685639" marR="0" lvl="6" indent="-9364" algn="ctr" rtl="0">
              <a:spcBef>
                <a:spcPts val="0"/>
              </a:spcBef>
              <a:spcAft>
                <a:spcPts val="0"/>
              </a:spcAft>
              <a:buNone/>
              <a:defRPr sz="3300" b="0" i="0" u="none" strike="noStrike" cap="none">
                <a:solidFill>
                  <a:schemeClr val="dk2"/>
                </a:solidFill>
                <a:latin typeface="Questrial"/>
                <a:ea typeface="Questrial"/>
                <a:cs typeface="Questrial"/>
                <a:sym typeface="Questrial"/>
              </a:defRPr>
            </a:lvl7pPr>
            <a:lvl8pPr marL="1028459" marR="0" lvl="7" indent="-9284" algn="ctr" rtl="0">
              <a:spcBef>
                <a:spcPts val="0"/>
              </a:spcBef>
              <a:spcAft>
                <a:spcPts val="0"/>
              </a:spcAft>
              <a:buNone/>
              <a:defRPr sz="3300" b="0" i="0" u="none" strike="noStrike" cap="none">
                <a:solidFill>
                  <a:schemeClr val="dk2"/>
                </a:solidFill>
                <a:latin typeface="Questrial"/>
                <a:ea typeface="Questrial"/>
                <a:cs typeface="Questrial"/>
                <a:sym typeface="Questrial"/>
              </a:defRPr>
            </a:lvl8pPr>
            <a:lvl9pPr marL="1371280" marR="0" lvl="8" indent="-9205" algn="ctr" rtl="0">
              <a:spcBef>
                <a:spcPts val="0"/>
              </a:spcBef>
              <a:spcAft>
                <a:spcPts val="0"/>
              </a:spcAft>
              <a:buNone/>
              <a:defRPr sz="3300" b="0" i="0" u="none" strike="noStrike" cap="none">
                <a:solidFill>
                  <a:schemeClr val="dk2"/>
                </a:solidFill>
                <a:latin typeface="Questrial"/>
                <a:ea typeface="Questrial"/>
                <a:cs typeface="Questrial"/>
                <a:sym typeface="Questrial"/>
              </a:defRPr>
            </a:lvl9pPr>
          </a:lstStyle>
          <a:p>
            <a:r>
              <a:rPr lang="en-US"/>
              <a:t>Click to edit Master title style</a:t>
            </a:r>
            <a:endParaRPr/>
          </a:p>
        </p:txBody>
      </p:sp>
      <p:sp>
        <p:nvSpPr>
          <p:cNvPr id="53" name="Shape 53"/>
          <p:cNvSpPr txBox="1">
            <a:spLocks noGrp="1"/>
          </p:cNvSpPr>
          <p:nvPr>
            <p:ph type="body" idx="1"/>
          </p:nvPr>
        </p:nvSpPr>
        <p:spPr>
          <a:xfrm>
            <a:off x="3575054" y="685802"/>
            <a:ext cx="5111751" cy="5105401"/>
          </a:xfrm>
          <a:prstGeom prst="rect">
            <a:avLst/>
          </a:prstGeom>
          <a:noFill/>
          <a:ln>
            <a:noFill/>
          </a:ln>
        </p:spPr>
        <p:txBody>
          <a:bodyPr wrap="square" lIns="91425" tIns="91425" rIns="91425" bIns="91425" anchor="t" anchorCtr="0"/>
          <a:lstStyle>
            <a:lvl1pPr marL="257115" marR="0" lvl="0" indent="-104714" algn="l" rtl="0">
              <a:spcBef>
                <a:spcPts val="480"/>
              </a:spcBef>
              <a:spcAft>
                <a:spcPts val="0"/>
              </a:spcAft>
              <a:buClr>
                <a:schemeClr val="accent2"/>
              </a:buClr>
              <a:buSzPct val="100000"/>
              <a:buFont typeface="Noto Sans Symbols"/>
              <a:buChar char="❑"/>
              <a:defRPr sz="2400" b="0"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557082" marR="0" lvl="1" indent="-90356" algn="l" rtl="0">
              <a:spcBef>
                <a:spcPts val="420"/>
              </a:spcBef>
              <a:spcAft>
                <a:spcPts val="0"/>
              </a:spcAft>
              <a:buClr>
                <a:schemeClr val="accent2"/>
              </a:buClr>
              <a:buSzPct val="100000"/>
              <a:buFont typeface="Noto Sans Symbols"/>
              <a:buChar char="❑"/>
              <a:defRPr sz="2100" b="0" i="0" u="none" strike="noStrike" cap="none">
                <a:solidFill>
                  <a:schemeClr val="dk1"/>
                </a:solidFill>
                <a:latin typeface="Questrial"/>
                <a:ea typeface="Questrial"/>
                <a:cs typeface="Questrial"/>
                <a:sym typeface="Questrial"/>
              </a:defRPr>
            </a:lvl2pPr>
            <a:lvl3pPr marL="857050" marR="0" lvl="2" indent="-66474" algn="l" rtl="0">
              <a:spcBef>
                <a:spcPts val="360"/>
              </a:spcBef>
              <a:spcAft>
                <a:spcPts val="0"/>
              </a:spcAft>
              <a:buClr>
                <a:schemeClr val="accent2"/>
              </a:buClr>
              <a:buSzPct val="100000"/>
              <a:buFont typeface="Noto Sans Symbols"/>
              <a:buChar char="❑"/>
              <a:defRPr sz="1800" b="0" i="0" u="none" strike="noStrike" cap="none">
                <a:solidFill>
                  <a:schemeClr val="dk1"/>
                </a:solidFill>
                <a:latin typeface="Questrial"/>
                <a:ea typeface="Questrial"/>
                <a:cs typeface="Questrial"/>
                <a:sym typeface="Questrial"/>
              </a:defRPr>
            </a:lvl3pPr>
            <a:lvl4pPr marL="1199869" marR="0" lvl="3" indent="-85444" algn="l" rtl="0">
              <a:spcBef>
                <a:spcPts val="300"/>
              </a:spcBef>
              <a:spcAft>
                <a:spcPts val="0"/>
              </a:spcAft>
              <a:buClr>
                <a:schemeClr val="accent2"/>
              </a:buClr>
              <a:buSzPct val="100000"/>
              <a:buFont typeface="Noto Sans Symbols"/>
              <a:buChar char="❑"/>
              <a:defRPr sz="1500" b="0" i="0" u="none" strike="noStrike" cap="none">
                <a:solidFill>
                  <a:schemeClr val="dk1"/>
                </a:solidFill>
                <a:latin typeface="Questrial"/>
                <a:ea typeface="Questrial"/>
                <a:cs typeface="Questrial"/>
                <a:sym typeface="Questrial"/>
              </a:defRPr>
            </a:lvl4pPr>
            <a:lvl5pPr marL="1542689" marR="0" lvl="4" indent="-85364" algn="l" rtl="0">
              <a:spcBef>
                <a:spcPts val="300"/>
              </a:spcBef>
              <a:spcAft>
                <a:spcPts val="0"/>
              </a:spcAft>
              <a:buClr>
                <a:schemeClr val="accent2"/>
              </a:buClr>
              <a:buSzPct val="100000"/>
              <a:buFont typeface="Noto Sans Symbols"/>
              <a:buChar char="❑"/>
              <a:defRPr sz="1500" b="0" i="0" u="none" strike="noStrike" cap="none">
                <a:solidFill>
                  <a:schemeClr val="dk1"/>
                </a:solidFill>
                <a:latin typeface="Questrial"/>
                <a:ea typeface="Questrial"/>
                <a:cs typeface="Questrial"/>
                <a:sym typeface="Questrial"/>
              </a:defRPr>
            </a:lvl5pPr>
            <a:lvl6pPr marL="1885509" marR="0" lvl="5" indent="-85284"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6pPr>
            <a:lvl7pPr marL="2228330" marR="0" lvl="6" indent="-85205"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7pPr>
            <a:lvl8pPr marL="2571149" marR="0" lvl="7" indent="-85124"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8pPr>
            <a:lvl9pPr marL="2913969" marR="0" lvl="8" indent="-85043"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9pPr>
          </a:lstStyle>
          <a:p>
            <a:pPr lvl="0"/>
            <a:r>
              <a:rPr lang="en-US"/>
              <a:t>Edit Master text styles</a:t>
            </a:r>
          </a:p>
        </p:txBody>
      </p:sp>
      <p:sp>
        <p:nvSpPr>
          <p:cNvPr id="54" name="Shape 54"/>
          <p:cNvSpPr txBox="1">
            <a:spLocks noGrp="1"/>
          </p:cNvSpPr>
          <p:nvPr>
            <p:ph type="body" idx="2"/>
          </p:nvPr>
        </p:nvSpPr>
        <p:spPr>
          <a:xfrm>
            <a:off x="457205" y="1435103"/>
            <a:ext cx="3008313" cy="4356098"/>
          </a:xfrm>
          <a:prstGeom prst="rect">
            <a:avLst/>
          </a:prstGeom>
          <a:noFill/>
          <a:ln>
            <a:noFill/>
          </a:ln>
        </p:spPr>
        <p:txBody>
          <a:bodyPr wrap="square" lIns="91425" tIns="91425" rIns="91425" bIns="91425" anchor="t" anchorCtr="0"/>
          <a:lstStyle>
            <a:lvl1pPr marL="0" marR="0" lvl="0" indent="0" algn="l" rtl="0">
              <a:spcBef>
                <a:spcPts val="210"/>
              </a:spcBef>
              <a:spcAft>
                <a:spcPts val="0"/>
              </a:spcAft>
              <a:buClr>
                <a:schemeClr val="accent2"/>
              </a:buClr>
              <a:buFont typeface="Noto Sans Symbols"/>
              <a:buNone/>
              <a:defRPr sz="1050" b="0"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342819" marR="0" lvl="1" indent="-9444" algn="l" rtl="0">
              <a:spcBef>
                <a:spcPts val="180"/>
              </a:spcBef>
              <a:spcAft>
                <a:spcPts val="0"/>
              </a:spcAft>
              <a:buClr>
                <a:schemeClr val="accent2"/>
              </a:buClr>
              <a:buFont typeface="Noto Sans Symbols"/>
              <a:buNone/>
              <a:defRPr sz="900" b="0" i="0" u="none" strike="noStrike" cap="none">
                <a:solidFill>
                  <a:schemeClr val="dk1"/>
                </a:solidFill>
                <a:latin typeface="Questrial"/>
                <a:ea typeface="Questrial"/>
                <a:cs typeface="Questrial"/>
                <a:sym typeface="Questrial"/>
              </a:defRPr>
            </a:lvl2pPr>
            <a:lvl3pPr marL="685639" marR="0" lvl="2" indent="-9364" algn="l" rtl="0">
              <a:spcBef>
                <a:spcPts val="150"/>
              </a:spcBef>
              <a:spcAft>
                <a:spcPts val="0"/>
              </a:spcAft>
              <a:buClr>
                <a:schemeClr val="accent2"/>
              </a:buClr>
              <a:buFont typeface="Noto Sans Symbols"/>
              <a:buNone/>
              <a:defRPr sz="750" b="0" i="0" u="none" strike="noStrike" cap="none">
                <a:solidFill>
                  <a:schemeClr val="dk1"/>
                </a:solidFill>
                <a:latin typeface="Questrial"/>
                <a:ea typeface="Questrial"/>
                <a:cs typeface="Questrial"/>
                <a:sym typeface="Questrial"/>
              </a:defRPr>
            </a:lvl3pPr>
            <a:lvl4pPr marL="1028459" marR="0" lvl="3" indent="-9284" algn="l" rtl="0">
              <a:spcBef>
                <a:spcPts val="135"/>
              </a:spcBef>
              <a:spcAft>
                <a:spcPts val="0"/>
              </a:spcAft>
              <a:buClr>
                <a:schemeClr val="accent2"/>
              </a:buClr>
              <a:buFont typeface="Noto Sans Symbols"/>
              <a:buNone/>
              <a:defRPr sz="675" b="0" i="0" u="none" strike="noStrike" cap="none">
                <a:solidFill>
                  <a:schemeClr val="dk1"/>
                </a:solidFill>
                <a:latin typeface="Questrial"/>
                <a:ea typeface="Questrial"/>
                <a:cs typeface="Questrial"/>
                <a:sym typeface="Questrial"/>
              </a:defRPr>
            </a:lvl4pPr>
            <a:lvl5pPr marL="1371280" marR="0" lvl="4" indent="-9205" algn="l" rtl="0">
              <a:spcBef>
                <a:spcPts val="135"/>
              </a:spcBef>
              <a:spcAft>
                <a:spcPts val="0"/>
              </a:spcAft>
              <a:buClr>
                <a:schemeClr val="accent2"/>
              </a:buClr>
              <a:buFont typeface="Noto Sans Symbols"/>
              <a:buNone/>
              <a:defRPr sz="675" b="0" i="0" u="none" strike="noStrike" cap="none">
                <a:solidFill>
                  <a:schemeClr val="dk1"/>
                </a:solidFill>
                <a:latin typeface="Questrial"/>
                <a:ea typeface="Questrial"/>
                <a:cs typeface="Questrial"/>
                <a:sym typeface="Questrial"/>
              </a:defRPr>
            </a:lvl5pPr>
            <a:lvl6pPr marL="1714100" marR="0" lvl="5" indent="-9124" algn="l" rtl="0">
              <a:spcBef>
                <a:spcPts val="135"/>
              </a:spcBef>
              <a:buClr>
                <a:schemeClr val="dk1"/>
              </a:buClr>
              <a:buFont typeface="Arial"/>
              <a:buNone/>
              <a:defRPr sz="675" b="0" i="0" u="none" strike="noStrike" cap="none">
                <a:solidFill>
                  <a:schemeClr val="dk1"/>
                </a:solidFill>
                <a:latin typeface="Calibri"/>
                <a:ea typeface="Calibri"/>
                <a:cs typeface="Calibri"/>
                <a:sym typeface="Calibri"/>
              </a:defRPr>
            </a:lvl6pPr>
            <a:lvl7pPr marL="2056919" marR="0" lvl="6" indent="-9043" algn="l" rtl="0">
              <a:spcBef>
                <a:spcPts val="135"/>
              </a:spcBef>
              <a:buClr>
                <a:schemeClr val="dk1"/>
              </a:buClr>
              <a:buFont typeface="Arial"/>
              <a:buNone/>
              <a:defRPr sz="675" b="0" i="0" u="none" strike="noStrike" cap="none">
                <a:solidFill>
                  <a:schemeClr val="dk1"/>
                </a:solidFill>
                <a:latin typeface="Calibri"/>
                <a:ea typeface="Calibri"/>
                <a:cs typeface="Calibri"/>
                <a:sym typeface="Calibri"/>
              </a:defRPr>
            </a:lvl7pPr>
            <a:lvl8pPr marL="2399739" marR="0" lvl="7" indent="-8963" algn="l" rtl="0">
              <a:spcBef>
                <a:spcPts val="135"/>
              </a:spcBef>
              <a:buClr>
                <a:schemeClr val="dk1"/>
              </a:buClr>
              <a:buFont typeface="Arial"/>
              <a:buNone/>
              <a:defRPr sz="675" b="0" i="0" u="none" strike="noStrike" cap="none">
                <a:solidFill>
                  <a:schemeClr val="dk1"/>
                </a:solidFill>
                <a:latin typeface="Calibri"/>
                <a:ea typeface="Calibri"/>
                <a:cs typeface="Calibri"/>
                <a:sym typeface="Calibri"/>
              </a:defRPr>
            </a:lvl8pPr>
            <a:lvl9pPr marL="2742557" marR="0" lvl="8" indent="-8882" algn="l" rtl="0">
              <a:spcBef>
                <a:spcPts val="135"/>
              </a:spcBef>
              <a:buClr>
                <a:schemeClr val="dk1"/>
              </a:buClr>
              <a:buFont typeface="Arial"/>
              <a:buNone/>
              <a:defRPr sz="675" b="0" i="0" u="none" strike="noStrike" cap="none">
                <a:solidFill>
                  <a:schemeClr val="dk1"/>
                </a:solidFill>
                <a:latin typeface="Calibri"/>
                <a:ea typeface="Calibri"/>
                <a:cs typeface="Calibri"/>
                <a:sym typeface="Calibri"/>
              </a:defRPr>
            </a:lvl9pPr>
          </a:lstStyle>
          <a:p>
            <a:pPr lvl="0"/>
            <a:r>
              <a:rPr lang="en-US"/>
              <a:t>Edit Master text styles</a:t>
            </a:r>
          </a:p>
        </p:txBody>
      </p:sp>
    </p:spTree>
    <p:extLst>
      <p:ext uri="{BB962C8B-B14F-4D97-AF65-F5344CB8AC3E}">
        <p14:creationId xmlns:p14="http://schemas.microsoft.com/office/powerpoint/2010/main" val="123755452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Shape 55"/>
        <p:cNvGrpSpPr/>
        <p:nvPr/>
      </p:nvGrpSpPr>
      <p:grpSpPr>
        <a:xfrm>
          <a:off x="0" y="0"/>
          <a:ext cx="0" cy="0"/>
          <a:chOff x="0" y="0"/>
          <a:chExt cx="0" cy="0"/>
        </a:xfrm>
      </p:grpSpPr>
      <p:sp>
        <p:nvSpPr>
          <p:cNvPr id="56" name="Shape 56"/>
          <p:cNvSpPr txBox="1">
            <a:spLocks noGrp="1"/>
          </p:cNvSpPr>
          <p:nvPr>
            <p:ph type="title"/>
          </p:nvPr>
        </p:nvSpPr>
        <p:spPr>
          <a:xfrm>
            <a:off x="1792289" y="4800603"/>
            <a:ext cx="5486399" cy="566737"/>
          </a:xfrm>
          <a:prstGeom prst="rect">
            <a:avLst/>
          </a:prstGeom>
          <a:noFill/>
          <a:ln>
            <a:noFill/>
          </a:ln>
        </p:spPr>
        <p:txBody>
          <a:bodyPr wrap="square" lIns="91425" tIns="91425" rIns="91425" bIns="91425" anchor="b" anchorCtr="0"/>
          <a:lstStyle>
            <a:lvl1pPr marL="0" marR="0" lvl="0" indent="0" algn="l" rtl="0">
              <a:spcBef>
                <a:spcPts val="0"/>
              </a:spcBef>
              <a:spcAft>
                <a:spcPts val="0"/>
              </a:spcAft>
              <a:buNone/>
              <a:defRPr sz="1500" b="1" i="0" u="none" strike="noStrike" cap="none">
                <a:solidFill>
                  <a:schemeClr val="accent2"/>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0" marR="0" lvl="1"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2pPr>
            <a:lvl3pPr marL="0" marR="0" lvl="2"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3pPr>
            <a:lvl4pPr marL="0" marR="0" lvl="3"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4pPr>
            <a:lvl5pPr marL="0" marR="0" lvl="4"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5pPr>
            <a:lvl6pPr marL="342819" marR="0" lvl="5" indent="-9444" algn="ctr" rtl="0">
              <a:spcBef>
                <a:spcPts val="0"/>
              </a:spcBef>
              <a:spcAft>
                <a:spcPts val="0"/>
              </a:spcAft>
              <a:buNone/>
              <a:defRPr sz="3300" b="0" i="0" u="none" strike="noStrike" cap="none">
                <a:solidFill>
                  <a:schemeClr val="dk2"/>
                </a:solidFill>
                <a:latin typeface="Questrial"/>
                <a:ea typeface="Questrial"/>
                <a:cs typeface="Questrial"/>
                <a:sym typeface="Questrial"/>
              </a:defRPr>
            </a:lvl6pPr>
            <a:lvl7pPr marL="685639" marR="0" lvl="6" indent="-9364" algn="ctr" rtl="0">
              <a:spcBef>
                <a:spcPts val="0"/>
              </a:spcBef>
              <a:spcAft>
                <a:spcPts val="0"/>
              </a:spcAft>
              <a:buNone/>
              <a:defRPr sz="3300" b="0" i="0" u="none" strike="noStrike" cap="none">
                <a:solidFill>
                  <a:schemeClr val="dk2"/>
                </a:solidFill>
                <a:latin typeface="Questrial"/>
                <a:ea typeface="Questrial"/>
                <a:cs typeface="Questrial"/>
                <a:sym typeface="Questrial"/>
              </a:defRPr>
            </a:lvl7pPr>
            <a:lvl8pPr marL="1028459" marR="0" lvl="7" indent="-9284" algn="ctr" rtl="0">
              <a:spcBef>
                <a:spcPts val="0"/>
              </a:spcBef>
              <a:spcAft>
                <a:spcPts val="0"/>
              </a:spcAft>
              <a:buNone/>
              <a:defRPr sz="3300" b="0" i="0" u="none" strike="noStrike" cap="none">
                <a:solidFill>
                  <a:schemeClr val="dk2"/>
                </a:solidFill>
                <a:latin typeface="Questrial"/>
                <a:ea typeface="Questrial"/>
                <a:cs typeface="Questrial"/>
                <a:sym typeface="Questrial"/>
              </a:defRPr>
            </a:lvl8pPr>
            <a:lvl9pPr marL="1371280" marR="0" lvl="8" indent="-9205" algn="ctr" rtl="0">
              <a:spcBef>
                <a:spcPts val="0"/>
              </a:spcBef>
              <a:spcAft>
                <a:spcPts val="0"/>
              </a:spcAft>
              <a:buNone/>
              <a:defRPr sz="3300" b="0" i="0" u="none" strike="noStrike" cap="none">
                <a:solidFill>
                  <a:schemeClr val="dk2"/>
                </a:solidFill>
                <a:latin typeface="Questrial"/>
                <a:ea typeface="Questrial"/>
                <a:cs typeface="Questrial"/>
                <a:sym typeface="Questrial"/>
              </a:defRPr>
            </a:lvl9pPr>
          </a:lstStyle>
          <a:p>
            <a:r>
              <a:rPr lang="en-US"/>
              <a:t>Click to edit Master title style</a:t>
            </a:r>
            <a:endParaRPr dirty="0"/>
          </a:p>
        </p:txBody>
      </p:sp>
      <p:sp>
        <p:nvSpPr>
          <p:cNvPr id="57" name="Shape 57"/>
          <p:cNvSpPr>
            <a:spLocks noGrp="1"/>
          </p:cNvSpPr>
          <p:nvPr>
            <p:ph type="pic" idx="2"/>
          </p:nvPr>
        </p:nvSpPr>
        <p:spPr>
          <a:xfrm>
            <a:off x="1792289" y="685800"/>
            <a:ext cx="5486399" cy="4041774"/>
          </a:xfrm>
          <a:prstGeom prst="rect">
            <a:avLst/>
          </a:prstGeom>
          <a:noFill/>
          <a:ln>
            <a:noFill/>
          </a:ln>
        </p:spPr>
        <p:txBody>
          <a:bodyPr wrap="square" lIns="91425" tIns="91425" rIns="91425" bIns="91425" anchor="t" anchorCtr="0"/>
          <a:lstStyle>
            <a:lvl1pPr marL="0" marR="0" lvl="0" indent="0" algn="l" rtl="0">
              <a:spcBef>
                <a:spcPts val="480"/>
              </a:spcBef>
              <a:spcAft>
                <a:spcPts val="0"/>
              </a:spcAft>
              <a:buClr>
                <a:schemeClr val="accent2"/>
              </a:buClr>
              <a:buFont typeface="Noto Sans Symbols"/>
              <a:buNone/>
              <a:defRPr sz="2400" b="0"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342819" marR="0" lvl="1" indent="-9444" algn="l" rtl="0">
              <a:spcBef>
                <a:spcPts val="420"/>
              </a:spcBef>
              <a:spcAft>
                <a:spcPts val="0"/>
              </a:spcAft>
              <a:buClr>
                <a:schemeClr val="accent2"/>
              </a:buClr>
              <a:buFont typeface="Noto Sans Symbols"/>
              <a:buNone/>
              <a:defRPr sz="2100" b="0" i="0" u="none" strike="noStrike" cap="none">
                <a:solidFill>
                  <a:schemeClr val="dk1"/>
                </a:solidFill>
                <a:latin typeface="Questrial"/>
                <a:ea typeface="Questrial"/>
                <a:cs typeface="Questrial"/>
                <a:sym typeface="Questrial"/>
              </a:defRPr>
            </a:lvl2pPr>
            <a:lvl3pPr marL="685639" marR="0" lvl="2" indent="-9364" algn="l" rtl="0">
              <a:spcBef>
                <a:spcPts val="360"/>
              </a:spcBef>
              <a:spcAft>
                <a:spcPts val="0"/>
              </a:spcAft>
              <a:buClr>
                <a:schemeClr val="accent2"/>
              </a:buClr>
              <a:buFont typeface="Noto Sans Symbols"/>
              <a:buNone/>
              <a:defRPr sz="1800" b="0" i="0" u="none" strike="noStrike" cap="none">
                <a:solidFill>
                  <a:schemeClr val="dk1"/>
                </a:solidFill>
                <a:latin typeface="Questrial"/>
                <a:ea typeface="Questrial"/>
                <a:cs typeface="Questrial"/>
                <a:sym typeface="Questrial"/>
              </a:defRPr>
            </a:lvl3pPr>
            <a:lvl4pPr marL="1028459" marR="0" lvl="3" indent="-9284" algn="l" rtl="0">
              <a:spcBef>
                <a:spcPts val="300"/>
              </a:spcBef>
              <a:spcAft>
                <a:spcPts val="0"/>
              </a:spcAft>
              <a:buClr>
                <a:schemeClr val="accent2"/>
              </a:buClr>
              <a:buFont typeface="Noto Sans Symbols"/>
              <a:buNone/>
              <a:defRPr sz="1500" b="0" i="0" u="none" strike="noStrike" cap="none">
                <a:solidFill>
                  <a:schemeClr val="dk1"/>
                </a:solidFill>
                <a:latin typeface="Questrial"/>
                <a:ea typeface="Questrial"/>
                <a:cs typeface="Questrial"/>
                <a:sym typeface="Questrial"/>
              </a:defRPr>
            </a:lvl4pPr>
            <a:lvl5pPr marL="1371280" marR="0" lvl="4" indent="-9205" algn="l" rtl="0">
              <a:spcBef>
                <a:spcPts val="300"/>
              </a:spcBef>
              <a:spcAft>
                <a:spcPts val="0"/>
              </a:spcAft>
              <a:buClr>
                <a:schemeClr val="accent2"/>
              </a:buClr>
              <a:buFont typeface="Noto Sans Symbols"/>
              <a:buNone/>
              <a:defRPr sz="1500" b="0" i="0" u="none" strike="noStrike" cap="none">
                <a:solidFill>
                  <a:schemeClr val="dk1"/>
                </a:solidFill>
                <a:latin typeface="Questrial"/>
                <a:ea typeface="Questrial"/>
                <a:cs typeface="Questrial"/>
                <a:sym typeface="Questrial"/>
              </a:defRPr>
            </a:lvl5pPr>
            <a:lvl6pPr marL="1714100" marR="0" lvl="5" indent="-9124" algn="l" rtl="0">
              <a:spcBef>
                <a:spcPts val="300"/>
              </a:spcBef>
              <a:buClr>
                <a:schemeClr val="dk1"/>
              </a:buClr>
              <a:buFont typeface="Arial"/>
              <a:buNone/>
              <a:defRPr sz="1500" b="0" i="0" u="none" strike="noStrike" cap="none">
                <a:solidFill>
                  <a:schemeClr val="dk1"/>
                </a:solidFill>
                <a:latin typeface="Calibri"/>
                <a:ea typeface="Calibri"/>
                <a:cs typeface="Calibri"/>
                <a:sym typeface="Calibri"/>
              </a:defRPr>
            </a:lvl6pPr>
            <a:lvl7pPr marL="2056919" marR="0" lvl="6" indent="-9043" algn="l" rtl="0">
              <a:spcBef>
                <a:spcPts val="300"/>
              </a:spcBef>
              <a:buClr>
                <a:schemeClr val="dk1"/>
              </a:buClr>
              <a:buFont typeface="Arial"/>
              <a:buNone/>
              <a:defRPr sz="1500" b="0" i="0" u="none" strike="noStrike" cap="none">
                <a:solidFill>
                  <a:schemeClr val="dk1"/>
                </a:solidFill>
                <a:latin typeface="Calibri"/>
                <a:ea typeface="Calibri"/>
                <a:cs typeface="Calibri"/>
                <a:sym typeface="Calibri"/>
              </a:defRPr>
            </a:lvl7pPr>
            <a:lvl8pPr marL="2399739" marR="0" lvl="7" indent="-8963" algn="l" rtl="0">
              <a:spcBef>
                <a:spcPts val="300"/>
              </a:spcBef>
              <a:buClr>
                <a:schemeClr val="dk1"/>
              </a:buClr>
              <a:buFont typeface="Arial"/>
              <a:buNone/>
              <a:defRPr sz="1500" b="0" i="0" u="none" strike="noStrike" cap="none">
                <a:solidFill>
                  <a:schemeClr val="dk1"/>
                </a:solidFill>
                <a:latin typeface="Calibri"/>
                <a:ea typeface="Calibri"/>
                <a:cs typeface="Calibri"/>
                <a:sym typeface="Calibri"/>
              </a:defRPr>
            </a:lvl8pPr>
            <a:lvl9pPr marL="2742557" marR="0" lvl="8" indent="-8882" algn="l" rtl="0">
              <a:spcBef>
                <a:spcPts val="300"/>
              </a:spcBef>
              <a:buClr>
                <a:schemeClr val="dk1"/>
              </a:buClr>
              <a:buFont typeface="Arial"/>
              <a:buNone/>
              <a:defRPr sz="1500" b="0" i="0" u="none" strike="noStrike" cap="none">
                <a:solidFill>
                  <a:schemeClr val="dk1"/>
                </a:solidFill>
                <a:latin typeface="Calibri"/>
                <a:ea typeface="Calibri"/>
                <a:cs typeface="Calibri"/>
                <a:sym typeface="Calibri"/>
              </a:defRPr>
            </a:lvl9pPr>
          </a:lstStyle>
          <a:p>
            <a:r>
              <a:rPr lang="en-US"/>
              <a:t>Click icon to add picture</a:t>
            </a:r>
            <a:endParaRPr/>
          </a:p>
        </p:txBody>
      </p:sp>
      <p:sp>
        <p:nvSpPr>
          <p:cNvPr id="58" name="Shape 58"/>
          <p:cNvSpPr txBox="1">
            <a:spLocks noGrp="1"/>
          </p:cNvSpPr>
          <p:nvPr>
            <p:ph type="body" idx="1"/>
          </p:nvPr>
        </p:nvSpPr>
        <p:spPr>
          <a:xfrm>
            <a:off x="1792289" y="5367341"/>
            <a:ext cx="5486399" cy="500060"/>
          </a:xfrm>
          <a:prstGeom prst="rect">
            <a:avLst/>
          </a:prstGeom>
          <a:noFill/>
          <a:ln>
            <a:noFill/>
          </a:ln>
        </p:spPr>
        <p:txBody>
          <a:bodyPr wrap="square" lIns="91425" tIns="91425" rIns="91425" bIns="91425" anchor="t" anchorCtr="0"/>
          <a:lstStyle>
            <a:lvl1pPr marL="0" marR="0" lvl="0" indent="0" algn="l" rtl="0">
              <a:spcBef>
                <a:spcPts val="210"/>
              </a:spcBef>
              <a:spcAft>
                <a:spcPts val="0"/>
              </a:spcAft>
              <a:buClr>
                <a:schemeClr val="accent2"/>
              </a:buClr>
              <a:buFont typeface="Noto Sans Symbols"/>
              <a:buNone/>
              <a:defRPr sz="1050" b="0"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342819" marR="0" lvl="1" indent="-9444" algn="l" rtl="0">
              <a:spcBef>
                <a:spcPts val="180"/>
              </a:spcBef>
              <a:spcAft>
                <a:spcPts val="0"/>
              </a:spcAft>
              <a:buClr>
                <a:schemeClr val="accent2"/>
              </a:buClr>
              <a:buFont typeface="Noto Sans Symbols"/>
              <a:buNone/>
              <a:defRPr sz="900" b="0" i="0" u="none" strike="noStrike" cap="none">
                <a:solidFill>
                  <a:schemeClr val="dk1"/>
                </a:solidFill>
                <a:latin typeface="Questrial"/>
                <a:ea typeface="Questrial"/>
                <a:cs typeface="Questrial"/>
                <a:sym typeface="Questrial"/>
              </a:defRPr>
            </a:lvl2pPr>
            <a:lvl3pPr marL="685639" marR="0" lvl="2" indent="-9364" algn="l" rtl="0">
              <a:spcBef>
                <a:spcPts val="150"/>
              </a:spcBef>
              <a:spcAft>
                <a:spcPts val="0"/>
              </a:spcAft>
              <a:buClr>
                <a:schemeClr val="accent2"/>
              </a:buClr>
              <a:buFont typeface="Noto Sans Symbols"/>
              <a:buNone/>
              <a:defRPr sz="750" b="0" i="0" u="none" strike="noStrike" cap="none">
                <a:solidFill>
                  <a:schemeClr val="dk1"/>
                </a:solidFill>
                <a:latin typeface="Questrial"/>
                <a:ea typeface="Questrial"/>
                <a:cs typeface="Questrial"/>
                <a:sym typeface="Questrial"/>
              </a:defRPr>
            </a:lvl3pPr>
            <a:lvl4pPr marL="1028459" marR="0" lvl="3" indent="-9284" algn="l" rtl="0">
              <a:spcBef>
                <a:spcPts val="135"/>
              </a:spcBef>
              <a:spcAft>
                <a:spcPts val="0"/>
              </a:spcAft>
              <a:buClr>
                <a:schemeClr val="accent2"/>
              </a:buClr>
              <a:buFont typeface="Noto Sans Symbols"/>
              <a:buNone/>
              <a:defRPr sz="675" b="0" i="0" u="none" strike="noStrike" cap="none">
                <a:solidFill>
                  <a:schemeClr val="dk1"/>
                </a:solidFill>
                <a:latin typeface="Questrial"/>
                <a:ea typeface="Questrial"/>
                <a:cs typeface="Questrial"/>
                <a:sym typeface="Questrial"/>
              </a:defRPr>
            </a:lvl4pPr>
            <a:lvl5pPr marL="1371280" marR="0" lvl="4" indent="-9205" algn="l" rtl="0">
              <a:spcBef>
                <a:spcPts val="135"/>
              </a:spcBef>
              <a:spcAft>
                <a:spcPts val="0"/>
              </a:spcAft>
              <a:buClr>
                <a:schemeClr val="accent2"/>
              </a:buClr>
              <a:buFont typeface="Noto Sans Symbols"/>
              <a:buNone/>
              <a:defRPr sz="675" b="0" i="0" u="none" strike="noStrike" cap="none">
                <a:solidFill>
                  <a:schemeClr val="dk1"/>
                </a:solidFill>
                <a:latin typeface="Questrial"/>
                <a:ea typeface="Questrial"/>
                <a:cs typeface="Questrial"/>
                <a:sym typeface="Questrial"/>
              </a:defRPr>
            </a:lvl5pPr>
            <a:lvl6pPr marL="1714100" marR="0" lvl="5" indent="-9124" algn="l" rtl="0">
              <a:spcBef>
                <a:spcPts val="135"/>
              </a:spcBef>
              <a:buClr>
                <a:schemeClr val="dk1"/>
              </a:buClr>
              <a:buFont typeface="Arial"/>
              <a:buNone/>
              <a:defRPr sz="675" b="0" i="0" u="none" strike="noStrike" cap="none">
                <a:solidFill>
                  <a:schemeClr val="dk1"/>
                </a:solidFill>
                <a:latin typeface="Calibri"/>
                <a:ea typeface="Calibri"/>
                <a:cs typeface="Calibri"/>
                <a:sym typeface="Calibri"/>
              </a:defRPr>
            </a:lvl6pPr>
            <a:lvl7pPr marL="2056919" marR="0" lvl="6" indent="-9043" algn="l" rtl="0">
              <a:spcBef>
                <a:spcPts val="135"/>
              </a:spcBef>
              <a:buClr>
                <a:schemeClr val="dk1"/>
              </a:buClr>
              <a:buFont typeface="Arial"/>
              <a:buNone/>
              <a:defRPr sz="675" b="0" i="0" u="none" strike="noStrike" cap="none">
                <a:solidFill>
                  <a:schemeClr val="dk1"/>
                </a:solidFill>
                <a:latin typeface="Calibri"/>
                <a:ea typeface="Calibri"/>
                <a:cs typeface="Calibri"/>
                <a:sym typeface="Calibri"/>
              </a:defRPr>
            </a:lvl7pPr>
            <a:lvl8pPr marL="2399739" marR="0" lvl="7" indent="-8963" algn="l" rtl="0">
              <a:spcBef>
                <a:spcPts val="135"/>
              </a:spcBef>
              <a:buClr>
                <a:schemeClr val="dk1"/>
              </a:buClr>
              <a:buFont typeface="Arial"/>
              <a:buNone/>
              <a:defRPr sz="675" b="0" i="0" u="none" strike="noStrike" cap="none">
                <a:solidFill>
                  <a:schemeClr val="dk1"/>
                </a:solidFill>
                <a:latin typeface="Calibri"/>
                <a:ea typeface="Calibri"/>
                <a:cs typeface="Calibri"/>
                <a:sym typeface="Calibri"/>
              </a:defRPr>
            </a:lvl8pPr>
            <a:lvl9pPr marL="2742557" marR="0" lvl="8" indent="-8882" algn="l" rtl="0">
              <a:spcBef>
                <a:spcPts val="135"/>
              </a:spcBef>
              <a:buClr>
                <a:schemeClr val="dk1"/>
              </a:buClr>
              <a:buFont typeface="Arial"/>
              <a:buNone/>
              <a:defRPr sz="675" b="0" i="0" u="none" strike="noStrike" cap="none">
                <a:solidFill>
                  <a:schemeClr val="dk1"/>
                </a:solidFill>
                <a:latin typeface="Calibri"/>
                <a:ea typeface="Calibri"/>
                <a:cs typeface="Calibri"/>
                <a:sym typeface="Calibri"/>
              </a:defRPr>
            </a:lvl9pPr>
          </a:lstStyle>
          <a:p>
            <a:pPr lvl="0"/>
            <a:r>
              <a:rPr lang="en-US"/>
              <a:t>Edit Master text styles</a:t>
            </a:r>
          </a:p>
        </p:txBody>
      </p:sp>
    </p:spTree>
    <p:extLst>
      <p:ext uri="{BB962C8B-B14F-4D97-AF65-F5344CB8AC3E}">
        <p14:creationId xmlns:p14="http://schemas.microsoft.com/office/powerpoint/2010/main" val="24343787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1"/>
        <p:cNvGrpSpPr/>
        <p:nvPr/>
      </p:nvGrpSpPr>
      <p:grpSpPr>
        <a:xfrm>
          <a:off x="0" y="0"/>
          <a:ext cx="0" cy="0"/>
          <a:chOff x="0" y="0"/>
          <a:chExt cx="0" cy="0"/>
        </a:xfrm>
      </p:grpSpPr>
    </p:spTree>
    <p:extLst>
      <p:ext uri="{BB962C8B-B14F-4D97-AF65-F5344CB8AC3E}">
        <p14:creationId xmlns:p14="http://schemas.microsoft.com/office/powerpoint/2010/main" val="358132775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Shape 59"/>
        <p:cNvGrpSpPr/>
        <p:nvPr/>
      </p:nvGrpSpPr>
      <p:grpSpPr>
        <a:xfrm>
          <a:off x="0" y="0"/>
          <a:ext cx="0" cy="0"/>
          <a:chOff x="0" y="0"/>
          <a:chExt cx="0" cy="0"/>
        </a:xfrm>
      </p:grpSpPr>
      <p:sp>
        <p:nvSpPr>
          <p:cNvPr id="60" name="Shape 60"/>
          <p:cNvSpPr txBox="1">
            <a:spLocks noGrp="1"/>
          </p:cNvSpPr>
          <p:nvPr>
            <p:ph type="title"/>
          </p:nvPr>
        </p:nvSpPr>
        <p:spPr>
          <a:xfrm>
            <a:off x="457200" y="601664"/>
            <a:ext cx="8229600" cy="1096961"/>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3300" b="0" i="0" u="none" strike="noStrike" cap="none">
                <a:solidFill>
                  <a:schemeClr val="accent2"/>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0" marR="0" lvl="1"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2pPr>
            <a:lvl3pPr marL="0" marR="0" lvl="2"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3pPr>
            <a:lvl4pPr marL="0" marR="0" lvl="3"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4pPr>
            <a:lvl5pPr marL="0" marR="0" lvl="4"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5pPr>
            <a:lvl6pPr marL="342819" marR="0" lvl="5" indent="-9444" algn="ctr" rtl="0">
              <a:spcBef>
                <a:spcPts val="0"/>
              </a:spcBef>
              <a:spcAft>
                <a:spcPts val="0"/>
              </a:spcAft>
              <a:buNone/>
              <a:defRPr sz="3300" b="0" i="0" u="none" strike="noStrike" cap="none">
                <a:solidFill>
                  <a:schemeClr val="dk2"/>
                </a:solidFill>
                <a:latin typeface="Questrial"/>
                <a:ea typeface="Questrial"/>
                <a:cs typeface="Questrial"/>
                <a:sym typeface="Questrial"/>
              </a:defRPr>
            </a:lvl6pPr>
            <a:lvl7pPr marL="685639" marR="0" lvl="6" indent="-9364" algn="ctr" rtl="0">
              <a:spcBef>
                <a:spcPts val="0"/>
              </a:spcBef>
              <a:spcAft>
                <a:spcPts val="0"/>
              </a:spcAft>
              <a:buNone/>
              <a:defRPr sz="3300" b="0" i="0" u="none" strike="noStrike" cap="none">
                <a:solidFill>
                  <a:schemeClr val="dk2"/>
                </a:solidFill>
                <a:latin typeface="Questrial"/>
                <a:ea typeface="Questrial"/>
                <a:cs typeface="Questrial"/>
                <a:sym typeface="Questrial"/>
              </a:defRPr>
            </a:lvl7pPr>
            <a:lvl8pPr marL="1028459" marR="0" lvl="7" indent="-9284" algn="ctr" rtl="0">
              <a:spcBef>
                <a:spcPts val="0"/>
              </a:spcBef>
              <a:spcAft>
                <a:spcPts val="0"/>
              </a:spcAft>
              <a:buNone/>
              <a:defRPr sz="3300" b="0" i="0" u="none" strike="noStrike" cap="none">
                <a:solidFill>
                  <a:schemeClr val="dk2"/>
                </a:solidFill>
                <a:latin typeface="Questrial"/>
                <a:ea typeface="Questrial"/>
                <a:cs typeface="Questrial"/>
                <a:sym typeface="Questrial"/>
              </a:defRPr>
            </a:lvl8pPr>
            <a:lvl9pPr marL="1371280" marR="0" lvl="8" indent="-9205" algn="ctr" rtl="0">
              <a:spcBef>
                <a:spcPts val="0"/>
              </a:spcBef>
              <a:spcAft>
                <a:spcPts val="0"/>
              </a:spcAft>
              <a:buNone/>
              <a:defRPr sz="3300" b="0" i="0" u="none" strike="noStrike" cap="none">
                <a:solidFill>
                  <a:schemeClr val="dk2"/>
                </a:solidFill>
                <a:latin typeface="Questrial"/>
                <a:ea typeface="Questrial"/>
                <a:cs typeface="Questrial"/>
                <a:sym typeface="Questrial"/>
              </a:defRPr>
            </a:lvl9pPr>
          </a:lstStyle>
          <a:p>
            <a:r>
              <a:rPr lang="en-US"/>
              <a:t>Click to edit Master title style</a:t>
            </a:r>
            <a:endParaRPr dirty="0"/>
          </a:p>
        </p:txBody>
      </p:sp>
      <p:sp>
        <p:nvSpPr>
          <p:cNvPr id="61" name="Shape 61"/>
          <p:cNvSpPr txBox="1">
            <a:spLocks noGrp="1"/>
          </p:cNvSpPr>
          <p:nvPr>
            <p:ph type="body" idx="1"/>
          </p:nvPr>
        </p:nvSpPr>
        <p:spPr>
          <a:xfrm rot="5400000">
            <a:off x="2552701" y="-266698"/>
            <a:ext cx="4038597" cy="8229600"/>
          </a:xfrm>
          <a:prstGeom prst="rect">
            <a:avLst/>
          </a:prstGeom>
          <a:noFill/>
          <a:ln>
            <a:noFill/>
          </a:ln>
        </p:spPr>
        <p:txBody>
          <a:bodyPr wrap="square" lIns="91425" tIns="91425" rIns="91425" bIns="91425" anchor="t" anchorCtr="0"/>
          <a:lstStyle>
            <a:lvl1pPr marL="257115" marR="0" lvl="0" indent="-104714" algn="l" rtl="0">
              <a:spcBef>
                <a:spcPts val="480"/>
              </a:spcBef>
              <a:spcAft>
                <a:spcPts val="0"/>
              </a:spcAft>
              <a:buClr>
                <a:schemeClr val="accent2"/>
              </a:buClr>
              <a:buSzPct val="100000"/>
              <a:buFont typeface="Noto Sans Symbols"/>
              <a:buChar char="❑"/>
              <a:defRPr sz="2400" b="0"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557082" marR="0" lvl="1" indent="-90356" algn="l" rtl="0">
              <a:spcBef>
                <a:spcPts val="420"/>
              </a:spcBef>
              <a:spcAft>
                <a:spcPts val="0"/>
              </a:spcAft>
              <a:buClr>
                <a:schemeClr val="accent2"/>
              </a:buClr>
              <a:buSzPct val="100000"/>
              <a:buFont typeface="Noto Sans Symbols"/>
              <a:buChar char="❑"/>
              <a:defRPr sz="2100" b="0" i="0" u="none" strike="noStrike" cap="none">
                <a:solidFill>
                  <a:schemeClr val="dk1"/>
                </a:solidFill>
                <a:latin typeface="Questrial"/>
                <a:ea typeface="Questrial"/>
                <a:cs typeface="Questrial"/>
                <a:sym typeface="Questrial"/>
              </a:defRPr>
            </a:lvl2pPr>
            <a:lvl3pPr marL="857050" marR="0" lvl="2" indent="-66474" algn="l" rtl="0">
              <a:spcBef>
                <a:spcPts val="360"/>
              </a:spcBef>
              <a:spcAft>
                <a:spcPts val="0"/>
              </a:spcAft>
              <a:buClr>
                <a:schemeClr val="accent2"/>
              </a:buClr>
              <a:buSzPct val="100000"/>
              <a:buFont typeface="Noto Sans Symbols"/>
              <a:buChar char="❑"/>
              <a:defRPr sz="1800" b="0" i="0" u="none" strike="noStrike" cap="none">
                <a:solidFill>
                  <a:schemeClr val="dk1"/>
                </a:solidFill>
                <a:latin typeface="Questrial"/>
                <a:ea typeface="Questrial"/>
                <a:cs typeface="Questrial"/>
                <a:sym typeface="Questrial"/>
              </a:defRPr>
            </a:lvl3pPr>
            <a:lvl4pPr marL="1199869" marR="0" lvl="3" indent="-85444" algn="l" rtl="0">
              <a:spcBef>
                <a:spcPts val="300"/>
              </a:spcBef>
              <a:spcAft>
                <a:spcPts val="0"/>
              </a:spcAft>
              <a:buClr>
                <a:schemeClr val="accent2"/>
              </a:buClr>
              <a:buSzPct val="100000"/>
              <a:buFont typeface="Noto Sans Symbols"/>
              <a:buChar char="❑"/>
              <a:defRPr sz="1500" b="0" i="0" u="none" strike="noStrike" cap="none">
                <a:solidFill>
                  <a:schemeClr val="dk1"/>
                </a:solidFill>
                <a:latin typeface="Questrial"/>
                <a:ea typeface="Questrial"/>
                <a:cs typeface="Questrial"/>
                <a:sym typeface="Questrial"/>
              </a:defRPr>
            </a:lvl4pPr>
            <a:lvl5pPr marL="1542689" marR="0" lvl="4" indent="-85364" algn="l" rtl="0">
              <a:spcBef>
                <a:spcPts val="300"/>
              </a:spcBef>
              <a:spcAft>
                <a:spcPts val="0"/>
              </a:spcAft>
              <a:buClr>
                <a:schemeClr val="accent2"/>
              </a:buClr>
              <a:buSzPct val="100000"/>
              <a:buFont typeface="Noto Sans Symbols"/>
              <a:buChar char="❑"/>
              <a:defRPr sz="1500" b="0" i="0" u="none" strike="noStrike" cap="none">
                <a:solidFill>
                  <a:schemeClr val="dk1"/>
                </a:solidFill>
                <a:latin typeface="Questrial"/>
                <a:ea typeface="Questrial"/>
                <a:cs typeface="Questrial"/>
                <a:sym typeface="Questrial"/>
              </a:defRPr>
            </a:lvl5pPr>
            <a:lvl6pPr marL="1885509" marR="0" lvl="5" indent="-85284"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6pPr>
            <a:lvl7pPr marL="2228330" marR="0" lvl="6" indent="-85205"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7pPr>
            <a:lvl8pPr marL="2571149" marR="0" lvl="7" indent="-85124"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8pPr>
            <a:lvl9pPr marL="2913969" marR="0" lvl="8" indent="-85043"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9pPr>
          </a:lstStyle>
          <a:p>
            <a:pPr lvl="0"/>
            <a:r>
              <a:rPr lang="en-US"/>
              <a:t>Edit Master text styles</a:t>
            </a:r>
          </a:p>
        </p:txBody>
      </p:sp>
    </p:spTree>
    <p:extLst>
      <p:ext uri="{BB962C8B-B14F-4D97-AF65-F5344CB8AC3E}">
        <p14:creationId xmlns:p14="http://schemas.microsoft.com/office/powerpoint/2010/main" val="426146798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Quot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166D6C-4204-48E2-AF11-5410113F4E09}"/>
              </a:ext>
            </a:extLst>
          </p:cNvPr>
          <p:cNvSpPr>
            <a:spLocks noGrp="1"/>
          </p:cNvSpPr>
          <p:nvPr>
            <p:ph type="title" hasCustomPrompt="1"/>
          </p:nvPr>
        </p:nvSpPr>
        <p:spPr>
          <a:xfrm>
            <a:off x="628650" y="1481667"/>
            <a:ext cx="7886700" cy="2743199"/>
          </a:xfrm>
          <a:prstGeom prst="rect">
            <a:avLst/>
          </a:prstGeom>
        </p:spPr>
        <p:txBody>
          <a:bodyPr/>
          <a:lstStyle>
            <a:lvl1pPr>
              <a:defRPr sz="2800"/>
            </a:lvl1pPr>
          </a:lstStyle>
          <a:p>
            <a:r>
              <a:rPr lang="en-US" dirty="0"/>
              <a:t>Click to edit Master Quote</a:t>
            </a:r>
          </a:p>
        </p:txBody>
      </p:sp>
    </p:spTree>
    <p:extLst>
      <p:ext uri="{BB962C8B-B14F-4D97-AF65-F5344CB8AC3E}">
        <p14:creationId xmlns:p14="http://schemas.microsoft.com/office/powerpoint/2010/main" val="344245651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Shape 62"/>
        <p:cNvGrpSpPr/>
        <p:nvPr/>
      </p:nvGrpSpPr>
      <p:grpSpPr>
        <a:xfrm>
          <a:off x="0" y="0"/>
          <a:ext cx="0" cy="0"/>
          <a:chOff x="0" y="0"/>
          <a:chExt cx="0" cy="0"/>
        </a:xfrm>
      </p:grpSpPr>
      <p:sp>
        <p:nvSpPr>
          <p:cNvPr id="63" name="Shape 63"/>
          <p:cNvSpPr txBox="1">
            <a:spLocks noGrp="1"/>
          </p:cNvSpPr>
          <p:nvPr>
            <p:ph type="title"/>
          </p:nvPr>
        </p:nvSpPr>
        <p:spPr>
          <a:xfrm rot="5400000">
            <a:off x="5029201" y="2209800"/>
            <a:ext cx="5257799" cy="2057400"/>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3300" b="0" i="0" u="none" strike="noStrike" cap="none">
                <a:solidFill>
                  <a:schemeClr val="accent2"/>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0" marR="0" lvl="1"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2pPr>
            <a:lvl3pPr marL="0" marR="0" lvl="2"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3pPr>
            <a:lvl4pPr marL="0" marR="0" lvl="3"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4pPr>
            <a:lvl5pPr marL="0" marR="0" lvl="4"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5pPr>
            <a:lvl6pPr marL="342819" marR="0" lvl="5" indent="-9444" algn="ctr" rtl="0">
              <a:spcBef>
                <a:spcPts val="0"/>
              </a:spcBef>
              <a:spcAft>
                <a:spcPts val="0"/>
              </a:spcAft>
              <a:buNone/>
              <a:defRPr sz="3300" b="0" i="0" u="none" strike="noStrike" cap="none">
                <a:solidFill>
                  <a:schemeClr val="dk2"/>
                </a:solidFill>
                <a:latin typeface="Questrial"/>
                <a:ea typeface="Questrial"/>
                <a:cs typeface="Questrial"/>
                <a:sym typeface="Questrial"/>
              </a:defRPr>
            </a:lvl6pPr>
            <a:lvl7pPr marL="685639" marR="0" lvl="6" indent="-9364" algn="ctr" rtl="0">
              <a:spcBef>
                <a:spcPts val="0"/>
              </a:spcBef>
              <a:spcAft>
                <a:spcPts val="0"/>
              </a:spcAft>
              <a:buNone/>
              <a:defRPr sz="3300" b="0" i="0" u="none" strike="noStrike" cap="none">
                <a:solidFill>
                  <a:schemeClr val="dk2"/>
                </a:solidFill>
                <a:latin typeface="Questrial"/>
                <a:ea typeface="Questrial"/>
                <a:cs typeface="Questrial"/>
                <a:sym typeface="Questrial"/>
              </a:defRPr>
            </a:lvl7pPr>
            <a:lvl8pPr marL="1028459" marR="0" lvl="7" indent="-9284" algn="ctr" rtl="0">
              <a:spcBef>
                <a:spcPts val="0"/>
              </a:spcBef>
              <a:spcAft>
                <a:spcPts val="0"/>
              </a:spcAft>
              <a:buNone/>
              <a:defRPr sz="3300" b="0" i="0" u="none" strike="noStrike" cap="none">
                <a:solidFill>
                  <a:schemeClr val="dk2"/>
                </a:solidFill>
                <a:latin typeface="Questrial"/>
                <a:ea typeface="Questrial"/>
                <a:cs typeface="Questrial"/>
                <a:sym typeface="Questrial"/>
              </a:defRPr>
            </a:lvl8pPr>
            <a:lvl9pPr marL="1371280" marR="0" lvl="8" indent="-9205" algn="ctr" rtl="0">
              <a:spcBef>
                <a:spcPts val="0"/>
              </a:spcBef>
              <a:spcAft>
                <a:spcPts val="0"/>
              </a:spcAft>
              <a:buNone/>
              <a:defRPr sz="3300" b="0" i="0" u="none" strike="noStrike" cap="none">
                <a:solidFill>
                  <a:schemeClr val="dk2"/>
                </a:solidFill>
                <a:latin typeface="Questrial"/>
                <a:ea typeface="Questrial"/>
                <a:cs typeface="Questrial"/>
                <a:sym typeface="Questrial"/>
              </a:defRPr>
            </a:lvl9pPr>
          </a:lstStyle>
          <a:p>
            <a:r>
              <a:rPr lang="en-US"/>
              <a:t>Click to edit Master title style</a:t>
            </a:r>
            <a:endParaRPr/>
          </a:p>
        </p:txBody>
      </p:sp>
      <p:sp>
        <p:nvSpPr>
          <p:cNvPr id="64" name="Shape 64"/>
          <p:cNvSpPr txBox="1">
            <a:spLocks noGrp="1"/>
          </p:cNvSpPr>
          <p:nvPr>
            <p:ph type="body" idx="1"/>
          </p:nvPr>
        </p:nvSpPr>
        <p:spPr>
          <a:xfrm rot="5400000">
            <a:off x="838199" y="228602"/>
            <a:ext cx="5257800" cy="6019799"/>
          </a:xfrm>
          <a:prstGeom prst="rect">
            <a:avLst/>
          </a:prstGeom>
          <a:noFill/>
          <a:ln>
            <a:noFill/>
          </a:ln>
        </p:spPr>
        <p:txBody>
          <a:bodyPr wrap="square" lIns="91425" tIns="91425" rIns="91425" bIns="91425" anchor="t" anchorCtr="0"/>
          <a:lstStyle>
            <a:lvl1pPr marL="257115" marR="0" lvl="0" indent="-104714" algn="l" rtl="0">
              <a:spcBef>
                <a:spcPts val="480"/>
              </a:spcBef>
              <a:spcAft>
                <a:spcPts val="0"/>
              </a:spcAft>
              <a:buClr>
                <a:schemeClr val="accent2"/>
              </a:buClr>
              <a:buSzPct val="100000"/>
              <a:buFont typeface="Noto Sans Symbols"/>
              <a:buChar char="❑"/>
              <a:defRPr sz="2400" b="0"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557082" marR="0" lvl="1" indent="-90356" algn="l" rtl="0">
              <a:spcBef>
                <a:spcPts val="420"/>
              </a:spcBef>
              <a:spcAft>
                <a:spcPts val="0"/>
              </a:spcAft>
              <a:buClr>
                <a:schemeClr val="accent2"/>
              </a:buClr>
              <a:buSzPct val="100000"/>
              <a:buFont typeface="Noto Sans Symbols"/>
              <a:buChar char="❑"/>
              <a:defRPr sz="2100" b="0" i="0" u="none" strike="noStrike" cap="none">
                <a:solidFill>
                  <a:schemeClr val="dk1"/>
                </a:solidFill>
                <a:latin typeface="Questrial"/>
                <a:ea typeface="Questrial"/>
                <a:cs typeface="Questrial"/>
                <a:sym typeface="Questrial"/>
              </a:defRPr>
            </a:lvl2pPr>
            <a:lvl3pPr marL="857050" marR="0" lvl="2" indent="-66474" algn="l" rtl="0">
              <a:spcBef>
                <a:spcPts val="360"/>
              </a:spcBef>
              <a:spcAft>
                <a:spcPts val="0"/>
              </a:spcAft>
              <a:buClr>
                <a:schemeClr val="accent2"/>
              </a:buClr>
              <a:buSzPct val="100000"/>
              <a:buFont typeface="Noto Sans Symbols"/>
              <a:buChar char="❑"/>
              <a:defRPr sz="1800" b="0" i="0" u="none" strike="noStrike" cap="none">
                <a:solidFill>
                  <a:schemeClr val="dk1"/>
                </a:solidFill>
                <a:latin typeface="Questrial"/>
                <a:ea typeface="Questrial"/>
                <a:cs typeface="Questrial"/>
                <a:sym typeface="Questrial"/>
              </a:defRPr>
            </a:lvl3pPr>
            <a:lvl4pPr marL="1199869" marR="0" lvl="3" indent="-85444" algn="l" rtl="0">
              <a:spcBef>
                <a:spcPts val="300"/>
              </a:spcBef>
              <a:spcAft>
                <a:spcPts val="0"/>
              </a:spcAft>
              <a:buClr>
                <a:schemeClr val="accent2"/>
              </a:buClr>
              <a:buSzPct val="100000"/>
              <a:buFont typeface="Noto Sans Symbols"/>
              <a:buChar char="❑"/>
              <a:defRPr sz="1500" b="0" i="0" u="none" strike="noStrike" cap="none">
                <a:solidFill>
                  <a:schemeClr val="dk1"/>
                </a:solidFill>
                <a:latin typeface="Questrial"/>
                <a:ea typeface="Questrial"/>
                <a:cs typeface="Questrial"/>
                <a:sym typeface="Questrial"/>
              </a:defRPr>
            </a:lvl4pPr>
            <a:lvl5pPr marL="1542689" marR="0" lvl="4" indent="-85364" algn="l" rtl="0">
              <a:spcBef>
                <a:spcPts val="300"/>
              </a:spcBef>
              <a:spcAft>
                <a:spcPts val="0"/>
              </a:spcAft>
              <a:buClr>
                <a:schemeClr val="accent2"/>
              </a:buClr>
              <a:buSzPct val="100000"/>
              <a:buFont typeface="Noto Sans Symbols"/>
              <a:buChar char="❑"/>
              <a:defRPr sz="1500" b="0" i="0" u="none" strike="noStrike" cap="none">
                <a:solidFill>
                  <a:schemeClr val="dk1"/>
                </a:solidFill>
                <a:latin typeface="Questrial"/>
                <a:ea typeface="Questrial"/>
                <a:cs typeface="Questrial"/>
                <a:sym typeface="Questrial"/>
              </a:defRPr>
            </a:lvl5pPr>
            <a:lvl6pPr marL="1885509" marR="0" lvl="5" indent="-85284"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6pPr>
            <a:lvl7pPr marL="2228330" marR="0" lvl="6" indent="-85205"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7pPr>
            <a:lvl8pPr marL="2571149" marR="0" lvl="7" indent="-85124"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8pPr>
            <a:lvl9pPr marL="2913969" marR="0" lvl="8" indent="-85043"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9pPr>
          </a:lstStyle>
          <a:p>
            <a:pPr lvl="0"/>
            <a:r>
              <a:rPr lang="en-US"/>
              <a:t>Edit Master text styles</a:t>
            </a:r>
          </a:p>
        </p:txBody>
      </p:sp>
    </p:spTree>
    <p:extLst>
      <p:ext uri="{BB962C8B-B14F-4D97-AF65-F5344CB8AC3E}">
        <p14:creationId xmlns:p14="http://schemas.microsoft.com/office/powerpoint/2010/main" val="211157231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Shape 22"/>
        <p:cNvGrpSpPr/>
        <p:nvPr/>
      </p:nvGrpSpPr>
      <p:grpSpPr>
        <a:xfrm>
          <a:off x="0" y="0"/>
          <a:ext cx="0" cy="0"/>
          <a:chOff x="0" y="0"/>
          <a:chExt cx="0" cy="0"/>
        </a:xfrm>
      </p:grpSpPr>
      <p:sp>
        <p:nvSpPr>
          <p:cNvPr id="24" name="Shape 24"/>
          <p:cNvSpPr/>
          <p:nvPr/>
        </p:nvSpPr>
        <p:spPr>
          <a:xfrm>
            <a:off x="0" y="3"/>
            <a:ext cx="9144000" cy="6080125"/>
          </a:xfrm>
          <a:prstGeom prst="rect">
            <a:avLst/>
          </a:prstGeom>
          <a:solidFill>
            <a:srgbClr val="025379"/>
          </a:solidFill>
          <a:ln>
            <a:noFill/>
          </a:ln>
        </p:spPr>
        <p:txBody>
          <a:bodyPr wrap="square" lIns="68550" tIns="34275" rIns="68550" bIns="34275" anchor="ctr" anchorCtr="0">
            <a:noAutofit/>
          </a:bodyPr>
          <a:lstStyle/>
          <a:p>
            <a:pPr marL="0" marR="0" lvl="0" indent="0" algn="ctr" rtl="0">
              <a:spcBef>
                <a:spcPts val="0"/>
              </a:spcBef>
              <a:spcAft>
                <a:spcPts val="0"/>
              </a:spcAft>
              <a:buNone/>
            </a:pPr>
            <a:endParaRPr sz="1350">
              <a:solidFill>
                <a:schemeClr val="lt1"/>
              </a:solidFill>
              <a:latin typeface="Tw Cen MT" panose="020B0602020104020603" pitchFamily="34" charset="0"/>
              <a:ea typeface="Arial"/>
              <a:cs typeface="Arial"/>
              <a:sym typeface="Arial"/>
            </a:endParaRPr>
          </a:p>
        </p:txBody>
      </p:sp>
      <p:sp>
        <p:nvSpPr>
          <p:cNvPr id="29" name="Shape 29"/>
          <p:cNvSpPr/>
          <p:nvPr/>
        </p:nvSpPr>
        <p:spPr>
          <a:xfrm>
            <a:off x="1447801" y="473079"/>
            <a:ext cx="7696199" cy="139699"/>
          </a:xfrm>
          <a:prstGeom prst="rect">
            <a:avLst/>
          </a:prstGeom>
          <a:solidFill>
            <a:srgbClr val="69A9CD"/>
          </a:solidFill>
          <a:ln>
            <a:noFill/>
          </a:ln>
        </p:spPr>
        <p:txBody>
          <a:bodyPr wrap="square" lIns="68550" tIns="34275" rIns="68550" bIns="34275"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30" name="Shape 30"/>
          <p:cNvSpPr/>
          <p:nvPr/>
        </p:nvSpPr>
        <p:spPr>
          <a:xfrm>
            <a:off x="0" y="473079"/>
            <a:ext cx="1447800" cy="139699"/>
          </a:xfrm>
          <a:prstGeom prst="rect">
            <a:avLst/>
          </a:prstGeom>
          <a:solidFill>
            <a:srgbClr val="19A89E"/>
          </a:solidFill>
          <a:ln>
            <a:noFill/>
          </a:ln>
        </p:spPr>
        <p:txBody>
          <a:bodyPr wrap="square" lIns="68550" tIns="34275" rIns="68550" bIns="34275"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31" name="Shape 31"/>
          <p:cNvSpPr/>
          <p:nvPr/>
        </p:nvSpPr>
        <p:spPr>
          <a:xfrm>
            <a:off x="7988300" y="152400"/>
            <a:ext cx="914400" cy="914400"/>
          </a:xfrm>
          <a:prstGeom prst="roundRect">
            <a:avLst/>
          </a:prstGeom>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wrap="square" lIns="68550" tIns="34275" rIns="68550" bIns="34275"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32" name="Shape 32"/>
          <p:cNvSpPr txBox="1">
            <a:spLocks noGrp="1"/>
          </p:cNvSpPr>
          <p:nvPr>
            <p:ph type="ctrTitle"/>
          </p:nvPr>
        </p:nvSpPr>
        <p:spPr>
          <a:xfrm>
            <a:off x="685800" y="1420733"/>
            <a:ext cx="7772400" cy="1470024"/>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4400" b="0" i="0" u="none" strike="noStrike" cap="none">
                <a:solidFill>
                  <a:schemeClr val="lt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0" marR="0" lvl="1"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2pPr>
            <a:lvl3pPr marL="0" marR="0" lvl="2"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3pPr>
            <a:lvl4pPr marL="0" marR="0" lvl="3"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4pPr>
            <a:lvl5pPr marL="0" marR="0" lvl="4"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5pPr>
            <a:lvl6pPr marL="342819" marR="0" lvl="5" indent="-9444" algn="ctr" rtl="0">
              <a:spcBef>
                <a:spcPts val="0"/>
              </a:spcBef>
              <a:spcAft>
                <a:spcPts val="0"/>
              </a:spcAft>
              <a:buNone/>
              <a:defRPr sz="3300" b="0" i="0" u="none" strike="noStrike" cap="none">
                <a:solidFill>
                  <a:schemeClr val="dk2"/>
                </a:solidFill>
                <a:latin typeface="Questrial"/>
                <a:ea typeface="Questrial"/>
                <a:cs typeface="Questrial"/>
                <a:sym typeface="Questrial"/>
              </a:defRPr>
            </a:lvl6pPr>
            <a:lvl7pPr marL="685639" marR="0" lvl="6" indent="-9364" algn="ctr" rtl="0">
              <a:spcBef>
                <a:spcPts val="0"/>
              </a:spcBef>
              <a:spcAft>
                <a:spcPts val="0"/>
              </a:spcAft>
              <a:buNone/>
              <a:defRPr sz="3300" b="0" i="0" u="none" strike="noStrike" cap="none">
                <a:solidFill>
                  <a:schemeClr val="dk2"/>
                </a:solidFill>
                <a:latin typeface="Questrial"/>
                <a:ea typeface="Questrial"/>
                <a:cs typeface="Questrial"/>
                <a:sym typeface="Questrial"/>
              </a:defRPr>
            </a:lvl7pPr>
            <a:lvl8pPr marL="1028459" marR="0" lvl="7" indent="-9284" algn="ctr" rtl="0">
              <a:spcBef>
                <a:spcPts val="0"/>
              </a:spcBef>
              <a:spcAft>
                <a:spcPts val="0"/>
              </a:spcAft>
              <a:buNone/>
              <a:defRPr sz="3300" b="0" i="0" u="none" strike="noStrike" cap="none">
                <a:solidFill>
                  <a:schemeClr val="dk2"/>
                </a:solidFill>
                <a:latin typeface="Questrial"/>
                <a:ea typeface="Questrial"/>
                <a:cs typeface="Questrial"/>
                <a:sym typeface="Questrial"/>
              </a:defRPr>
            </a:lvl8pPr>
            <a:lvl9pPr marL="1371280" marR="0" lvl="8" indent="-9205" algn="ctr" rtl="0">
              <a:spcBef>
                <a:spcPts val="0"/>
              </a:spcBef>
              <a:spcAft>
                <a:spcPts val="0"/>
              </a:spcAft>
              <a:buNone/>
              <a:defRPr sz="3300" b="0" i="0" u="none" strike="noStrike" cap="none">
                <a:solidFill>
                  <a:schemeClr val="dk2"/>
                </a:solidFill>
                <a:latin typeface="Questrial"/>
                <a:ea typeface="Questrial"/>
                <a:cs typeface="Questrial"/>
                <a:sym typeface="Questrial"/>
              </a:defRPr>
            </a:lvl9pPr>
          </a:lstStyle>
          <a:p>
            <a:r>
              <a:rPr lang="en-US"/>
              <a:t>Click to edit Master title style</a:t>
            </a:r>
            <a:endParaRPr dirty="0"/>
          </a:p>
        </p:txBody>
      </p:sp>
      <p:sp>
        <p:nvSpPr>
          <p:cNvPr id="33" name="Shape 33"/>
          <p:cNvSpPr txBox="1">
            <a:spLocks noGrp="1"/>
          </p:cNvSpPr>
          <p:nvPr>
            <p:ph type="subTitle" idx="1"/>
          </p:nvPr>
        </p:nvSpPr>
        <p:spPr>
          <a:xfrm>
            <a:off x="1371601" y="3217448"/>
            <a:ext cx="6400799" cy="1752600"/>
          </a:xfrm>
          <a:prstGeom prst="rect">
            <a:avLst/>
          </a:prstGeom>
          <a:noFill/>
          <a:ln>
            <a:noFill/>
          </a:ln>
        </p:spPr>
        <p:txBody>
          <a:bodyPr wrap="square" lIns="91425" tIns="91425" rIns="91425" bIns="91425" anchor="t" anchorCtr="0">
            <a:normAutofit/>
          </a:bodyPr>
          <a:lstStyle>
            <a:lvl1pPr marL="0" marR="0" lvl="0" indent="0" algn="ctr" rtl="0">
              <a:spcBef>
                <a:spcPts val="480"/>
              </a:spcBef>
              <a:spcAft>
                <a:spcPts val="0"/>
              </a:spcAft>
              <a:buClr>
                <a:schemeClr val="accent2"/>
              </a:buClr>
              <a:buFont typeface="Noto Sans Symbols"/>
              <a:buNone/>
              <a:defRPr sz="3600" b="0" i="0" u="none" strike="noStrike" cap="none">
                <a:solidFill>
                  <a:schemeClr val="lt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342819" marR="0" lvl="1" indent="-9444" algn="ctr" rtl="0">
              <a:spcBef>
                <a:spcPts val="420"/>
              </a:spcBef>
              <a:spcAft>
                <a:spcPts val="0"/>
              </a:spcAft>
              <a:buClr>
                <a:schemeClr val="accent2"/>
              </a:buClr>
              <a:buFont typeface="Noto Sans Symbols"/>
              <a:buNone/>
              <a:defRPr sz="2100" b="0" i="0" u="none" strike="noStrike" cap="none">
                <a:solidFill>
                  <a:srgbClr val="888888"/>
                </a:solidFill>
                <a:latin typeface="Questrial"/>
                <a:ea typeface="Questrial"/>
                <a:cs typeface="Questrial"/>
                <a:sym typeface="Questrial"/>
              </a:defRPr>
            </a:lvl2pPr>
            <a:lvl3pPr marL="685639" marR="0" lvl="2" indent="-9364" algn="ctr" rtl="0">
              <a:spcBef>
                <a:spcPts val="360"/>
              </a:spcBef>
              <a:spcAft>
                <a:spcPts val="0"/>
              </a:spcAft>
              <a:buClr>
                <a:schemeClr val="accent2"/>
              </a:buClr>
              <a:buFont typeface="Noto Sans Symbols"/>
              <a:buNone/>
              <a:defRPr sz="1800" b="0" i="0" u="none" strike="noStrike" cap="none">
                <a:solidFill>
                  <a:srgbClr val="888888"/>
                </a:solidFill>
                <a:latin typeface="Questrial"/>
                <a:ea typeface="Questrial"/>
                <a:cs typeface="Questrial"/>
                <a:sym typeface="Questrial"/>
              </a:defRPr>
            </a:lvl3pPr>
            <a:lvl4pPr marL="1028459" marR="0" lvl="3" indent="-9284" algn="ctr" rtl="0">
              <a:spcBef>
                <a:spcPts val="300"/>
              </a:spcBef>
              <a:spcAft>
                <a:spcPts val="0"/>
              </a:spcAft>
              <a:buClr>
                <a:schemeClr val="accent2"/>
              </a:buClr>
              <a:buFont typeface="Noto Sans Symbols"/>
              <a:buNone/>
              <a:defRPr sz="1500" b="0" i="0" u="none" strike="noStrike" cap="none">
                <a:solidFill>
                  <a:srgbClr val="888888"/>
                </a:solidFill>
                <a:latin typeface="Questrial"/>
                <a:ea typeface="Questrial"/>
                <a:cs typeface="Questrial"/>
                <a:sym typeface="Questrial"/>
              </a:defRPr>
            </a:lvl4pPr>
            <a:lvl5pPr marL="1371280" marR="0" lvl="4" indent="-9205" algn="ctr" rtl="0">
              <a:spcBef>
                <a:spcPts val="300"/>
              </a:spcBef>
              <a:spcAft>
                <a:spcPts val="0"/>
              </a:spcAft>
              <a:buClr>
                <a:schemeClr val="accent2"/>
              </a:buClr>
              <a:buFont typeface="Noto Sans Symbols"/>
              <a:buNone/>
              <a:defRPr sz="1500" b="0" i="0" u="none" strike="noStrike" cap="none">
                <a:solidFill>
                  <a:srgbClr val="888888"/>
                </a:solidFill>
                <a:latin typeface="Questrial"/>
                <a:ea typeface="Questrial"/>
                <a:cs typeface="Questrial"/>
                <a:sym typeface="Questrial"/>
              </a:defRPr>
            </a:lvl5pPr>
            <a:lvl6pPr marL="1714100" marR="0" lvl="5" indent="-9124" algn="ctr" rtl="0">
              <a:spcBef>
                <a:spcPts val="300"/>
              </a:spcBef>
              <a:buClr>
                <a:srgbClr val="888888"/>
              </a:buClr>
              <a:buFont typeface="Arial"/>
              <a:buNone/>
              <a:defRPr sz="1500" b="0" i="0" u="none" strike="noStrike" cap="none">
                <a:solidFill>
                  <a:srgbClr val="888888"/>
                </a:solidFill>
                <a:latin typeface="Calibri"/>
                <a:ea typeface="Calibri"/>
                <a:cs typeface="Calibri"/>
                <a:sym typeface="Calibri"/>
              </a:defRPr>
            </a:lvl6pPr>
            <a:lvl7pPr marL="2056919" marR="0" lvl="6" indent="-9043" algn="ctr" rtl="0">
              <a:spcBef>
                <a:spcPts val="300"/>
              </a:spcBef>
              <a:buClr>
                <a:srgbClr val="888888"/>
              </a:buClr>
              <a:buFont typeface="Arial"/>
              <a:buNone/>
              <a:defRPr sz="1500" b="0" i="0" u="none" strike="noStrike" cap="none">
                <a:solidFill>
                  <a:srgbClr val="888888"/>
                </a:solidFill>
                <a:latin typeface="Calibri"/>
                <a:ea typeface="Calibri"/>
                <a:cs typeface="Calibri"/>
                <a:sym typeface="Calibri"/>
              </a:defRPr>
            </a:lvl7pPr>
            <a:lvl8pPr marL="2399739" marR="0" lvl="7" indent="-8963" algn="ctr" rtl="0">
              <a:spcBef>
                <a:spcPts val="300"/>
              </a:spcBef>
              <a:buClr>
                <a:srgbClr val="888888"/>
              </a:buClr>
              <a:buFont typeface="Arial"/>
              <a:buNone/>
              <a:defRPr sz="1500" b="0" i="0" u="none" strike="noStrike" cap="none">
                <a:solidFill>
                  <a:srgbClr val="888888"/>
                </a:solidFill>
                <a:latin typeface="Calibri"/>
                <a:ea typeface="Calibri"/>
                <a:cs typeface="Calibri"/>
                <a:sym typeface="Calibri"/>
              </a:defRPr>
            </a:lvl8pPr>
            <a:lvl9pPr marL="2742557" marR="0" lvl="8" indent="-8882" algn="ctr" rtl="0">
              <a:spcBef>
                <a:spcPts val="300"/>
              </a:spcBef>
              <a:buClr>
                <a:srgbClr val="888888"/>
              </a:buClr>
              <a:buFont typeface="Arial"/>
              <a:buNone/>
              <a:defRPr sz="1500" b="0" i="0" u="none" strike="noStrike" cap="none">
                <a:solidFill>
                  <a:srgbClr val="888888"/>
                </a:solidFill>
                <a:latin typeface="Calibri"/>
                <a:ea typeface="Calibri"/>
                <a:cs typeface="Calibri"/>
                <a:sym typeface="Calibri"/>
              </a:defRPr>
            </a:lvl9pPr>
          </a:lstStyle>
          <a:p>
            <a:r>
              <a:rPr lang="en-US"/>
              <a:t>Click to edit Master subtitle style</a:t>
            </a:r>
            <a:endParaRPr dirty="0"/>
          </a:p>
        </p:txBody>
      </p:sp>
      <p:grpSp>
        <p:nvGrpSpPr>
          <p:cNvPr id="12" name="Group 11"/>
          <p:cNvGrpSpPr/>
          <p:nvPr/>
        </p:nvGrpSpPr>
        <p:grpSpPr>
          <a:xfrm>
            <a:off x="7827554" y="-8347"/>
            <a:ext cx="1235893" cy="1235893"/>
            <a:chOff x="-1985468" y="3313226"/>
            <a:chExt cx="924615" cy="924615"/>
          </a:xfrm>
        </p:grpSpPr>
        <p:sp>
          <p:nvSpPr>
            <p:cNvPr id="14" name="Rounded Rectangle 13"/>
            <p:cNvSpPr/>
            <p:nvPr/>
          </p:nvSpPr>
          <p:spPr>
            <a:xfrm>
              <a:off x="-1893718" y="3404977"/>
              <a:ext cx="741115" cy="741115"/>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18" name="Picture 17"/>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985468" y="3313226"/>
              <a:ext cx="924615" cy="924615"/>
            </a:xfrm>
            <a:prstGeom prst="rect">
              <a:avLst/>
            </a:prstGeom>
          </p:spPr>
        </p:pic>
      </p:grpSp>
      <p:pic>
        <p:nvPicPr>
          <p:cNvPr id="19" name="Shape 27" descr="http://dese.mo.gov/comm/images/DESE-color.png">
            <a:extLst>
              <a:ext uri="{FF2B5EF4-FFF2-40B4-BE49-F238E27FC236}">
                <a16:creationId xmlns:a16="http://schemas.microsoft.com/office/drawing/2014/main" id="{D4FCCFFA-E1E2-45AB-A307-8BCC93AF5F2D}"/>
              </a:ext>
            </a:extLst>
          </p:cNvPr>
          <p:cNvPicPr preferRelativeResize="0"/>
          <p:nvPr/>
        </p:nvPicPr>
        <p:blipFill rotWithShape="1">
          <a:blip r:embed="rId3">
            <a:alphaModFix/>
          </a:blip>
          <a:srcRect/>
          <a:stretch/>
        </p:blipFill>
        <p:spPr>
          <a:xfrm>
            <a:off x="155148" y="6137413"/>
            <a:ext cx="1652975" cy="596785"/>
          </a:xfrm>
          <a:prstGeom prst="rect">
            <a:avLst/>
          </a:prstGeom>
          <a:noFill/>
          <a:ln>
            <a:noFill/>
          </a:ln>
        </p:spPr>
      </p:pic>
      <p:pic>
        <p:nvPicPr>
          <p:cNvPr id="20" name="Picture 19">
            <a:extLst>
              <a:ext uri="{FF2B5EF4-FFF2-40B4-BE49-F238E27FC236}">
                <a16:creationId xmlns:a16="http://schemas.microsoft.com/office/drawing/2014/main" id="{68081AE0-655D-474B-A4AD-AA3F6D8D7F97}"/>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911276" y="6233790"/>
            <a:ext cx="1511160" cy="500408"/>
          </a:xfrm>
          <a:prstGeom prst="rect">
            <a:avLst/>
          </a:prstGeom>
        </p:spPr>
      </p:pic>
      <p:pic>
        <p:nvPicPr>
          <p:cNvPr id="21" name="Picture 20">
            <a:extLst>
              <a:ext uri="{FF2B5EF4-FFF2-40B4-BE49-F238E27FC236}">
                <a16:creationId xmlns:a16="http://schemas.microsoft.com/office/drawing/2014/main" id="{394031AD-F17D-4A65-8763-C2ABD9D2DF80}"/>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6737702" y="6346834"/>
            <a:ext cx="2270591" cy="387364"/>
          </a:xfrm>
          <a:prstGeom prst="rect">
            <a:avLst/>
          </a:prstGeom>
        </p:spPr>
      </p:pic>
      <p:pic>
        <p:nvPicPr>
          <p:cNvPr id="22" name="Picture 21">
            <a:extLst>
              <a:ext uri="{FF2B5EF4-FFF2-40B4-BE49-F238E27FC236}">
                <a16:creationId xmlns:a16="http://schemas.microsoft.com/office/drawing/2014/main" id="{D0362EF2-6A51-4E15-B364-530A06DE7186}"/>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3525589" y="6344144"/>
            <a:ext cx="3108960" cy="390054"/>
          </a:xfrm>
          <a:prstGeom prst="rect">
            <a:avLst/>
          </a:prstGeom>
        </p:spPr>
      </p:pic>
    </p:spTree>
    <p:extLst>
      <p:ext uri="{BB962C8B-B14F-4D97-AF65-F5344CB8AC3E}">
        <p14:creationId xmlns:p14="http://schemas.microsoft.com/office/powerpoint/2010/main" val="286425678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Checklist">
    <p:spTree>
      <p:nvGrpSpPr>
        <p:cNvPr id="1" name="Shape 17"/>
        <p:cNvGrpSpPr/>
        <p:nvPr/>
      </p:nvGrpSpPr>
      <p:grpSpPr>
        <a:xfrm>
          <a:off x="0" y="0"/>
          <a:ext cx="0" cy="0"/>
          <a:chOff x="0" y="0"/>
          <a:chExt cx="0" cy="0"/>
        </a:xfrm>
      </p:grpSpPr>
      <p:sp>
        <p:nvSpPr>
          <p:cNvPr id="19" name="Shape 19"/>
          <p:cNvSpPr txBox="1">
            <a:spLocks noGrp="1"/>
          </p:cNvSpPr>
          <p:nvPr>
            <p:ph type="title"/>
          </p:nvPr>
        </p:nvSpPr>
        <p:spPr>
          <a:xfrm>
            <a:off x="457200" y="601664"/>
            <a:ext cx="8229600" cy="1096961"/>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4400" b="0" i="0" u="none" strike="noStrike" cap="none">
                <a:solidFill>
                  <a:schemeClr val="accent2"/>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0" marR="0" lvl="1"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2pPr>
            <a:lvl3pPr marL="0" marR="0" lvl="2"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3pPr>
            <a:lvl4pPr marL="0" marR="0" lvl="3"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4pPr>
            <a:lvl5pPr marL="0" marR="0" lvl="4"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5pPr>
            <a:lvl6pPr marL="342819" marR="0" lvl="5" indent="-9444" algn="ctr" rtl="0">
              <a:spcBef>
                <a:spcPts val="0"/>
              </a:spcBef>
              <a:spcAft>
                <a:spcPts val="0"/>
              </a:spcAft>
              <a:buNone/>
              <a:defRPr sz="3300" b="0" i="0" u="none" strike="noStrike" cap="none">
                <a:solidFill>
                  <a:schemeClr val="dk2"/>
                </a:solidFill>
                <a:latin typeface="Questrial"/>
                <a:ea typeface="Questrial"/>
                <a:cs typeface="Questrial"/>
                <a:sym typeface="Questrial"/>
              </a:defRPr>
            </a:lvl6pPr>
            <a:lvl7pPr marL="685639" marR="0" lvl="6" indent="-9364" algn="ctr" rtl="0">
              <a:spcBef>
                <a:spcPts val="0"/>
              </a:spcBef>
              <a:spcAft>
                <a:spcPts val="0"/>
              </a:spcAft>
              <a:buNone/>
              <a:defRPr sz="3300" b="0" i="0" u="none" strike="noStrike" cap="none">
                <a:solidFill>
                  <a:schemeClr val="dk2"/>
                </a:solidFill>
                <a:latin typeface="Questrial"/>
                <a:ea typeface="Questrial"/>
                <a:cs typeface="Questrial"/>
                <a:sym typeface="Questrial"/>
              </a:defRPr>
            </a:lvl7pPr>
            <a:lvl8pPr marL="1028459" marR="0" lvl="7" indent="-9284" algn="ctr" rtl="0">
              <a:spcBef>
                <a:spcPts val="0"/>
              </a:spcBef>
              <a:spcAft>
                <a:spcPts val="0"/>
              </a:spcAft>
              <a:buNone/>
              <a:defRPr sz="3300" b="0" i="0" u="none" strike="noStrike" cap="none">
                <a:solidFill>
                  <a:schemeClr val="dk2"/>
                </a:solidFill>
                <a:latin typeface="Questrial"/>
                <a:ea typeface="Questrial"/>
                <a:cs typeface="Questrial"/>
                <a:sym typeface="Questrial"/>
              </a:defRPr>
            </a:lvl8pPr>
            <a:lvl9pPr marL="1371280" marR="0" lvl="8" indent="-9205" algn="ctr" rtl="0">
              <a:spcBef>
                <a:spcPts val="0"/>
              </a:spcBef>
              <a:spcAft>
                <a:spcPts val="0"/>
              </a:spcAft>
              <a:buNone/>
              <a:defRPr sz="3300" b="0" i="0" u="none" strike="noStrike" cap="none">
                <a:solidFill>
                  <a:schemeClr val="dk2"/>
                </a:solidFill>
                <a:latin typeface="Questrial"/>
                <a:ea typeface="Questrial"/>
                <a:cs typeface="Questrial"/>
                <a:sym typeface="Questrial"/>
              </a:defRPr>
            </a:lvl9pPr>
          </a:lstStyle>
          <a:p>
            <a:r>
              <a:rPr lang="en-US"/>
              <a:t>Click to edit Master title style</a:t>
            </a:r>
            <a:endParaRPr dirty="0"/>
          </a:p>
        </p:txBody>
      </p:sp>
    </p:spTree>
    <p:extLst>
      <p:ext uri="{BB962C8B-B14F-4D97-AF65-F5344CB8AC3E}">
        <p14:creationId xmlns:p14="http://schemas.microsoft.com/office/powerpoint/2010/main" val="52384744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BE1869B7-C055-44E0-B080-24414D7344AC}" type="datetimeFigureOut">
              <a:rPr lang="en-US" smtClean="0"/>
              <a:t>9/1/2022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D75B52-1FC7-486F-96F7-BA8DCC9DDEFC}" type="slidenum">
              <a:rPr lang="en-US" smtClean="0"/>
              <a:t>‹#›</a:t>
            </a:fld>
            <a:endParaRPr lang="en-US"/>
          </a:p>
        </p:txBody>
      </p:sp>
    </p:spTree>
    <p:extLst>
      <p:ext uri="{BB962C8B-B14F-4D97-AF65-F5344CB8AC3E}">
        <p14:creationId xmlns:p14="http://schemas.microsoft.com/office/powerpoint/2010/main" val="28272589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1869B7-C055-44E0-B080-24414D7344AC}" type="datetimeFigureOut">
              <a:rPr lang="en-US" smtClean="0"/>
              <a:t>9/1/2022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D75B52-1FC7-486F-96F7-BA8DCC9DDEFC}" type="slidenum">
              <a:rPr lang="en-US" smtClean="0"/>
              <a:t>‹#›</a:t>
            </a:fld>
            <a:endParaRPr lang="en-US"/>
          </a:p>
        </p:txBody>
      </p:sp>
    </p:spTree>
    <p:extLst>
      <p:ext uri="{BB962C8B-B14F-4D97-AF65-F5344CB8AC3E}">
        <p14:creationId xmlns:p14="http://schemas.microsoft.com/office/powerpoint/2010/main" val="425391060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0"/>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5"/>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1869B7-C055-44E0-B080-24414D7344AC}" type="datetimeFigureOut">
              <a:rPr lang="en-US" smtClean="0"/>
              <a:t>9/1/2022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D75B52-1FC7-486F-96F7-BA8DCC9DDEFC}" type="slidenum">
              <a:rPr lang="en-US" smtClean="0"/>
              <a:t>‹#›</a:t>
            </a:fld>
            <a:endParaRPr lang="en-US"/>
          </a:p>
        </p:txBody>
      </p:sp>
    </p:spTree>
    <p:extLst>
      <p:ext uri="{BB962C8B-B14F-4D97-AF65-F5344CB8AC3E}">
        <p14:creationId xmlns:p14="http://schemas.microsoft.com/office/powerpoint/2010/main" val="22752526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1869B7-C055-44E0-B080-24414D7344AC}" type="datetimeFigureOut">
              <a:rPr lang="en-US" smtClean="0"/>
              <a:t>9/1/2022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D75B52-1FC7-486F-96F7-BA8DCC9DDEFC}" type="slidenum">
              <a:rPr lang="en-US" smtClean="0"/>
              <a:t>‹#›</a:t>
            </a:fld>
            <a:endParaRPr lang="en-US"/>
          </a:p>
        </p:txBody>
      </p:sp>
    </p:spTree>
    <p:extLst>
      <p:ext uri="{BB962C8B-B14F-4D97-AF65-F5344CB8AC3E}">
        <p14:creationId xmlns:p14="http://schemas.microsoft.com/office/powerpoint/2010/main" val="401048642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7"/>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9" y="1681163"/>
            <a:ext cx="386873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30239"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1869B7-C055-44E0-B080-24414D7344AC}" type="datetimeFigureOut">
              <a:rPr lang="en-US" smtClean="0"/>
              <a:t>9/1/2022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9D75B52-1FC7-486F-96F7-BA8DCC9DDEFC}" type="slidenum">
              <a:rPr lang="en-US" smtClean="0"/>
              <a:t>‹#›</a:t>
            </a:fld>
            <a:endParaRPr lang="en-US"/>
          </a:p>
        </p:txBody>
      </p:sp>
    </p:spTree>
    <p:extLst>
      <p:ext uri="{BB962C8B-B14F-4D97-AF65-F5344CB8AC3E}">
        <p14:creationId xmlns:p14="http://schemas.microsoft.com/office/powerpoint/2010/main" val="1251415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Shape 22"/>
        <p:cNvGrpSpPr/>
        <p:nvPr/>
      </p:nvGrpSpPr>
      <p:grpSpPr>
        <a:xfrm>
          <a:off x="0" y="0"/>
          <a:ext cx="0" cy="0"/>
          <a:chOff x="0" y="0"/>
          <a:chExt cx="0" cy="0"/>
        </a:xfrm>
      </p:grpSpPr>
      <p:sp>
        <p:nvSpPr>
          <p:cNvPr id="24" name="Shape 24"/>
          <p:cNvSpPr/>
          <p:nvPr/>
        </p:nvSpPr>
        <p:spPr>
          <a:xfrm>
            <a:off x="0" y="3"/>
            <a:ext cx="9144000" cy="6080125"/>
          </a:xfrm>
          <a:prstGeom prst="rect">
            <a:avLst/>
          </a:prstGeom>
          <a:solidFill>
            <a:srgbClr val="025379"/>
          </a:solidFill>
          <a:ln>
            <a:noFill/>
          </a:ln>
        </p:spPr>
        <p:txBody>
          <a:bodyPr wrap="square" lIns="68550" tIns="34275" rIns="68550" bIns="34275" anchor="ctr" anchorCtr="0">
            <a:noAutofit/>
          </a:bodyPr>
          <a:lstStyle/>
          <a:p>
            <a:pPr marL="0" marR="0" lvl="0" indent="0" algn="ctr" rtl="0">
              <a:spcBef>
                <a:spcPts val="0"/>
              </a:spcBef>
              <a:spcAft>
                <a:spcPts val="0"/>
              </a:spcAft>
              <a:buNone/>
            </a:pPr>
            <a:endParaRPr sz="1350">
              <a:solidFill>
                <a:schemeClr val="lt1"/>
              </a:solidFill>
              <a:latin typeface="Tw Cen MT" panose="020B0602020104020603" pitchFamily="34" charset="0"/>
              <a:ea typeface="Arial"/>
              <a:cs typeface="Arial"/>
              <a:sym typeface="Arial"/>
            </a:endParaRPr>
          </a:p>
        </p:txBody>
      </p:sp>
      <p:sp>
        <p:nvSpPr>
          <p:cNvPr id="28" name="Shape 28"/>
          <p:cNvSpPr txBox="1"/>
          <p:nvPr/>
        </p:nvSpPr>
        <p:spPr>
          <a:xfrm>
            <a:off x="0" y="152400"/>
            <a:ext cx="9144000" cy="369310"/>
          </a:xfrm>
          <a:prstGeom prst="rect">
            <a:avLst/>
          </a:prstGeom>
          <a:noFill/>
          <a:ln>
            <a:noFill/>
          </a:ln>
        </p:spPr>
        <p:txBody>
          <a:bodyPr wrap="square" lIns="68550" tIns="34275" rIns="68550" bIns="34275" anchor="t" anchorCtr="0">
            <a:noAutofit/>
          </a:bodyPr>
          <a:lstStyle/>
          <a:p>
            <a:pPr marL="0" marR="0" lvl="0" indent="0" algn="ctr" rtl="0">
              <a:spcBef>
                <a:spcPts val="0"/>
              </a:spcBef>
              <a:spcAft>
                <a:spcPts val="0"/>
              </a:spcAft>
              <a:buSzPct val="25000"/>
              <a:buNone/>
            </a:pPr>
            <a:r>
              <a:rPr lang="en-US" sz="1350" b="1" i="1" dirty="0">
                <a:solidFill>
                  <a:schemeClr val="lt1"/>
                </a:solidFill>
                <a:latin typeface="Tw Cen MT" panose="020B0602020104020603" pitchFamily="34" charset="0"/>
                <a:ea typeface="Arial Narrow"/>
                <a:cs typeface="Arial Narrow"/>
                <a:sym typeface="Arial Narrow"/>
              </a:rPr>
              <a:t>Professional Development to Practice</a:t>
            </a:r>
          </a:p>
        </p:txBody>
      </p:sp>
      <p:sp>
        <p:nvSpPr>
          <p:cNvPr id="29" name="Shape 29"/>
          <p:cNvSpPr/>
          <p:nvPr/>
        </p:nvSpPr>
        <p:spPr>
          <a:xfrm>
            <a:off x="1447801" y="473079"/>
            <a:ext cx="7696199" cy="139699"/>
          </a:xfrm>
          <a:prstGeom prst="rect">
            <a:avLst/>
          </a:prstGeom>
          <a:solidFill>
            <a:srgbClr val="69A9CD"/>
          </a:solidFill>
          <a:ln>
            <a:noFill/>
          </a:ln>
        </p:spPr>
        <p:txBody>
          <a:bodyPr wrap="square" lIns="68550" tIns="34275" rIns="68550" bIns="34275" anchor="ctr" anchorCtr="0">
            <a:noAutofit/>
          </a:bodyPr>
          <a:lstStyle/>
          <a:p>
            <a:pPr marL="0" marR="0" lvl="0" indent="0" algn="ctr" rtl="0">
              <a:spcBef>
                <a:spcPts val="0"/>
              </a:spcBef>
              <a:spcAft>
                <a:spcPts val="0"/>
              </a:spcAft>
              <a:buNone/>
            </a:pPr>
            <a:endParaRPr sz="1350">
              <a:solidFill>
                <a:schemeClr val="lt1"/>
              </a:solidFill>
              <a:latin typeface="Tw Cen MT" panose="020B0602020104020603" pitchFamily="34" charset="0"/>
              <a:ea typeface="Arial"/>
              <a:cs typeface="Arial"/>
              <a:sym typeface="Arial"/>
            </a:endParaRPr>
          </a:p>
        </p:txBody>
      </p:sp>
      <p:sp>
        <p:nvSpPr>
          <p:cNvPr id="30" name="Shape 30"/>
          <p:cNvSpPr/>
          <p:nvPr/>
        </p:nvSpPr>
        <p:spPr>
          <a:xfrm>
            <a:off x="0" y="473079"/>
            <a:ext cx="1447800" cy="139699"/>
          </a:xfrm>
          <a:prstGeom prst="rect">
            <a:avLst/>
          </a:prstGeom>
          <a:solidFill>
            <a:srgbClr val="19A89E"/>
          </a:solidFill>
          <a:ln>
            <a:noFill/>
          </a:ln>
        </p:spPr>
        <p:txBody>
          <a:bodyPr wrap="square" lIns="68550" tIns="34275" rIns="68550" bIns="34275" anchor="ctr" anchorCtr="0">
            <a:noAutofit/>
          </a:bodyPr>
          <a:lstStyle/>
          <a:p>
            <a:pPr marL="0" marR="0" lvl="0" indent="0" algn="ctr" rtl="0">
              <a:spcBef>
                <a:spcPts val="0"/>
              </a:spcBef>
              <a:spcAft>
                <a:spcPts val="0"/>
              </a:spcAft>
              <a:buNone/>
            </a:pPr>
            <a:endParaRPr sz="1350">
              <a:solidFill>
                <a:schemeClr val="lt1"/>
              </a:solidFill>
              <a:latin typeface="Tw Cen MT" panose="020B0602020104020603" pitchFamily="34" charset="0"/>
              <a:ea typeface="Arial"/>
              <a:cs typeface="Arial"/>
              <a:sym typeface="Arial"/>
            </a:endParaRPr>
          </a:p>
        </p:txBody>
      </p:sp>
      <p:sp>
        <p:nvSpPr>
          <p:cNvPr id="32" name="Shape 32"/>
          <p:cNvSpPr txBox="1">
            <a:spLocks noGrp="1"/>
          </p:cNvSpPr>
          <p:nvPr>
            <p:ph type="ctrTitle"/>
          </p:nvPr>
        </p:nvSpPr>
        <p:spPr>
          <a:xfrm>
            <a:off x="685800" y="1420733"/>
            <a:ext cx="7772400" cy="1470024"/>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4400" b="0" i="0" u="none" strike="noStrike" cap="none">
                <a:solidFill>
                  <a:schemeClr val="lt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0" marR="0" lvl="1"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2pPr>
            <a:lvl3pPr marL="0" marR="0" lvl="2"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3pPr>
            <a:lvl4pPr marL="0" marR="0" lvl="3"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4pPr>
            <a:lvl5pPr marL="0" marR="0" lvl="4"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5pPr>
            <a:lvl6pPr marL="342819" marR="0" lvl="5" indent="-9444" algn="ctr" rtl="0">
              <a:spcBef>
                <a:spcPts val="0"/>
              </a:spcBef>
              <a:spcAft>
                <a:spcPts val="0"/>
              </a:spcAft>
              <a:buNone/>
              <a:defRPr sz="3300" b="0" i="0" u="none" strike="noStrike" cap="none">
                <a:solidFill>
                  <a:schemeClr val="dk2"/>
                </a:solidFill>
                <a:latin typeface="Questrial"/>
                <a:ea typeface="Questrial"/>
                <a:cs typeface="Questrial"/>
                <a:sym typeface="Questrial"/>
              </a:defRPr>
            </a:lvl6pPr>
            <a:lvl7pPr marL="685639" marR="0" lvl="6" indent="-9364" algn="ctr" rtl="0">
              <a:spcBef>
                <a:spcPts val="0"/>
              </a:spcBef>
              <a:spcAft>
                <a:spcPts val="0"/>
              </a:spcAft>
              <a:buNone/>
              <a:defRPr sz="3300" b="0" i="0" u="none" strike="noStrike" cap="none">
                <a:solidFill>
                  <a:schemeClr val="dk2"/>
                </a:solidFill>
                <a:latin typeface="Questrial"/>
                <a:ea typeface="Questrial"/>
                <a:cs typeface="Questrial"/>
                <a:sym typeface="Questrial"/>
              </a:defRPr>
            </a:lvl7pPr>
            <a:lvl8pPr marL="1028459" marR="0" lvl="7" indent="-9284" algn="ctr" rtl="0">
              <a:spcBef>
                <a:spcPts val="0"/>
              </a:spcBef>
              <a:spcAft>
                <a:spcPts val="0"/>
              </a:spcAft>
              <a:buNone/>
              <a:defRPr sz="3300" b="0" i="0" u="none" strike="noStrike" cap="none">
                <a:solidFill>
                  <a:schemeClr val="dk2"/>
                </a:solidFill>
                <a:latin typeface="Questrial"/>
                <a:ea typeface="Questrial"/>
                <a:cs typeface="Questrial"/>
                <a:sym typeface="Questrial"/>
              </a:defRPr>
            </a:lvl8pPr>
            <a:lvl9pPr marL="1371280" marR="0" lvl="8" indent="-9205" algn="ctr" rtl="0">
              <a:spcBef>
                <a:spcPts val="0"/>
              </a:spcBef>
              <a:spcAft>
                <a:spcPts val="0"/>
              </a:spcAft>
              <a:buNone/>
              <a:defRPr sz="3300" b="0" i="0" u="none" strike="noStrike" cap="none">
                <a:solidFill>
                  <a:schemeClr val="dk2"/>
                </a:solidFill>
                <a:latin typeface="Questrial"/>
                <a:ea typeface="Questrial"/>
                <a:cs typeface="Questrial"/>
                <a:sym typeface="Questrial"/>
              </a:defRPr>
            </a:lvl9pPr>
          </a:lstStyle>
          <a:p>
            <a:r>
              <a:rPr lang="en-US"/>
              <a:t>Click to edit Master title style</a:t>
            </a:r>
            <a:endParaRPr dirty="0"/>
          </a:p>
        </p:txBody>
      </p:sp>
      <p:sp>
        <p:nvSpPr>
          <p:cNvPr id="33" name="Shape 33"/>
          <p:cNvSpPr txBox="1">
            <a:spLocks noGrp="1"/>
          </p:cNvSpPr>
          <p:nvPr>
            <p:ph type="subTitle" idx="1"/>
          </p:nvPr>
        </p:nvSpPr>
        <p:spPr>
          <a:xfrm>
            <a:off x="1371601" y="3044419"/>
            <a:ext cx="6400799" cy="1925629"/>
          </a:xfrm>
          <a:prstGeom prst="rect">
            <a:avLst/>
          </a:prstGeom>
          <a:noFill/>
          <a:ln>
            <a:noFill/>
          </a:ln>
        </p:spPr>
        <p:txBody>
          <a:bodyPr wrap="square" lIns="91425" tIns="91425" rIns="91425" bIns="91425" anchor="t" anchorCtr="0">
            <a:normAutofit/>
          </a:bodyPr>
          <a:lstStyle>
            <a:lvl1pPr marL="0" marR="0" lvl="0" indent="0" algn="ctr" rtl="0">
              <a:spcBef>
                <a:spcPts val="480"/>
              </a:spcBef>
              <a:spcAft>
                <a:spcPts val="0"/>
              </a:spcAft>
              <a:buClr>
                <a:schemeClr val="accent2"/>
              </a:buClr>
              <a:buFont typeface="Noto Sans Symbols"/>
              <a:buNone/>
              <a:defRPr sz="2800" b="0" i="0" u="none" strike="noStrike" cap="none">
                <a:solidFill>
                  <a:schemeClr val="lt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342819" marR="0" lvl="1" indent="-9444" algn="ctr" rtl="0">
              <a:spcBef>
                <a:spcPts val="420"/>
              </a:spcBef>
              <a:spcAft>
                <a:spcPts val="0"/>
              </a:spcAft>
              <a:buClr>
                <a:schemeClr val="accent2"/>
              </a:buClr>
              <a:buFont typeface="Noto Sans Symbols"/>
              <a:buNone/>
              <a:defRPr sz="2100" b="0" i="0" u="none" strike="noStrike" cap="none">
                <a:solidFill>
                  <a:srgbClr val="888888"/>
                </a:solidFill>
                <a:latin typeface="Questrial"/>
                <a:ea typeface="Questrial"/>
                <a:cs typeface="Questrial"/>
                <a:sym typeface="Questrial"/>
              </a:defRPr>
            </a:lvl2pPr>
            <a:lvl3pPr marL="685639" marR="0" lvl="2" indent="-9364" algn="ctr" rtl="0">
              <a:spcBef>
                <a:spcPts val="360"/>
              </a:spcBef>
              <a:spcAft>
                <a:spcPts val="0"/>
              </a:spcAft>
              <a:buClr>
                <a:schemeClr val="accent2"/>
              </a:buClr>
              <a:buFont typeface="Noto Sans Symbols"/>
              <a:buNone/>
              <a:defRPr sz="1800" b="0" i="0" u="none" strike="noStrike" cap="none">
                <a:solidFill>
                  <a:srgbClr val="888888"/>
                </a:solidFill>
                <a:latin typeface="Questrial"/>
                <a:ea typeface="Questrial"/>
                <a:cs typeface="Questrial"/>
                <a:sym typeface="Questrial"/>
              </a:defRPr>
            </a:lvl3pPr>
            <a:lvl4pPr marL="1028459" marR="0" lvl="3" indent="-9284" algn="ctr" rtl="0">
              <a:spcBef>
                <a:spcPts val="300"/>
              </a:spcBef>
              <a:spcAft>
                <a:spcPts val="0"/>
              </a:spcAft>
              <a:buClr>
                <a:schemeClr val="accent2"/>
              </a:buClr>
              <a:buFont typeface="Noto Sans Symbols"/>
              <a:buNone/>
              <a:defRPr sz="1500" b="0" i="0" u="none" strike="noStrike" cap="none">
                <a:solidFill>
                  <a:srgbClr val="888888"/>
                </a:solidFill>
                <a:latin typeface="Questrial"/>
                <a:ea typeface="Questrial"/>
                <a:cs typeface="Questrial"/>
                <a:sym typeface="Questrial"/>
              </a:defRPr>
            </a:lvl4pPr>
            <a:lvl5pPr marL="1371280" marR="0" lvl="4" indent="-9205" algn="ctr" rtl="0">
              <a:spcBef>
                <a:spcPts val="300"/>
              </a:spcBef>
              <a:spcAft>
                <a:spcPts val="0"/>
              </a:spcAft>
              <a:buClr>
                <a:schemeClr val="accent2"/>
              </a:buClr>
              <a:buFont typeface="Noto Sans Symbols"/>
              <a:buNone/>
              <a:defRPr sz="1500" b="0" i="0" u="none" strike="noStrike" cap="none">
                <a:solidFill>
                  <a:srgbClr val="888888"/>
                </a:solidFill>
                <a:latin typeface="Questrial"/>
                <a:ea typeface="Questrial"/>
                <a:cs typeface="Questrial"/>
                <a:sym typeface="Questrial"/>
              </a:defRPr>
            </a:lvl5pPr>
            <a:lvl6pPr marL="1714100" marR="0" lvl="5" indent="-9124" algn="ctr" rtl="0">
              <a:spcBef>
                <a:spcPts val="300"/>
              </a:spcBef>
              <a:buClr>
                <a:srgbClr val="888888"/>
              </a:buClr>
              <a:buFont typeface="Arial"/>
              <a:buNone/>
              <a:defRPr sz="1500" b="0" i="0" u="none" strike="noStrike" cap="none">
                <a:solidFill>
                  <a:srgbClr val="888888"/>
                </a:solidFill>
                <a:latin typeface="Calibri"/>
                <a:ea typeface="Calibri"/>
                <a:cs typeface="Calibri"/>
                <a:sym typeface="Calibri"/>
              </a:defRPr>
            </a:lvl6pPr>
            <a:lvl7pPr marL="2056919" marR="0" lvl="6" indent="-9043" algn="ctr" rtl="0">
              <a:spcBef>
                <a:spcPts val="300"/>
              </a:spcBef>
              <a:buClr>
                <a:srgbClr val="888888"/>
              </a:buClr>
              <a:buFont typeface="Arial"/>
              <a:buNone/>
              <a:defRPr sz="1500" b="0" i="0" u="none" strike="noStrike" cap="none">
                <a:solidFill>
                  <a:srgbClr val="888888"/>
                </a:solidFill>
                <a:latin typeface="Calibri"/>
                <a:ea typeface="Calibri"/>
                <a:cs typeface="Calibri"/>
                <a:sym typeface="Calibri"/>
              </a:defRPr>
            </a:lvl7pPr>
            <a:lvl8pPr marL="2399739" marR="0" lvl="7" indent="-8963" algn="ctr" rtl="0">
              <a:spcBef>
                <a:spcPts val="300"/>
              </a:spcBef>
              <a:buClr>
                <a:srgbClr val="888888"/>
              </a:buClr>
              <a:buFont typeface="Arial"/>
              <a:buNone/>
              <a:defRPr sz="1500" b="0" i="0" u="none" strike="noStrike" cap="none">
                <a:solidFill>
                  <a:srgbClr val="888888"/>
                </a:solidFill>
                <a:latin typeface="Calibri"/>
                <a:ea typeface="Calibri"/>
                <a:cs typeface="Calibri"/>
                <a:sym typeface="Calibri"/>
              </a:defRPr>
            </a:lvl8pPr>
            <a:lvl9pPr marL="2742557" marR="0" lvl="8" indent="-8882" algn="ctr" rtl="0">
              <a:spcBef>
                <a:spcPts val="300"/>
              </a:spcBef>
              <a:buClr>
                <a:srgbClr val="888888"/>
              </a:buClr>
              <a:buFont typeface="Arial"/>
              <a:buNone/>
              <a:defRPr sz="1500" b="0" i="0" u="none" strike="noStrike" cap="none">
                <a:solidFill>
                  <a:srgbClr val="888888"/>
                </a:solidFill>
                <a:latin typeface="Calibri"/>
                <a:ea typeface="Calibri"/>
                <a:cs typeface="Calibri"/>
                <a:sym typeface="Calibri"/>
              </a:defRPr>
            </a:lvl9pPr>
          </a:lstStyle>
          <a:p>
            <a:r>
              <a:rPr lang="en-US"/>
              <a:t>Click to edit Master subtitle style</a:t>
            </a:r>
            <a:endParaRPr dirty="0"/>
          </a:p>
        </p:txBody>
      </p:sp>
      <p:pic>
        <p:nvPicPr>
          <p:cNvPr id="15" name="Shape 27" descr="http://dese.mo.gov/comm/images/DESE-color.png">
            <a:extLst>
              <a:ext uri="{FF2B5EF4-FFF2-40B4-BE49-F238E27FC236}">
                <a16:creationId xmlns:a16="http://schemas.microsoft.com/office/drawing/2014/main" id="{0407C510-7494-4477-9427-9116715C8B0B}"/>
              </a:ext>
            </a:extLst>
          </p:cNvPr>
          <p:cNvPicPr preferRelativeResize="0"/>
          <p:nvPr/>
        </p:nvPicPr>
        <p:blipFill rotWithShape="1">
          <a:blip r:embed="rId2">
            <a:alphaModFix/>
          </a:blip>
          <a:srcRect/>
          <a:stretch/>
        </p:blipFill>
        <p:spPr>
          <a:xfrm>
            <a:off x="155148" y="6137413"/>
            <a:ext cx="1652975" cy="596785"/>
          </a:xfrm>
          <a:prstGeom prst="rect">
            <a:avLst/>
          </a:prstGeom>
          <a:noFill/>
          <a:ln>
            <a:noFill/>
          </a:ln>
        </p:spPr>
      </p:pic>
      <p:pic>
        <p:nvPicPr>
          <p:cNvPr id="16" name="Picture 15">
            <a:extLst>
              <a:ext uri="{FF2B5EF4-FFF2-40B4-BE49-F238E27FC236}">
                <a16:creationId xmlns:a16="http://schemas.microsoft.com/office/drawing/2014/main" id="{8005D7C0-B61A-4FCA-B91A-25F82CA1D059}"/>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911276" y="6233790"/>
            <a:ext cx="1511160" cy="500408"/>
          </a:xfrm>
          <a:prstGeom prst="rect">
            <a:avLst/>
          </a:prstGeom>
        </p:spPr>
      </p:pic>
      <p:pic>
        <p:nvPicPr>
          <p:cNvPr id="17" name="Picture 16">
            <a:extLst>
              <a:ext uri="{FF2B5EF4-FFF2-40B4-BE49-F238E27FC236}">
                <a16:creationId xmlns:a16="http://schemas.microsoft.com/office/drawing/2014/main" id="{73413890-2E1C-4897-A095-60A6334795BC}"/>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737702" y="6346834"/>
            <a:ext cx="2270591" cy="387364"/>
          </a:xfrm>
          <a:prstGeom prst="rect">
            <a:avLst/>
          </a:prstGeom>
        </p:spPr>
      </p:pic>
      <p:pic>
        <p:nvPicPr>
          <p:cNvPr id="18" name="Picture 17">
            <a:extLst>
              <a:ext uri="{FF2B5EF4-FFF2-40B4-BE49-F238E27FC236}">
                <a16:creationId xmlns:a16="http://schemas.microsoft.com/office/drawing/2014/main" id="{5F2ED2F1-A98E-4274-A230-EFE5D3153F4A}"/>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3525589" y="6344144"/>
            <a:ext cx="3108960" cy="390054"/>
          </a:xfrm>
          <a:prstGeom prst="rect">
            <a:avLst/>
          </a:prstGeom>
        </p:spPr>
      </p:pic>
      <p:pic>
        <p:nvPicPr>
          <p:cNvPr id="14" name="Shape 27" descr="http://dese.mo.gov/comm/images/DESE-color.png">
            <a:extLst>
              <a:ext uri="{FF2B5EF4-FFF2-40B4-BE49-F238E27FC236}">
                <a16:creationId xmlns:a16="http://schemas.microsoft.com/office/drawing/2014/main" id="{286F5D75-33A2-4704-A241-3B4198A25FCB}"/>
              </a:ext>
            </a:extLst>
          </p:cNvPr>
          <p:cNvPicPr preferRelativeResize="0"/>
          <p:nvPr/>
        </p:nvPicPr>
        <p:blipFill rotWithShape="1">
          <a:blip r:embed="rId2">
            <a:alphaModFix/>
          </a:blip>
          <a:srcRect/>
          <a:stretch/>
        </p:blipFill>
        <p:spPr>
          <a:xfrm>
            <a:off x="155148" y="6137413"/>
            <a:ext cx="1652975" cy="596785"/>
          </a:xfrm>
          <a:prstGeom prst="rect">
            <a:avLst/>
          </a:prstGeom>
          <a:noFill/>
          <a:ln>
            <a:noFill/>
          </a:ln>
        </p:spPr>
      </p:pic>
      <p:pic>
        <p:nvPicPr>
          <p:cNvPr id="19" name="Picture 18">
            <a:extLst>
              <a:ext uri="{FF2B5EF4-FFF2-40B4-BE49-F238E27FC236}">
                <a16:creationId xmlns:a16="http://schemas.microsoft.com/office/drawing/2014/main" id="{745206BE-317E-456A-AE40-A628A1683716}"/>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911276" y="6233790"/>
            <a:ext cx="1511160" cy="500408"/>
          </a:xfrm>
          <a:prstGeom prst="rect">
            <a:avLst/>
          </a:prstGeom>
        </p:spPr>
      </p:pic>
      <p:pic>
        <p:nvPicPr>
          <p:cNvPr id="20" name="Picture 19">
            <a:extLst>
              <a:ext uri="{FF2B5EF4-FFF2-40B4-BE49-F238E27FC236}">
                <a16:creationId xmlns:a16="http://schemas.microsoft.com/office/drawing/2014/main" id="{CFB26F8E-1B37-46CF-A06E-3DCFCF4CEA19}"/>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737702" y="6346834"/>
            <a:ext cx="2270591" cy="387364"/>
          </a:xfrm>
          <a:prstGeom prst="rect">
            <a:avLst/>
          </a:prstGeom>
        </p:spPr>
      </p:pic>
      <p:pic>
        <p:nvPicPr>
          <p:cNvPr id="21" name="Picture 20">
            <a:extLst>
              <a:ext uri="{FF2B5EF4-FFF2-40B4-BE49-F238E27FC236}">
                <a16:creationId xmlns:a16="http://schemas.microsoft.com/office/drawing/2014/main" id="{5939F58B-867A-4A85-824C-CD85747985DC}"/>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3525589" y="6344144"/>
            <a:ext cx="3108960" cy="390054"/>
          </a:xfrm>
          <a:prstGeom prst="rect">
            <a:avLst/>
          </a:prstGeom>
        </p:spPr>
      </p:pic>
      <p:sp>
        <p:nvSpPr>
          <p:cNvPr id="26" name="Rounded Rectangle 15">
            <a:extLst>
              <a:ext uri="{FF2B5EF4-FFF2-40B4-BE49-F238E27FC236}">
                <a16:creationId xmlns:a16="http://schemas.microsoft.com/office/drawing/2014/main" id="{F071F897-B4AD-4228-A0C7-64A12AD55E92}"/>
              </a:ext>
            </a:extLst>
          </p:cNvPr>
          <p:cNvSpPr/>
          <p:nvPr/>
        </p:nvSpPr>
        <p:spPr>
          <a:xfrm>
            <a:off x="7950193" y="114292"/>
            <a:ext cx="990616" cy="990616"/>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pic>
        <p:nvPicPr>
          <p:cNvPr id="27" name="Picture 26">
            <a:extLst>
              <a:ext uri="{FF2B5EF4-FFF2-40B4-BE49-F238E27FC236}">
                <a16:creationId xmlns:a16="http://schemas.microsoft.com/office/drawing/2014/main" id="{60D9050B-FC76-44D2-8593-2C0DC3EE78AE}"/>
              </a:ext>
            </a:extLst>
          </p:cNvPr>
          <p:cNvPicPr>
            <a:picLocks noChangeAspect="1"/>
          </p:cNvPicPr>
          <p:nvPr/>
        </p:nvPicPr>
        <p:blipFill>
          <a:blip r:embed="rId6"/>
          <a:stretch>
            <a:fillRect/>
          </a:stretch>
        </p:blipFill>
        <p:spPr>
          <a:xfrm>
            <a:off x="7964259" y="49367"/>
            <a:ext cx="990616" cy="1056657"/>
          </a:xfrm>
          <a:prstGeom prst="rect">
            <a:avLst/>
          </a:prstGeom>
        </p:spPr>
      </p:pic>
    </p:spTree>
    <p:extLst>
      <p:ext uri="{BB962C8B-B14F-4D97-AF65-F5344CB8AC3E}">
        <p14:creationId xmlns:p14="http://schemas.microsoft.com/office/powerpoint/2010/main" val="68831976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1869B7-C055-44E0-B080-24414D7344AC}" type="datetimeFigureOut">
              <a:rPr lang="en-US" smtClean="0"/>
              <a:t>9/1/2022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9D75B52-1FC7-486F-96F7-BA8DCC9DDEFC}" type="slidenum">
              <a:rPr lang="en-US" smtClean="0"/>
              <a:t>‹#›</a:t>
            </a:fld>
            <a:endParaRPr lang="en-US"/>
          </a:p>
        </p:txBody>
      </p:sp>
    </p:spTree>
    <p:extLst>
      <p:ext uri="{BB962C8B-B14F-4D97-AF65-F5344CB8AC3E}">
        <p14:creationId xmlns:p14="http://schemas.microsoft.com/office/powerpoint/2010/main" val="370583693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1869B7-C055-44E0-B080-24414D7344AC}" type="datetimeFigureOut">
              <a:rPr lang="en-US" smtClean="0"/>
              <a:t>9/1/2022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9D75B52-1FC7-486F-96F7-BA8DCC9DDEFC}" type="slidenum">
              <a:rPr lang="en-US" smtClean="0"/>
              <a:t>‹#›</a:t>
            </a:fld>
            <a:endParaRPr lang="en-US"/>
          </a:p>
        </p:txBody>
      </p:sp>
    </p:spTree>
    <p:extLst>
      <p:ext uri="{BB962C8B-B14F-4D97-AF65-F5344CB8AC3E}">
        <p14:creationId xmlns:p14="http://schemas.microsoft.com/office/powerpoint/2010/main" val="51454553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457200"/>
            <a:ext cx="2949575"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788" y="987427"/>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9" y="2057400"/>
            <a:ext cx="2949575"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BE1869B7-C055-44E0-B080-24414D7344AC}" type="datetimeFigureOut">
              <a:rPr lang="en-US" smtClean="0"/>
              <a:t>9/1/2022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D75B52-1FC7-486F-96F7-BA8DCC9DDEFC}" type="slidenum">
              <a:rPr lang="en-US" smtClean="0"/>
              <a:t>‹#›</a:t>
            </a:fld>
            <a:endParaRPr lang="en-US"/>
          </a:p>
        </p:txBody>
      </p:sp>
    </p:spTree>
    <p:extLst>
      <p:ext uri="{BB962C8B-B14F-4D97-AF65-F5344CB8AC3E}">
        <p14:creationId xmlns:p14="http://schemas.microsoft.com/office/powerpoint/2010/main" val="298807886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457200"/>
            <a:ext cx="2949575"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788" y="987427"/>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630239" y="2057400"/>
            <a:ext cx="2949575"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BE1869B7-C055-44E0-B080-24414D7344AC}" type="datetimeFigureOut">
              <a:rPr lang="en-US" smtClean="0"/>
              <a:t>9/1/2022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D75B52-1FC7-486F-96F7-BA8DCC9DDEFC}" type="slidenum">
              <a:rPr lang="en-US" smtClean="0"/>
              <a:t>‹#›</a:t>
            </a:fld>
            <a:endParaRPr lang="en-US"/>
          </a:p>
        </p:txBody>
      </p:sp>
    </p:spTree>
    <p:extLst>
      <p:ext uri="{BB962C8B-B14F-4D97-AF65-F5344CB8AC3E}">
        <p14:creationId xmlns:p14="http://schemas.microsoft.com/office/powerpoint/2010/main" val="286516044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1869B7-C055-44E0-B080-24414D7344AC}" type="datetimeFigureOut">
              <a:rPr lang="en-US" smtClean="0"/>
              <a:t>9/1/2022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D75B52-1FC7-486F-96F7-BA8DCC9DDEFC}" type="slidenum">
              <a:rPr lang="en-US" smtClean="0"/>
              <a:t>‹#›</a:t>
            </a:fld>
            <a:endParaRPr lang="en-US"/>
          </a:p>
        </p:txBody>
      </p:sp>
    </p:spTree>
    <p:extLst>
      <p:ext uri="{BB962C8B-B14F-4D97-AF65-F5344CB8AC3E}">
        <p14:creationId xmlns:p14="http://schemas.microsoft.com/office/powerpoint/2010/main" val="279255284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1" y="365125"/>
            <a:ext cx="57626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1869B7-C055-44E0-B080-24414D7344AC}" type="datetimeFigureOut">
              <a:rPr lang="en-US" smtClean="0"/>
              <a:t>9/1/2022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D75B52-1FC7-486F-96F7-BA8DCC9DDEFC}" type="slidenum">
              <a:rPr lang="en-US" smtClean="0"/>
              <a:t>‹#›</a:t>
            </a:fld>
            <a:endParaRPr lang="en-US"/>
          </a:p>
        </p:txBody>
      </p:sp>
    </p:spTree>
    <p:extLst>
      <p:ext uri="{BB962C8B-B14F-4D97-AF65-F5344CB8AC3E}">
        <p14:creationId xmlns:p14="http://schemas.microsoft.com/office/powerpoint/2010/main" val="5223280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BE1869B7-C055-44E0-B080-24414D7344AC}" type="datetimeFigureOut">
              <a:rPr lang="en-US" smtClean="0"/>
              <a:t>9/1/2022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D75B52-1FC7-486F-96F7-BA8DCC9DDEFC}" type="slidenum">
              <a:rPr lang="en-US" smtClean="0"/>
              <a:t>‹#›</a:t>
            </a:fld>
            <a:endParaRPr lang="en-US"/>
          </a:p>
        </p:txBody>
      </p:sp>
    </p:spTree>
    <p:extLst>
      <p:ext uri="{BB962C8B-B14F-4D97-AF65-F5344CB8AC3E}">
        <p14:creationId xmlns:p14="http://schemas.microsoft.com/office/powerpoint/2010/main" val="147547554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1869B7-C055-44E0-B080-24414D7344AC}" type="datetimeFigureOut">
              <a:rPr lang="en-US" smtClean="0"/>
              <a:t>9/1/2022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D75B52-1FC7-486F-96F7-BA8DCC9DDEFC}" type="slidenum">
              <a:rPr lang="en-US" smtClean="0"/>
              <a:t>‹#›</a:t>
            </a:fld>
            <a:endParaRPr lang="en-US"/>
          </a:p>
        </p:txBody>
      </p:sp>
    </p:spTree>
    <p:extLst>
      <p:ext uri="{BB962C8B-B14F-4D97-AF65-F5344CB8AC3E}">
        <p14:creationId xmlns:p14="http://schemas.microsoft.com/office/powerpoint/2010/main" val="323589883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0"/>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5"/>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1869B7-C055-44E0-B080-24414D7344AC}" type="datetimeFigureOut">
              <a:rPr lang="en-US" smtClean="0"/>
              <a:t>9/1/2022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D75B52-1FC7-486F-96F7-BA8DCC9DDEFC}" type="slidenum">
              <a:rPr lang="en-US" smtClean="0"/>
              <a:t>‹#›</a:t>
            </a:fld>
            <a:endParaRPr lang="en-US"/>
          </a:p>
        </p:txBody>
      </p:sp>
    </p:spTree>
    <p:extLst>
      <p:ext uri="{BB962C8B-B14F-4D97-AF65-F5344CB8AC3E}">
        <p14:creationId xmlns:p14="http://schemas.microsoft.com/office/powerpoint/2010/main" val="241194550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1869B7-C055-44E0-B080-24414D7344AC}" type="datetimeFigureOut">
              <a:rPr lang="en-US" smtClean="0"/>
              <a:t>9/1/2022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D75B52-1FC7-486F-96F7-BA8DCC9DDEFC}" type="slidenum">
              <a:rPr lang="en-US" smtClean="0"/>
              <a:t>‹#›</a:t>
            </a:fld>
            <a:endParaRPr lang="en-US"/>
          </a:p>
        </p:txBody>
      </p:sp>
    </p:spTree>
    <p:extLst>
      <p:ext uri="{BB962C8B-B14F-4D97-AF65-F5344CB8AC3E}">
        <p14:creationId xmlns:p14="http://schemas.microsoft.com/office/powerpoint/2010/main" val="35308506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34"/>
        <p:cNvGrpSpPr/>
        <p:nvPr/>
      </p:nvGrpSpPr>
      <p:grpSpPr>
        <a:xfrm>
          <a:off x="0" y="0"/>
          <a:ext cx="0" cy="0"/>
          <a:chOff x="0" y="0"/>
          <a:chExt cx="0" cy="0"/>
        </a:xfrm>
      </p:grpSpPr>
      <p:sp>
        <p:nvSpPr>
          <p:cNvPr id="35" name="Shape 35"/>
          <p:cNvSpPr txBox="1">
            <a:spLocks noGrp="1"/>
          </p:cNvSpPr>
          <p:nvPr>
            <p:ph type="title"/>
          </p:nvPr>
        </p:nvSpPr>
        <p:spPr>
          <a:xfrm>
            <a:off x="457200" y="602191"/>
            <a:ext cx="8229600" cy="921809"/>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4400" b="0" i="0" u="none" strike="noStrike" cap="none">
                <a:solidFill>
                  <a:schemeClr val="accent2"/>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0" marR="0" lvl="1"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2pPr>
            <a:lvl3pPr marL="0" marR="0" lvl="2"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3pPr>
            <a:lvl4pPr marL="0" marR="0" lvl="3"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4pPr>
            <a:lvl5pPr marL="0" marR="0" lvl="4"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5pPr>
            <a:lvl6pPr marL="342819" marR="0" lvl="5" indent="-9444" algn="ctr" rtl="0">
              <a:spcBef>
                <a:spcPts val="0"/>
              </a:spcBef>
              <a:spcAft>
                <a:spcPts val="0"/>
              </a:spcAft>
              <a:buNone/>
              <a:defRPr sz="3300" b="0" i="0" u="none" strike="noStrike" cap="none">
                <a:solidFill>
                  <a:schemeClr val="dk2"/>
                </a:solidFill>
                <a:latin typeface="Questrial"/>
                <a:ea typeface="Questrial"/>
                <a:cs typeface="Questrial"/>
                <a:sym typeface="Questrial"/>
              </a:defRPr>
            </a:lvl6pPr>
            <a:lvl7pPr marL="685639" marR="0" lvl="6" indent="-9364" algn="ctr" rtl="0">
              <a:spcBef>
                <a:spcPts val="0"/>
              </a:spcBef>
              <a:spcAft>
                <a:spcPts val="0"/>
              </a:spcAft>
              <a:buNone/>
              <a:defRPr sz="3300" b="0" i="0" u="none" strike="noStrike" cap="none">
                <a:solidFill>
                  <a:schemeClr val="dk2"/>
                </a:solidFill>
                <a:latin typeface="Questrial"/>
                <a:ea typeface="Questrial"/>
                <a:cs typeface="Questrial"/>
                <a:sym typeface="Questrial"/>
              </a:defRPr>
            </a:lvl7pPr>
            <a:lvl8pPr marL="1028459" marR="0" lvl="7" indent="-9284" algn="ctr" rtl="0">
              <a:spcBef>
                <a:spcPts val="0"/>
              </a:spcBef>
              <a:spcAft>
                <a:spcPts val="0"/>
              </a:spcAft>
              <a:buNone/>
              <a:defRPr sz="3300" b="0" i="0" u="none" strike="noStrike" cap="none">
                <a:solidFill>
                  <a:schemeClr val="dk2"/>
                </a:solidFill>
                <a:latin typeface="Questrial"/>
                <a:ea typeface="Questrial"/>
                <a:cs typeface="Questrial"/>
                <a:sym typeface="Questrial"/>
              </a:defRPr>
            </a:lvl8pPr>
            <a:lvl9pPr marL="1371280" marR="0" lvl="8" indent="-9205" algn="ctr" rtl="0">
              <a:spcBef>
                <a:spcPts val="0"/>
              </a:spcBef>
              <a:spcAft>
                <a:spcPts val="0"/>
              </a:spcAft>
              <a:buNone/>
              <a:defRPr sz="3300" b="0" i="0" u="none" strike="noStrike" cap="none">
                <a:solidFill>
                  <a:schemeClr val="dk2"/>
                </a:solidFill>
                <a:latin typeface="Questrial"/>
                <a:ea typeface="Questrial"/>
                <a:cs typeface="Questrial"/>
                <a:sym typeface="Questrial"/>
              </a:defRPr>
            </a:lvl9pPr>
          </a:lstStyle>
          <a:p>
            <a:r>
              <a:rPr lang="en-US"/>
              <a:t>Click to edit Master title style</a:t>
            </a:r>
            <a:endParaRPr dirty="0"/>
          </a:p>
        </p:txBody>
      </p:sp>
      <p:sp>
        <p:nvSpPr>
          <p:cNvPr id="36" name="Shape 36"/>
          <p:cNvSpPr txBox="1">
            <a:spLocks noGrp="1"/>
          </p:cNvSpPr>
          <p:nvPr>
            <p:ph type="body" idx="1"/>
          </p:nvPr>
        </p:nvSpPr>
        <p:spPr>
          <a:xfrm>
            <a:off x="457202" y="1600203"/>
            <a:ext cx="4040187" cy="650874"/>
          </a:xfrm>
          <a:prstGeom prst="rect">
            <a:avLst/>
          </a:prstGeom>
          <a:noFill/>
          <a:ln>
            <a:noFill/>
          </a:ln>
        </p:spPr>
        <p:txBody>
          <a:bodyPr wrap="square" lIns="91425" tIns="91425" rIns="91425" bIns="91425" anchor="b" anchorCtr="0"/>
          <a:lstStyle>
            <a:lvl1pPr marL="0" marR="0" lvl="0" indent="0" algn="l" rtl="0">
              <a:spcBef>
                <a:spcPts val="360"/>
              </a:spcBef>
              <a:spcAft>
                <a:spcPts val="0"/>
              </a:spcAft>
              <a:buClr>
                <a:schemeClr val="accent2"/>
              </a:buClr>
              <a:buFont typeface="Noto Sans Symbols"/>
              <a:buNone/>
              <a:defRPr sz="1800" b="1"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342819" marR="0" lvl="1" indent="-9444" algn="l" rtl="0">
              <a:spcBef>
                <a:spcPts val="300"/>
              </a:spcBef>
              <a:spcAft>
                <a:spcPts val="0"/>
              </a:spcAft>
              <a:buClr>
                <a:schemeClr val="accent2"/>
              </a:buClr>
              <a:buFont typeface="Noto Sans Symbols"/>
              <a:buNone/>
              <a:defRPr sz="1500" b="1" i="0" u="none" strike="noStrike" cap="none">
                <a:solidFill>
                  <a:schemeClr val="dk1"/>
                </a:solidFill>
                <a:latin typeface="Questrial"/>
                <a:ea typeface="Questrial"/>
                <a:cs typeface="Questrial"/>
                <a:sym typeface="Questrial"/>
              </a:defRPr>
            </a:lvl2pPr>
            <a:lvl3pPr marL="685639" marR="0" lvl="2" indent="-9364" algn="l" rtl="0">
              <a:spcBef>
                <a:spcPts val="270"/>
              </a:spcBef>
              <a:spcAft>
                <a:spcPts val="0"/>
              </a:spcAft>
              <a:buClr>
                <a:schemeClr val="accent2"/>
              </a:buClr>
              <a:buFont typeface="Noto Sans Symbols"/>
              <a:buNone/>
              <a:defRPr sz="1350" b="1" i="0" u="none" strike="noStrike" cap="none">
                <a:solidFill>
                  <a:schemeClr val="dk1"/>
                </a:solidFill>
                <a:latin typeface="Questrial"/>
                <a:ea typeface="Questrial"/>
                <a:cs typeface="Questrial"/>
                <a:sym typeface="Questrial"/>
              </a:defRPr>
            </a:lvl3pPr>
            <a:lvl4pPr marL="1028459" marR="0" lvl="3" indent="-9284" algn="l" rtl="0">
              <a:spcBef>
                <a:spcPts val="240"/>
              </a:spcBef>
              <a:spcAft>
                <a:spcPts val="0"/>
              </a:spcAft>
              <a:buClr>
                <a:schemeClr val="accent2"/>
              </a:buClr>
              <a:buFont typeface="Noto Sans Symbols"/>
              <a:buNone/>
              <a:defRPr sz="1200" b="1" i="0" u="none" strike="noStrike" cap="none">
                <a:solidFill>
                  <a:schemeClr val="dk1"/>
                </a:solidFill>
                <a:latin typeface="Questrial"/>
                <a:ea typeface="Questrial"/>
                <a:cs typeface="Questrial"/>
                <a:sym typeface="Questrial"/>
              </a:defRPr>
            </a:lvl4pPr>
            <a:lvl5pPr marL="1371280" marR="0" lvl="4" indent="-9205" algn="l" rtl="0">
              <a:spcBef>
                <a:spcPts val="240"/>
              </a:spcBef>
              <a:spcAft>
                <a:spcPts val="0"/>
              </a:spcAft>
              <a:buClr>
                <a:schemeClr val="accent2"/>
              </a:buClr>
              <a:buFont typeface="Noto Sans Symbols"/>
              <a:buNone/>
              <a:defRPr sz="1200" b="1" i="0" u="none" strike="noStrike" cap="none">
                <a:solidFill>
                  <a:schemeClr val="dk1"/>
                </a:solidFill>
                <a:latin typeface="Questrial"/>
                <a:ea typeface="Questrial"/>
                <a:cs typeface="Questrial"/>
                <a:sym typeface="Questrial"/>
              </a:defRPr>
            </a:lvl5pPr>
            <a:lvl6pPr marL="1714100" marR="0" lvl="5" indent="-9124" algn="l" rtl="0">
              <a:spcBef>
                <a:spcPts val="240"/>
              </a:spcBef>
              <a:buClr>
                <a:schemeClr val="dk1"/>
              </a:buClr>
              <a:buFont typeface="Arial"/>
              <a:buNone/>
              <a:defRPr sz="1200" b="1" i="0" u="none" strike="noStrike" cap="none">
                <a:solidFill>
                  <a:schemeClr val="dk1"/>
                </a:solidFill>
                <a:latin typeface="Calibri"/>
                <a:ea typeface="Calibri"/>
                <a:cs typeface="Calibri"/>
                <a:sym typeface="Calibri"/>
              </a:defRPr>
            </a:lvl6pPr>
            <a:lvl7pPr marL="2056919" marR="0" lvl="6" indent="-9043" algn="l" rtl="0">
              <a:spcBef>
                <a:spcPts val="240"/>
              </a:spcBef>
              <a:buClr>
                <a:schemeClr val="dk1"/>
              </a:buClr>
              <a:buFont typeface="Arial"/>
              <a:buNone/>
              <a:defRPr sz="1200" b="1" i="0" u="none" strike="noStrike" cap="none">
                <a:solidFill>
                  <a:schemeClr val="dk1"/>
                </a:solidFill>
                <a:latin typeface="Calibri"/>
                <a:ea typeface="Calibri"/>
                <a:cs typeface="Calibri"/>
                <a:sym typeface="Calibri"/>
              </a:defRPr>
            </a:lvl7pPr>
            <a:lvl8pPr marL="2399739" marR="0" lvl="7" indent="-8963" algn="l" rtl="0">
              <a:spcBef>
                <a:spcPts val="240"/>
              </a:spcBef>
              <a:buClr>
                <a:schemeClr val="dk1"/>
              </a:buClr>
              <a:buFont typeface="Arial"/>
              <a:buNone/>
              <a:defRPr sz="1200" b="1" i="0" u="none" strike="noStrike" cap="none">
                <a:solidFill>
                  <a:schemeClr val="dk1"/>
                </a:solidFill>
                <a:latin typeface="Calibri"/>
                <a:ea typeface="Calibri"/>
                <a:cs typeface="Calibri"/>
                <a:sym typeface="Calibri"/>
              </a:defRPr>
            </a:lvl8pPr>
            <a:lvl9pPr marL="2742557" marR="0" lvl="8" indent="-8882" algn="l" rtl="0">
              <a:spcBef>
                <a:spcPts val="240"/>
              </a:spcBef>
              <a:buClr>
                <a:schemeClr val="dk1"/>
              </a:buClr>
              <a:buFont typeface="Arial"/>
              <a:buNone/>
              <a:defRPr sz="1200" b="1" i="0" u="none" strike="noStrike" cap="none">
                <a:solidFill>
                  <a:schemeClr val="dk1"/>
                </a:solidFill>
                <a:latin typeface="Calibri"/>
                <a:ea typeface="Calibri"/>
                <a:cs typeface="Calibri"/>
                <a:sym typeface="Calibri"/>
              </a:defRPr>
            </a:lvl9pPr>
          </a:lstStyle>
          <a:p>
            <a:pPr lvl="0"/>
            <a:r>
              <a:rPr lang="en-US"/>
              <a:t>Edit Master text styles</a:t>
            </a:r>
          </a:p>
        </p:txBody>
      </p:sp>
      <p:sp>
        <p:nvSpPr>
          <p:cNvPr id="37" name="Shape 37"/>
          <p:cNvSpPr txBox="1">
            <a:spLocks noGrp="1"/>
          </p:cNvSpPr>
          <p:nvPr>
            <p:ph type="body" idx="2"/>
          </p:nvPr>
        </p:nvSpPr>
        <p:spPr>
          <a:xfrm>
            <a:off x="457202" y="2188269"/>
            <a:ext cx="4040187" cy="3679137"/>
          </a:xfrm>
          <a:prstGeom prst="rect">
            <a:avLst/>
          </a:prstGeom>
          <a:noFill/>
          <a:ln>
            <a:noFill/>
          </a:ln>
        </p:spPr>
        <p:txBody>
          <a:bodyPr wrap="square" lIns="91425" tIns="91425" rIns="91425" bIns="91425" anchor="t" anchorCtr="0"/>
          <a:lstStyle>
            <a:lvl1pPr marL="257115" marR="0" lvl="0" indent="-142814" algn="l" rtl="0">
              <a:spcBef>
                <a:spcPts val="360"/>
              </a:spcBef>
              <a:spcAft>
                <a:spcPts val="0"/>
              </a:spcAft>
              <a:buClr>
                <a:schemeClr val="accent2"/>
              </a:buClr>
              <a:buSzPct val="100000"/>
              <a:buFont typeface="Noto Sans Symbols"/>
              <a:buChar char="❑"/>
              <a:defRPr sz="1800" b="0"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557082" marR="0" lvl="1" indent="-128456" algn="l" rtl="0">
              <a:spcBef>
                <a:spcPts val="300"/>
              </a:spcBef>
              <a:spcAft>
                <a:spcPts val="0"/>
              </a:spcAft>
              <a:buClr>
                <a:schemeClr val="accent2"/>
              </a:buClr>
              <a:buSzPct val="100000"/>
              <a:buFont typeface="Noto Sans Symbols"/>
              <a:buChar char="❑"/>
              <a:defRPr sz="1500" b="0" i="0" u="none" strike="noStrike" cap="none">
                <a:solidFill>
                  <a:schemeClr val="dk1"/>
                </a:solidFill>
                <a:latin typeface="Questrial"/>
                <a:ea typeface="Questrial"/>
                <a:cs typeface="Questrial"/>
                <a:sym typeface="Questrial"/>
              </a:defRPr>
            </a:lvl2pPr>
            <a:lvl3pPr marL="857050" marR="0" lvl="2" indent="-95049" algn="l" rtl="0">
              <a:spcBef>
                <a:spcPts val="270"/>
              </a:spcBef>
              <a:spcAft>
                <a:spcPts val="0"/>
              </a:spcAft>
              <a:buClr>
                <a:schemeClr val="accent2"/>
              </a:buClr>
              <a:buSzPct val="100000"/>
              <a:buFont typeface="Noto Sans Symbols"/>
              <a:buChar char="❑"/>
              <a:defRPr sz="1350" b="0" i="0" u="none" strike="noStrike" cap="none">
                <a:solidFill>
                  <a:schemeClr val="dk1"/>
                </a:solidFill>
                <a:latin typeface="Questrial"/>
                <a:ea typeface="Questrial"/>
                <a:cs typeface="Questrial"/>
                <a:sym typeface="Questrial"/>
              </a:defRPr>
            </a:lvl3pPr>
            <a:lvl4pPr marL="1199869" marR="0" lvl="3" indent="-104494" algn="l" rtl="0">
              <a:spcBef>
                <a:spcPts val="240"/>
              </a:spcBef>
              <a:spcAft>
                <a:spcPts val="0"/>
              </a:spcAft>
              <a:buClr>
                <a:schemeClr val="accent2"/>
              </a:buClr>
              <a:buSzPct val="100000"/>
              <a:buFont typeface="Noto Sans Symbols"/>
              <a:buChar char="❑"/>
              <a:defRPr sz="1200" b="0" i="0" u="none" strike="noStrike" cap="none">
                <a:solidFill>
                  <a:schemeClr val="dk1"/>
                </a:solidFill>
                <a:latin typeface="Questrial"/>
                <a:ea typeface="Questrial"/>
                <a:cs typeface="Questrial"/>
                <a:sym typeface="Questrial"/>
              </a:defRPr>
            </a:lvl4pPr>
            <a:lvl5pPr marL="1542689" marR="0" lvl="4" indent="-104414" algn="l" rtl="0">
              <a:spcBef>
                <a:spcPts val="240"/>
              </a:spcBef>
              <a:spcAft>
                <a:spcPts val="0"/>
              </a:spcAft>
              <a:buClr>
                <a:schemeClr val="accent2"/>
              </a:buClr>
              <a:buSzPct val="100000"/>
              <a:buFont typeface="Noto Sans Symbols"/>
              <a:buChar char="❑"/>
              <a:defRPr sz="1200" b="0" i="0" u="none" strike="noStrike" cap="none">
                <a:solidFill>
                  <a:schemeClr val="dk1"/>
                </a:solidFill>
                <a:latin typeface="Questrial"/>
                <a:ea typeface="Questrial"/>
                <a:cs typeface="Questrial"/>
                <a:sym typeface="Questrial"/>
              </a:defRPr>
            </a:lvl5pPr>
            <a:lvl6pPr marL="1885509" marR="0" lvl="5" indent="-104334" algn="l" rtl="0">
              <a:spcBef>
                <a:spcPts val="240"/>
              </a:spcBef>
              <a:buClr>
                <a:schemeClr val="dk1"/>
              </a:buClr>
              <a:buSzPct val="100000"/>
              <a:buFont typeface="Arial"/>
              <a:buChar char="•"/>
              <a:defRPr sz="1200" b="0" i="0" u="none" strike="noStrike" cap="none">
                <a:solidFill>
                  <a:schemeClr val="dk1"/>
                </a:solidFill>
                <a:latin typeface="Calibri"/>
                <a:ea typeface="Calibri"/>
                <a:cs typeface="Calibri"/>
                <a:sym typeface="Calibri"/>
              </a:defRPr>
            </a:lvl6pPr>
            <a:lvl7pPr marL="2228330" marR="0" lvl="6" indent="-104255" algn="l" rtl="0">
              <a:spcBef>
                <a:spcPts val="240"/>
              </a:spcBef>
              <a:buClr>
                <a:schemeClr val="dk1"/>
              </a:buClr>
              <a:buSzPct val="100000"/>
              <a:buFont typeface="Arial"/>
              <a:buChar char="•"/>
              <a:defRPr sz="1200" b="0" i="0" u="none" strike="noStrike" cap="none">
                <a:solidFill>
                  <a:schemeClr val="dk1"/>
                </a:solidFill>
                <a:latin typeface="Calibri"/>
                <a:ea typeface="Calibri"/>
                <a:cs typeface="Calibri"/>
                <a:sym typeface="Calibri"/>
              </a:defRPr>
            </a:lvl7pPr>
            <a:lvl8pPr marL="2571149" marR="0" lvl="7" indent="-104174" algn="l" rtl="0">
              <a:spcBef>
                <a:spcPts val="240"/>
              </a:spcBef>
              <a:buClr>
                <a:schemeClr val="dk1"/>
              </a:buClr>
              <a:buSzPct val="100000"/>
              <a:buFont typeface="Arial"/>
              <a:buChar char="•"/>
              <a:defRPr sz="1200" b="0" i="0" u="none" strike="noStrike" cap="none">
                <a:solidFill>
                  <a:schemeClr val="dk1"/>
                </a:solidFill>
                <a:latin typeface="Calibri"/>
                <a:ea typeface="Calibri"/>
                <a:cs typeface="Calibri"/>
                <a:sym typeface="Calibri"/>
              </a:defRPr>
            </a:lvl8pPr>
            <a:lvl9pPr marL="2913969" marR="0" lvl="8" indent="-104093" algn="l" rtl="0">
              <a:spcBef>
                <a:spcPts val="240"/>
              </a:spcBef>
              <a:buClr>
                <a:schemeClr val="dk1"/>
              </a:buClr>
              <a:buSzPct val="100000"/>
              <a:buFont typeface="Arial"/>
              <a:buChar char="•"/>
              <a:defRPr sz="1200" b="0" i="0" u="none" strike="noStrike" cap="none">
                <a:solidFill>
                  <a:schemeClr val="dk1"/>
                </a:solidFill>
                <a:latin typeface="Calibri"/>
                <a:ea typeface="Calibri"/>
                <a:cs typeface="Calibri"/>
                <a:sym typeface="Calibri"/>
              </a:defRPr>
            </a:lvl9pPr>
          </a:lstStyle>
          <a:p>
            <a:pPr lvl="0"/>
            <a:r>
              <a:rPr lang="en-US"/>
              <a:t>Edit Master text styles</a:t>
            </a:r>
          </a:p>
        </p:txBody>
      </p:sp>
      <p:sp>
        <p:nvSpPr>
          <p:cNvPr id="38" name="Shape 38"/>
          <p:cNvSpPr txBox="1">
            <a:spLocks noGrp="1"/>
          </p:cNvSpPr>
          <p:nvPr>
            <p:ph type="body" idx="3"/>
          </p:nvPr>
        </p:nvSpPr>
        <p:spPr>
          <a:xfrm>
            <a:off x="4645028" y="1600203"/>
            <a:ext cx="4041774" cy="650874"/>
          </a:xfrm>
          <a:prstGeom prst="rect">
            <a:avLst/>
          </a:prstGeom>
          <a:noFill/>
          <a:ln>
            <a:noFill/>
          </a:ln>
        </p:spPr>
        <p:txBody>
          <a:bodyPr wrap="square" lIns="91425" tIns="91425" rIns="91425" bIns="91425" anchor="b" anchorCtr="0"/>
          <a:lstStyle>
            <a:lvl1pPr marL="0" marR="0" lvl="0" indent="0" algn="l" rtl="0">
              <a:spcBef>
                <a:spcPts val="360"/>
              </a:spcBef>
              <a:spcAft>
                <a:spcPts val="0"/>
              </a:spcAft>
              <a:buClr>
                <a:schemeClr val="accent2"/>
              </a:buClr>
              <a:buFont typeface="Noto Sans Symbols"/>
              <a:buNone/>
              <a:defRPr sz="1800" b="1"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342819" marR="0" lvl="1" indent="-9444" algn="l" rtl="0">
              <a:spcBef>
                <a:spcPts val="300"/>
              </a:spcBef>
              <a:spcAft>
                <a:spcPts val="0"/>
              </a:spcAft>
              <a:buClr>
                <a:schemeClr val="accent2"/>
              </a:buClr>
              <a:buFont typeface="Noto Sans Symbols"/>
              <a:buNone/>
              <a:defRPr sz="1500" b="1" i="0" u="none" strike="noStrike" cap="none">
                <a:solidFill>
                  <a:schemeClr val="dk1"/>
                </a:solidFill>
                <a:latin typeface="Questrial"/>
                <a:ea typeface="Questrial"/>
                <a:cs typeface="Questrial"/>
                <a:sym typeface="Questrial"/>
              </a:defRPr>
            </a:lvl2pPr>
            <a:lvl3pPr marL="685639" marR="0" lvl="2" indent="-9364" algn="l" rtl="0">
              <a:spcBef>
                <a:spcPts val="270"/>
              </a:spcBef>
              <a:spcAft>
                <a:spcPts val="0"/>
              </a:spcAft>
              <a:buClr>
                <a:schemeClr val="accent2"/>
              </a:buClr>
              <a:buFont typeface="Noto Sans Symbols"/>
              <a:buNone/>
              <a:defRPr sz="1350" b="1" i="0" u="none" strike="noStrike" cap="none">
                <a:solidFill>
                  <a:schemeClr val="dk1"/>
                </a:solidFill>
                <a:latin typeface="Questrial"/>
                <a:ea typeface="Questrial"/>
                <a:cs typeface="Questrial"/>
                <a:sym typeface="Questrial"/>
              </a:defRPr>
            </a:lvl3pPr>
            <a:lvl4pPr marL="1028459" marR="0" lvl="3" indent="-9284" algn="l" rtl="0">
              <a:spcBef>
                <a:spcPts val="240"/>
              </a:spcBef>
              <a:spcAft>
                <a:spcPts val="0"/>
              </a:spcAft>
              <a:buClr>
                <a:schemeClr val="accent2"/>
              </a:buClr>
              <a:buFont typeface="Noto Sans Symbols"/>
              <a:buNone/>
              <a:defRPr sz="1200" b="1" i="0" u="none" strike="noStrike" cap="none">
                <a:solidFill>
                  <a:schemeClr val="dk1"/>
                </a:solidFill>
                <a:latin typeface="Questrial"/>
                <a:ea typeface="Questrial"/>
                <a:cs typeface="Questrial"/>
                <a:sym typeface="Questrial"/>
              </a:defRPr>
            </a:lvl4pPr>
            <a:lvl5pPr marL="1371280" marR="0" lvl="4" indent="-9205" algn="l" rtl="0">
              <a:spcBef>
                <a:spcPts val="240"/>
              </a:spcBef>
              <a:spcAft>
                <a:spcPts val="0"/>
              </a:spcAft>
              <a:buClr>
                <a:schemeClr val="accent2"/>
              </a:buClr>
              <a:buFont typeface="Noto Sans Symbols"/>
              <a:buNone/>
              <a:defRPr sz="1200" b="1" i="0" u="none" strike="noStrike" cap="none">
                <a:solidFill>
                  <a:schemeClr val="dk1"/>
                </a:solidFill>
                <a:latin typeface="Questrial"/>
                <a:ea typeface="Questrial"/>
                <a:cs typeface="Questrial"/>
                <a:sym typeface="Questrial"/>
              </a:defRPr>
            </a:lvl5pPr>
            <a:lvl6pPr marL="1714100" marR="0" lvl="5" indent="-9124" algn="l" rtl="0">
              <a:spcBef>
                <a:spcPts val="240"/>
              </a:spcBef>
              <a:buClr>
                <a:schemeClr val="dk1"/>
              </a:buClr>
              <a:buFont typeface="Arial"/>
              <a:buNone/>
              <a:defRPr sz="1200" b="1" i="0" u="none" strike="noStrike" cap="none">
                <a:solidFill>
                  <a:schemeClr val="dk1"/>
                </a:solidFill>
                <a:latin typeface="Calibri"/>
                <a:ea typeface="Calibri"/>
                <a:cs typeface="Calibri"/>
                <a:sym typeface="Calibri"/>
              </a:defRPr>
            </a:lvl6pPr>
            <a:lvl7pPr marL="2056919" marR="0" lvl="6" indent="-9043" algn="l" rtl="0">
              <a:spcBef>
                <a:spcPts val="240"/>
              </a:spcBef>
              <a:buClr>
                <a:schemeClr val="dk1"/>
              </a:buClr>
              <a:buFont typeface="Arial"/>
              <a:buNone/>
              <a:defRPr sz="1200" b="1" i="0" u="none" strike="noStrike" cap="none">
                <a:solidFill>
                  <a:schemeClr val="dk1"/>
                </a:solidFill>
                <a:latin typeface="Calibri"/>
                <a:ea typeface="Calibri"/>
                <a:cs typeface="Calibri"/>
                <a:sym typeface="Calibri"/>
              </a:defRPr>
            </a:lvl7pPr>
            <a:lvl8pPr marL="2399739" marR="0" lvl="7" indent="-8963" algn="l" rtl="0">
              <a:spcBef>
                <a:spcPts val="240"/>
              </a:spcBef>
              <a:buClr>
                <a:schemeClr val="dk1"/>
              </a:buClr>
              <a:buFont typeface="Arial"/>
              <a:buNone/>
              <a:defRPr sz="1200" b="1" i="0" u="none" strike="noStrike" cap="none">
                <a:solidFill>
                  <a:schemeClr val="dk1"/>
                </a:solidFill>
                <a:latin typeface="Calibri"/>
                <a:ea typeface="Calibri"/>
                <a:cs typeface="Calibri"/>
                <a:sym typeface="Calibri"/>
              </a:defRPr>
            </a:lvl8pPr>
            <a:lvl9pPr marL="2742557" marR="0" lvl="8" indent="-8882" algn="l" rtl="0">
              <a:spcBef>
                <a:spcPts val="240"/>
              </a:spcBef>
              <a:buClr>
                <a:schemeClr val="dk1"/>
              </a:buClr>
              <a:buFont typeface="Arial"/>
              <a:buNone/>
              <a:defRPr sz="1200" b="1" i="0" u="none" strike="noStrike" cap="none">
                <a:solidFill>
                  <a:schemeClr val="dk1"/>
                </a:solidFill>
                <a:latin typeface="Calibri"/>
                <a:ea typeface="Calibri"/>
                <a:cs typeface="Calibri"/>
                <a:sym typeface="Calibri"/>
              </a:defRPr>
            </a:lvl9pPr>
          </a:lstStyle>
          <a:p>
            <a:pPr lvl="0"/>
            <a:r>
              <a:rPr lang="en-US"/>
              <a:t>Edit Master text styles</a:t>
            </a:r>
          </a:p>
        </p:txBody>
      </p:sp>
      <p:sp>
        <p:nvSpPr>
          <p:cNvPr id="39" name="Shape 39"/>
          <p:cNvSpPr txBox="1">
            <a:spLocks noGrp="1"/>
          </p:cNvSpPr>
          <p:nvPr>
            <p:ph type="body" idx="4"/>
          </p:nvPr>
        </p:nvSpPr>
        <p:spPr>
          <a:xfrm>
            <a:off x="4645028" y="2188269"/>
            <a:ext cx="4041774" cy="3679137"/>
          </a:xfrm>
          <a:prstGeom prst="rect">
            <a:avLst/>
          </a:prstGeom>
          <a:noFill/>
          <a:ln>
            <a:noFill/>
          </a:ln>
        </p:spPr>
        <p:txBody>
          <a:bodyPr wrap="square" lIns="91425" tIns="91425" rIns="91425" bIns="91425" anchor="t" anchorCtr="0"/>
          <a:lstStyle>
            <a:lvl1pPr marL="257115" marR="0" lvl="0" indent="-142814" algn="l" rtl="0">
              <a:spcBef>
                <a:spcPts val="360"/>
              </a:spcBef>
              <a:spcAft>
                <a:spcPts val="0"/>
              </a:spcAft>
              <a:buClr>
                <a:schemeClr val="accent2"/>
              </a:buClr>
              <a:buSzPct val="100000"/>
              <a:buFont typeface="Noto Sans Symbols"/>
              <a:buChar char="❑"/>
              <a:defRPr sz="1800" b="0"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557082" marR="0" lvl="1" indent="-128456" algn="l" rtl="0">
              <a:spcBef>
                <a:spcPts val="300"/>
              </a:spcBef>
              <a:spcAft>
                <a:spcPts val="0"/>
              </a:spcAft>
              <a:buClr>
                <a:schemeClr val="accent2"/>
              </a:buClr>
              <a:buSzPct val="100000"/>
              <a:buFont typeface="Noto Sans Symbols"/>
              <a:buChar char="❑"/>
              <a:defRPr sz="1500" b="0" i="0" u="none" strike="noStrike" cap="none">
                <a:solidFill>
                  <a:schemeClr val="dk1"/>
                </a:solidFill>
                <a:latin typeface="Questrial"/>
                <a:ea typeface="Questrial"/>
                <a:cs typeface="Questrial"/>
                <a:sym typeface="Questrial"/>
              </a:defRPr>
            </a:lvl2pPr>
            <a:lvl3pPr marL="857050" marR="0" lvl="2" indent="-95049" algn="l" rtl="0">
              <a:spcBef>
                <a:spcPts val="270"/>
              </a:spcBef>
              <a:spcAft>
                <a:spcPts val="0"/>
              </a:spcAft>
              <a:buClr>
                <a:schemeClr val="accent2"/>
              </a:buClr>
              <a:buSzPct val="100000"/>
              <a:buFont typeface="Noto Sans Symbols"/>
              <a:buChar char="❑"/>
              <a:defRPr sz="1350" b="0" i="0" u="none" strike="noStrike" cap="none">
                <a:solidFill>
                  <a:schemeClr val="dk1"/>
                </a:solidFill>
                <a:latin typeface="Questrial"/>
                <a:ea typeface="Questrial"/>
                <a:cs typeface="Questrial"/>
                <a:sym typeface="Questrial"/>
              </a:defRPr>
            </a:lvl3pPr>
            <a:lvl4pPr marL="1199869" marR="0" lvl="3" indent="-104494" algn="l" rtl="0">
              <a:spcBef>
                <a:spcPts val="240"/>
              </a:spcBef>
              <a:spcAft>
                <a:spcPts val="0"/>
              </a:spcAft>
              <a:buClr>
                <a:schemeClr val="accent2"/>
              </a:buClr>
              <a:buSzPct val="100000"/>
              <a:buFont typeface="Noto Sans Symbols"/>
              <a:buChar char="❑"/>
              <a:defRPr sz="1200" b="0" i="0" u="none" strike="noStrike" cap="none">
                <a:solidFill>
                  <a:schemeClr val="dk1"/>
                </a:solidFill>
                <a:latin typeface="Questrial"/>
                <a:ea typeface="Questrial"/>
                <a:cs typeface="Questrial"/>
                <a:sym typeface="Questrial"/>
              </a:defRPr>
            </a:lvl4pPr>
            <a:lvl5pPr marL="1542689" marR="0" lvl="4" indent="-104414" algn="l" rtl="0">
              <a:spcBef>
                <a:spcPts val="240"/>
              </a:spcBef>
              <a:spcAft>
                <a:spcPts val="0"/>
              </a:spcAft>
              <a:buClr>
                <a:schemeClr val="accent2"/>
              </a:buClr>
              <a:buSzPct val="100000"/>
              <a:buFont typeface="Noto Sans Symbols"/>
              <a:buChar char="❑"/>
              <a:defRPr sz="1200" b="0" i="0" u="none" strike="noStrike" cap="none">
                <a:solidFill>
                  <a:schemeClr val="dk1"/>
                </a:solidFill>
                <a:latin typeface="Questrial"/>
                <a:ea typeface="Questrial"/>
                <a:cs typeface="Questrial"/>
                <a:sym typeface="Questrial"/>
              </a:defRPr>
            </a:lvl5pPr>
            <a:lvl6pPr marL="1885509" marR="0" lvl="5" indent="-104334" algn="l" rtl="0">
              <a:spcBef>
                <a:spcPts val="240"/>
              </a:spcBef>
              <a:buClr>
                <a:schemeClr val="dk1"/>
              </a:buClr>
              <a:buSzPct val="100000"/>
              <a:buFont typeface="Arial"/>
              <a:buChar char="•"/>
              <a:defRPr sz="1200" b="0" i="0" u="none" strike="noStrike" cap="none">
                <a:solidFill>
                  <a:schemeClr val="dk1"/>
                </a:solidFill>
                <a:latin typeface="Calibri"/>
                <a:ea typeface="Calibri"/>
                <a:cs typeface="Calibri"/>
                <a:sym typeface="Calibri"/>
              </a:defRPr>
            </a:lvl6pPr>
            <a:lvl7pPr marL="2228330" marR="0" lvl="6" indent="-104255" algn="l" rtl="0">
              <a:spcBef>
                <a:spcPts val="240"/>
              </a:spcBef>
              <a:buClr>
                <a:schemeClr val="dk1"/>
              </a:buClr>
              <a:buSzPct val="100000"/>
              <a:buFont typeface="Arial"/>
              <a:buChar char="•"/>
              <a:defRPr sz="1200" b="0" i="0" u="none" strike="noStrike" cap="none">
                <a:solidFill>
                  <a:schemeClr val="dk1"/>
                </a:solidFill>
                <a:latin typeface="Calibri"/>
                <a:ea typeface="Calibri"/>
                <a:cs typeface="Calibri"/>
                <a:sym typeface="Calibri"/>
              </a:defRPr>
            </a:lvl7pPr>
            <a:lvl8pPr marL="2571149" marR="0" lvl="7" indent="-104174" algn="l" rtl="0">
              <a:spcBef>
                <a:spcPts val="240"/>
              </a:spcBef>
              <a:buClr>
                <a:schemeClr val="dk1"/>
              </a:buClr>
              <a:buSzPct val="100000"/>
              <a:buFont typeface="Arial"/>
              <a:buChar char="•"/>
              <a:defRPr sz="1200" b="0" i="0" u="none" strike="noStrike" cap="none">
                <a:solidFill>
                  <a:schemeClr val="dk1"/>
                </a:solidFill>
                <a:latin typeface="Calibri"/>
                <a:ea typeface="Calibri"/>
                <a:cs typeface="Calibri"/>
                <a:sym typeface="Calibri"/>
              </a:defRPr>
            </a:lvl8pPr>
            <a:lvl9pPr marL="2913969" marR="0" lvl="8" indent="-104093" algn="l" rtl="0">
              <a:spcBef>
                <a:spcPts val="240"/>
              </a:spcBef>
              <a:buClr>
                <a:schemeClr val="dk1"/>
              </a:buClr>
              <a:buSzPct val="100000"/>
              <a:buFont typeface="Arial"/>
              <a:buChar char="•"/>
              <a:defRPr sz="1200" b="0" i="0" u="none" strike="noStrike" cap="none">
                <a:solidFill>
                  <a:schemeClr val="dk1"/>
                </a:solidFill>
                <a:latin typeface="Calibri"/>
                <a:ea typeface="Calibri"/>
                <a:cs typeface="Calibri"/>
                <a:sym typeface="Calibri"/>
              </a:defRPr>
            </a:lvl9pPr>
          </a:lstStyle>
          <a:p>
            <a:pPr lvl="0"/>
            <a:r>
              <a:rPr lang="en-US"/>
              <a:t>Edit Master text styles</a:t>
            </a:r>
          </a:p>
        </p:txBody>
      </p:sp>
    </p:spTree>
    <p:extLst>
      <p:ext uri="{BB962C8B-B14F-4D97-AF65-F5344CB8AC3E}">
        <p14:creationId xmlns:p14="http://schemas.microsoft.com/office/powerpoint/2010/main" val="269026174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7"/>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9" y="1681163"/>
            <a:ext cx="386873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30239"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1869B7-C055-44E0-B080-24414D7344AC}" type="datetimeFigureOut">
              <a:rPr lang="en-US" smtClean="0"/>
              <a:t>9/1/2022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9D75B52-1FC7-486F-96F7-BA8DCC9DDEFC}" type="slidenum">
              <a:rPr lang="en-US" smtClean="0"/>
              <a:t>‹#›</a:t>
            </a:fld>
            <a:endParaRPr lang="en-US"/>
          </a:p>
        </p:txBody>
      </p:sp>
    </p:spTree>
    <p:extLst>
      <p:ext uri="{BB962C8B-B14F-4D97-AF65-F5344CB8AC3E}">
        <p14:creationId xmlns:p14="http://schemas.microsoft.com/office/powerpoint/2010/main" val="295047470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1869B7-C055-44E0-B080-24414D7344AC}" type="datetimeFigureOut">
              <a:rPr lang="en-US" smtClean="0"/>
              <a:t>9/1/2022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9D75B52-1FC7-486F-96F7-BA8DCC9DDEFC}" type="slidenum">
              <a:rPr lang="en-US" smtClean="0"/>
              <a:t>‹#›</a:t>
            </a:fld>
            <a:endParaRPr lang="en-US"/>
          </a:p>
        </p:txBody>
      </p:sp>
    </p:spTree>
    <p:extLst>
      <p:ext uri="{BB962C8B-B14F-4D97-AF65-F5344CB8AC3E}">
        <p14:creationId xmlns:p14="http://schemas.microsoft.com/office/powerpoint/2010/main" val="231661831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1869B7-C055-44E0-B080-24414D7344AC}" type="datetimeFigureOut">
              <a:rPr lang="en-US" smtClean="0"/>
              <a:t>9/1/2022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9D75B52-1FC7-486F-96F7-BA8DCC9DDEFC}" type="slidenum">
              <a:rPr lang="en-US" smtClean="0"/>
              <a:t>‹#›</a:t>
            </a:fld>
            <a:endParaRPr lang="en-US"/>
          </a:p>
        </p:txBody>
      </p:sp>
    </p:spTree>
    <p:extLst>
      <p:ext uri="{BB962C8B-B14F-4D97-AF65-F5344CB8AC3E}">
        <p14:creationId xmlns:p14="http://schemas.microsoft.com/office/powerpoint/2010/main" val="325268769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457200"/>
            <a:ext cx="2949575"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788" y="987427"/>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9" y="2057400"/>
            <a:ext cx="2949575"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BE1869B7-C055-44E0-B080-24414D7344AC}" type="datetimeFigureOut">
              <a:rPr lang="en-US" smtClean="0"/>
              <a:t>9/1/2022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D75B52-1FC7-486F-96F7-BA8DCC9DDEFC}" type="slidenum">
              <a:rPr lang="en-US" smtClean="0"/>
              <a:t>‹#›</a:t>
            </a:fld>
            <a:endParaRPr lang="en-US"/>
          </a:p>
        </p:txBody>
      </p:sp>
    </p:spTree>
    <p:extLst>
      <p:ext uri="{BB962C8B-B14F-4D97-AF65-F5344CB8AC3E}">
        <p14:creationId xmlns:p14="http://schemas.microsoft.com/office/powerpoint/2010/main" val="168639975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457200"/>
            <a:ext cx="2949575"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788" y="987427"/>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630239" y="2057400"/>
            <a:ext cx="2949575"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BE1869B7-C055-44E0-B080-24414D7344AC}" type="datetimeFigureOut">
              <a:rPr lang="en-US" smtClean="0"/>
              <a:t>9/1/2022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D75B52-1FC7-486F-96F7-BA8DCC9DDEFC}" type="slidenum">
              <a:rPr lang="en-US" smtClean="0"/>
              <a:t>‹#›</a:t>
            </a:fld>
            <a:endParaRPr lang="en-US"/>
          </a:p>
        </p:txBody>
      </p:sp>
    </p:spTree>
    <p:extLst>
      <p:ext uri="{BB962C8B-B14F-4D97-AF65-F5344CB8AC3E}">
        <p14:creationId xmlns:p14="http://schemas.microsoft.com/office/powerpoint/2010/main" val="413273628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1869B7-C055-44E0-B080-24414D7344AC}" type="datetimeFigureOut">
              <a:rPr lang="en-US" smtClean="0"/>
              <a:t>9/1/2022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D75B52-1FC7-486F-96F7-BA8DCC9DDEFC}" type="slidenum">
              <a:rPr lang="en-US" smtClean="0"/>
              <a:t>‹#›</a:t>
            </a:fld>
            <a:endParaRPr lang="en-US"/>
          </a:p>
        </p:txBody>
      </p:sp>
    </p:spTree>
    <p:extLst>
      <p:ext uri="{BB962C8B-B14F-4D97-AF65-F5344CB8AC3E}">
        <p14:creationId xmlns:p14="http://schemas.microsoft.com/office/powerpoint/2010/main" val="124153977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1" y="365125"/>
            <a:ext cx="57626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1869B7-C055-44E0-B080-24414D7344AC}" type="datetimeFigureOut">
              <a:rPr lang="en-US" smtClean="0"/>
              <a:t>9/1/2022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D75B52-1FC7-486F-96F7-BA8DCC9DDEFC}" type="slidenum">
              <a:rPr lang="en-US" smtClean="0"/>
              <a:t>‹#›</a:t>
            </a:fld>
            <a:endParaRPr lang="en-US"/>
          </a:p>
        </p:txBody>
      </p:sp>
    </p:spTree>
    <p:extLst>
      <p:ext uri="{BB962C8B-B14F-4D97-AF65-F5344CB8AC3E}">
        <p14:creationId xmlns:p14="http://schemas.microsoft.com/office/powerpoint/2010/main" val="31969321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Section Header">
    <p:spTree>
      <p:nvGrpSpPr>
        <p:cNvPr id="1" name="Shape 40"/>
        <p:cNvGrpSpPr/>
        <p:nvPr/>
      </p:nvGrpSpPr>
      <p:grpSpPr>
        <a:xfrm>
          <a:off x="0" y="0"/>
          <a:ext cx="0" cy="0"/>
          <a:chOff x="0" y="0"/>
          <a:chExt cx="0" cy="0"/>
        </a:xfrm>
      </p:grpSpPr>
      <p:sp>
        <p:nvSpPr>
          <p:cNvPr id="43" name="Shape 43"/>
          <p:cNvSpPr txBox="1">
            <a:spLocks noGrp="1"/>
          </p:cNvSpPr>
          <p:nvPr>
            <p:ph type="title"/>
          </p:nvPr>
        </p:nvSpPr>
        <p:spPr>
          <a:xfrm>
            <a:off x="722312" y="2906719"/>
            <a:ext cx="7772400" cy="2862260"/>
          </a:xfrm>
          <a:prstGeom prst="rect">
            <a:avLst/>
          </a:prstGeom>
          <a:noFill/>
          <a:ln>
            <a:noFill/>
          </a:ln>
        </p:spPr>
        <p:txBody>
          <a:bodyPr wrap="square" lIns="91425" tIns="91425" rIns="91425" bIns="91425" anchor="t" anchorCtr="0"/>
          <a:lstStyle>
            <a:lvl1pPr marL="0" marR="0" lvl="0" indent="0" algn="ctr" rtl="0">
              <a:spcBef>
                <a:spcPts val="0"/>
              </a:spcBef>
              <a:spcAft>
                <a:spcPts val="0"/>
              </a:spcAft>
              <a:buNone/>
              <a:defRPr sz="4000" b="0" i="0" u="none" strike="noStrike" cap="none">
                <a:solidFill>
                  <a:schemeClr val="accent2"/>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0" marR="0" lvl="1"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2pPr>
            <a:lvl3pPr marL="0" marR="0" lvl="2"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3pPr>
            <a:lvl4pPr marL="0" marR="0" lvl="3"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4pPr>
            <a:lvl5pPr marL="0" marR="0" lvl="4"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5pPr>
            <a:lvl6pPr marL="342819" marR="0" lvl="5" indent="-9444" algn="ctr" rtl="0">
              <a:spcBef>
                <a:spcPts val="0"/>
              </a:spcBef>
              <a:spcAft>
                <a:spcPts val="0"/>
              </a:spcAft>
              <a:buNone/>
              <a:defRPr sz="3300" b="0" i="0" u="none" strike="noStrike" cap="none">
                <a:solidFill>
                  <a:schemeClr val="dk2"/>
                </a:solidFill>
                <a:latin typeface="Questrial"/>
                <a:ea typeface="Questrial"/>
                <a:cs typeface="Questrial"/>
                <a:sym typeface="Questrial"/>
              </a:defRPr>
            </a:lvl6pPr>
            <a:lvl7pPr marL="685639" marR="0" lvl="6" indent="-9364" algn="ctr" rtl="0">
              <a:spcBef>
                <a:spcPts val="0"/>
              </a:spcBef>
              <a:spcAft>
                <a:spcPts val="0"/>
              </a:spcAft>
              <a:buNone/>
              <a:defRPr sz="3300" b="0" i="0" u="none" strike="noStrike" cap="none">
                <a:solidFill>
                  <a:schemeClr val="dk2"/>
                </a:solidFill>
                <a:latin typeface="Questrial"/>
                <a:ea typeface="Questrial"/>
                <a:cs typeface="Questrial"/>
                <a:sym typeface="Questrial"/>
              </a:defRPr>
            </a:lvl7pPr>
            <a:lvl8pPr marL="1028459" marR="0" lvl="7" indent="-9284" algn="ctr" rtl="0">
              <a:spcBef>
                <a:spcPts val="0"/>
              </a:spcBef>
              <a:spcAft>
                <a:spcPts val="0"/>
              </a:spcAft>
              <a:buNone/>
              <a:defRPr sz="3300" b="0" i="0" u="none" strike="noStrike" cap="none">
                <a:solidFill>
                  <a:schemeClr val="dk2"/>
                </a:solidFill>
                <a:latin typeface="Questrial"/>
                <a:ea typeface="Questrial"/>
                <a:cs typeface="Questrial"/>
                <a:sym typeface="Questrial"/>
              </a:defRPr>
            </a:lvl8pPr>
            <a:lvl9pPr marL="1371280" marR="0" lvl="8" indent="-9205" algn="ctr" rtl="0">
              <a:spcBef>
                <a:spcPts val="0"/>
              </a:spcBef>
              <a:spcAft>
                <a:spcPts val="0"/>
              </a:spcAft>
              <a:buNone/>
              <a:defRPr sz="3300" b="0" i="0" u="none" strike="noStrike" cap="none">
                <a:solidFill>
                  <a:schemeClr val="dk2"/>
                </a:solidFill>
                <a:latin typeface="Questrial"/>
                <a:ea typeface="Questrial"/>
                <a:cs typeface="Questrial"/>
                <a:sym typeface="Questrial"/>
              </a:defRPr>
            </a:lvl9pPr>
          </a:lstStyle>
          <a:p>
            <a:r>
              <a:rPr lang="en-US"/>
              <a:t>Click to edit Master title style</a:t>
            </a:r>
            <a:endParaRPr dirty="0"/>
          </a:p>
        </p:txBody>
      </p:sp>
    </p:spTree>
    <p:extLst>
      <p:ext uri="{BB962C8B-B14F-4D97-AF65-F5344CB8AC3E}">
        <p14:creationId xmlns:p14="http://schemas.microsoft.com/office/powerpoint/2010/main" val="24932904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Shape 40"/>
        <p:cNvGrpSpPr/>
        <p:nvPr/>
      </p:nvGrpSpPr>
      <p:grpSpPr>
        <a:xfrm>
          <a:off x="0" y="0"/>
          <a:ext cx="0" cy="0"/>
          <a:chOff x="0" y="0"/>
          <a:chExt cx="0" cy="0"/>
        </a:xfrm>
      </p:grpSpPr>
      <p:sp>
        <p:nvSpPr>
          <p:cNvPr id="43" name="Shape 43"/>
          <p:cNvSpPr txBox="1">
            <a:spLocks noGrp="1"/>
          </p:cNvSpPr>
          <p:nvPr>
            <p:ph type="title"/>
          </p:nvPr>
        </p:nvSpPr>
        <p:spPr>
          <a:xfrm>
            <a:off x="722312" y="4406903"/>
            <a:ext cx="7772400" cy="1362075"/>
          </a:xfrm>
          <a:prstGeom prst="rect">
            <a:avLst/>
          </a:prstGeom>
          <a:noFill/>
          <a:ln>
            <a:noFill/>
          </a:ln>
        </p:spPr>
        <p:txBody>
          <a:bodyPr wrap="square" lIns="91425" tIns="91425" rIns="91425" bIns="91425" anchor="t" anchorCtr="0"/>
          <a:lstStyle>
            <a:lvl1pPr marL="0" marR="0" lvl="0" indent="0" algn="l" rtl="0">
              <a:spcBef>
                <a:spcPts val="0"/>
              </a:spcBef>
              <a:spcAft>
                <a:spcPts val="0"/>
              </a:spcAft>
              <a:buNone/>
              <a:defRPr sz="3000" b="1" i="0" u="none" strike="noStrike" cap="none">
                <a:solidFill>
                  <a:schemeClr val="accent2"/>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0" marR="0" lvl="1"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2pPr>
            <a:lvl3pPr marL="0" marR="0" lvl="2"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3pPr>
            <a:lvl4pPr marL="0" marR="0" lvl="3"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4pPr>
            <a:lvl5pPr marL="0" marR="0" lvl="4"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5pPr>
            <a:lvl6pPr marL="342819" marR="0" lvl="5" indent="-9444" algn="ctr" rtl="0">
              <a:spcBef>
                <a:spcPts val="0"/>
              </a:spcBef>
              <a:spcAft>
                <a:spcPts val="0"/>
              </a:spcAft>
              <a:buNone/>
              <a:defRPr sz="3300" b="0" i="0" u="none" strike="noStrike" cap="none">
                <a:solidFill>
                  <a:schemeClr val="dk2"/>
                </a:solidFill>
                <a:latin typeface="Questrial"/>
                <a:ea typeface="Questrial"/>
                <a:cs typeface="Questrial"/>
                <a:sym typeface="Questrial"/>
              </a:defRPr>
            </a:lvl6pPr>
            <a:lvl7pPr marL="685639" marR="0" lvl="6" indent="-9364" algn="ctr" rtl="0">
              <a:spcBef>
                <a:spcPts val="0"/>
              </a:spcBef>
              <a:spcAft>
                <a:spcPts val="0"/>
              </a:spcAft>
              <a:buNone/>
              <a:defRPr sz="3300" b="0" i="0" u="none" strike="noStrike" cap="none">
                <a:solidFill>
                  <a:schemeClr val="dk2"/>
                </a:solidFill>
                <a:latin typeface="Questrial"/>
                <a:ea typeface="Questrial"/>
                <a:cs typeface="Questrial"/>
                <a:sym typeface="Questrial"/>
              </a:defRPr>
            </a:lvl7pPr>
            <a:lvl8pPr marL="1028459" marR="0" lvl="7" indent="-9284" algn="ctr" rtl="0">
              <a:spcBef>
                <a:spcPts val="0"/>
              </a:spcBef>
              <a:spcAft>
                <a:spcPts val="0"/>
              </a:spcAft>
              <a:buNone/>
              <a:defRPr sz="3300" b="0" i="0" u="none" strike="noStrike" cap="none">
                <a:solidFill>
                  <a:schemeClr val="dk2"/>
                </a:solidFill>
                <a:latin typeface="Questrial"/>
                <a:ea typeface="Questrial"/>
                <a:cs typeface="Questrial"/>
                <a:sym typeface="Questrial"/>
              </a:defRPr>
            </a:lvl8pPr>
            <a:lvl9pPr marL="1371280" marR="0" lvl="8" indent="-9205" algn="ctr" rtl="0">
              <a:spcBef>
                <a:spcPts val="0"/>
              </a:spcBef>
              <a:spcAft>
                <a:spcPts val="0"/>
              </a:spcAft>
              <a:buNone/>
              <a:defRPr sz="3300" b="0" i="0" u="none" strike="noStrike" cap="none">
                <a:solidFill>
                  <a:schemeClr val="dk2"/>
                </a:solidFill>
                <a:latin typeface="Questrial"/>
                <a:ea typeface="Questrial"/>
                <a:cs typeface="Questrial"/>
                <a:sym typeface="Questrial"/>
              </a:defRPr>
            </a:lvl9pPr>
          </a:lstStyle>
          <a:p>
            <a:r>
              <a:rPr lang="en-US"/>
              <a:t>Click to edit Master title style</a:t>
            </a:r>
            <a:endParaRPr dirty="0"/>
          </a:p>
        </p:txBody>
      </p:sp>
      <p:sp>
        <p:nvSpPr>
          <p:cNvPr id="44" name="Shape 44"/>
          <p:cNvSpPr txBox="1">
            <a:spLocks noGrp="1"/>
          </p:cNvSpPr>
          <p:nvPr>
            <p:ph type="body" idx="1"/>
          </p:nvPr>
        </p:nvSpPr>
        <p:spPr>
          <a:xfrm>
            <a:off x="722312" y="2906718"/>
            <a:ext cx="7772400" cy="1500187"/>
          </a:xfrm>
          <a:prstGeom prst="rect">
            <a:avLst/>
          </a:prstGeom>
          <a:noFill/>
          <a:ln>
            <a:noFill/>
          </a:ln>
        </p:spPr>
        <p:txBody>
          <a:bodyPr wrap="square" lIns="91425" tIns="91425" rIns="91425" bIns="91425" anchor="b" anchorCtr="0"/>
          <a:lstStyle>
            <a:lvl1pPr marL="0" marR="0" lvl="0" indent="0" algn="l" rtl="0">
              <a:spcBef>
                <a:spcPts val="300"/>
              </a:spcBef>
              <a:spcAft>
                <a:spcPts val="0"/>
              </a:spcAft>
              <a:buClr>
                <a:schemeClr val="accent2"/>
              </a:buClr>
              <a:buFont typeface="Noto Sans Symbols"/>
              <a:buNone/>
              <a:defRPr sz="1500" b="0" i="0" u="none" strike="noStrike" cap="none">
                <a:solidFill>
                  <a:srgbClr val="888888"/>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342819" marR="0" lvl="1" indent="-9444" algn="l" rtl="0">
              <a:spcBef>
                <a:spcPts val="270"/>
              </a:spcBef>
              <a:spcAft>
                <a:spcPts val="0"/>
              </a:spcAft>
              <a:buClr>
                <a:schemeClr val="accent2"/>
              </a:buClr>
              <a:buFont typeface="Noto Sans Symbols"/>
              <a:buNone/>
              <a:defRPr sz="1350" b="0" i="0" u="none" strike="noStrike" cap="none">
                <a:solidFill>
                  <a:srgbClr val="888888"/>
                </a:solidFill>
                <a:latin typeface="Questrial"/>
                <a:ea typeface="Questrial"/>
                <a:cs typeface="Questrial"/>
                <a:sym typeface="Questrial"/>
              </a:defRPr>
            </a:lvl2pPr>
            <a:lvl3pPr marL="685639" marR="0" lvl="2" indent="-9364" algn="l" rtl="0">
              <a:spcBef>
                <a:spcPts val="240"/>
              </a:spcBef>
              <a:spcAft>
                <a:spcPts val="0"/>
              </a:spcAft>
              <a:buClr>
                <a:schemeClr val="accent2"/>
              </a:buClr>
              <a:buFont typeface="Noto Sans Symbols"/>
              <a:buNone/>
              <a:defRPr sz="1200" b="0" i="0" u="none" strike="noStrike" cap="none">
                <a:solidFill>
                  <a:srgbClr val="888888"/>
                </a:solidFill>
                <a:latin typeface="Questrial"/>
                <a:ea typeface="Questrial"/>
                <a:cs typeface="Questrial"/>
                <a:sym typeface="Questrial"/>
              </a:defRPr>
            </a:lvl3pPr>
            <a:lvl4pPr marL="1028459" marR="0" lvl="3" indent="-9284" algn="l" rtl="0">
              <a:spcBef>
                <a:spcPts val="210"/>
              </a:spcBef>
              <a:spcAft>
                <a:spcPts val="0"/>
              </a:spcAft>
              <a:buClr>
                <a:schemeClr val="accent2"/>
              </a:buClr>
              <a:buFont typeface="Noto Sans Symbols"/>
              <a:buNone/>
              <a:defRPr sz="1050" b="0" i="0" u="none" strike="noStrike" cap="none">
                <a:solidFill>
                  <a:srgbClr val="888888"/>
                </a:solidFill>
                <a:latin typeface="Questrial"/>
                <a:ea typeface="Questrial"/>
                <a:cs typeface="Questrial"/>
                <a:sym typeface="Questrial"/>
              </a:defRPr>
            </a:lvl4pPr>
            <a:lvl5pPr marL="1371280" marR="0" lvl="4" indent="-9205" algn="l" rtl="0">
              <a:spcBef>
                <a:spcPts val="210"/>
              </a:spcBef>
              <a:spcAft>
                <a:spcPts val="0"/>
              </a:spcAft>
              <a:buClr>
                <a:schemeClr val="accent2"/>
              </a:buClr>
              <a:buFont typeface="Noto Sans Symbols"/>
              <a:buNone/>
              <a:defRPr sz="1050" b="0" i="0" u="none" strike="noStrike" cap="none">
                <a:solidFill>
                  <a:srgbClr val="888888"/>
                </a:solidFill>
                <a:latin typeface="Questrial"/>
                <a:ea typeface="Questrial"/>
                <a:cs typeface="Questrial"/>
                <a:sym typeface="Questrial"/>
              </a:defRPr>
            </a:lvl5pPr>
            <a:lvl6pPr marL="1714100" marR="0" lvl="5" indent="-9124" algn="l" rtl="0">
              <a:spcBef>
                <a:spcPts val="210"/>
              </a:spcBef>
              <a:buClr>
                <a:srgbClr val="888888"/>
              </a:buClr>
              <a:buFont typeface="Arial"/>
              <a:buNone/>
              <a:defRPr sz="1050" b="0" i="0" u="none" strike="noStrike" cap="none">
                <a:solidFill>
                  <a:srgbClr val="888888"/>
                </a:solidFill>
                <a:latin typeface="Calibri"/>
                <a:ea typeface="Calibri"/>
                <a:cs typeface="Calibri"/>
                <a:sym typeface="Calibri"/>
              </a:defRPr>
            </a:lvl6pPr>
            <a:lvl7pPr marL="2056919" marR="0" lvl="6" indent="-9043" algn="l" rtl="0">
              <a:spcBef>
                <a:spcPts val="210"/>
              </a:spcBef>
              <a:buClr>
                <a:srgbClr val="888888"/>
              </a:buClr>
              <a:buFont typeface="Arial"/>
              <a:buNone/>
              <a:defRPr sz="1050" b="0" i="0" u="none" strike="noStrike" cap="none">
                <a:solidFill>
                  <a:srgbClr val="888888"/>
                </a:solidFill>
                <a:latin typeface="Calibri"/>
                <a:ea typeface="Calibri"/>
                <a:cs typeface="Calibri"/>
                <a:sym typeface="Calibri"/>
              </a:defRPr>
            </a:lvl7pPr>
            <a:lvl8pPr marL="2399739" marR="0" lvl="7" indent="-8963" algn="l" rtl="0">
              <a:spcBef>
                <a:spcPts val="210"/>
              </a:spcBef>
              <a:buClr>
                <a:srgbClr val="888888"/>
              </a:buClr>
              <a:buFont typeface="Arial"/>
              <a:buNone/>
              <a:defRPr sz="1050" b="0" i="0" u="none" strike="noStrike" cap="none">
                <a:solidFill>
                  <a:srgbClr val="888888"/>
                </a:solidFill>
                <a:latin typeface="Calibri"/>
                <a:ea typeface="Calibri"/>
                <a:cs typeface="Calibri"/>
                <a:sym typeface="Calibri"/>
              </a:defRPr>
            </a:lvl8pPr>
            <a:lvl9pPr marL="2742557" marR="0" lvl="8" indent="-8882" algn="l" rtl="0">
              <a:spcBef>
                <a:spcPts val="210"/>
              </a:spcBef>
              <a:buClr>
                <a:srgbClr val="888888"/>
              </a:buClr>
              <a:buFont typeface="Arial"/>
              <a:buNone/>
              <a:defRPr sz="1050" b="0" i="0" u="none" strike="noStrike" cap="none">
                <a:solidFill>
                  <a:srgbClr val="888888"/>
                </a:solidFill>
                <a:latin typeface="Calibri"/>
                <a:ea typeface="Calibri"/>
                <a:cs typeface="Calibri"/>
                <a:sym typeface="Calibri"/>
              </a:defRPr>
            </a:lvl9pPr>
          </a:lstStyle>
          <a:p>
            <a:pPr lvl="0"/>
            <a:r>
              <a:rPr lang="en-US"/>
              <a:t>Edit Master text styles</a:t>
            </a:r>
          </a:p>
        </p:txBody>
      </p:sp>
    </p:spTree>
    <p:extLst>
      <p:ext uri="{BB962C8B-B14F-4D97-AF65-F5344CB8AC3E}">
        <p14:creationId xmlns:p14="http://schemas.microsoft.com/office/powerpoint/2010/main" val="25270427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45"/>
        <p:cNvGrpSpPr/>
        <p:nvPr/>
      </p:nvGrpSpPr>
      <p:grpSpPr>
        <a:xfrm>
          <a:off x="0" y="0"/>
          <a:ext cx="0" cy="0"/>
          <a:chOff x="0" y="0"/>
          <a:chExt cx="0" cy="0"/>
        </a:xfrm>
      </p:grpSpPr>
      <p:sp>
        <p:nvSpPr>
          <p:cNvPr id="46" name="Shape 46"/>
          <p:cNvSpPr txBox="1">
            <a:spLocks noGrp="1"/>
          </p:cNvSpPr>
          <p:nvPr>
            <p:ph type="title"/>
          </p:nvPr>
        </p:nvSpPr>
        <p:spPr>
          <a:xfrm>
            <a:off x="457200" y="601664"/>
            <a:ext cx="8229600" cy="1096961"/>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4400" b="0" i="0" u="none" strike="noStrike" cap="none">
                <a:solidFill>
                  <a:schemeClr val="accent2"/>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0" marR="0" lvl="1"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2pPr>
            <a:lvl3pPr marL="0" marR="0" lvl="2"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3pPr>
            <a:lvl4pPr marL="0" marR="0" lvl="3"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4pPr>
            <a:lvl5pPr marL="0" marR="0" lvl="4"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5pPr>
            <a:lvl6pPr marL="342819" marR="0" lvl="5" indent="-9444" algn="ctr" rtl="0">
              <a:spcBef>
                <a:spcPts val="0"/>
              </a:spcBef>
              <a:spcAft>
                <a:spcPts val="0"/>
              </a:spcAft>
              <a:buNone/>
              <a:defRPr sz="3300" b="0" i="0" u="none" strike="noStrike" cap="none">
                <a:solidFill>
                  <a:schemeClr val="dk2"/>
                </a:solidFill>
                <a:latin typeface="Questrial"/>
                <a:ea typeface="Questrial"/>
                <a:cs typeface="Questrial"/>
                <a:sym typeface="Questrial"/>
              </a:defRPr>
            </a:lvl6pPr>
            <a:lvl7pPr marL="685639" marR="0" lvl="6" indent="-9364" algn="ctr" rtl="0">
              <a:spcBef>
                <a:spcPts val="0"/>
              </a:spcBef>
              <a:spcAft>
                <a:spcPts val="0"/>
              </a:spcAft>
              <a:buNone/>
              <a:defRPr sz="3300" b="0" i="0" u="none" strike="noStrike" cap="none">
                <a:solidFill>
                  <a:schemeClr val="dk2"/>
                </a:solidFill>
                <a:latin typeface="Questrial"/>
                <a:ea typeface="Questrial"/>
                <a:cs typeface="Questrial"/>
                <a:sym typeface="Questrial"/>
              </a:defRPr>
            </a:lvl7pPr>
            <a:lvl8pPr marL="1028459" marR="0" lvl="7" indent="-9284" algn="ctr" rtl="0">
              <a:spcBef>
                <a:spcPts val="0"/>
              </a:spcBef>
              <a:spcAft>
                <a:spcPts val="0"/>
              </a:spcAft>
              <a:buNone/>
              <a:defRPr sz="3300" b="0" i="0" u="none" strike="noStrike" cap="none">
                <a:solidFill>
                  <a:schemeClr val="dk2"/>
                </a:solidFill>
                <a:latin typeface="Questrial"/>
                <a:ea typeface="Questrial"/>
                <a:cs typeface="Questrial"/>
                <a:sym typeface="Questrial"/>
              </a:defRPr>
            </a:lvl8pPr>
            <a:lvl9pPr marL="1371280" marR="0" lvl="8" indent="-9205" algn="ctr" rtl="0">
              <a:spcBef>
                <a:spcPts val="0"/>
              </a:spcBef>
              <a:spcAft>
                <a:spcPts val="0"/>
              </a:spcAft>
              <a:buNone/>
              <a:defRPr sz="3300" b="0" i="0" u="none" strike="noStrike" cap="none">
                <a:solidFill>
                  <a:schemeClr val="dk2"/>
                </a:solidFill>
                <a:latin typeface="Questrial"/>
                <a:ea typeface="Questrial"/>
                <a:cs typeface="Questrial"/>
                <a:sym typeface="Questrial"/>
              </a:defRPr>
            </a:lvl9pPr>
          </a:lstStyle>
          <a:p>
            <a:r>
              <a:rPr lang="en-US"/>
              <a:t>Click to edit Master title style</a:t>
            </a:r>
            <a:endParaRPr dirty="0"/>
          </a:p>
        </p:txBody>
      </p:sp>
      <p:sp>
        <p:nvSpPr>
          <p:cNvPr id="47" name="Shape 47"/>
          <p:cNvSpPr txBox="1">
            <a:spLocks noGrp="1"/>
          </p:cNvSpPr>
          <p:nvPr>
            <p:ph type="body" idx="1"/>
          </p:nvPr>
        </p:nvSpPr>
        <p:spPr>
          <a:xfrm>
            <a:off x="457201" y="1600206"/>
            <a:ext cx="4038599" cy="4190997"/>
          </a:xfrm>
          <a:prstGeom prst="rect">
            <a:avLst/>
          </a:prstGeom>
          <a:noFill/>
          <a:ln>
            <a:noFill/>
          </a:ln>
        </p:spPr>
        <p:txBody>
          <a:bodyPr wrap="square" lIns="91425" tIns="91425" rIns="91425" bIns="91425" anchor="t" anchorCtr="0"/>
          <a:lstStyle>
            <a:lvl1pPr marL="257115" marR="0" lvl="0" indent="-123764" algn="l" rtl="0">
              <a:spcBef>
                <a:spcPts val="420"/>
              </a:spcBef>
              <a:spcAft>
                <a:spcPts val="0"/>
              </a:spcAft>
              <a:buClr>
                <a:schemeClr val="accent2"/>
              </a:buClr>
              <a:buSzPct val="100000"/>
              <a:buFont typeface="Noto Sans Symbols"/>
              <a:buChar char="❑"/>
              <a:defRPr sz="2100" b="0"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557082" marR="0" lvl="1" indent="-109406" algn="l" rtl="0">
              <a:spcBef>
                <a:spcPts val="360"/>
              </a:spcBef>
              <a:spcAft>
                <a:spcPts val="0"/>
              </a:spcAft>
              <a:buClr>
                <a:schemeClr val="accent2"/>
              </a:buClr>
              <a:buSzPct val="100000"/>
              <a:buFont typeface="Noto Sans Symbols"/>
              <a:buChar char="❑"/>
              <a:defRPr sz="1800" b="0" i="0" u="none" strike="noStrike" cap="none">
                <a:solidFill>
                  <a:schemeClr val="dk1"/>
                </a:solidFill>
                <a:latin typeface="Questrial"/>
                <a:ea typeface="Questrial"/>
                <a:cs typeface="Questrial"/>
                <a:sym typeface="Questrial"/>
              </a:defRPr>
            </a:lvl2pPr>
            <a:lvl3pPr marL="857050" marR="0" lvl="2" indent="-85524" algn="l" rtl="0">
              <a:spcBef>
                <a:spcPts val="300"/>
              </a:spcBef>
              <a:spcAft>
                <a:spcPts val="0"/>
              </a:spcAft>
              <a:buClr>
                <a:schemeClr val="accent2"/>
              </a:buClr>
              <a:buSzPct val="100000"/>
              <a:buFont typeface="Noto Sans Symbols"/>
              <a:buChar char="❑"/>
              <a:defRPr sz="1500" b="0" i="0" u="none" strike="noStrike" cap="none">
                <a:solidFill>
                  <a:schemeClr val="dk1"/>
                </a:solidFill>
                <a:latin typeface="Questrial"/>
                <a:ea typeface="Questrial"/>
                <a:cs typeface="Questrial"/>
                <a:sym typeface="Questrial"/>
              </a:defRPr>
            </a:lvl3pPr>
            <a:lvl4pPr marL="1199869" marR="0" lvl="3" indent="-94969" algn="l" rtl="0">
              <a:spcBef>
                <a:spcPts val="270"/>
              </a:spcBef>
              <a:spcAft>
                <a:spcPts val="0"/>
              </a:spcAft>
              <a:buClr>
                <a:schemeClr val="accent2"/>
              </a:buClr>
              <a:buSzPct val="100000"/>
              <a:buFont typeface="Noto Sans Symbols"/>
              <a:buChar char="❑"/>
              <a:defRPr sz="1350" b="0" i="0" u="none" strike="noStrike" cap="none">
                <a:solidFill>
                  <a:schemeClr val="dk1"/>
                </a:solidFill>
                <a:latin typeface="Questrial"/>
                <a:ea typeface="Questrial"/>
                <a:cs typeface="Questrial"/>
                <a:sym typeface="Questrial"/>
              </a:defRPr>
            </a:lvl4pPr>
            <a:lvl5pPr marL="1542689" marR="0" lvl="4" indent="-94889" algn="l" rtl="0">
              <a:spcBef>
                <a:spcPts val="270"/>
              </a:spcBef>
              <a:spcAft>
                <a:spcPts val="0"/>
              </a:spcAft>
              <a:buClr>
                <a:schemeClr val="accent2"/>
              </a:buClr>
              <a:buSzPct val="100000"/>
              <a:buFont typeface="Noto Sans Symbols"/>
              <a:buChar char="❑"/>
              <a:defRPr sz="1350" b="0" i="0" u="none" strike="noStrike" cap="none">
                <a:solidFill>
                  <a:schemeClr val="dk1"/>
                </a:solidFill>
                <a:latin typeface="Questrial"/>
                <a:ea typeface="Questrial"/>
                <a:cs typeface="Questrial"/>
                <a:sym typeface="Questrial"/>
              </a:defRPr>
            </a:lvl5pPr>
            <a:lvl6pPr marL="1885509" marR="0" lvl="5" indent="-94809" algn="l" rtl="0">
              <a:spcBef>
                <a:spcPts val="270"/>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6pPr>
            <a:lvl7pPr marL="2228330" marR="0" lvl="6" indent="-94730" algn="l" rtl="0">
              <a:spcBef>
                <a:spcPts val="270"/>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7pPr>
            <a:lvl8pPr marL="2571149" marR="0" lvl="7" indent="-94649" algn="l" rtl="0">
              <a:spcBef>
                <a:spcPts val="270"/>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8pPr>
            <a:lvl9pPr marL="2913969" marR="0" lvl="8" indent="-94568" algn="l" rtl="0">
              <a:spcBef>
                <a:spcPts val="270"/>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9pPr>
          </a:lstStyle>
          <a:p>
            <a:pPr lvl="0"/>
            <a:r>
              <a:rPr lang="en-US"/>
              <a:t>Edit Master text styles</a:t>
            </a:r>
          </a:p>
        </p:txBody>
      </p:sp>
      <p:sp>
        <p:nvSpPr>
          <p:cNvPr id="48" name="Shape 48"/>
          <p:cNvSpPr txBox="1">
            <a:spLocks noGrp="1"/>
          </p:cNvSpPr>
          <p:nvPr>
            <p:ph type="body" idx="2"/>
          </p:nvPr>
        </p:nvSpPr>
        <p:spPr>
          <a:xfrm>
            <a:off x="4648201" y="1600206"/>
            <a:ext cx="4038599" cy="4190997"/>
          </a:xfrm>
          <a:prstGeom prst="rect">
            <a:avLst/>
          </a:prstGeom>
          <a:noFill/>
          <a:ln>
            <a:noFill/>
          </a:ln>
        </p:spPr>
        <p:txBody>
          <a:bodyPr wrap="square" lIns="91425" tIns="91425" rIns="91425" bIns="91425" anchor="t" anchorCtr="0"/>
          <a:lstStyle>
            <a:lvl1pPr marL="257115" marR="0" lvl="0" indent="-123764" algn="l" rtl="0">
              <a:spcBef>
                <a:spcPts val="420"/>
              </a:spcBef>
              <a:spcAft>
                <a:spcPts val="0"/>
              </a:spcAft>
              <a:buClr>
                <a:schemeClr val="accent2"/>
              </a:buClr>
              <a:buSzPct val="100000"/>
              <a:buFont typeface="Noto Sans Symbols"/>
              <a:buChar char="❑"/>
              <a:defRPr sz="2100" b="0"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557082" marR="0" lvl="1" indent="-109406" algn="l" rtl="0">
              <a:spcBef>
                <a:spcPts val="360"/>
              </a:spcBef>
              <a:spcAft>
                <a:spcPts val="0"/>
              </a:spcAft>
              <a:buClr>
                <a:schemeClr val="accent2"/>
              </a:buClr>
              <a:buSzPct val="100000"/>
              <a:buFont typeface="Noto Sans Symbols"/>
              <a:buChar char="❑"/>
              <a:defRPr sz="1800" b="0" i="0" u="none" strike="noStrike" cap="none">
                <a:solidFill>
                  <a:schemeClr val="dk1"/>
                </a:solidFill>
                <a:latin typeface="Questrial"/>
                <a:ea typeface="Questrial"/>
                <a:cs typeface="Questrial"/>
                <a:sym typeface="Questrial"/>
              </a:defRPr>
            </a:lvl2pPr>
            <a:lvl3pPr marL="857050" marR="0" lvl="2" indent="-85524" algn="l" rtl="0">
              <a:spcBef>
                <a:spcPts val="300"/>
              </a:spcBef>
              <a:spcAft>
                <a:spcPts val="0"/>
              </a:spcAft>
              <a:buClr>
                <a:schemeClr val="accent2"/>
              </a:buClr>
              <a:buSzPct val="100000"/>
              <a:buFont typeface="Noto Sans Symbols"/>
              <a:buChar char="❑"/>
              <a:defRPr sz="1500" b="0" i="0" u="none" strike="noStrike" cap="none">
                <a:solidFill>
                  <a:schemeClr val="dk1"/>
                </a:solidFill>
                <a:latin typeface="Questrial"/>
                <a:ea typeface="Questrial"/>
                <a:cs typeface="Questrial"/>
                <a:sym typeface="Questrial"/>
              </a:defRPr>
            </a:lvl3pPr>
            <a:lvl4pPr marL="1199869" marR="0" lvl="3" indent="-94969" algn="l" rtl="0">
              <a:spcBef>
                <a:spcPts val="270"/>
              </a:spcBef>
              <a:spcAft>
                <a:spcPts val="0"/>
              </a:spcAft>
              <a:buClr>
                <a:schemeClr val="accent2"/>
              </a:buClr>
              <a:buSzPct val="100000"/>
              <a:buFont typeface="Noto Sans Symbols"/>
              <a:buChar char="❑"/>
              <a:defRPr sz="1350" b="0" i="0" u="none" strike="noStrike" cap="none">
                <a:solidFill>
                  <a:schemeClr val="dk1"/>
                </a:solidFill>
                <a:latin typeface="Questrial"/>
                <a:ea typeface="Questrial"/>
                <a:cs typeface="Questrial"/>
                <a:sym typeface="Questrial"/>
              </a:defRPr>
            </a:lvl4pPr>
            <a:lvl5pPr marL="1542689" marR="0" lvl="4" indent="-94889" algn="l" rtl="0">
              <a:spcBef>
                <a:spcPts val="270"/>
              </a:spcBef>
              <a:spcAft>
                <a:spcPts val="0"/>
              </a:spcAft>
              <a:buClr>
                <a:schemeClr val="accent2"/>
              </a:buClr>
              <a:buSzPct val="100000"/>
              <a:buFont typeface="Noto Sans Symbols"/>
              <a:buChar char="❑"/>
              <a:defRPr sz="1350" b="0" i="0" u="none" strike="noStrike" cap="none">
                <a:solidFill>
                  <a:schemeClr val="dk1"/>
                </a:solidFill>
                <a:latin typeface="Questrial"/>
                <a:ea typeface="Questrial"/>
                <a:cs typeface="Questrial"/>
                <a:sym typeface="Questrial"/>
              </a:defRPr>
            </a:lvl5pPr>
            <a:lvl6pPr marL="1885509" marR="0" lvl="5" indent="-94809" algn="l" rtl="0">
              <a:spcBef>
                <a:spcPts val="270"/>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6pPr>
            <a:lvl7pPr marL="2228330" marR="0" lvl="6" indent="-94730" algn="l" rtl="0">
              <a:spcBef>
                <a:spcPts val="270"/>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7pPr>
            <a:lvl8pPr marL="2571149" marR="0" lvl="7" indent="-94649" algn="l" rtl="0">
              <a:spcBef>
                <a:spcPts val="270"/>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8pPr>
            <a:lvl9pPr marL="2913969" marR="0" lvl="8" indent="-94568" algn="l" rtl="0">
              <a:spcBef>
                <a:spcPts val="270"/>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9pPr>
          </a:lstStyle>
          <a:p>
            <a:pPr lvl="0"/>
            <a:r>
              <a:rPr lang="en-US"/>
              <a:t>Edit Master text styles</a:t>
            </a:r>
          </a:p>
        </p:txBody>
      </p:sp>
    </p:spTree>
    <p:extLst>
      <p:ext uri="{BB962C8B-B14F-4D97-AF65-F5344CB8AC3E}">
        <p14:creationId xmlns:p14="http://schemas.microsoft.com/office/powerpoint/2010/main" val="4023458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theme" Target="../theme/theme3.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slideLayout" Target="../slideLayouts/slideLayout44.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20" Type="http://schemas.openxmlformats.org/officeDocument/2006/relationships/image" Target="../media/image2.png"/><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10" Type="http://schemas.openxmlformats.org/officeDocument/2006/relationships/slideLayout" Target="../slideLayouts/slideLayout37.xml"/><Relationship Id="rId19" Type="http://schemas.openxmlformats.org/officeDocument/2006/relationships/image" Target="../media/image1.png"/><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4.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5.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sp>
        <p:nvSpPr>
          <p:cNvPr id="12" name="Shape 12"/>
          <p:cNvSpPr txBox="1"/>
          <p:nvPr/>
        </p:nvSpPr>
        <p:spPr>
          <a:xfrm>
            <a:off x="0" y="119349"/>
            <a:ext cx="9144000" cy="369310"/>
          </a:xfrm>
          <a:prstGeom prst="rect">
            <a:avLst/>
          </a:prstGeom>
          <a:noFill/>
          <a:ln>
            <a:noFill/>
          </a:ln>
        </p:spPr>
        <p:txBody>
          <a:bodyPr wrap="square" lIns="68550" tIns="34275" rIns="68550" bIns="34275" anchor="t" anchorCtr="0">
            <a:noAutofit/>
          </a:bodyPr>
          <a:lstStyle/>
          <a:p>
            <a:pPr marL="0" marR="0" lvl="0" indent="0" algn="ctr" rtl="0">
              <a:spcBef>
                <a:spcPts val="0"/>
              </a:spcBef>
              <a:spcAft>
                <a:spcPts val="0"/>
              </a:spcAft>
              <a:buSzPct val="25000"/>
              <a:buNone/>
            </a:pPr>
            <a:r>
              <a:rPr lang="en-US" sz="1200" b="1" i="0" u="none" strike="noStrike" cap="all" spc="0" baseline="0" dirty="0">
                <a:solidFill>
                  <a:srgbClr val="19A89E">
                    <a:alpha val="60000"/>
                  </a:srgbClr>
                </a:solidFill>
                <a:latin typeface="Arial Narrow"/>
                <a:ea typeface="Arial Narrow"/>
                <a:cs typeface="Arial Narrow"/>
                <a:sym typeface="Arial Narrow"/>
              </a:rPr>
              <a:t>Professional Development to Practice</a:t>
            </a:r>
          </a:p>
        </p:txBody>
      </p:sp>
      <p:sp>
        <p:nvSpPr>
          <p:cNvPr id="13" name="Shape 13"/>
          <p:cNvSpPr/>
          <p:nvPr/>
        </p:nvSpPr>
        <p:spPr>
          <a:xfrm>
            <a:off x="0" y="473079"/>
            <a:ext cx="1447800" cy="139699"/>
          </a:xfrm>
          <a:prstGeom prst="rect">
            <a:avLst/>
          </a:prstGeom>
          <a:solidFill>
            <a:srgbClr val="69A9CD"/>
          </a:solidFill>
          <a:ln>
            <a:noFill/>
          </a:ln>
        </p:spPr>
        <p:txBody>
          <a:bodyPr wrap="square" lIns="68550" tIns="34275" rIns="68550" bIns="34275" anchor="ctr" anchorCtr="0">
            <a:noAutofit/>
          </a:bodyPr>
          <a:lstStyle/>
          <a:p>
            <a:pPr marL="0" marR="0" lvl="0" indent="0" algn="ctr" rtl="0">
              <a:spcBef>
                <a:spcPts val="0"/>
              </a:spcBef>
              <a:spcAft>
                <a:spcPts val="0"/>
              </a:spcAft>
              <a:buNone/>
            </a:pPr>
            <a:endParaRPr sz="1350" b="0" i="0" u="none" strike="noStrike" cap="none">
              <a:solidFill>
                <a:schemeClr val="lt1"/>
              </a:solidFill>
              <a:latin typeface="Arial"/>
              <a:ea typeface="Arial"/>
              <a:cs typeface="Arial"/>
              <a:sym typeface="Arial"/>
            </a:endParaRPr>
          </a:p>
        </p:txBody>
      </p:sp>
      <p:sp>
        <p:nvSpPr>
          <p:cNvPr id="14" name="Shape 14"/>
          <p:cNvSpPr/>
          <p:nvPr/>
        </p:nvSpPr>
        <p:spPr>
          <a:xfrm>
            <a:off x="1447801" y="473079"/>
            <a:ext cx="7696199" cy="139699"/>
          </a:xfrm>
          <a:prstGeom prst="rect">
            <a:avLst/>
          </a:prstGeom>
          <a:solidFill>
            <a:srgbClr val="19A89E"/>
          </a:solidFill>
          <a:ln>
            <a:noFill/>
          </a:ln>
        </p:spPr>
        <p:txBody>
          <a:bodyPr wrap="square" lIns="68550" tIns="34275" rIns="68550" bIns="34275" anchor="ctr" anchorCtr="0">
            <a:noAutofit/>
          </a:bodyPr>
          <a:lstStyle/>
          <a:p>
            <a:pPr marL="0" marR="0" lvl="0" indent="0" algn="ctr" rtl="0">
              <a:spcBef>
                <a:spcPts val="0"/>
              </a:spcBef>
              <a:spcAft>
                <a:spcPts val="0"/>
              </a:spcAft>
              <a:buNone/>
            </a:pPr>
            <a:endParaRPr sz="1350" b="0" i="0" u="none" strike="noStrike" cap="none">
              <a:solidFill>
                <a:schemeClr val="lt1"/>
              </a:solidFill>
              <a:latin typeface="Tw Cen MT" panose="020B0602020104020603" pitchFamily="34" charset="0"/>
              <a:ea typeface="Arial"/>
              <a:cs typeface="Arial"/>
              <a:sym typeface="Arial"/>
            </a:endParaRPr>
          </a:p>
        </p:txBody>
      </p:sp>
      <p:cxnSp>
        <p:nvCxnSpPr>
          <p:cNvPr id="16" name="Shape 16"/>
          <p:cNvCxnSpPr/>
          <p:nvPr/>
        </p:nvCxnSpPr>
        <p:spPr>
          <a:xfrm>
            <a:off x="0" y="6449454"/>
            <a:ext cx="9144000" cy="0"/>
          </a:xfrm>
          <a:prstGeom prst="straightConnector1">
            <a:avLst/>
          </a:prstGeom>
          <a:noFill/>
          <a:ln w="38100" cap="flat" cmpd="sng">
            <a:solidFill>
              <a:schemeClr val="accent3"/>
            </a:solidFill>
            <a:prstDash val="solid"/>
            <a:round/>
            <a:headEnd type="none" w="med" len="med"/>
            <a:tailEnd type="none" w="med" len="med"/>
          </a:ln>
        </p:spPr>
      </p:cxnSp>
      <p:pic>
        <p:nvPicPr>
          <p:cNvPr id="2" name="Picture 1"/>
          <p:cNvPicPr>
            <a:picLocks noChangeAspect="1"/>
          </p:cNvPicPr>
          <p:nvPr/>
        </p:nvPicPr>
        <p:blipFill>
          <a:blip r:embed="rId18" cstate="hqprint">
            <a:extLst>
              <a:ext uri="{28A0092B-C50C-407E-A947-70E740481C1C}">
                <a14:useLocalDpi xmlns:a14="http://schemas.microsoft.com/office/drawing/2010/main" val="0"/>
              </a:ext>
            </a:extLst>
          </a:blip>
          <a:stretch>
            <a:fillRect/>
          </a:stretch>
        </p:blipFill>
        <p:spPr>
          <a:xfrm>
            <a:off x="502920" y="-11749"/>
            <a:ext cx="1511160" cy="500408"/>
          </a:xfrm>
          <a:prstGeom prst="rect">
            <a:avLst/>
          </a:prstGeom>
        </p:spPr>
      </p:pic>
      <p:sp>
        <p:nvSpPr>
          <p:cNvPr id="3" name="Text Placeholder 2">
            <a:extLst>
              <a:ext uri="{FF2B5EF4-FFF2-40B4-BE49-F238E27FC236}">
                <a16:creationId xmlns:a16="http://schemas.microsoft.com/office/drawing/2014/main" id="{478D393F-7C5D-4904-AF08-F22F0B774952}"/>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4"/>
            <a:endParaRPr lang="en-US" dirty="0"/>
          </a:p>
        </p:txBody>
      </p:sp>
      <p:pic>
        <p:nvPicPr>
          <p:cNvPr id="8" name="Picture 7">
            <a:extLst>
              <a:ext uri="{FF2B5EF4-FFF2-40B4-BE49-F238E27FC236}">
                <a16:creationId xmlns:a16="http://schemas.microsoft.com/office/drawing/2014/main" id="{AA18D5B3-B2F8-49E3-A65F-36BA76419C46}"/>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7929653" y="137199"/>
            <a:ext cx="1056736" cy="320040"/>
          </a:xfrm>
          <a:prstGeom prst="rect">
            <a:avLst/>
          </a:prstGeom>
        </p:spPr>
      </p:pic>
      <p:pic>
        <p:nvPicPr>
          <p:cNvPr id="9" name="Picture 8">
            <a:extLst>
              <a:ext uri="{FF2B5EF4-FFF2-40B4-BE49-F238E27FC236}">
                <a16:creationId xmlns:a16="http://schemas.microsoft.com/office/drawing/2014/main" id="{102C2C21-B2CC-4480-A80D-6198E193A853}"/>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7929653" y="137199"/>
            <a:ext cx="1056736" cy="320040"/>
          </a:xfrm>
          <a:prstGeom prst="rect">
            <a:avLst/>
          </a:prstGeom>
        </p:spPr>
      </p:pic>
    </p:spTree>
    <p:extLst>
      <p:ext uri="{BB962C8B-B14F-4D97-AF65-F5344CB8AC3E}">
        <p14:creationId xmlns:p14="http://schemas.microsoft.com/office/powerpoint/2010/main" val="215975282"/>
      </p:ext>
    </p:extLst>
  </p:cSld>
  <p:clrMap bg1="lt1" tx1="dk1" bg2="dk2" tx2="lt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 id="2147483789" r:id="rId12"/>
    <p:sldLayoutId id="2147483790" r:id="rId13"/>
    <p:sldLayoutId id="2147483791" r:id="rId14"/>
    <p:sldLayoutId id="2147483792" r:id="rId15"/>
    <p:sldLayoutId id="2147483793" r:id="rId16"/>
  </p:sldLayoutIdLst>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050" b="0" i="0" u="none" strike="noStrike" cap="none">
          <a:solidFill>
            <a:schemeClr val="accent2"/>
          </a:solidFill>
          <a:latin typeface="Tw Cen MT" panose="020B0602020104020603" pitchFamily="34" charset="0"/>
          <a:ea typeface="Tw Cen MT" panose="020B0602020104020603" pitchFamily="34" charset="0"/>
          <a:cs typeface="Arial"/>
          <a:sym typeface="Arial"/>
        </a:defRPr>
      </a:lvl1pPr>
    </p:titleStyle>
    <p:bodyStyle>
      <a:defPPr marR="0" lvl="0" algn="l" rtl="0">
        <a:lnSpc>
          <a:spcPct val="100000"/>
        </a:lnSpc>
        <a:spcBef>
          <a:spcPts val="0"/>
        </a:spcBef>
        <a:spcAft>
          <a:spcPts val="0"/>
        </a:spcAft>
      </a:defPPr>
      <a:lvl1pPr marL="457200" marR="0" lvl="0" indent="-365760" algn="l" rtl="0" eaLnBrk="1" hangingPunct="1">
        <a:lnSpc>
          <a:spcPct val="100000"/>
        </a:lnSpc>
        <a:spcBef>
          <a:spcPts val="600"/>
        </a:spcBef>
        <a:spcAft>
          <a:spcPts val="0"/>
        </a:spcAft>
        <a:buClr>
          <a:schemeClr val="accent2"/>
        </a:buClr>
        <a:buFont typeface="Wingdings" panose="05000000000000000000" pitchFamily="2" charset="2"/>
        <a:buChar char="§"/>
        <a:defRPr sz="2400" b="0" i="0" u="none" strike="noStrike" cap="none">
          <a:solidFill>
            <a:srgbClr val="000000"/>
          </a:solidFill>
          <a:latin typeface="Tw Cen MT" panose="020B0602020104020603" pitchFamily="34" charset="0"/>
          <a:ea typeface="Tw Cen MT" panose="020B0602020104020603" pitchFamily="34" charset="0"/>
          <a:cs typeface="Arial"/>
          <a:sym typeface="Arial"/>
        </a:defRPr>
      </a:lvl1pPr>
      <a:lvl2pPr marR="0" lvl="1" algn="l" rtl="0" eaLnBrk="1" hangingPunct="1">
        <a:lnSpc>
          <a:spcPct val="100000"/>
        </a:lnSpc>
        <a:spcBef>
          <a:spcPts val="0"/>
        </a:spcBef>
        <a:spcAft>
          <a:spcPts val="0"/>
        </a:spcAft>
        <a:buNone/>
        <a:defRPr sz="2100" b="0" i="0" u="none" strike="noStrike" cap="none">
          <a:solidFill>
            <a:srgbClr val="000000"/>
          </a:solidFill>
          <a:latin typeface="Tw Cen MT" panose="020B0602020104020603" pitchFamily="34" charset="0"/>
          <a:ea typeface="Tw Cen MT" panose="020B0602020104020603" pitchFamily="34" charset="0"/>
          <a:cs typeface="Arial"/>
          <a:sym typeface="Arial"/>
        </a:defRPr>
      </a:lvl2pPr>
      <a:lvl3pPr marR="0" lvl="2"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7"/>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2"/>
            <a:ext cx="2057400" cy="365125"/>
          </a:xfrm>
          <a:prstGeom prst="rect">
            <a:avLst/>
          </a:prstGeom>
        </p:spPr>
        <p:txBody>
          <a:bodyPr vert="horz" lIns="91440" tIns="45720" rIns="91440" bIns="45720" rtlCol="0" anchor="ctr"/>
          <a:lstStyle>
            <a:lvl1pPr algn="l">
              <a:defRPr sz="900">
                <a:solidFill>
                  <a:schemeClr val="tx1">
                    <a:tint val="75000"/>
                  </a:schemeClr>
                </a:solidFill>
                <a:latin typeface="Tw Cen MT" panose="020B0602020104020603" pitchFamily="34" charset="0"/>
              </a:defRPr>
            </a:lvl1pPr>
          </a:lstStyle>
          <a:p>
            <a:fld id="{BE1869B7-C055-44E0-B080-24414D7344AC}" type="datetimeFigureOut">
              <a:rPr lang="en-US" smtClean="0"/>
              <a:pPr/>
              <a:t>9/1/2022</a:t>
            </a:fld>
            <a:endParaRPr lang="en-US"/>
          </a:p>
        </p:txBody>
      </p:sp>
      <p:sp>
        <p:nvSpPr>
          <p:cNvPr id="5" name="Footer Placeholder 4"/>
          <p:cNvSpPr>
            <a:spLocks noGrp="1"/>
          </p:cNvSpPr>
          <p:nvPr>
            <p:ph type="ftr" sz="quarter" idx="3"/>
          </p:nvPr>
        </p:nvSpPr>
        <p:spPr>
          <a:xfrm>
            <a:off x="3028950" y="6356352"/>
            <a:ext cx="3086100" cy="365125"/>
          </a:xfrm>
          <a:prstGeom prst="rect">
            <a:avLst/>
          </a:prstGeom>
        </p:spPr>
        <p:txBody>
          <a:bodyPr vert="horz" lIns="91440" tIns="45720" rIns="91440" bIns="45720" rtlCol="0" anchor="ctr"/>
          <a:lstStyle>
            <a:lvl1pPr algn="ctr">
              <a:defRPr sz="900">
                <a:solidFill>
                  <a:schemeClr val="tx1">
                    <a:tint val="75000"/>
                  </a:schemeClr>
                </a:solidFill>
                <a:latin typeface="Tw Cen MT" panose="020B0602020104020603" pitchFamily="34" charset="0"/>
              </a:defRPr>
            </a:lvl1pPr>
          </a:lstStyle>
          <a:p>
            <a:endParaRPr lang="en-US"/>
          </a:p>
        </p:txBody>
      </p:sp>
      <p:sp>
        <p:nvSpPr>
          <p:cNvPr id="6" name="Slide Number Placeholder 5"/>
          <p:cNvSpPr>
            <a:spLocks noGrp="1"/>
          </p:cNvSpPr>
          <p:nvPr>
            <p:ph type="sldNum" sz="quarter" idx="4"/>
          </p:nvPr>
        </p:nvSpPr>
        <p:spPr>
          <a:xfrm>
            <a:off x="6457950" y="6356352"/>
            <a:ext cx="2057400" cy="365125"/>
          </a:xfrm>
          <a:prstGeom prst="rect">
            <a:avLst/>
          </a:prstGeom>
        </p:spPr>
        <p:txBody>
          <a:bodyPr vert="horz" lIns="91440" tIns="45720" rIns="91440" bIns="45720" rtlCol="0" anchor="ctr"/>
          <a:lstStyle>
            <a:lvl1pPr algn="r">
              <a:defRPr sz="900">
                <a:solidFill>
                  <a:schemeClr val="tx1">
                    <a:tint val="75000"/>
                  </a:schemeClr>
                </a:solidFill>
                <a:latin typeface="Tw Cen MT" panose="020B0602020104020603" pitchFamily="34" charset="0"/>
              </a:defRPr>
            </a:lvl1pPr>
          </a:lstStyle>
          <a:p>
            <a:fld id="{09D75B52-1FC7-486F-96F7-BA8DCC9DDEFC}" type="slidenum">
              <a:rPr lang="en-US" smtClean="0"/>
              <a:pPr/>
              <a:t>‹#›</a:t>
            </a:fld>
            <a:endParaRPr lang="en-US"/>
          </a:p>
        </p:txBody>
      </p:sp>
    </p:spTree>
    <p:extLst>
      <p:ext uri="{BB962C8B-B14F-4D97-AF65-F5344CB8AC3E}">
        <p14:creationId xmlns:p14="http://schemas.microsoft.com/office/powerpoint/2010/main" val="2496206687"/>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Lst>
  <p:txStyles>
    <p:titleStyle>
      <a:lvl1pPr algn="l" defTabSz="685800" rtl="0" eaLnBrk="1" latinLnBrk="0" hangingPunct="1">
        <a:lnSpc>
          <a:spcPct val="90000"/>
        </a:lnSpc>
        <a:spcBef>
          <a:spcPct val="0"/>
        </a:spcBef>
        <a:buNone/>
        <a:defRPr sz="3300" kern="1200">
          <a:solidFill>
            <a:schemeClr val="tx1"/>
          </a:solidFill>
          <a:latin typeface="Tw Cen MT" panose="020B0602020104020603" pitchFamily="34" charset="0"/>
          <a:ea typeface="+mj-ea"/>
          <a:cs typeface="+mj-cs"/>
        </a:defRPr>
      </a:lvl1pPr>
    </p:titleStyle>
    <p:bodyStyle>
      <a:lvl1pPr marL="171450" indent="-171450" algn="l" defTabSz="685800" rtl="0" eaLnBrk="1" latinLnBrk="0" hangingPunct="1">
        <a:lnSpc>
          <a:spcPct val="90000"/>
        </a:lnSpc>
        <a:spcBef>
          <a:spcPts val="600"/>
        </a:spcBef>
        <a:buFont typeface="Arial" panose="020B0604020202020204" pitchFamily="34" charset="0"/>
        <a:buChar char="•"/>
        <a:defRPr sz="2100" kern="1200">
          <a:solidFill>
            <a:schemeClr val="tx1"/>
          </a:solidFill>
          <a:latin typeface="Tw Cen MT" panose="020B0602020104020603" pitchFamily="34" charset="0"/>
          <a:ea typeface="+mn-ea"/>
          <a:cs typeface="+mn-cs"/>
        </a:defRPr>
      </a:lvl1pPr>
      <a:lvl2pPr marL="514350" indent="-171450" algn="l" defTabSz="685800" rtl="0" eaLnBrk="1" latinLnBrk="0" hangingPunct="1">
        <a:lnSpc>
          <a:spcPct val="90000"/>
        </a:lnSpc>
        <a:spcBef>
          <a:spcPts val="600"/>
        </a:spcBef>
        <a:buFont typeface="Arial" panose="020B0604020202020204" pitchFamily="34" charset="0"/>
        <a:buChar char="•"/>
        <a:defRPr sz="1800" kern="1200">
          <a:solidFill>
            <a:schemeClr val="tx1"/>
          </a:solidFill>
          <a:latin typeface="Tw Cen MT" panose="020B0602020104020603" pitchFamily="34" charset="0"/>
          <a:ea typeface="+mn-ea"/>
          <a:cs typeface="+mn-cs"/>
        </a:defRPr>
      </a:lvl2pPr>
      <a:lvl3pPr marL="857250" indent="-171450" algn="l" defTabSz="685800" rtl="0" eaLnBrk="1" latinLnBrk="0" hangingPunct="1">
        <a:lnSpc>
          <a:spcPct val="90000"/>
        </a:lnSpc>
        <a:spcBef>
          <a:spcPts val="600"/>
        </a:spcBef>
        <a:buFont typeface="Arial" panose="020B0604020202020204" pitchFamily="34" charset="0"/>
        <a:buChar char="•"/>
        <a:defRPr sz="1500" kern="1200">
          <a:solidFill>
            <a:schemeClr val="tx1"/>
          </a:solidFill>
          <a:latin typeface="Tw Cen MT" panose="020B0602020104020603" pitchFamily="34" charset="0"/>
          <a:ea typeface="+mn-ea"/>
          <a:cs typeface="+mn-cs"/>
        </a:defRPr>
      </a:lvl3pPr>
      <a:lvl4pPr marL="1200150" indent="-171450" algn="l" defTabSz="685800" rtl="0" eaLnBrk="1" latinLnBrk="0" hangingPunct="1">
        <a:lnSpc>
          <a:spcPct val="90000"/>
        </a:lnSpc>
        <a:spcBef>
          <a:spcPts val="600"/>
        </a:spcBef>
        <a:buFont typeface="Arial" panose="020B0604020202020204" pitchFamily="34" charset="0"/>
        <a:buChar char="•"/>
        <a:defRPr sz="1350" kern="1200">
          <a:solidFill>
            <a:schemeClr val="tx1"/>
          </a:solidFill>
          <a:latin typeface="Tw Cen MT" panose="020B0602020104020603" pitchFamily="34" charset="0"/>
          <a:ea typeface="+mn-ea"/>
          <a:cs typeface="+mn-cs"/>
        </a:defRPr>
      </a:lvl4pPr>
      <a:lvl5pPr marL="1543050" indent="-171450" algn="l" defTabSz="685800" rtl="0" eaLnBrk="1" latinLnBrk="0" hangingPunct="1">
        <a:lnSpc>
          <a:spcPct val="90000"/>
        </a:lnSpc>
        <a:spcBef>
          <a:spcPts val="600"/>
        </a:spcBef>
        <a:buFont typeface="Arial" panose="020B0604020202020204" pitchFamily="34" charset="0"/>
        <a:buChar char="•"/>
        <a:defRPr sz="1350" kern="1200">
          <a:solidFill>
            <a:schemeClr val="tx1"/>
          </a:solidFill>
          <a:latin typeface="Tw Cen MT" panose="020B0602020104020603"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sp>
        <p:nvSpPr>
          <p:cNvPr id="12" name="Shape 12"/>
          <p:cNvSpPr txBox="1"/>
          <p:nvPr/>
        </p:nvSpPr>
        <p:spPr>
          <a:xfrm>
            <a:off x="0" y="119349"/>
            <a:ext cx="9144000" cy="369310"/>
          </a:xfrm>
          <a:prstGeom prst="rect">
            <a:avLst/>
          </a:prstGeom>
          <a:noFill/>
          <a:ln>
            <a:noFill/>
          </a:ln>
        </p:spPr>
        <p:txBody>
          <a:bodyPr wrap="square" lIns="68550" tIns="34275" rIns="68550" bIns="34275" anchor="t" anchorCtr="0">
            <a:noAutofit/>
          </a:bodyPr>
          <a:lstStyle/>
          <a:p>
            <a:pPr marL="0" marR="0" lvl="0" indent="0" algn="ctr" rtl="0">
              <a:spcBef>
                <a:spcPts val="0"/>
              </a:spcBef>
              <a:spcAft>
                <a:spcPts val="0"/>
              </a:spcAft>
              <a:buSzPct val="25000"/>
              <a:buNone/>
            </a:pPr>
            <a:r>
              <a:rPr lang="en-US" sz="1200" b="1" i="0" u="none" strike="noStrike" cap="all" spc="0" baseline="0" dirty="0">
                <a:solidFill>
                  <a:srgbClr val="19A89E">
                    <a:alpha val="60000"/>
                  </a:srgbClr>
                </a:solidFill>
                <a:latin typeface="Arial Narrow"/>
                <a:ea typeface="Arial Narrow"/>
                <a:cs typeface="Arial Narrow"/>
                <a:sym typeface="Arial Narrow"/>
              </a:rPr>
              <a:t>Professional Development to Practice</a:t>
            </a:r>
          </a:p>
        </p:txBody>
      </p:sp>
      <p:sp>
        <p:nvSpPr>
          <p:cNvPr id="13" name="Shape 13"/>
          <p:cNvSpPr/>
          <p:nvPr/>
        </p:nvSpPr>
        <p:spPr>
          <a:xfrm>
            <a:off x="0" y="473079"/>
            <a:ext cx="1447800" cy="139699"/>
          </a:xfrm>
          <a:prstGeom prst="rect">
            <a:avLst/>
          </a:prstGeom>
          <a:solidFill>
            <a:srgbClr val="69A9CD"/>
          </a:solidFill>
          <a:ln>
            <a:noFill/>
          </a:ln>
        </p:spPr>
        <p:txBody>
          <a:bodyPr wrap="square" lIns="68550" tIns="34275" rIns="68550" bIns="34275" anchor="ctr" anchorCtr="0">
            <a:noAutofit/>
          </a:bodyPr>
          <a:lstStyle/>
          <a:p>
            <a:pPr marL="0" marR="0" lvl="0" indent="0" algn="ctr" rtl="0">
              <a:spcBef>
                <a:spcPts val="0"/>
              </a:spcBef>
              <a:spcAft>
                <a:spcPts val="0"/>
              </a:spcAft>
              <a:buNone/>
            </a:pPr>
            <a:endParaRPr sz="1350" b="0" i="0" u="none" strike="noStrike" cap="none">
              <a:solidFill>
                <a:schemeClr val="lt1"/>
              </a:solidFill>
              <a:latin typeface="Arial"/>
              <a:ea typeface="Arial"/>
              <a:cs typeface="Arial"/>
              <a:sym typeface="Arial"/>
            </a:endParaRPr>
          </a:p>
        </p:txBody>
      </p:sp>
      <p:sp>
        <p:nvSpPr>
          <p:cNvPr id="14" name="Shape 14"/>
          <p:cNvSpPr/>
          <p:nvPr/>
        </p:nvSpPr>
        <p:spPr>
          <a:xfrm>
            <a:off x="1447801" y="473079"/>
            <a:ext cx="7696199" cy="139699"/>
          </a:xfrm>
          <a:prstGeom prst="rect">
            <a:avLst/>
          </a:prstGeom>
          <a:solidFill>
            <a:srgbClr val="19A89E"/>
          </a:solidFill>
          <a:ln>
            <a:noFill/>
          </a:ln>
        </p:spPr>
        <p:txBody>
          <a:bodyPr wrap="square" lIns="68550" tIns="34275" rIns="68550" bIns="34275" anchor="ctr" anchorCtr="0">
            <a:noAutofit/>
          </a:bodyPr>
          <a:lstStyle/>
          <a:p>
            <a:pPr marL="0" marR="0" lvl="0" indent="0" algn="ctr" rtl="0">
              <a:spcBef>
                <a:spcPts val="0"/>
              </a:spcBef>
              <a:spcAft>
                <a:spcPts val="0"/>
              </a:spcAft>
              <a:buNone/>
            </a:pPr>
            <a:endParaRPr sz="1350" b="0" i="0" u="none" strike="noStrike" cap="none">
              <a:solidFill>
                <a:schemeClr val="lt1"/>
              </a:solidFill>
              <a:latin typeface="Tw Cen MT" panose="020B0602020104020603" pitchFamily="34" charset="0"/>
              <a:ea typeface="Arial"/>
              <a:cs typeface="Arial"/>
              <a:sym typeface="Arial"/>
            </a:endParaRPr>
          </a:p>
        </p:txBody>
      </p:sp>
      <p:cxnSp>
        <p:nvCxnSpPr>
          <p:cNvPr id="16" name="Shape 16"/>
          <p:cNvCxnSpPr/>
          <p:nvPr/>
        </p:nvCxnSpPr>
        <p:spPr>
          <a:xfrm>
            <a:off x="0" y="6449454"/>
            <a:ext cx="9144000" cy="0"/>
          </a:xfrm>
          <a:prstGeom prst="straightConnector1">
            <a:avLst/>
          </a:prstGeom>
          <a:noFill/>
          <a:ln w="38100" cap="flat" cmpd="sng">
            <a:solidFill>
              <a:schemeClr val="accent3"/>
            </a:solidFill>
            <a:prstDash val="solid"/>
            <a:round/>
            <a:headEnd type="none" w="med" len="med"/>
            <a:tailEnd type="none" w="med" len="med"/>
          </a:ln>
        </p:spPr>
      </p:cxnSp>
      <p:pic>
        <p:nvPicPr>
          <p:cNvPr id="2" name="Picture 1"/>
          <p:cNvPicPr>
            <a:picLocks noChangeAspect="1"/>
          </p:cNvPicPr>
          <p:nvPr/>
        </p:nvPicPr>
        <p:blipFill>
          <a:blip r:embed="rId19" cstate="hqprint">
            <a:extLst>
              <a:ext uri="{28A0092B-C50C-407E-A947-70E740481C1C}">
                <a14:useLocalDpi xmlns:a14="http://schemas.microsoft.com/office/drawing/2010/main" val="0"/>
              </a:ext>
            </a:extLst>
          </a:blip>
          <a:stretch>
            <a:fillRect/>
          </a:stretch>
        </p:blipFill>
        <p:spPr>
          <a:xfrm>
            <a:off x="502920" y="-11749"/>
            <a:ext cx="1511160" cy="500408"/>
          </a:xfrm>
          <a:prstGeom prst="rect">
            <a:avLst/>
          </a:prstGeom>
        </p:spPr>
      </p:pic>
      <p:sp>
        <p:nvSpPr>
          <p:cNvPr id="3" name="Text Placeholder 2">
            <a:extLst>
              <a:ext uri="{FF2B5EF4-FFF2-40B4-BE49-F238E27FC236}">
                <a16:creationId xmlns:a16="http://schemas.microsoft.com/office/drawing/2014/main" id="{478D393F-7C5D-4904-AF08-F22F0B774952}"/>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4"/>
            <a:endParaRPr lang="en-US" dirty="0"/>
          </a:p>
        </p:txBody>
      </p:sp>
      <p:pic>
        <p:nvPicPr>
          <p:cNvPr id="8" name="Picture 7">
            <a:extLst>
              <a:ext uri="{FF2B5EF4-FFF2-40B4-BE49-F238E27FC236}">
                <a16:creationId xmlns:a16="http://schemas.microsoft.com/office/drawing/2014/main" id="{AA18D5B3-B2F8-49E3-A65F-36BA76419C46}"/>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7929653" y="137199"/>
            <a:ext cx="1056736" cy="320040"/>
          </a:xfrm>
          <a:prstGeom prst="rect">
            <a:avLst/>
          </a:prstGeom>
        </p:spPr>
      </p:pic>
      <p:pic>
        <p:nvPicPr>
          <p:cNvPr id="9" name="Picture 8">
            <a:extLst>
              <a:ext uri="{FF2B5EF4-FFF2-40B4-BE49-F238E27FC236}">
                <a16:creationId xmlns:a16="http://schemas.microsoft.com/office/drawing/2014/main" id="{102C2C21-B2CC-4480-A80D-6198E193A853}"/>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7929653" y="137199"/>
            <a:ext cx="1056736" cy="320040"/>
          </a:xfrm>
          <a:prstGeom prst="rect">
            <a:avLst/>
          </a:prstGeom>
        </p:spPr>
      </p:pic>
    </p:spTree>
    <p:extLst>
      <p:ext uri="{BB962C8B-B14F-4D97-AF65-F5344CB8AC3E}">
        <p14:creationId xmlns:p14="http://schemas.microsoft.com/office/powerpoint/2010/main" val="3155250771"/>
      </p:ext>
    </p:extLst>
  </p:cSld>
  <p:clrMap bg1="lt1" tx1="dk1" bg2="dk2" tx2="lt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 id="2147483818" r:id="rId12"/>
    <p:sldLayoutId id="2147483819" r:id="rId13"/>
    <p:sldLayoutId id="2147483820" r:id="rId14"/>
    <p:sldLayoutId id="2147483821" r:id="rId15"/>
    <p:sldLayoutId id="2147483822" r:id="rId16"/>
    <p:sldLayoutId id="2147483823" r:id="rId17"/>
  </p:sldLayoutIdLst>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050" b="0" i="0" u="none" strike="noStrike" cap="none">
          <a:solidFill>
            <a:schemeClr val="accent2"/>
          </a:solidFill>
          <a:latin typeface="Tw Cen MT" panose="020B0602020104020603" pitchFamily="34" charset="0"/>
          <a:ea typeface="Tw Cen MT" panose="020B0602020104020603" pitchFamily="34" charset="0"/>
          <a:cs typeface="Arial"/>
          <a:sym typeface="Arial"/>
        </a:defRPr>
      </a:lvl1pPr>
    </p:titleStyle>
    <p:bodyStyle>
      <a:defPPr marR="0" lvl="0" algn="l" rtl="0">
        <a:lnSpc>
          <a:spcPct val="100000"/>
        </a:lnSpc>
        <a:spcBef>
          <a:spcPts val="0"/>
        </a:spcBef>
        <a:spcAft>
          <a:spcPts val="0"/>
        </a:spcAft>
      </a:defPPr>
      <a:lvl1pPr marL="457200" marR="0" lvl="0" indent="-365760" algn="l" rtl="0" eaLnBrk="1" hangingPunct="1">
        <a:lnSpc>
          <a:spcPct val="100000"/>
        </a:lnSpc>
        <a:spcBef>
          <a:spcPts val="600"/>
        </a:spcBef>
        <a:spcAft>
          <a:spcPts val="0"/>
        </a:spcAft>
        <a:buClr>
          <a:schemeClr val="accent2"/>
        </a:buClr>
        <a:buFont typeface="Wingdings" panose="05000000000000000000" pitchFamily="2" charset="2"/>
        <a:buChar char="§"/>
        <a:defRPr sz="2400" b="0" i="0" u="none" strike="noStrike" cap="none">
          <a:solidFill>
            <a:srgbClr val="000000"/>
          </a:solidFill>
          <a:latin typeface="Tw Cen MT" panose="020B0602020104020603" pitchFamily="34" charset="0"/>
          <a:ea typeface="Tw Cen MT" panose="020B0602020104020603" pitchFamily="34" charset="0"/>
          <a:cs typeface="Arial"/>
          <a:sym typeface="Arial"/>
        </a:defRPr>
      </a:lvl1pPr>
      <a:lvl2pPr marR="0" lvl="1" algn="l" rtl="0" eaLnBrk="1" hangingPunct="1">
        <a:lnSpc>
          <a:spcPct val="100000"/>
        </a:lnSpc>
        <a:spcBef>
          <a:spcPts val="0"/>
        </a:spcBef>
        <a:spcAft>
          <a:spcPts val="0"/>
        </a:spcAft>
        <a:buNone/>
        <a:defRPr sz="2100" b="0" i="0" u="none" strike="noStrike" cap="none">
          <a:solidFill>
            <a:srgbClr val="000000"/>
          </a:solidFill>
          <a:latin typeface="Tw Cen MT" panose="020B0602020104020603" pitchFamily="34" charset="0"/>
          <a:ea typeface="Tw Cen MT" panose="020B0602020104020603" pitchFamily="34" charset="0"/>
          <a:cs typeface="Arial"/>
          <a:sym typeface="Arial"/>
        </a:defRPr>
      </a:lvl2pPr>
      <a:lvl3pPr marR="0" lvl="2"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7"/>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2"/>
            <a:ext cx="2057400" cy="365125"/>
          </a:xfrm>
          <a:prstGeom prst="rect">
            <a:avLst/>
          </a:prstGeom>
        </p:spPr>
        <p:txBody>
          <a:bodyPr vert="horz" lIns="91440" tIns="45720" rIns="91440" bIns="45720" rtlCol="0" anchor="ctr"/>
          <a:lstStyle>
            <a:lvl1pPr algn="l">
              <a:defRPr sz="900">
                <a:solidFill>
                  <a:schemeClr val="tx1">
                    <a:tint val="75000"/>
                  </a:schemeClr>
                </a:solidFill>
                <a:latin typeface="Tw Cen MT" panose="020B0602020104020603" pitchFamily="34" charset="0"/>
              </a:defRPr>
            </a:lvl1pPr>
          </a:lstStyle>
          <a:p>
            <a:fld id="{BE1869B7-C055-44E0-B080-24414D7344AC}" type="datetimeFigureOut">
              <a:rPr lang="en-US" smtClean="0"/>
              <a:pPr/>
              <a:t>9/1/2022</a:t>
            </a:fld>
            <a:endParaRPr lang="en-US"/>
          </a:p>
        </p:txBody>
      </p:sp>
      <p:sp>
        <p:nvSpPr>
          <p:cNvPr id="5" name="Footer Placeholder 4"/>
          <p:cNvSpPr>
            <a:spLocks noGrp="1"/>
          </p:cNvSpPr>
          <p:nvPr>
            <p:ph type="ftr" sz="quarter" idx="3"/>
          </p:nvPr>
        </p:nvSpPr>
        <p:spPr>
          <a:xfrm>
            <a:off x="3028950" y="6356352"/>
            <a:ext cx="3086100" cy="365125"/>
          </a:xfrm>
          <a:prstGeom prst="rect">
            <a:avLst/>
          </a:prstGeom>
        </p:spPr>
        <p:txBody>
          <a:bodyPr vert="horz" lIns="91440" tIns="45720" rIns="91440" bIns="45720" rtlCol="0" anchor="ctr"/>
          <a:lstStyle>
            <a:lvl1pPr algn="ctr">
              <a:defRPr sz="900">
                <a:solidFill>
                  <a:schemeClr val="tx1">
                    <a:tint val="75000"/>
                  </a:schemeClr>
                </a:solidFill>
                <a:latin typeface="Tw Cen MT" panose="020B0602020104020603" pitchFamily="34" charset="0"/>
              </a:defRPr>
            </a:lvl1pPr>
          </a:lstStyle>
          <a:p>
            <a:endParaRPr lang="en-US"/>
          </a:p>
        </p:txBody>
      </p:sp>
      <p:sp>
        <p:nvSpPr>
          <p:cNvPr id="6" name="Slide Number Placeholder 5"/>
          <p:cNvSpPr>
            <a:spLocks noGrp="1"/>
          </p:cNvSpPr>
          <p:nvPr>
            <p:ph type="sldNum" sz="quarter" idx="4"/>
          </p:nvPr>
        </p:nvSpPr>
        <p:spPr>
          <a:xfrm>
            <a:off x="6457950" y="6356352"/>
            <a:ext cx="2057400" cy="365125"/>
          </a:xfrm>
          <a:prstGeom prst="rect">
            <a:avLst/>
          </a:prstGeom>
        </p:spPr>
        <p:txBody>
          <a:bodyPr vert="horz" lIns="91440" tIns="45720" rIns="91440" bIns="45720" rtlCol="0" anchor="ctr"/>
          <a:lstStyle>
            <a:lvl1pPr algn="r">
              <a:defRPr sz="900">
                <a:solidFill>
                  <a:schemeClr val="tx1">
                    <a:tint val="75000"/>
                  </a:schemeClr>
                </a:solidFill>
                <a:latin typeface="Tw Cen MT" panose="020B0602020104020603" pitchFamily="34" charset="0"/>
              </a:defRPr>
            </a:lvl1pPr>
          </a:lstStyle>
          <a:p>
            <a:fld id="{09D75B52-1FC7-486F-96F7-BA8DCC9DDEFC}" type="slidenum">
              <a:rPr lang="en-US" smtClean="0"/>
              <a:pPr/>
              <a:t>‹#›</a:t>
            </a:fld>
            <a:endParaRPr lang="en-US"/>
          </a:p>
        </p:txBody>
      </p:sp>
    </p:spTree>
    <p:extLst>
      <p:ext uri="{BB962C8B-B14F-4D97-AF65-F5344CB8AC3E}">
        <p14:creationId xmlns:p14="http://schemas.microsoft.com/office/powerpoint/2010/main" val="490222214"/>
      </p:ext>
    </p:extLst>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Lst>
  <p:txStyles>
    <p:titleStyle>
      <a:lvl1pPr algn="l" defTabSz="685800" rtl="0" eaLnBrk="1" latinLnBrk="0" hangingPunct="1">
        <a:lnSpc>
          <a:spcPct val="90000"/>
        </a:lnSpc>
        <a:spcBef>
          <a:spcPct val="0"/>
        </a:spcBef>
        <a:buNone/>
        <a:defRPr sz="3300" kern="1200">
          <a:solidFill>
            <a:schemeClr val="tx1"/>
          </a:solidFill>
          <a:latin typeface="Tw Cen MT" panose="020B0602020104020603" pitchFamily="34" charset="0"/>
          <a:ea typeface="+mj-ea"/>
          <a:cs typeface="+mj-cs"/>
        </a:defRPr>
      </a:lvl1pPr>
    </p:titleStyle>
    <p:bodyStyle>
      <a:lvl1pPr marL="171450" indent="-171450" algn="l" defTabSz="685800" rtl="0" eaLnBrk="1" latinLnBrk="0" hangingPunct="1">
        <a:lnSpc>
          <a:spcPct val="90000"/>
        </a:lnSpc>
        <a:spcBef>
          <a:spcPts val="600"/>
        </a:spcBef>
        <a:buFont typeface="Arial" panose="020B0604020202020204" pitchFamily="34" charset="0"/>
        <a:buChar char="•"/>
        <a:defRPr sz="2100" kern="1200">
          <a:solidFill>
            <a:schemeClr val="tx1"/>
          </a:solidFill>
          <a:latin typeface="Tw Cen MT" panose="020B0602020104020603" pitchFamily="34" charset="0"/>
          <a:ea typeface="+mn-ea"/>
          <a:cs typeface="+mn-cs"/>
        </a:defRPr>
      </a:lvl1pPr>
      <a:lvl2pPr marL="514350" indent="-171450" algn="l" defTabSz="685800" rtl="0" eaLnBrk="1" latinLnBrk="0" hangingPunct="1">
        <a:lnSpc>
          <a:spcPct val="90000"/>
        </a:lnSpc>
        <a:spcBef>
          <a:spcPts val="600"/>
        </a:spcBef>
        <a:buFont typeface="Arial" panose="020B0604020202020204" pitchFamily="34" charset="0"/>
        <a:buChar char="•"/>
        <a:defRPr sz="1800" kern="1200">
          <a:solidFill>
            <a:schemeClr val="tx1"/>
          </a:solidFill>
          <a:latin typeface="Tw Cen MT" panose="020B0602020104020603" pitchFamily="34" charset="0"/>
          <a:ea typeface="+mn-ea"/>
          <a:cs typeface="+mn-cs"/>
        </a:defRPr>
      </a:lvl2pPr>
      <a:lvl3pPr marL="857250" indent="-171450" algn="l" defTabSz="685800" rtl="0" eaLnBrk="1" latinLnBrk="0" hangingPunct="1">
        <a:lnSpc>
          <a:spcPct val="90000"/>
        </a:lnSpc>
        <a:spcBef>
          <a:spcPts val="600"/>
        </a:spcBef>
        <a:buFont typeface="Arial" panose="020B0604020202020204" pitchFamily="34" charset="0"/>
        <a:buChar char="•"/>
        <a:defRPr sz="1500" kern="1200">
          <a:solidFill>
            <a:schemeClr val="tx1"/>
          </a:solidFill>
          <a:latin typeface="Tw Cen MT" panose="020B0602020104020603" pitchFamily="34" charset="0"/>
          <a:ea typeface="+mn-ea"/>
          <a:cs typeface="+mn-cs"/>
        </a:defRPr>
      </a:lvl3pPr>
      <a:lvl4pPr marL="1200150" indent="-171450" algn="l" defTabSz="685800" rtl="0" eaLnBrk="1" latinLnBrk="0" hangingPunct="1">
        <a:lnSpc>
          <a:spcPct val="90000"/>
        </a:lnSpc>
        <a:spcBef>
          <a:spcPts val="600"/>
        </a:spcBef>
        <a:buFont typeface="Arial" panose="020B0604020202020204" pitchFamily="34" charset="0"/>
        <a:buChar char="•"/>
        <a:defRPr sz="1350" kern="1200">
          <a:solidFill>
            <a:schemeClr val="tx1"/>
          </a:solidFill>
          <a:latin typeface="Tw Cen MT" panose="020B0602020104020603" pitchFamily="34" charset="0"/>
          <a:ea typeface="+mn-ea"/>
          <a:cs typeface="+mn-cs"/>
        </a:defRPr>
      </a:lvl4pPr>
      <a:lvl5pPr marL="1543050" indent="-171450" algn="l" defTabSz="685800" rtl="0" eaLnBrk="1" latinLnBrk="0" hangingPunct="1">
        <a:lnSpc>
          <a:spcPct val="90000"/>
        </a:lnSpc>
        <a:spcBef>
          <a:spcPts val="600"/>
        </a:spcBef>
        <a:buFont typeface="Arial" panose="020B0604020202020204" pitchFamily="34" charset="0"/>
        <a:buChar char="•"/>
        <a:defRPr sz="1350" kern="1200">
          <a:solidFill>
            <a:schemeClr val="tx1"/>
          </a:solidFill>
          <a:latin typeface="Tw Cen MT" panose="020B0602020104020603"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7"/>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2"/>
            <a:ext cx="2057400" cy="365125"/>
          </a:xfrm>
          <a:prstGeom prst="rect">
            <a:avLst/>
          </a:prstGeom>
        </p:spPr>
        <p:txBody>
          <a:bodyPr vert="horz" lIns="91440" tIns="45720" rIns="91440" bIns="45720" rtlCol="0" anchor="ctr"/>
          <a:lstStyle>
            <a:lvl1pPr algn="l">
              <a:defRPr sz="900">
                <a:solidFill>
                  <a:schemeClr val="tx1">
                    <a:tint val="75000"/>
                  </a:schemeClr>
                </a:solidFill>
                <a:latin typeface="Tw Cen MT" panose="020B0602020104020603" pitchFamily="34" charset="0"/>
              </a:defRPr>
            </a:lvl1pPr>
          </a:lstStyle>
          <a:p>
            <a:fld id="{BE1869B7-C055-44E0-B080-24414D7344AC}" type="datetimeFigureOut">
              <a:rPr lang="en-US" smtClean="0"/>
              <a:pPr/>
              <a:t>9/1/2022</a:t>
            </a:fld>
            <a:endParaRPr lang="en-US"/>
          </a:p>
        </p:txBody>
      </p:sp>
      <p:sp>
        <p:nvSpPr>
          <p:cNvPr id="5" name="Footer Placeholder 4"/>
          <p:cNvSpPr>
            <a:spLocks noGrp="1"/>
          </p:cNvSpPr>
          <p:nvPr>
            <p:ph type="ftr" sz="quarter" idx="3"/>
          </p:nvPr>
        </p:nvSpPr>
        <p:spPr>
          <a:xfrm>
            <a:off x="3028950" y="6356352"/>
            <a:ext cx="3086100" cy="365125"/>
          </a:xfrm>
          <a:prstGeom prst="rect">
            <a:avLst/>
          </a:prstGeom>
        </p:spPr>
        <p:txBody>
          <a:bodyPr vert="horz" lIns="91440" tIns="45720" rIns="91440" bIns="45720" rtlCol="0" anchor="ctr"/>
          <a:lstStyle>
            <a:lvl1pPr algn="ctr">
              <a:defRPr sz="900">
                <a:solidFill>
                  <a:schemeClr val="tx1">
                    <a:tint val="75000"/>
                  </a:schemeClr>
                </a:solidFill>
                <a:latin typeface="Tw Cen MT" panose="020B0602020104020603" pitchFamily="34" charset="0"/>
              </a:defRPr>
            </a:lvl1pPr>
          </a:lstStyle>
          <a:p>
            <a:endParaRPr lang="en-US"/>
          </a:p>
        </p:txBody>
      </p:sp>
      <p:sp>
        <p:nvSpPr>
          <p:cNvPr id="6" name="Slide Number Placeholder 5"/>
          <p:cNvSpPr>
            <a:spLocks noGrp="1"/>
          </p:cNvSpPr>
          <p:nvPr>
            <p:ph type="sldNum" sz="quarter" idx="4"/>
          </p:nvPr>
        </p:nvSpPr>
        <p:spPr>
          <a:xfrm>
            <a:off x="6457950" y="6356352"/>
            <a:ext cx="2057400" cy="365125"/>
          </a:xfrm>
          <a:prstGeom prst="rect">
            <a:avLst/>
          </a:prstGeom>
        </p:spPr>
        <p:txBody>
          <a:bodyPr vert="horz" lIns="91440" tIns="45720" rIns="91440" bIns="45720" rtlCol="0" anchor="ctr"/>
          <a:lstStyle>
            <a:lvl1pPr algn="r">
              <a:defRPr sz="900">
                <a:solidFill>
                  <a:schemeClr val="tx1">
                    <a:tint val="75000"/>
                  </a:schemeClr>
                </a:solidFill>
                <a:latin typeface="Tw Cen MT" panose="020B0602020104020603" pitchFamily="34" charset="0"/>
              </a:defRPr>
            </a:lvl1pPr>
          </a:lstStyle>
          <a:p>
            <a:fld id="{09D75B52-1FC7-486F-96F7-BA8DCC9DDEFC}" type="slidenum">
              <a:rPr lang="en-US" smtClean="0"/>
              <a:pPr/>
              <a:t>‹#›</a:t>
            </a:fld>
            <a:endParaRPr lang="en-US"/>
          </a:p>
        </p:txBody>
      </p:sp>
    </p:spTree>
    <p:extLst>
      <p:ext uri="{BB962C8B-B14F-4D97-AF65-F5344CB8AC3E}">
        <p14:creationId xmlns:p14="http://schemas.microsoft.com/office/powerpoint/2010/main" val="2054961513"/>
      </p:ext>
    </p:extLst>
  </p:cSld>
  <p:clrMap bg1="lt1" tx1="dk1" bg2="lt2" tx2="dk2" accent1="accent1" accent2="accent2" accent3="accent3" accent4="accent4" accent5="accent5" accent6="accent6" hlink="hlink" folHlink="folHlink"/>
  <p:sldLayoutIdLst>
    <p:sldLayoutId id="2147483837" r:id="rId1"/>
    <p:sldLayoutId id="2147483838" r:id="rId2"/>
    <p:sldLayoutId id="2147483839" r:id="rId3"/>
    <p:sldLayoutId id="2147483840" r:id="rId4"/>
    <p:sldLayoutId id="2147483841" r:id="rId5"/>
    <p:sldLayoutId id="2147483842" r:id="rId6"/>
    <p:sldLayoutId id="2147483843" r:id="rId7"/>
    <p:sldLayoutId id="2147483844" r:id="rId8"/>
    <p:sldLayoutId id="2147483845" r:id="rId9"/>
    <p:sldLayoutId id="2147483846" r:id="rId10"/>
    <p:sldLayoutId id="2147483847" r:id="rId11"/>
  </p:sldLayoutIdLst>
  <p:txStyles>
    <p:titleStyle>
      <a:lvl1pPr algn="l" defTabSz="685800" rtl="0" eaLnBrk="1" latinLnBrk="0" hangingPunct="1">
        <a:lnSpc>
          <a:spcPct val="90000"/>
        </a:lnSpc>
        <a:spcBef>
          <a:spcPct val="0"/>
        </a:spcBef>
        <a:buNone/>
        <a:defRPr sz="3300" kern="1200">
          <a:solidFill>
            <a:schemeClr val="tx1"/>
          </a:solidFill>
          <a:latin typeface="Tw Cen MT" panose="020B0602020104020603" pitchFamily="34" charset="0"/>
          <a:ea typeface="+mj-ea"/>
          <a:cs typeface="+mj-cs"/>
        </a:defRPr>
      </a:lvl1pPr>
    </p:titleStyle>
    <p:bodyStyle>
      <a:lvl1pPr marL="171450" indent="-171450" algn="l" defTabSz="685800" rtl="0" eaLnBrk="1" latinLnBrk="0" hangingPunct="1">
        <a:lnSpc>
          <a:spcPct val="90000"/>
        </a:lnSpc>
        <a:spcBef>
          <a:spcPts val="600"/>
        </a:spcBef>
        <a:buFont typeface="Arial" panose="020B0604020202020204" pitchFamily="34" charset="0"/>
        <a:buChar char="•"/>
        <a:defRPr sz="2100" kern="1200">
          <a:solidFill>
            <a:schemeClr val="tx1"/>
          </a:solidFill>
          <a:latin typeface="Tw Cen MT" panose="020B0602020104020603" pitchFamily="34" charset="0"/>
          <a:ea typeface="+mn-ea"/>
          <a:cs typeface="+mn-cs"/>
        </a:defRPr>
      </a:lvl1pPr>
      <a:lvl2pPr marL="514350" indent="-171450" algn="l" defTabSz="685800" rtl="0" eaLnBrk="1" latinLnBrk="0" hangingPunct="1">
        <a:lnSpc>
          <a:spcPct val="90000"/>
        </a:lnSpc>
        <a:spcBef>
          <a:spcPts val="600"/>
        </a:spcBef>
        <a:buFont typeface="Arial" panose="020B0604020202020204" pitchFamily="34" charset="0"/>
        <a:buChar char="•"/>
        <a:defRPr sz="1800" kern="1200">
          <a:solidFill>
            <a:schemeClr val="tx1"/>
          </a:solidFill>
          <a:latin typeface="Tw Cen MT" panose="020B0602020104020603" pitchFamily="34" charset="0"/>
          <a:ea typeface="+mn-ea"/>
          <a:cs typeface="+mn-cs"/>
        </a:defRPr>
      </a:lvl2pPr>
      <a:lvl3pPr marL="857250" indent="-171450" algn="l" defTabSz="685800" rtl="0" eaLnBrk="1" latinLnBrk="0" hangingPunct="1">
        <a:lnSpc>
          <a:spcPct val="90000"/>
        </a:lnSpc>
        <a:spcBef>
          <a:spcPts val="600"/>
        </a:spcBef>
        <a:buFont typeface="Arial" panose="020B0604020202020204" pitchFamily="34" charset="0"/>
        <a:buChar char="•"/>
        <a:defRPr sz="1500" kern="1200">
          <a:solidFill>
            <a:schemeClr val="tx1"/>
          </a:solidFill>
          <a:latin typeface="Tw Cen MT" panose="020B0602020104020603" pitchFamily="34" charset="0"/>
          <a:ea typeface="+mn-ea"/>
          <a:cs typeface="+mn-cs"/>
        </a:defRPr>
      </a:lvl3pPr>
      <a:lvl4pPr marL="1200150" indent="-171450" algn="l" defTabSz="685800" rtl="0" eaLnBrk="1" latinLnBrk="0" hangingPunct="1">
        <a:lnSpc>
          <a:spcPct val="90000"/>
        </a:lnSpc>
        <a:spcBef>
          <a:spcPts val="600"/>
        </a:spcBef>
        <a:buFont typeface="Arial" panose="020B0604020202020204" pitchFamily="34" charset="0"/>
        <a:buChar char="•"/>
        <a:defRPr sz="1350" kern="1200">
          <a:solidFill>
            <a:schemeClr val="tx1"/>
          </a:solidFill>
          <a:latin typeface="Tw Cen MT" panose="020B0602020104020603" pitchFamily="34" charset="0"/>
          <a:ea typeface="+mn-ea"/>
          <a:cs typeface="+mn-cs"/>
        </a:defRPr>
      </a:lvl4pPr>
      <a:lvl5pPr marL="1543050" indent="-171450" algn="l" defTabSz="685800" rtl="0" eaLnBrk="1" latinLnBrk="0" hangingPunct="1">
        <a:lnSpc>
          <a:spcPct val="90000"/>
        </a:lnSpc>
        <a:spcBef>
          <a:spcPts val="600"/>
        </a:spcBef>
        <a:buFont typeface="Arial" panose="020B0604020202020204" pitchFamily="34" charset="0"/>
        <a:buChar char="•"/>
        <a:defRPr sz="1350" kern="1200">
          <a:solidFill>
            <a:schemeClr val="tx1"/>
          </a:solidFill>
          <a:latin typeface="Tw Cen MT" panose="020B0602020104020603"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6.png"/><Relationship Id="rId7"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0.xml"/><Relationship Id="rId6" Type="http://schemas.openxmlformats.org/officeDocument/2006/relationships/image" Target="../media/image8.png"/><Relationship Id="rId5" Type="http://schemas.openxmlformats.org/officeDocument/2006/relationships/image" Target="../media/image11.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5.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11.png"/><Relationship Id="rId2" Type="http://schemas.openxmlformats.org/officeDocument/2006/relationships/notesSlide" Target="../notesSlides/notesSlide36.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23.png"/><Relationship Id="rId4" Type="http://schemas.openxmlformats.org/officeDocument/2006/relationships/hyperlink" Target="https://youtu.be/BXJ8taZgwiE" TargetMode="Externa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www.ascd.org/publications/educational-leadership/dec08/vol66/num04/Collaborative-Inquiry.aspx"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1.xml"/><Relationship Id="rId1" Type="http://schemas.openxmlformats.org/officeDocument/2006/relationships/video" Target="https://www.youtube.com/embed/gf5KcyHGhRA?feature=oembed" TargetMode="External"/><Relationship Id="rId5" Type="http://schemas.openxmlformats.org/officeDocument/2006/relationships/image" Target="../media/image11.png"/><Relationship Id="rId4" Type="http://schemas.openxmlformats.org/officeDocument/2006/relationships/image" Target="../media/image24.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3.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8.png"/></Relationships>
</file>

<file path=ppt/slides/_rels/slide4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4.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4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5.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8.png"/></Relationships>
</file>

<file path=ppt/slides/_rels/slide48.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46.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8.png"/></Relationships>
</file>

<file path=ppt/slides/_rels/slide49.xml.rels><?xml version="1.0" encoding="UTF-8" standalone="yes"?>
<Relationships xmlns="http://schemas.openxmlformats.org/package/2006/relationships"><Relationship Id="rId3" Type="http://schemas.openxmlformats.org/officeDocument/2006/relationships/hyperlink" Target="https://journals.sagepub.com/doi/pdf/10.1177/2332858417743927" TargetMode="External"/><Relationship Id="rId2" Type="http://schemas.openxmlformats.org/officeDocument/2006/relationships/notesSlide" Target="../notesSlides/notesSlide47.xml"/><Relationship Id="rId1" Type="http://schemas.openxmlformats.org/officeDocument/2006/relationships/slideLayout" Target="../slideLayouts/slideLayout1.xml"/><Relationship Id="rId5" Type="http://schemas.openxmlformats.org/officeDocument/2006/relationships/hyperlink" Target="https://files.eric.ed.gov/fulltext/EJ960944.pdf" TargetMode="External"/><Relationship Id="rId4" Type="http://schemas.openxmlformats.org/officeDocument/2006/relationships/hyperlink" Target="https://files.eric.ed.gov/fulltext/ED499254.pdf"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hyperlink" Target="http://blogs.edweek.org/edweek/finding_common_ground/2017/03/why_cant_teachers_make_decisions_on_their_own.html" TargetMode="External"/><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hyperlink" Target="https://www.edutopia.org/video/teacher-labs-making-professional-development-collaborative" TargetMode="External"/><Relationship Id="rId2" Type="http://schemas.openxmlformats.org/officeDocument/2006/relationships/notesSlide" Target="../notesSlides/notesSlide49.xml"/><Relationship Id="rId1" Type="http://schemas.openxmlformats.org/officeDocument/2006/relationships/slideLayout" Target="../slideLayouts/slideLayout1.xml"/><Relationship Id="rId5" Type="http://schemas.openxmlformats.org/officeDocument/2006/relationships/hyperlink" Target="http://www.doe.mass.edu/edeval/leadership/BuildingSchoolCulture.pdf" TargetMode="External"/><Relationship Id="rId4" Type="http://schemas.openxmlformats.org/officeDocument/2006/relationships/hyperlink" Target="https://cft.vanderbilt.edu/wp-content/uploads/sites/59/vol15no7_self_efficacy.htm" TargetMode="External"/></Relationships>
</file>

<file path=ppt/slides/_rels/slide52.xml.rels><?xml version="1.0" encoding="UTF-8" standalone="yes"?>
<Relationships xmlns="http://schemas.openxmlformats.org/package/2006/relationships"><Relationship Id="rId3" Type="http://schemas.openxmlformats.org/officeDocument/2006/relationships/hyperlink" Target="http://www.ascd.org/publications/books/105151/chapters/The-Dimensions-of-Leadership.aspx" TargetMode="External"/><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brBce5STwWA"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Shape 256"/>
        <p:cNvGrpSpPr/>
        <p:nvPr/>
      </p:nvGrpSpPr>
      <p:grpSpPr>
        <a:xfrm>
          <a:off x="0" y="0"/>
          <a:ext cx="0" cy="0"/>
          <a:chOff x="0" y="0"/>
          <a:chExt cx="0" cy="0"/>
        </a:xfrm>
      </p:grpSpPr>
      <p:sp>
        <p:nvSpPr>
          <p:cNvPr id="257" name="Google Shape;257;p49"/>
          <p:cNvSpPr txBox="1">
            <a:spLocks noGrp="1"/>
          </p:cNvSpPr>
          <p:nvPr>
            <p:ph type="title"/>
          </p:nvPr>
        </p:nvSpPr>
        <p:spPr>
          <a:prstGeom prst="rect">
            <a:avLst/>
          </a:prstGeom>
        </p:spPr>
        <p:txBody>
          <a:bodyPr spcFirstLastPara="1" vert="horz" wrap="square" lIns="51427" tIns="51427" rIns="51427" bIns="51427" rtlCol="0" anchor="ctr" anchorCtr="0">
            <a:noAutofit/>
          </a:bodyPr>
          <a:lstStyle/>
          <a:p>
            <a:r>
              <a:rPr lang="en-US" dirty="0"/>
              <a:t>Hidden Slide #1</a:t>
            </a:r>
            <a:endParaRPr dirty="0"/>
          </a:p>
        </p:txBody>
      </p:sp>
      <p:sp>
        <p:nvSpPr>
          <p:cNvPr id="258" name="Google Shape;258;p49"/>
          <p:cNvSpPr txBox="1">
            <a:spLocks noGrp="1"/>
          </p:cNvSpPr>
          <p:nvPr>
            <p:ph type="body" idx="1"/>
          </p:nvPr>
        </p:nvSpPr>
        <p:spPr>
          <a:prstGeom prst="rect">
            <a:avLst/>
          </a:prstGeom>
        </p:spPr>
        <p:txBody>
          <a:bodyPr spcFirstLastPara="1" vert="horz" wrap="square" lIns="51427" tIns="51427" rIns="51427" bIns="51427" rtlCol="0" anchor="t" anchorCtr="0">
            <a:noAutofit/>
          </a:bodyPr>
          <a:lstStyle/>
          <a:p>
            <a:pPr marL="0" indent="0">
              <a:buNone/>
            </a:pPr>
            <a:r>
              <a:rPr lang="en-US" sz="2000" dirty="0"/>
              <a:t>The CTE Module was designed to be used in the following manner.</a:t>
            </a:r>
          </a:p>
          <a:p>
            <a:pPr marL="457200" indent="-457200">
              <a:buFont typeface="+mj-lt"/>
              <a:buAutoNum type="arabicPeriod"/>
            </a:pPr>
            <a:r>
              <a:rPr lang="en-US" sz="2000" dirty="0"/>
              <a:t>The audience for this Module is Leadership Teams, including district and building leaders. This Module is not meant for whole staff presentations.</a:t>
            </a:r>
          </a:p>
          <a:p>
            <a:pPr marL="457200" indent="-457200">
              <a:buFont typeface="+mj-lt"/>
              <a:buAutoNum type="arabicPeriod"/>
            </a:pPr>
            <a:r>
              <a:rPr lang="en-US" sz="2000" dirty="0"/>
              <a:t>Participants complete the Base Module, Collective Teacher Efficacy: An Introduction to Developing CTE in Schools.</a:t>
            </a:r>
          </a:p>
          <a:p>
            <a:pPr marL="457200" indent="-457200">
              <a:buFont typeface="+mj-lt"/>
              <a:buAutoNum type="arabicPeriod"/>
            </a:pPr>
            <a:r>
              <a:rPr lang="en-US" sz="2000" dirty="0"/>
              <a:t>Following this training, participants should complete the Flow Chart or the CTE Planning Reflection Questions document to determine next steps.</a:t>
            </a:r>
          </a:p>
          <a:p>
            <a:pPr marL="457200" indent="-457200">
              <a:buFont typeface="+mj-lt"/>
              <a:buAutoNum type="arabicPeriod"/>
            </a:pPr>
            <a:r>
              <a:rPr lang="en-US" sz="2000" dirty="0"/>
              <a:t>There are four Focus Modules. Teams are not required to complete all four Focus Modules. Instead, participants will complete only those Focus Modules that fit the needs of their school. Both the Flow Chart and CTE Planning Reflection Questions document were designed to direct a group to a starting Focus Module.</a:t>
            </a:r>
          </a:p>
        </p:txBody>
      </p:sp>
    </p:spTree>
    <p:extLst>
      <p:ext uri="{BB962C8B-B14F-4D97-AF65-F5344CB8AC3E}">
        <p14:creationId xmlns:p14="http://schemas.microsoft.com/office/powerpoint/2010/main" val="4000512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Title"/>
          <p:cNvSpPr txBox="1">
            <a:spLocks noGrp="1"/>
          </p:cNvSpPr>
          <p:nvPr>
            <p:ph type="ctrTitle"/>
          </p:nvPr>
        </p:nvSpPr>
        <p:spPr>
          <a:xfrm>
            <a:off x="1314450" y="604912"/>
            <a:ext cx="6515100" cy="2363372"/>
          </a:xfrm>
          <a:prstGeom prst="rect">
            <a:avLst/>
          </a:prstGeom>
          <a:noFill/>
          <a:ln>
            <a:noFill/>
          </a:ln>
        </p:spPr>
        <p:txBody>
          <a:bodyPr wrap="square" lIns="68550" tIns="34275" rIns="68550" bIns="34275" anchor="ctr" anchorCtr="0">
            <a:noAutofit/>
          </a:bodyPr>
          <a:lstStyle/>
          <a:p>
            <a:pPr lvl="0">
              <a:buSzPct val="25000"/>
            </a:pPr>
            <a:r>
              <a:rPr lang="en-US" sz="4000" dirty="0"/>
              <a:t>Acknowledgements</a:t>
            </a:r>
            <a:br>
              <a:rPr lang="en-US" sz="1200" dirty="0">
                <a:ea typeface="Calibri"/>
                <a:cs typeface="Calibri"/>
                <a:sym typeface="Calibri"/>
              </a:rPr>
            </a:br>
            <a:r>
              <a:rPr lang="en-US" sz="1600" dirty="0">
                <a:ea typeface="Calibri"/>
                <a:cs typeface="Calibri"/>
                <a:sym typeface="Calibri"/>
              </a:rPr>
              <a:t>Special thanks to all contributors to the development and </a:t>
            </a:r>
            <a:br>
              <a:rPr lang="en-US" sz="1600" dirty="0">
                <a:ea typeface="Calibri"/>
                <a:cs typeface="Calibri"/>
                <a:sym typeface="Calibri"/>
              </a:rPr>
            </a:br>
            <a:r>
              <a:rPr lang="en-US" sz="1600" dirty="0">
                <a:ea typeface="Calibri"/>
                <a:cs typeface="Calibri"/>
                <a:sym typeface="Calibri"/>
              </a:rPr>
              <a:t>revision of this Professional Learning Module.</a:t>
            </a:r>
            <a:br>
              <a:rPr lang="en-US" sz="1600" dirty="0">
                <a:ea typeface="Calibri"/>
                <a:cs typeface="Calibri"/>
                <a:sym typeface="Calibri"/>
              </a:rPr>
            </a:br>
            <a:r>
              <a:rPr lang="en-US" sz="1400" dirty="0">
                <a:solidFill>
                  <a:schemeClr val="bg1"/>
                </a:solidFill>
              </a:rPr>
              <a:t>The original collection of Professional Learning Modules was rolled-out for use by Regional Professional Development Center (RPDC) Consultants in July 2013 after being developed by a team of content experts through efforts funded by the Missouri State Personnel Development Grant (SPDG). </a:t>
            </a:r>
            <a:br>
              <a:rPr lang="en-US" sz="1200" dirty="0">
                <a:ea typeface="Calibri"/>
                <a:cs typeface="Calibri"/>
                <a:sym typeface="Calibri"/>
              </a:rPr>
            </a:br>
            <a:endParaRPr lang="en-US" sz="1200" dirty="0">
              <a:ea typeface="Calibri"/>
              <a:cs typeface="Calibri"/>
              <a:sym typeface="Calibri"/>
            </a:endParaRPr>
          </a:p>
        </p:txBody>
      </p:sp>
      <p:sp>
        <p:nvSpPr>
          <p:cNvPr id="120" name="Shape 120"/>
          <p:cNvSpPr txBox="1">
            <a:spLocks noGrp="1"/>
          </p:cNvSpPr>
          <p:nvPr>
            <p:ph type="subTitle" idx="1"/>
          </p:nvPr>
        </p:nvSpPr>
        <p:spPr>
          <a:xfrm>
            <a:off x="844063" y="2757267"/>
            <a:ext cx="8018584" cy="2940147"/>
          </a:xfrm>
          <a:prstGeom prst="rect">
            <a:avLst/>
          </a:prstGeom>
          <a:noFill/>
          <a:ln>
            <a:noFill/>
          </a:ln>
        </p:spPr>
        <p:txBody>
          <a:bodyPr wrap="square" lIns="68550" tIns="34275" rIns="68550" bIns="34275" anchor="t" anchorCtr="0">
            <a:noAutofit/>
          </a:bodyPr>
          <a:lstStyle/>
          <a:p>
            <a:pPr algn="l">
              <a:spcBef>
                <a:spcPts val="0"/>
              </a:spcBef>
              <a:buSzPct val="25000"/>
            </a:pPr>
            <a:r>
              <a:rPr lang="en-US" sz="1600" dirty="0"/>
              <a:t>Content Development and Revision Support Team, 2019	</a:t>
            </a:r>
          </a:p>
          <a:p>
            <a:pPr lvl="1" algn="l">
              <a:spcBef>
                <a:spcPts val="210"/>
              </a:spcBef>
              <a:buSzPct val="25000"/>
            </a:pPr>
            <a:r>
              <a:rPr lang="en-US" sz="1600" dirty="0">
                <a:latin typeface="Tw Cen MT" panose="020B0602020104020603" pitchFamily="34" charset="0"/>
                <a:ea typeface="Calibri"/>
                <a:cs typeface="Calibri" panose="020F0502020204030204" pitchFamily="34" charset="0"/>
                <a:sym typeface="Calibri"/>
              </a:rPr>
              <a:t>		</a:t>
            </a:r>
            <a:r>
              <a:rPr lang="en-US" sz="1600" dirty="0">
                <a:solidFill>
                  <a:schemeClr val="bg1"/>
                </a:solidFill>
                <a:latin typeface="Tw Cen MT" panose="020B0602020104020603" pitchFamily="34" charset="0"/>
                <a:ea typeface="Calibri"/>
                <a:cs typeface="Calibri" panose="020F0502020204030204" pitchFamily="34" charset="0"/>
                <a:sym typeface="Calibri"/>
              </a:rPr>
              <a:t>Carla Williams, UCM			Marcia Clark, SE RPDC</a:t>
            </a:r>
          </a:p>
          <a:p>
            <a:pPr lvl="1" algn="l">
              <a:spcBef>
                <a:spcPts val="210"/>
              </a:spcBef>
              <a:buSzPct val="25000"/>
            </a:pPr>
            <a:r>
              <a:rPr lang="en-US" sz="1600" dirty="0">
                <a:solidFill>
                  <a:schemeClr val="bg1"/>
                </a:solidFill>
                <a:latin typeface="Tw Cen MT" panose="020B0602020104020603" pitchFamily="34" charset="0"/>
                <a:ea typeface="Calibri"/>
                <a:cs typeface="Calibri" panose="020F0502020204030204" pitchFamily="34" charset="0"/>
                <a:sym typeface="Calibri"/>
              </a:rPr>
              <a:t>		Liz </a:t>
            </a:r>
            <a:r>
              <a:rPr lang="en-US" sz="1600" dirty="0" err="1">
                <a:solidFill>
                  <a:schemeClr val="bg1"/>
                </a:solidFill>
                <a:latin typeface="Tw Cen MT" panose="020B0602020104020603" pitchFamily="34" charset="0"/>
                <a:ea typeface="Calibri"/>
                <a:cs typeface="Calibri" panose="020F0502020204030204" pitchFamily="34" charset="0"/>
                <a:sym typeface="Calibri"/>
              </a:rPr>
              <a:t>Condray</a:t>
            </a:r>
            <a:r>
              <a:rPr lang="en-US" sz="1600" dirty="0">
                <a:solidFill>
                  <a:schemeClr val="bg1"/>
                </a:solidFill>
                <a:latin typeface="Tw Cen MT" panose="020B0602020104020603" pitchFamily="34" charset="0"/>
                <a:ea typeface="Calibri"/>
                <a:cs typeface="Calibri" panose="020F0502020204030204" pitchFamily="34" charset="0"/>
                <a:sym typeface="Calibri"/>
              </a:rPr>
              <a:t>, SCRPDC			Jan Davis, </a:t>
            </a:r>
            <a:r>
              <a:rPr lang="en-US" sz="1600" dirty="0" err="1">
                <a:solidFill>
                  <a:schemeClr val="bg1"/>
                </a:solidFill>
                <a:latin typeface="Tw Cen MT" panose="020B0602020104020603" pitchFamily="34" charset="0"/>
                <a:ea typeface="Calibri"/>
                <a:cs typeface="Calibri" panose="020F0502020204030204" pitchFamily="34" charset="0"/>
                <a:sym typeface="Calibri"/>
              </a:rPr>
              <a:t>MoEdu</a:t>
            </a:r>
            <a:r>
              <a:rPr lang="en-US" sz="1600" dirty="0">
                <a:solidFill>
                  <a:schemeClr val="bg1"/>
                </a:solidFill>
                <a:latin typeface="Tw Cen MT" panose="020B0602020104020603" pitchFamily="34" charset="0"/>
                <a:ea typeface="Calibri"/>
                <a:cs typeface="Calibri" panose="020F0502020204030204" pitchFamily="34" charset="0"/>
                <a:sym typeface="Calibri"/>
              </a:rPr>
              <a:t>-SAIL </a:t>
            </a:r>
          </a:p>
          <a:p>
            <a:pPr lvl="1" algn="l">
              <a:spcBef>
                <a:spcPts val="210"/>
              </a:spcBef>
              <a:buSzPct val="25000"/>
            </a:pPr>
            <a:r>
              <a:rPr lang="en-US" sz="1600" dirty="0">
                <a:solidFill>
                  <a:schemeClr val="bg1"/>
                </a:solidFill>
                <a:latin typeface="Tw Cen MT" panose="020B0602020104020603" pitchFamily="34" charset="0"/>
                <a:ea typeface="Calibri"/>
                <a:cs typeface="Calibri" panose="020F0502020204030204" pitchFamily="34" charset="0"/>
                <a:sym typeface="Calibri"/>
              </a:rPr>
              <a:t>		Janie Pyle, Raytown School District	Cheryl Wrinkle, SW RPDC</a:t>
            </a:r>
          </a:p>
          <a:p>
            <a:pPr lvl="1" algn="l">
              <a:spcBef>
                <a:spcPts val="210"/>
              </a:spcBef>
              <a:buSzPct val="25000"/>
            </a:pPr>
            <a:r>
              <a:rPr lang="en-US" sz="1600" dirty="0">
                <a:solidFill>
                  <a:schemeClr val="bg1"/>
                </a:solidFill>
                <a:latin typeface="Tw Cen MT" panose="020B0602020104020603" pitchFamily="34" charset="0"/>
                <a:ea typeface="Calibri"/>
                <a:cs typeface="Calibri" panose="020F0502020204030204" pitchFamily="34" charset="0"/>
                <a:sym typeface="Calibri"/>
              </a:rPr>
              <a:t>		Marilyn Cannon, Raytown School District</a:t>
            </a:r>
          </a:p>
          <a:p>
            <a:pPr algn="l">
              <a:spcBef>
                <a:spcPts val="270"/>
              </a:spcBef>
              <a:buSzPct val="25000"/>
            </a:pPr>
            <a:r>
              <a:rPr lang="en-US" sz="1600" dirty="0"/>
              <a:t>Institute for Human Development</a:t>
            </a:r>
          </a:p>
          <a:p>
            <a:pPr algn="l">
              <a:spcBef>
                <a:spcPts val="270"/>
              </a:spcBef>
              <a:buSzPct val="25000"/>
            </a:pPr>
            <a:r>
              <a:rPr lang="en-US" sz="1600" dirty="0"/>
              <a:t>	Ronda Jenson 			Jodi Arnold</a:t>
            </a:r>
          </a:p>
          <a:p>
            <a:pPr algn="l">
              <a:spcBef>
                <a:spcPts val="270"/>
              </a:spcBef>
              <a:buSzPct val="25000"/>
            </a:pPr>
            <a:r>
              <a:rPr lang="en-US" sz="1600" dirty="0"/>
              <a:t>	Sarah Marten			Arden Day</a:t>
            </a:r>
          </a:p>
          <a:p>
            <a:pPr algn="l">
              <a:spcBef>
                <a:spcPts val="270"/>
              </a:spcBef>
              <a:buSzPct val="25000"/>
            </a:pPr>
            <a:r>
              <a:rPr lang="en-US" sz="1600" dirty="0"/>
              <a:t>	Chelie Nelson 			Cynthia Beckmann	</a:t>
            </a:r>
          </a:p>
          <a:p>
            <a:pPr lvl="1" algn="l">
              <a:spcBef>
                <a:spcPts val="210"/>
              </a:spcBef>
              <a:buSzPct val="25000"/>
            </a:pPr>
            <a:endParaRPr lang="en-US" sz="1125" dirty="0">
              <a:solidFill>
                <a:schemeClr val="bg1"/>
              </a:solidFill>
              <a:ea typeface="Calibri"/>
              <a:cs typeface="Calibri" panose="020F0502020204030204" pitchFamily="34" charset="0"/>
              <a:sym typeface="Calibri"/>
            </a:endParaRPr>
          </a:p>
          <a:p>
            <a:pPr lvl="1" algn="l">
              <a:spcBef>
                <a:spcPts val="210"/>
              </a:spcBef>
              <a:buSzPct val="25000"/>
            </a:pPr>
            <a:endParaRPr lang="en-US" sz="1125" dirty="0">
              <a:solidFill>
                <a:schemeClr val="bg1"/>
              </a:solidFill>
              <a:ea typeface="Calibri"/>
              <a:cs typeface="Calibri" panose="020F0502020204030204" pitchFamily="34" charset="0"/>
              <a:sym typeface="Calibri"/>
            </a:endParaRPr>
          </a:p>
          <a:p>
            <a:pPr lvl="1" algn="l">
              <a:spcBef>
                <a:spcPts val="210"/>
              </a:spcBef>
              <a:buSzPct val="25000"/>
            </a:pPr>
            <a:r>
              <a:rPr lang="en-US" sz="1125" dirty="0">
                <a:ea typeface="Calibri"/>
                <a:cs typeface="Calibri" panose="020F0502020204030204" pitchFamily="34" charset="0"/>
                <a:sym typeface="Calibri"/>
              </a:rPr>
              <a:t>	</a:t>
            </a:r>
            <a:endParaRPr lang="en-US" sz="1125" dirty="0">
              <a:cs typeface="Calibri" panose="020F0502020204030204" pitchFamily="34" charset="0"/>
            </a:endParaRPr>
          </a:p>
          <a:p>
            <a:pPr algn="l">
              <a:spcBef>
                <a:spcPts val="270"/>
              </a:spcBef>
              <a:buSzPct val="25000"/>
            </a:pPr>
            <a:r>
              <a:rPr lang="en-US" sz="1350" dirty="0"/>
              <a:t>		 </a:t>
            </a:r>
          </a:p>
          <a:p>
            <a:pPr algn="l">
              <a:spcBef>
                <a:spcPts val="270"/>
              </a:spcBef>
              <a:buSzPct val="25000"/>
            </a:pPr>
            <a:r>
              <a:rPr lang="en-US" sz="1350" dirty="0"/>
              <a:t>					</a:t>
            </a:r>
          </a:p>
          <a:p>
            <a:pPr algn="l">
              <a:spcBef>
                <a:spcPts val="270"/>
              </a:spcBef>
              <a:buSzPct val="25000"/>
            </a:pPr>
            <a:r>
              <a:rPr lang="en-US" sz="1350" dirty="0"/>
              <a:t>				</a:t>
            </a:r>
          </a:p>
          <a:p>
            <a:pPr algn="l">
              <a:spcBef>
                <a:spcPts val="270"/>
              </a:spcBef>
              <a:buSzPct val="25000"/>
            </a:pPr>
            <a:r>
              <a:rPr lang="en-US" sz="1350" dirty="0"/>
              <a:t>			 	</a:t>
            </a:r>
          </a:p>
          <a:p>
            <a:pPr algn="l">
              <a:spcBef>
                <a:spcPts val="270"/>
              </a:spcBef>
              <a:buSzPct val="25000"/>
            </a:pPr>
            <a:endParaRPr sz="1350" dirty="0"/>
          </a:p>
          <a:p>
            <a:pPr algn="l">
              <a:spcBef>
                <a:spcPts val="270"/>
              </a:spcBef>
              <a:buSzPct val="25000"/>
            </a:pPr>
            <a:r>
              <a:rPr lang="en-US" sz="1350" dirty="0"/>
              <a:t>	SPDG Management Team</a:t>
            </a:r>
          </a:p>
        </p:txBody>
      </p:sp>
    </p:spTree>
    <p:extLst>
      <p:ext uri="{BB962C8B-B14F-4D97-AF65-F5344CB8AC3E}">
        <p14:creationId xmlns:p14="http://schemas.microsoft.com/office/powerpoint/2010/main" val="15658615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CEFC05B-80B6-4784-BE45-AFA745F241E5}"/>
              </a:ext>
            </a:extLst>
          </p:cNvPr>
          <p:cNvSpPr>
            <a:spLocks noGrp="1"/>
          </p:cNvSpPr>
          <p:nvPr>
            <p:ph type="title"/>
          </p:nvPr>
        </p:nvSpPr>
        <p:spPr/>
        <p:txBody>
          <a:bodyPr/>
          <a:lstStyle/>
          <a:p>
            <a:r>
              <a:rPr lang="en-US" dirty="0"/>
              <a:t>Welcome and Introductions</a:t>
            </a:r>
          </a:p>
        </p:txBody>
      </p:sp>
      <p:sp>
        <p:nvSpPr>
          <p:cNvPr id="2" name="Text Placeholder 1">
            <a:extLst>
              <a:ext uri="{FF2B5EF4-FFF2-40B4-BE49-F238E27FC236}">
                <a16:creationId xmlns:a16="http://schemas.microsoft.com/office/drawing/2014/main" id="{ED21A2BE-7645-40ED-AAA3-F9AD96B28CB4}"/>
              </a:ext>
            </a:extLst>
          </p:cNvPr>
          <p:cNvSpPr>
            <a:spLocks noGrp="1"/>
          </p:cNvSpPr>
          <p:nvPr>
            <p:ph type="body" idx="1"/>
          </p:nvPr>
        </p:nvSpPr>
        <p:spPr/>
        <p:txBody>
          <a:bodyPr/>
          <a:lstStyle/>
          <a:p>
            <a:pPr marL="152401" indent="0" algn="ctr">
              <a:buNone/>
            </a:pPr>
            <a:r>
              <a:rPr lang="en-US" dirty="0"/>
              <a:t>Our trainers for the day</a:t>
            </a:r>
          </a:p>
          <a:p>
            <a:pPr marL="152401" indent="0" algn="ctr">
              <a:buNone/>
            </a:pPr>
            <a:endParaRPr lang="en-US" dirty="0"/>
          </a:p>
        </p:txBody>
      </p:sp>
    </p:spTree>
    <p:extLst>
      <p:ext uri="{BB962C8B-B14F-4D97-AF65-F5344CB8AC3E}">
        <p14:creationId xmlns:p14="http://schemas.microsoft.com/office/powerpoint/2010/main" val="32859113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163BE91-A2F0-4E91-918A-26D984388B8C}"/>
              </a:ext>
            </a:extLst>
          </p:cNvPr>
          <p:cNvSpPr>
            <a:spLocks noGrp="1"/>
          </p:cNvSpPr>
          <p:nvPr>
            <p:ph type="title"/>
          </p:nvPr>
        </p:nvSpPr>
        <p:spPr/>
        <p:txBody>
          <a:bodyPr/>
          <a:lstStyle/>
          <a:p>
            <a:r>
              <a:rPr lang="en-US" dirty="0">
                <a:solidFill>
                  <a:srgbClr val="005479"/>
                </a:solidFill>
              </a:rPr>
              <a:t>Norms</a:t>
            </a:r>
            <a:endParaRPr lang="en-US" dirty="0"/>
          </a:p>
        </p:txBody>
      </p:sp>
      <p:sp>
        <p:nvSpPr>
          <p:cNvPr id="2" name="Text Placeholder 1">
            <a:extLst>
              <a:ext uri="{FF2B5EF4-FFF2-40B4-BE49-F238E27FC236}">
                <a16:creationId xmlns:a16="http://schemas.microsoft.com/office/drawing/2014/main" id="{C180F586-36F8-4EF9-BD9F-460A6AE40CF6}"/>
              </a:ext>
            </a:extLst>
          </p:cNvPr>
          <p:cNvSpPr>
            <a:spLocks noGrp="1"/>
          </p:cNvSpPr>
          <p:nvPr>
            <p:ph type="body" idx="1"/>
          </p:nvPr>
        </p:nvSpPr>
        <p:spPr/>
        <p:txBody>
          <a:bodyPr/>
          <a:lstStyle/>
          <a:p>
            <a:pPr marL="457200" indent="-365760">
              <a:spcBef>
                <a:spcPts val="600"/>
              </a:spcBef>
            </a:pPr>
            <a:r>
              <a:rPr lang="en-US" dirty="0"/>
              <a:t>Begin and end on time</a:t>
            </a:r>
          </a:p>
          <a:p>
            <a:pPr marL="457200" indent="-365760">
              <a:spcBef>
                <a:spcPts val="600"/>
              </a:spcBef>
            </a:pPr>
            <a:r>
              <a:rPr lang="en-US" dirty="0"/>
              <a:t>Be an engaged participant</a:t>
            </a:r>
          </a:p>
          <a:p>
            <a:pPr marL="457200" indent="-365760">
              <a:spcBef>
                <a:spcPts val="600"/>
              </a:spcBef>
            </a:pPr>
            <a:r>
              <a:rPr lang="en-US" dirty="0"/>
              <a:t>Be an active listener - open to new ideas</a:t>
            </a:r>
          </a:p>
          <a:p>
            <a:pPr marL="457200" indent="-365760">
              <a:spcBef>
                <a:spcPts val="600"/>
              </a:spcBef>
            </a:pPr>
            <a:r>
              <a:rPr lang="en-US" dirty="0"/>
              <a:t>Use notes for side bar conversations</a:t>
            </a:r>
          </a:p>
          <a:p>
            <a:pPr marL="457200" indent="-365760">
              <a:spcBef>
                <a:spcPts val="600"/>
              </a:spcBef>
            </a:pPr>
            <a:r>
              <a:rPr lang="en-US" dirty="0"/>
              <a:t>Use electronics respectfully</a:t>
            </a:r>
          </a:p>
        </p:txBody>
      </p:sp>
    </p:spTree>
    <p:extLst>
      <p:ext uri="{BB962C8B-B14F-4D97-AF65-F5344CB8AC3E}">
        <p14:creationId xmlns:p14="http://schemas.microsoft.com/office/powerpoint/2010/main" val="21109917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2" name="Title 1"/>
          <p:cNvSpPr>
            <a:spLocks noGrp="1"/>
          </p:cNvSpPr>
          <p:nvPr>
            <p:ph type="title"/>
          </p:nvPr>
        </p:nvSpPr>
        <p:spPr>
          <a:xfrm>
            <a:off x="457200" y="645248"/>
            <a:ext cx="8229600" cy="1096961"/>
          </a:xfrm>
        </p:spPr>
        <p:txBody>
          <a:bodyPr>
            <a:normAutofit/>
          </a:bodyPr>
          <a:lstStyle/>
          <a:p>
            <a:r>
              <a:rPr lang="en-US" dirty="0">
                <a:solidFill>
                  <a:srgbClr val="005479"/>
                </a:solidFill>
                <a:latin typeface="Tw Cen MT" panose="020B0602020104020603" pitchFamily="34" charset="0"/>
                <a:ea typeface="Tw Cen MT" panose="020B0602020104020603" pitchFamily="34" charset="0"/>
                <a:cs typeface="Tw Cen MT" panose="020B0602020104020603" pitchFamily="34" charset="0"/>
              </a:rPr>
              <a:t>Icon Glossary</a:t>
            </a:r>
          </a:p>
        </p:txBody>
      </p:sp>
      <p:grpSp>
        <p:nvGrpSpPr>
          <p:cNvPr id="17" name="Group 16" descr="Collective Teacher Efficacy Icon">
            <a:extLst>
              <a:ext uri="{FF2B5EF4-FFF2-40B4-BE49-F238E27FC236}">
                <a16:creationId xmlns:a16="http://schemas.microsoft.com/office/drawing/2014/main" id="{8B455A78-8C82-4862-92A5-E22B4003434B}"/>
              </a:ext>
            </a:extLst>
          </p:cNvPr>
          <p:cNvGrpSpPr/>
          <p:nvPr/>
        </p:nvGrpSpPr>
        <p:grpSpPr>
          <a:xfrm>
            <a:off x="670253" y="2213957"/>
            <a:ext cx="923544" cy="923544"/>
            <a:chOff x="482246" y="1564477"/>
            <a:chExt cx="923544" cy="923544"/>
          </a:xfrm>
        </p:grpSpPr>
        <p:sp>
          <p:nvSpPr>
            <p:cNvPr id="18" name="Rounded Rectangle 3">
              <a:extLst>
                <a:ext uri="{FF2B5EF4-FFF2-40B4-BE49-F238E27FC236}">
                  <a16:creationId xmlns:a16="http://schemas.microsoft.com/office/drawing/2014/main" id="{F8B7D335-D25C-4485-9315-28B497C5F53D}"/>
                </a:ext>
                <a:ext uri="{C183D7F6-B498-43B3-948B-1728B52AA6E4}">
                  <adec:decorative xmlns:adec="http://schemas.microsoft.com/office/drawing/2017/decorative" val="1"/>
                </a:ext>
              </a:extLst>
            </p:cNvPr>
            <p:cNvSpPr/>
            <p:nvPr/>
          </p:nvSpPr>
          <p:spPr>
            <a:xfrm>
              <a:off x="542781" y="1679945"/>
              <a:ext cx="774688" cy="72627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pic>
          <p:nvPicPr>
            <p:cNvPr id="19" name="Picture 18">
              <a:extLst>
                <a:ext uri="{FF2B5EF4-FFF2-40B4-BE49-F238E27FC236}">
                  <a16:creationId xmlns:a16="http://schemas.microsoft.com/office/drawing/2014/main" id="{514DF5CE-A078-4E8A-9A73-38E08DC916C8}"/>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82246" y="1564477"/>
              <a:ext cx="923544" cy="923544"/>
            </a:xfrm>
            <a:prstGeom prst="rect">
              <a:avLst/>
            </a:prstGeom>
          </p:spPr>
        </p:pic>
      </p:grpSp>
      <p:sp>
        <p:nvSpPr>
          <p:cNvPr id="20" name="Text">
            <a:extLst>
              <a:ext uri="{FF2B5EF4-FFF2-40B4-BE49-F238E27FC236}">
                <a16:creationId xmlns:a16="http://schemas.microsoft.com/office/drawing/2014/main" id="{4F798816-AB54-493D-B166-AC1A88D78FFF}"/>
              </a:ext>
            </a:extLst>
          </p:cNvPr>
          <p:cNvSpPr/>
          <p:nvPr/>
        </p:nvSpPr>
        <p:spPr>
          <a:xfrm>
            <a:off x="1770152" y="2213957"/>
            <a:ext cx="2598270" cy="830997"/>
          </a:xfrm>
          <a:prstGeom prst="rect">
            <a:avLst/>
          </a:prstGeom>
        </p:spPr>
        <p:txBody>
          <a:bodyPr wrap="square">
            <a:spAutoFit/>
          </a:bodyPr>
          <a:lstStyle/>
          <a:p>
            <a:r>
              <a:rPr lang="en-US" sz="2400" dirty="0">
                <a:latin typeface="Tw Cen MT" panose="020B0602020104020603" pitchFamily="34" charset="0"/>
              </a:rPr>
              <a:t>Collective Teacher Efficacy</a:t>
            </a:r>
          </a:p>
        </p:txBody>
      </p:sp>
      <p:pic>
        <p:nvPicPr>
          <p:cNvPr id="21" name="Picture 20" descr="This icon indicates more information an be found in the Step-By-Step Guide." title="Step-By-Step Guide">
            <a:extLst>
              <a:ext uri="{FF2B5EF4-FFF2-40B4-BE49-F238E27FC236}">
                <a16:creationId xmlns:a16="http://schemas.microsoft.com/office/drawing/2014/main" id="{86B50849-C8DA-4121-988A-BC7BFA155FC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74206" y="2331785"/>
            <a:ext cx="728473" cy="728473"/>
          </a:xfrm>
          <a:prstGeom prst="rect">
            <a:avLst/>
          </a:prstGeom>
        </p:spPr>
      </p:pic>
      <p:sp>
        <p:nvSpPr>
          <p:cNvPr id="22" name="Rectangle 21" title="Step-By-Step Guide">
            <a:extLst>
              <a:ext uri="{FF2B5EF4-FFF2-40B4-BE49-F238E27FC236}">
                <a16:creationId xmlns:a16="http://schemas.microsoft.com/office/drawing/2014/main" id="{22464E4A-D986-48B4-9165-D671461CE56D}"/>
              </a:ext>
            </a:extLst>
          </p:cNvPr>
          <p:cNvSpPr/>
          <p:nvPr/>
        </p:nvSpPr>
        <p:spPr>
          <a:xfrm>
            <a:off x="6294759" y="2331785"/>
            <a:ext cx="2494165" cy="830997"/>
          </a:xfrm>
          <a:prstGeom prst="rect">
            <a:avLst/>
          </a:prstGeom>
        </p:spPr>
        <p:txBody>
          <a:bodyPr wrap="square">
            <a:spAutoFit/>
          </a:bodyPr>
          <a:lstStyle/>
          <a:p>
            <a:r>
              <a:rPr lang="en-US" sz="2400" dirty="0">
                <a:latin typeface="Tw Cen MT" panose="020B0602020104020603" pitchFamily="34" charset="0"/>
              </a:rPr>
              <a:t>Step-by-Step Guide</a:t>
            </a:r>
          </a:p>
        </p:txBody>
      </p:sp>
      <p:pic>
        <p:nvPicPr>
          <p:cNvPr id="23" name="Picture 22" descr="Reflections/Activities Icon&#10;&#10;This icon indicates the presence of activities or times of reflection.">
            <a:extLst>
              <a:ext uri="{FF2B5EF4-FFF2-40B4-BE49-F238E27FC236}">
                <a16:creationId xmlns:a16="http://schemas.microsoft.com/office/drawing/2014/main" id="{9EB1A388-E587-4CD0-987F-D37ACFFAE16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2094" y="3564362"/>
            <a:ext cx="731521" cy="731521"/>
          </a:xfrm>
          <a:prstGeom prst="rect">
            <a:avLst/>
          </a:prstGeom>
        </p:spPr>
      </p:pic>
      <p:sp>
        <p:nvSpPr>
          <p:cNvPr id="24" name="Rectangle 23">
            <a:extLst>
              <a:ext uri="{FF2B5EF4-FFF2-40B4-BE49-F238E27FC236}">
                <a16:creationId xmlns:a16="http://schemas.microsoft.com/office/drawing/2014/main" id="{93299BA6-26D7-4F0C-BAA9-5475E07E87CB}"/>
              </a:ext>
            </a:extLst>
          </p:cNvPr>
          <p:cNvSpPr/>
          <p:nvPr/>
        </p:nvSpPr>
        <p:spPr>
          <a:xfrm>
            <a:off x="1715289" y="3564362"/>
            <a:ext cx="2771799" cy="461665"/>
          </a:xfrm>
          <a:prstGeom prst="rect">
            <a:avLst/>
          </a:prstGeom>
        </p:spPr>
        <p:txBody>
          <a:bodyPr wrap="square">
            <a:spAutoFit/>
          </a:bodyPr>
          <a:lstStyle/>
          <a:p>
            <a:r>
              <a:rPr lang="en-US" sz="2400" dirty="0">
                <a:latin typeface="Tw Cen MT" panose="020B0602020104020603" pitchFamily="34" charset="0"/>
              </a:rPr>
              <a:t>Reflection/Activities</a:t>
            </a:r>
          </a:p>
        </p:txBody>
      </p:sp>
      <p:pic>
        <p:nvPicPr>
          <p:cNvPr id="25" name="Picture 24" descr="This icon indicates there is further information found in the Handout packet." title="Document Icon">
            <a:extLst>
              <a:ext uri="{FF2B5EF4-FFF2-40B4-BE49-F238E27FC236}">
                <a16:creationId xmlns:a16="http://schemas.microsoft.com/office/drawing/2014/main" id="{365424FD-81B9-42D4-A13E-71B8BB9D1C8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74206" y="3564361"/>
            <a:ext cx="728473" cy="731521"/>
          </a:xfrm>
          <a:prstGeom prst="rect">
            <a:avLst/>
          </a:prstGeom>
        </p:spPr>
      </p:pic>
      <p:sp>
        <p:nvSpPr>
          <p:cNvPr id="27" name="Rectangle 26">
            <a:extLst>
              <a:ext uri="{FF2B5EF4-FFF2-40B4-BE49-F238E27FC236}">
                <a16:creationId xmlns:a16="http://schemas.microsoft.com/office/drawing/2014/main" id="{3F503BA7-847B-4032-90FA-8908E7679A7D}"/>
              </a:ext>
            </a:extLst>
          </p:cNvPr>
          <p:cNvSpPr/>
          <p:nvPr/>
        </p:nvSpPr>
        <p:spPr>
          <a:xfrm>
            <a:off x="6294758" y="3564362"/>
            <a:ext cx="2268647" cy="461665"/>
          </a:xfrm>
          <a:prstGeom prst="rect">
            <a:avLst/>
          </a:prstGeom>
        </p:spPr>
        <p:txBody>
          <a:bodyPr wrap="square">
            <a:spAutoFit/>
          </a:bodyPr>
          <a:lstStyle/>
          <a:p>
            <a:r>
              <a:rPr lang="en-US" sz="2400" dirty="0">
                <a:latin typeface="Tw Cen MT" panose="020B0602020104020603" pitchFamily="34" charset="0"/>
              </a:rPr>
              <a:t>Handout Packet</a:t>
            </a:r>
          </a:p>
        </p:txBody>
      </p:sp>
      <p:pic>
        <p:nvPicPr>
          <p:cNvPr id="28" name="Picture 27" descr="This icon indicates Essential Questions&#10;to discuss." title="Essential Questions Icon">
            <a:extLst>
              <a:ext uri="{FF2B5EF4-FFF2-40B4-BE49-F238E27FC236}">
                <a16:creationId xmlns:a16="http://schemas.microsoft.com/office/drawing/2014/main" id="{E6C74097-EE10-4532-B08E-F8D5EB2AF9B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2094" y="4707655"/>
            <a:ext cx="731521" cy="731521"/>
          </a:xfrm>
          <a:prstGeom prst="rect">
            <a:avLst/>
          </a:prstGeom>
        </p:spPr>
      </p:pic>
      <p:sp>
        <p:nvSpPr>
          <p:cNvPr id="29" name="Rectangle 28">
            <a:extLst>
              <a:ext uri="{FF2B5EF4-FFF2-40B4-BE49-F238E27FC236}">
                <a16:creationId xmlns:a16="http://schemas.microsoft.com/office/drawing/2014/main" id="{CCB57321-0F35-44C6-AC0F-385590A6769D}"/>
              </a:ext>
            </a:extLst>
          </p:cNvPr>
          <p:cNvSpPr/>
          <p:nvPr/>
        </p:nvSpPr>
        <p:spPr>
          <a:xfrm>
            <a:off x="1715288" y="4707655"/>
            <a:ext cx="2623693" cy="461665"/>
          </a:xfrm>
          <a:prstGeom prst="rect">
            <a:avLst/>
          </a:prstGeom>
        </p:spPr>
        <p:txBody>
          <a:bodyPr wrap="square">
            <a:spAutoFit/>
          </a:bodyPr>
          <a:lstStyle/>
          <a:p>
            <a:r>
              <a:rPr lang="en-US" sz="2400" dirty="0">
                <a:latin typeface="Tw Cen MT" panose="020B0602020104020603" pitchFamily="34" charset="0"/>
              </a:rPr>
              <a:t>Essential Questions</a:t>
            </a:r>
          </a:p>
        </p:txBody>
      </p:sp>
      <p:pic>
        <p:nvPicPr>
          <p:cNvPr id="30" name="Picture 29" descr="Blue Print Icon&#10;&#10;This icon indicates more information is available in the Blueprint document.">
            <a:extLst>
              <a:ext uri="{FF2B5EF4-FFF2-40B4-BE49-F238E27FC236}">
                <a16:creationId xmlns:a16="http://schemas.microsoft.com/office/drawing/2014/main" id="{D8D7F6D0-2448-4788-8F28-CFCD8A9A561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274206" y="4707655"/>
            <a:ext cx="728473" cy="728473"/>
          </a:xfrm>
          <a:prstGeom prst="rect">
            <a:avLst/>
          </a:prstGeom>
        </p:spPr>
      </p:pic>
      <p:sp>
        <p:nvSpPr>
          <p:cNvPr id="31" name="Rectangle 30">
            <a:extLst>
              <a:ext uri="{FF2B5EF4-FFF2-40B4-BE49-F238E27FC236}">
                <a16:creationId xmlns:a16="http://schemas.microsoft.com/office/drawing/2014/main" id="{88D27840-67BF-441A-924C-EA0CDF4CE528}"/>
              </a:ext>
            </a:extLst>
          </p:cNvPr>
          <p:cNvSpPr/>
          <p:nvPr/>
        </p:nvSpPr>
        <p:spPr>
          <a:xfrm>
            <a:off x="6294758" y="4707655"/>
            <a:ext cx="1357699" cy="461665"/>
          </a:xfrm>
          <a:prstGeom prst="rect">
            <a:avLst/>
          </a:prstGeom>
        </p:spPr>
        <p:txBody>
          <a:bodyPr wrap="square">
            <a:spAutoFit/>
          </a:bodyPr>
          <a:lstStyle/>
          <a:p>
            <a:r>
              <a:rPr lang="en-US" sz="2400" dirty="0">
                <a:latin typeface="Tw Cen MT" panose="020B0602020104020603" pitchFamily="34" charset="0"/>
              </a:rPr>
              <a:t>Blueprint</a:t>
            </a:r>
          </a:p>
        </p:txBody>
      </p:sp>
    </p:spTree>
    <p:extLst>
      <p:ext uri="{BB962C8B-B14F-4D97-AF65-F5344CB8AC3E}">
        <p14:creationId xmlns:p14="http://schemas.microsoft.com/office/powerpoint/2010/main" val="5999596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5CD2CA2-B9CA-4DE1-A379-376071F3E9D2}"/>
              </a:ext>
            </a:extLst>
          </p:cNvPr>
          <p:cNvSpPr>
            <a:spLocks noGrp="1"/>
          </p:cNvSpPr>
          <p:nvPr>
            <p:ph type="title"/>
          </p:nvPr>
        </p:nvSpPr>
        <p:spPr/>
        <p:txBody>
          <a:bodyPr/>
          <a:lstStyle/>
          <a:p>
            <a:r>
              <a:rPr lang="en-US" sz="3600" dirty="0"/>
              <a:t>District Continuous Improvement Framework (MMD/DCI)</a:t>
            </a:r>
          </a:p>
        </p:txBody>
      </p:sp>
      <p:pic>
        <p:nvPicPr>
          <p:cNvPr id="4" name="Picture 3">
            <a:extLst>
              <a:ext uri="{FF2B5EF4-FFF2-40B4-BE49-F238E27FC236}">
                <a16:creationId xmlns:a16="http://schemas.microsoft.com/office/drawing/2014/main" id="{E0A8A90D-0FAD-4659-ABBC-B5778403606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998756" y="1698625"/>
            <a:ext cx="3831563" cy="4274716"/>
          </a:xfrm>
          <a:prstGeom prst="rect">
            <a:avLst/>
          </a:prstGeom>
        </p:spPr>
      </p:pic>
      <p:pic>
        <p:nvPicPr>
          <p:cNvPr id="7" name="Picture 6" descr="Blue Print Icon&#10;&#10;This icon indicates more information is available in the Blueprint document.">
            <a:extLst>
              <a:ext uri="{FF2B5EF4-FFF2-40B4-BE49-F238E27FC236}">
                <a16:creationId xmlns:a16="http://schemas.microsoft.com/office/drawing/2014/main" id="{5F36A3F2-F388-4F7F-8AA3-38DB3F43667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47887" y="5609105"/>
            <a:ext cx="728473" cy="728473"/>
          </a:xfrm>
          <a:prstGeom prst="rect">
            <a:avLst/>
          </a:prstGeom>
        </p:spPr>
      </p:pic>
    </p:spTree>
    <p:extLst>
      <p:ext uri="{BB962C8B-B14F-4D97-AF65-F5344CB8AC3E}">
        <p14:creationId xmlns:p14="http://schemas.microsoft.com/office/powerpoint/2010/main" val="7258094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E5D9E14-40BD-474C-B40C-E3B09D6F358B}"/>
              </a:ext>
            </a:extLst>
          </p:cNvPr>
          <p:cNvSpPr>
            <a:spLocks noGrp="1"/>
          </p:cNvSpPr>
          <p:nvPr>
            <p:ph type="title"/>
          </p:nvPr>
        </p:nvSpPr>
        <p:spPr/>
        <p:txBody>
          <a:bodyPr/>
          <a:lstStyle/>
          <a:p>
            <a:r>
              <a:rPr lang="en-US" sz="3600" dirty="0">
                <a:solidFill>
                  <a:srgbClr val="0D4170"/>
                </a:solidFill>
                <a:sym typeface="Questrial"/>
              </a:rPr>
              <a:t>CTE Alignment with</a:t>
            </a:r>
            <a:br>
              <a:rPr lang="en-US" sz="3600" dirty="0">
                <a:solidFill>
                  <a:srgbClr val="0D4170"/>
                </a:solidFill>
                <a:sym typeface="Questrial"/>
              </a:rPr>
            </a:br>
            <a:r>
              <a:rPr lang="en-US" sz="3600" dirty="0">
                <a:solidFill>
                  <a:srgbClr val="0D4170"/>
                </a:solidFill>
                <a:sym typeface="Questrial"/>
              </a:rPr>
              <a:t>MO Leader Standards</a:t>
            </a:r>
            <a:endParaRPr lang="en-US" dirty="0"/>
          </a:p>
        </p:txBody>
      </p:sp>
      <p:sp>
        <p:nvSpPr>
          <p:cNvPr id="2" name="Text Placeholder 1">
            <a:extLst>
              <a:ext uri="{FF2B5EF4-FFF2-40B4-BE49-F238E27FC236}">
                <a16:creationId xmlns:a16="http://schemas.microsoft.com/office/drawing/2014/main" id="{218B579B-1040-47D3-A135-DC5C45F52648}"/>
              </a:ext>
            </a:extLst>
          </p:cNvPr>
          <p:cNvSpPr>
            <a:spLocks noGrp="1"/>
          </p:cNvSpPr>
          <p:nvPr>
            <p:ph type="body" idx="1"/>
          </p:nvPr>
        </p:nvSpPr>
        <p:spPr/>
        <p:txBody>
          <a:bodyPr/>
          <a:lstStyle/>
          <a:p>
            <a:pPr marL="0" indent="0">
              <a:buNone/>
            </a:pPr>
            <a:endParaRPr lang="en-US" b="1" dirty="0"/>
          </a:p>
          <a:p>
            <a:pPr marL="0" indent="0">
              <a:buNone/>
            </a:pPr>
            <a:r>
              <a:rPr lang="en-US" b="1" dirty="0"/>
              <a:t>Standard #2 Teaching and Learning</a:t>
            </a:r>
          </a:p>
          <a:p>
            <a:pPr marL="0" indent="0">
              <a:buNone/>
            </a:pPr>
            <a:r>
              <a:rPr lang="en-US" dirty="0"/>
              <a:t>Educational leaders have the knowledge and ability to ensure the success of all students by promoting a positive school culture, providing effective instructional program that applies best practice to student learning, and designing comprehensive professional growth plans for staff. </a:t>
            </a:r>
          </a:p>
        </p:txBody>
      </p:sp>
    </p:spTree>
    <p:extLst>
      <p:ext uri="{BB962C8B-B14F-4D97-AF65-F5344CB8AC3E}">
        <p14:creationId xmlns:p14="http://schemas.microsoft.com/office/powerpoint/2010/main" val="42782891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D335B5C-30B3-4690-B65B-9140C8EEABD8}"/>
              </a:ext>
            </a:extLst>
          </p:cNvPr>
          <p:cNvSpPr>
            <a:spLocks noGrp="1"/>
          </p:cNvSpPr>
          <p:nvPr>
            <p:ph type="title"/>
          </p:nvPr>
        </p:nvSpPr>
        <p:spPr/>
        <p:txBody>
          <a:bodyPr/>
          <a:lstStyle/>
          <a:p>
            <a:r>
              <a:rPr lang="en-US" sz="3600" dirty="0">
                <a:solidFill>
                  <a:srgbClr val="0D4170"/>
                </a:solidFill>
                <a:sym typeface="Questrial"/>
              </a:rPr>
              <a:t>CTE Alignment with</a:t>
            </a:r>
            <a:br>
              <a:rPr lang="en-US" sz="3600" dirty="0">
                <a:solidFill>
                  <a:srgbClr val="0D4170"/>
                </a:solidFill>
                <a:sym typeface="Questrial"/>
              </a:rPr>
            </a:br>
            <a:r>
              <a:rPr lang="en-US" sz="3600" dirty="0">
                <a:solidFill>
                  <a:srgbClr val="0D4170"/>
                </a:solidFill>
                <a:sym typeface="Questrial"/>
              </a:rPr>
              <a:t>MO Teacher Standards</a:t>
            </a:r>
            <a:endParaRPr lang="en-US" sz="3600" dirty="0"/>
          </a:p>
        </p:txBody>
      </p:sp>
      <p:sp>
        <p:nvSpPr>
          <p:cNvPr id="2" name="Text Placeholder 1">
            <a:extLst>
              <a:ext uri="{FF2B5EF4-FFF2-40B4-BE49-F238E27FC236}">
                <a16:creationId xmlns:a16="http://schemas.microsoft.com/office/drawing/2014/main" id="{B2AEC070-D2AB-415A-8C69-98A186833410}"/>
              </a:ext>
            </a:extLst>
          </p:cNvPr>
          <p:cNvSpPr>
            <a:spLocks noGrp="1"/>
          </p:cNvSpPr>
          <p:nvPr>
            <p:ph type="body" idx="1"/>
          </p:nvPr>
        </p:nvSpPr>
        <p:spPr>
          <a:xfrm>
            <a:off x="457200" y="1828805"/>
            <a:ext cx="8229600" cy="4059248"/>
          </a:xfrm>
        </p:spPr>
        <p:txBody>
          <a:bodyPr>
            <a:noAutofit/>
          </a:bodyPr>
          <a:lstStyle/>
          <a:p>
            <a:pPr marL="0" indent="-685783">
              <a:spcBef>
                <a:spcPts val="600"/>
              </a:spcBef>
              <a:buNone/>
            </a:pPr>
            <a:r>
              <a:rPr lang="en-US" dirty="0"/>
              <a:t>This CTE module supports the following MO Teacher Standards.</a:t>
            </a:r>
          </a:p>
          <a:p>
            <a:pPr marL="0" indent="-685783">
              <a:spcBef>
                <a:spcPts val="600"/>
              </a:spcBef>
              <a:buNone/>
            </a:pPr>
            <a:r>
              <a:rPr lang="en-US" b="1" dirty="0">
                <a:ea typeface="Arial"/>
                <a:cs typeface="Arial"/>
                <a:sym typeface="Arial"/>
              </a:rPr>
              <a:t>#2 Student Learning, Growth, and Development: </a:t>
            </a:r>
            <a:r>
              <a:rPr lang="en-US" dirty="0">
                <a:ea typeface="Arial"/>
                <a:cs typeface="Arial"/>
                <a:sym typeface="Arial"/>
              </a:rPr>
              <a:t>Teachers can adapt instruction in order to effectively teach all learners</a:t>
            </a:r>
          </a:p>
          <a:p>
            <a:pPr marL="0" indent="-685783">
              <a:spcBef>
                <a:spcPts val="600"/>
              </a:spcBef>
              <a:buNone/>
            </a:pPr>
            <a:r>
              <a:rPr lang="en-US" b="1" dirty="0">
                <a:ea typeface="Arial"/>
                <a:cs typeface="Arial"/>
                <a:sym typeface="Arial"/>
              </a:rPr>
              <a:t>#7 Student Assessment and Data Analysis: </a:t>
            </a:r>
            <a:r>
              <a:rPr lang="en-US" dirty="0">
                <a:ea typeface="Arial"/>
                <a:cs typeface="Arial"/>
                <a:sym typeface="Arial"/>
              </a:rPr>
              <a:t>Teachers uses formative and summative assessment strategies to assess learner progress</a:t>
            </a:r>
          </a:p>
          <a:p>
            <a:pPr marL="0" indent="-685783">
              <a:spcBef>
                <a:spcPts val="600"/>
              </a:spcBef>
              <a:buNone/>
            </a:pPr>
            <a:r>
              <a:rPr lang="en-US" b="1" dirty="0">
                <a:ea typeface="Arial"/>
                <a:cs typeface="Arial"/>
                <a:sym typeface="Arial"/>
              </a:rPr>
              <a:t>#8 Professionalism: </a:t>
            </a:r>
            <a:r>
              <a:rPr lang="en-US" dirty="0">
                <a:ea typeface="Arial"/>
                <a:cs typeface="Arial"/>
                <a:sym typeface="Arial"/>
              </a:rPr>
              <a:t>Teachers are reflective practitioners and use data to inform reflection</a:t>
            </a:r>
          </a:p>
          <a:p>
            <a:pPr marL="0" indent="-685783">
              <a:spcBef>
                <a:spcPts val="600"/>
              </a:spcBef>
              <a:buNone/>
            </a:pPr>
            <a:r>
              <a:rPr lang="en-US" b="1" dirty="0">
                <a:ea typeface="Arial"/>
                <a:cs typeface="Arial"/>
                <a:sym typeface="Arial"/>
              </a:rPr>
              <a:t>#9 Collaboration: </a:t>
            </a:r>
            <a:r>
              <a:rPr lang="en-US" dirty="0">
                <a:ea typeface="Arial"/>
                <a:cs typeface="Arial"/>
                <a:sym typeface="Arial"/>
              </a:rPr>
              <a:t>Teachers collaborate with a shared goal of effective instruction and student learning</a:t>
            </a:r>
          </a:p>
          <a:p>
            <a:endParaRPr lang="en-US" dirty="0"/>
          </a:p>
        </p:txBody>
      </p:sp>
    </p:spTree>
    <p:extLst>
      <p:ext uri="{BB962C8B-B14F-4D97-AF65-F5344CB8AC3E}">
        <p14:creationId xmlns:p14="http://schemas.microsoft.com/office/powerpoint/2010/main" val="38982269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4B3478E-4730-4EF9-8F13-470FF55C888C}"/>
              </a:ext>
            </a:extLst>
          </p:cNvPr>
          <p:cNvSpPr>
            <a:spLocks noGrp="1"/>
          </p:cNvSpPr>
          <p:nvPr>
            <p:ph type="title"/>
          </p:nvPr>
        </p:nvSpPr>
        <p:spPr/>
        <p:txBody>
          <a:bodyPr/>
          <a:lstStyle/>
          <a:p>
            <a:r>
              <a:rPr lang="en-US" dirty="0"/>
              <a:t>Session-at-a-Glance</a:t>
            </a:r>
          </a:p>
        </p:txBody>
      </p:sp>
      <p:sp>
        <p:nvSpPr>
          <p:cNvPr id="2" name="Text Placeholder 1">
            <a:extLst>
              <a:ext uri="{FF2B5EF4-FFF2-40B4-BE49-F238E27FC236}">
                <a16:creationId xmlns:a16="http://schemas.microsoft.com/office/drawing/2014/main" id="{81AC4851-7E33-4FB6-BA03-2751A9C998D9}"/>
              </a:ext>
            </a:extLst>
          </p:cNvPr>
          <p:cNvSpPr>
            <a:spLocks noGrp="1"/>
          </p:cNvSpPr>
          <p:nvPr>
            <p:ph type="body" idx="1"/>
          </p:nvPr>
        </p:nvSpPr>
        <p:spPr/>
        <p:txBody>
          <a:bodyPr/>
          <a:lstStyle/>
          <a:p>
            <a:pPr marL="457200" indent="-365760">
              <a:spcBef>
                <a:spcPts val="600"/>
              </a:spcBef>
            </a:pPr>
            <a:r>
              <a:rPr lang="en-US" dirty="0"/>
              <a:t>Introduction and Learner Outcomes</a:t>
            </a:r>
          </a:p>
          <a:p>
            <a:pPr marL="457200" indent="-365760">
              <a:spcBef>
                <a:spcPts val="600"/>
              </a:spcBef>
            </a:pPr>
            <a:r>
              <a:rPr lang="en-US" dirty="0"/>
              <a:t>Review of Collective Teacher Efficacy</a:t>
            </a:r>
          </a:p>
          <a:p>
            <a:pPr marL="457200" indent="-365760">
              <a:spcBef>
                <a:spcPts val="600"/>
              </a:spcBef>
            </a:pPr>
            <a:r>
              <a:rPr lang="en-US" dirty="0"/>
              <a:t>Developing a Common Understanding of Teacher Inquiry</a:t>
            </a:r>
          </a:p>
          <a:p>
            <a:pPr marL="457200" indent="-365760">
              <a:spcBef>
                <a:spcPts val="600"/>
              </a:spcBef>
            </a:pPr>
            <a:r>
              <a:rPr lang="en-US" dirty="0"/>
              <a:t>Understand the Steps in Teacher Inquiry</a:t>
            </a:r>
          </a:p>
          <a:p>
            <a:pPr marL="457200" indent="-365760">
              <a:spcBef>
                <a:spcPts val="600"/>
              </a:spcBef>
            </a:pPr>
            <a:r>
              <a:rPr lang="en-US" dirty="0"/>
              <a:t>Analyzing our own Teacher Inquiry and Action Planning</a:t>
            </a:r>
          </a:p>
          <a:p>
            <a:pPr marL="152401" indent="0">
              <a:buNone/>
            </a:pPr>
            <a:endParaRPr lang="en-US" dirty="0"/>
          </a:p>
        </p:txBody>
      </p:sp>
    </p:spTree>
    <p:extLst>
      <p:ext uri="{BB962C8B-B14F-4D97-AF65-F5344CB8AC3E}">
        <p14:creationId xmlns:p14="http://schemas.microsoft.com/office/powerpoint/2010/main" val="13998717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6A3EB42-DD2C-44E4-8497-8DFDFE6396F5}"/>
              </a:ext>
            </a:extLst>
          </p:cNvPr>
          <p:cNvSpPr>
            <a:spLocks noGrp="1"/>
          </p:cNvSpPr>
          <p:nvPr>
            <p:ph type="title"/>
          </p:nvPr>
        </p:nvSpPr>
        <p:spPr/>
        <p:txBody>
          <a:bodyPr/>
          <a:lstStyle/>
          <a:p>
            <a:r>
              <a:rPr lang="en-US" dirty="0"/>
              <a:t>Learning Targets</a:t>
            </a:r>
          </a:p>
        </p:txBody>
      </p:sp>
      <p:sp>
        <p:nvSpPr>
          <p:cNvPr id="2" name="Text Placeholder 1">
            <a:extLst>
              <a:ext uri="{FF2B5EF4-FFF2-40B4-BE49-F238E27FC236}">
                <a16:creationId xmlns:a16="http://schemas.microsoft.com/office/drawing/2014/main" id="{1603E254-7FF7-4BE8-9E1D-A032FF6E70A6}"/>
              </a:ext>
            </a:extLst>
          </p:cNvPr>
          <p:cNvSpPr>
            <a:spLocks noGrp="1"/>
          </p:cNvSpPr>
          <p:nvPr>
            <p:ph type="body" idx="1"/>
          </p:nvPr>
        </p:nvSpPr>
        <p:spPr/>
        <p:txBody>
          <a:bodyPr>
            <a:noAutofit/>
          </a:bodyPr>
          <a:lstStyle/>
          <a:p>
            <a:pPr marL="152401" indent="0">
              <a:buNone/>
            </a:pPr>
            <a:r>
              <a:rPr lang="en-US" dirty="0"/>
              <a:t>By the end of the session, the learner will know how to </a:t>
            </a:r>
          </a:p>
          <a:p>
            <a:pPr marL="495301" indent="-342900"/>
            <a:r>
              <a:rPr lang="en-US" dirty="0"/>
              <a:t>describe how CTE can improve student outcomes,</a:t>
            </a:r>
          </a:p>
          <a:p>
            <a:pPr marL="495301" indent="-342900"/>
            <a:r>
              <a:rPr lang="en-US" dirty="0"/>
              <a:t>explain the impact of teacher inquiry on CTE,</a:t>
            </a:r>
          </a:p>
          <a:p>
            <a:pPr marL="495301" indent="-342900"/>
            <a:r>
              <a:rPr lang="en-US" dirty="0"/>
              <a:t>identify strategies for the promotion of teacher inquiry, and </a:t>
            </a:r>
          </a:p>
          <a:p>
            <a:pPr marL="495301" indent="-342900"/>
            <a:r>
              <a:rPr lang="en-US" dirty="0"/>
              <a:t>design intentional support and opportunities for establishing CTE through teacher inquiry. </a:t>
            </a:r>
          </a:p>
        </p:txBody>
      </p:sp>
    </p:spTree>
    <p:extLst>
      <p:ext uri="{BB962C8B-B14F-4D97-AF65-F5344CB8AC3E}">
        <p14:creationId xmlns:p14="http://schemas.microsoft.com/office/powerpoint/2010/main" val="6681464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FD3D4C5-8C4B-4042-9727-830D2C6404A6}"/>
              </a:ext>
            </a:extLst>
          </p:cNvPr>
          <p:cNvSpPr>
            <a:spLocks noGrp="1"/>
          </p:cNvSpPr>
          <p:nvPr>
            <p:ph type="title"/>
          </p:nvPr>
        </p:nvSpPr>
        <p:spPr/>
        <p:txBody>
          <a:bodyPr/>
          <a:lstStyle/>
          <a:p>
            <a:r>
              <a:rPr lang="en-US" dirty="0"/>
              <a:t>Essential Questions</a:t>
            </a:r>
          </a:p>
        </p:txBody>
      </p:sp>
      <p:sp>
        <p:nvSpPr>
          <p:cNvPr id="2" name="Text Placeholder 1">
            <a:extLst>
              <a:ext uri="{FF2B5EF4-FFF2-40B4-BE49-F238E27FC236}">
                <a16:creationId xmlns:a16="http://schemas.microsoft.com/office/drawing/2014/main" id="{55FDA9AD-EA33-4C74-99E4-746E02A36D9C}"/>
              </a:ext>
            </a:extLst>
          </p:cNvPr>
          <p:cNvSpPr>
            <a:spLocks noGrp="1"/>
          </p:cNvSpPr>
          <p:nvPr>
            <p:ph type="body" idx="1"/>
          </p:nvPr>
        </p:nvSpPr>
        <p:spPr/>
        <p:txBody>
          <a:bodyPr>
            <a:normAutofit/>
          </a:bodyPr>
          <a:lstStyle/>
          <a:p>
            <a:pPr marL="0" indent="0">
              <a:spcBef>
                <a:spcPts val="600"/>
              </a:spcBef>
              <a:buNone/>
            </a:pPr>
            <a:r>
              <a:rPr lang="en-US" sz="2800" dirty="0">
                <a:latin typeface="Tw Cen MT" panose="020B0602020104020603" pitchFamily="34" charset="77"/>
                <a:ea typeface="Calibri"/>
                <a:cs typeface="Calibri"/>
                <a:sym typeface="Calibri"/>
              </a:rPr>
              <a:t>What is CTE and how does it impact student learning? </a:t>
            </a:r>
          </a:p>
          <a:p>
            <a:pPr marL="0" indent="0">
              <a:spcBef>
                <a:spcPts val="600"/>
              </a:spcBef>
              <a:buNone/>
            </a:pPr>
            <a:endParaRPr lang="en-US" sz="2800" dirty="0">
              <a:latin typeface="Tw Cen MT" panose="020B0602020104020603" pitchFamily="34" charset="77"/>
              <a:ea typeface="Calibri"/>
              <a:cs typeface="Calibri"/>
              <a:sym typeface="Calibri"/>
            </a:endParaRPr>
          </a:p>
          <a:p>
            <a:pPr marL="0" indent="0">
              <a:spcBef>
                <a:spcPts val="600"/>
              </a:spcBef>
              <a:buNone/>
            </a:pPr>
            <a:r>
              <a:rPr lang="en-US" sz="2800" dirty="0">
                <a:latin typeface="Tw Cen MT" panose="020B0602020104020603" pitchFamily="34" charset="77"/>
                <a:ea typeface="Calibri"/>
                <a:cs typeface="Calibri"/>
                <a:sym typeface="Calibri"/>
              </a:rPr>
              <a:t>What is happening in my school now that facilitates CTE through teacher inquiry? </a:t>
            </a:r>
          </a:p>
          <a:p>
            <a:pPr marL="0" indent="0">
              <a:spcBef>
                <a:spcPts val="600"/>
              </a:spcBef>
              <a:buNone/>
            </a:pPr>
            <a:endParaRPr lang="en-US" sz="2800" dirty="0">
              <a:latin typeface="Tw Cen MT" panose="020B0602020104020603" pitchFamily="34" charset="77"/>
              <a:ea typeface="Calibri"/>
              <a:cs typeface="Calibri"/>
              <a:sym typeface="Calibri"/>
            </a:endParaRPr>
          </a:p>
          <a:p>
            <a:pPr marL="0" indent="0">
              <a:spcBef>
                <a:spcPts val="600"/>
              </a:spcBef>
              <a:buNone/>
            </a:pPr>
            <a:r>
              <a:rPr lang="en-US" sz="2800" dirty="0">
                <a:latin typeface="Tw Cen MT" panose="020B0602020104020603" pitchFamily="34" charset="77"/>
                <a:ea typeface="Calibri"/>
                <a:cs typeface="Calibri"/>
                <a:sym typeface="Calibri"/>
              </a:rPr>
              <a:t>Where do I go from here? </a:t>
            </a:r>
          </a:p>
        </p:txBody>
      </p:sp>
      <p:pic>
        <p:nvPicPr>
          <p:cNvPr id="5" name="Picture 4" descr="This icon indicates Essential Questions&#10;to discuss." title="Essential Questions Icon">
            <a:extLst>
              <a:ext uri="{FF2B5EF4-FFF2-40B4-BE49-F238E27FC236}">
                <a16:creationId xmlns:a16="http://schemas.microsoft.com/office/drawing/2014/main" id="{BA9A4C14-2240-4B3F-B389-8BE9731F898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47887" y="5609105"/>
            <a:ext cx="731521" cy="731521"/>
          </a:xfrm>
          <a:prstGeom prst="rect">
            <a:avLst/>
          </a:prstGeom>
        </p:spPr>
      </p:pic>
    </p:spTree>
    <p:extLst>
      <p:ext uri="{BB962C8B-B14F-4D97-AF65-F5344CB8AC3E}">
        <p14:creationId xmlns:p14="http://schemas.microsoft.com/office/powerpoint/2010/main" val="30598955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C173D3-84F4-4207-BBF0-ED1573B100C3}"/>
              </a:ext>
            </a:extLst>
          </p:cNvPr>
          <p:cNvSpPr>
            <a:spLocks noGrp="1"/>
          </p:cNvSpPr>
          <p:nvPr>
            <p:ph type="title"/>
          </p:nvPr>
        </p:nvSpPr>
        <p:spPr/>
        <p:txBody>
          <a:bodyPr/>
          <a:lstStyle/>
          <a:p>
            <a:r>
              <a:rPr lang="en-US" dirty="0"/>
              <a:t>Hidden Slide #2</a:t>
            </a:r>
          </a:p>
        </p:txBody>
      </p:sp>
      <p:sp>
        <p:nvSpPr>
          <p:cNvPr id="2" name="Text Placeholder 1">
            <a:extLst>
              <a:ext uri="{FF2B5EF4-FFF2-40B4-BE49-F238E27FC236}">
                <a16:creationId xmlns:a16="http://schemas.microsoft.com/office/drawing/2014/main" id="{43C301AE-82CA-47D2-AEE6-75399B9C9759}"/>
              </a:ext>
            </a:extLst>
          </p:cNvPr>
          <p:cNvSpPr>
            <a:spLocks noGrp="1"/>
          </p:cNvSpPr>
          <p:nvPr>
            <p:ph type="body" idx="1"/>
          </p:nvPr>
        </p:nvSpPr>
        <p:spPr/>
        <p:txBody>
          <a:bodyPr/>
          <a:lstStyle/>
          <a:p>
            <a:pPr marL="457200" indent="-365760">
              <a:spcBef>
                <a:spcPts val="600"/>
              </a:spcBef>
              <a:buSzPct val="75000"/>
              <a:buFont typeface="Wingdings" panose="05000000000000000000" pitchFamily="2" charset="2"/>
              <a:buChar char="q"/>
            </a:pPr>
            <a:r>
              <a:rPr lang="en-US" dirty="0"/>
              <a:t>CTE in-person training suggestions</a:t>
            </a:r>
          </a:p>
          <a:p>
            <a:pPr marL="457200" indent="-365760">
              <a:spcBef>
                <a:spcPts val="600"/>
              </a:spcBef>
              <a:buSzPct val="75000"/>
              <a:buFont typeface="Wingdings" panose="05000000000000000000" pitchFamily="2" charset="2"/>
              <a:buChar char="q"/>
            </a:pPr>
            <a:r>
              <a:rPr lang="en-US" dirty="0"/>
              <a:t>Presenter notes information</a:t>
            </a:r>
          </a:p>
          <a:p>
            <a:pPr marL="152401" indent="0">
              <a:buNone/>
            </a:pPr>
            <a:endParaRPr lang="en-US" dirty="0"/>
          </a:p>
        </p:txBody>
      </p:sp>
    </p:spTree>
    <p:extLst>
      <p:ext uri="{BB962C8B-B14F-4D97-AF65-F5344CB8AC3E}">
        <p14:creationId xmlns:p14="http://schemas.microsoft.com/office/powerpoint/2010/main" val="38537234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nfographic">
            <a:extLst>
              <a:ext uri="{FF2B5EF4-FFF2-40B4-BE49-F238E27FC236}">
                <a16:creationId xmlns:a16="http://schemas.microsoft.com/office/drawing/2014/main" id="{08C748EE-9728-4AF5-AD47-CC6208EB0E29}"/>
              </a:ext>
            </a:extLst>
          </p:cNvPr>
          <p:cNvPicPr>
            <a:picLocks noChangeAspect="1"/>
          </p:cNvPicPr>
          <p:nvPr/>
        </p:nvPicPr>
        <p:blipFill>
          <a:blip r:embed="rId3">
            <a:extLst>
              <a:ext uri="{28A0092B-C50C-407E-A947-70E740481C1C}">
                <a14:useLocalDpi xmlns:a14="http://schemas.microsoft.com/office/drawing/2010/main" val="0"/>
              </a:ext>
            </a:extLst>
          </a:blip>
          <a:srcRect t="2975" b="2975"/>
          <a:stretch/>
        </p:blipFill>
        <p:spPr>
          <a:xfrm>
            <a:off x="2102068" y="587920"/>
            <a:ext cx="4678605" cy="5682160"/>
          </a:xfrm>
          <a:prstGeom prst="rect">
            <a:avLst/>
          </a:prstGeom>
          <a:ln>
            <a:solidFill>
              <a:schemeClr val="accent2"/>
            </a:solidFill>
          </a:ln>
        </p:spPr>
      </p:pic>
      <p:pic>
        <p:nvPicPr>
          <p:cNvPr id="4" name="Picture 3" descr="Indicates Handouts&#10;" title="Folder Icon ">
            <a:extLst>
              <a:ext uri="{FF2B5EF4-FFF2-40B4-BE49-F238E27FC236}">
                <a16:creationId xmlns:a16="http://schemas.microsoft.com/office/drawing/2014/main" id="{445D0320-A7CA-4BD1-B60A-7420DC1147F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47888" y="5614416"/>
            <a:ext cx="728473" cy="731521"/>
          </a:xfrm>
          <a:prstGeom prst="rect">
            <a:avLst/>
          </a:prstGeom>
        </p:spPr>
      </p:pic>
    </p:spTree>
    <p:extLst>
      <p:ext uri="{BB962C8B-B14F-4D97-AF65-F5344CB8AC3E}">
        <p14:creationId xmlns:p14="http://schemas.microsoft.com/office/powerpoint/2010/main" val="13777606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B153B07-A308-4EFA-8265-D9D015E17A85}"/>
              </a:ext>
            </a:extLst>
          </p:cNvPr>
          <p:cNvSpPr>
            <a:spLocks noGrp="1"/>
          </p:cNvSpPr>
          <p:nvPr>
            <p:ph type="title"/>
          </p:nvPr>
        </p:nvSpPr>
        <p:spPr/>
        <p:txBody>
          <a:bodyPr/>
          <a:lstStyle/>
          <a:p>
            <a:r>
              <a:rPr lang="en-US" sz="3600" dirty="0"/>
              <a:t>John Hattie 2018 Effect Size of Factors Influencing Student Achievement</a:t>
            </a:r>
          </a:p>
        </p:txBody>
      </p:sp>
      <p:pic>
        <p:nvPicPr>
          <p:cNvPr id="4" name="Picture 3" descr="Graph displaying collective teacher efficacy to be 1.57 effect size.  Self-reported grades 1.33, teacher estimates of achievement, Cognitive task analysis, and response to intervention 1.29">
            <a:extLst>
              <a:ext uri="{FF2B5EF4-FFF2-40B4-BE49-F238E27FC236}">
                <a16:creationId xmlns:a16="http://schemas.microsoft.com/office/drawing/2014/main" id="{537B9727-0E3B-485E-81AE-7A7C369DC0F1}"/>
              </a:ext>
            </a:extLst>
          </p:cNvPr>
          <p:cNvPicPr>
            <a:picLocks noChangeAspect="1"/>
          </p:cNvPicPr>
          <p:nvPr/>
        </p:nvPicPr>
        <p:blipFill>
          <a:blip r:embed="rId3"/>
          <a:stretch>
            <a:fillRect/>
          </a:stretch>
        </p:blipFill>
        <p:spPr>
          <a:xfrm>
            <a:off x="697476" y="2431794"/>
            <a:ext cx="7886086" cy="2790825"/>
          </a:xfrm>
          <a:prstGeom prst="rect">
            <a:avLst/>
          </a:prstGeom>
        </p:spPr>
      </p:pic>
      <p:sp>
        <p:nvSpPr>
          <p:cNvPr id="5" name="TextBox 4">
            <a:extLst>
              <a:ext uri="{FF2B5EF4-FFF2-40B4-BE49-F238E27FC236}">
                <a16:creationId xmlns:a16="http://schemas.microsoft.com/office/drawing/2014/main" id="{91F53600-64D2-46F7-9496-8AF04B585088}"/>
              </a:ext>
            </a:extLst>
          </p:cNvPr>
          <p:cNvSpPr txBox="1"/>
          <p:nvPr/>
        </p:nvSpPr>
        <p:spPr>
          <a:xfrm>
            <a:off x="3098411" y="6494244"/>
            <a:ext cx="5588389" cy="276999"/>
          </a:xfrm>
          <a:prstGeom prst="rect">
            <a:avLst/>
          </a:prstGeom>
          <a:noFill/>
        </p:spPr>
        <p:txBody>
          <a:bodyPr wrap="none" rtlCol="0">
            <a:spAutoFit/>
          </a:bodyPr>
          <a:lstStyle/>
          <a:p>
            <a:pPr algn="r"/>
            <a:r>
              <a:rPr lang="en-US" sz="1200" dirty="0">
                <a:solidFill>
                  <a:schemeClr val="dk1"/>
                </a:solidFill>
                <a:latin typeface="Tw Cen MT" panose="020B0602020104020603" pitchFamily="34" charset="0"/>
                <a:ea typeface="Calibri"/>
                <a:cs typeface="Calibri"/>
                <a:sym typeface="Calibri"/>
              </a:rPr>
              <a:t>(https://visible-learning.org/hattie-ranking-influences-effect-sizes-learning-achievement)</a:t>
            </a:r>
            <a:endParaRPr lang="en-US" sz="1200" dirty="0">
              <a:latin typeface="Tw Cen MT" panose="020B0602020104020603" pitchFamily="34" charset="0"/>
            </a:endParaRPr>
          </a:p>
        </p:txBody>
      </p:sp>
    </p:spTree>
    <p:extLst>
      <p:ext uri="{BB962C8B-B14F-4D97-AF65-F5344CB8AC3E}">
        <p14:creationId xmlns:p14="http://schemas.microsoft.com/office/powerpoint/2010/main" val="24389171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1B1E45-0E83-426E-B2E2-150DBC523C94}"/>
              </a:ext>
            </a:extLst>
          </p:cNvPr>
          <p:cNvSpPr>
            <a:spLocks noGrp="1"/>
          </p:cNvSpPr>
          <p:nvPr>
            <p:ph type="title"/>
          </p:nvPr>
        </p:nvSpPr>
        <p:spPr/>
        <p:txBody>
          <a:bodyPr/>
          <a:lstStyle/>
          <a:p>
            <a:pPr algn="ctr"/>
            <a:r>
              <a:rPr lang="en-US" b="0" dirty="0"/>
              <a:t>Impact of High and Low Collective Teacher Efficacy</a:t>
            </a:r>
          </a:p>
        </p:txBody>
      </p:sp>
    </p:spTree>
    <p:extLst>
      <p:ext uri="{BB962C8B-B14F-4D97-AF65-F5344CB8AC3E}">
        <p14:creationId xmlns:p14="http://schemas.microsoft.com/office/powerpoint/2010/main" val="35359535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0AD3BEF-355B-4C5C-8FFB-BD3DE4A64678}"/>
              </a:ext>
            </a:extLst>
          </p:cNvPr>
          <p:cNvSpPr>
            <a:spLocks noGrp="1"/>
          </p:cNvSpPr>
          <p:nvPr>
            <p:ph type="title"/>
          </p:nvPr>
        </p:nvSpPr>
        <p:spPr/>
        <p:txBody>
          <a:bodyPr/>
          <a:lstStyle/>
          <a:p>
            <a:r>
              <a:rPr lang="en-US" sz="3800" dirty="0"/>
              <a:t>When CTE is high in schools, teachers…</a:t>
            </a:r>
          </a:p>
        </p:txBody>
      </p:sp>
      <p:sp>
        <p:nvSpPr>
          <p:cNvPr id="2" name="Text Placeholder 1">
            <a:extLst>
              <a:ext uri="{FF2B5EF4-FFF2-40B4-BE49-F238E27FC236}">
                <a16:creationId xmlns:a16="http://schemas.microsoft.com/office/drawing/2014/main" id="{96DF11EE-7544-401C-ABD9-817EFD289143}"/>
              </a:ext>
            </a:extLst>
          </p:cNvPr>
          <p:cNvSpPr>
            <a:spLocks noGrp="1"/>
          </p:cNvSpPr>
          <p:nvPr>
            <p:ph type="body" idx="1"/>
          </p:nvPr>
        </p:nvSpPr>
        <p:spPr>
          <a:xfrm>
            <a:off x="333286" y="1828803"/>
            <a:ext cx="8229600" cy="3848983"/>
          </a:xfrm>
        </p:spPr>
        <p:txBody>
          <a:bodyPr numCol="2" spcCol="182880">
            <a:normAutofit/>
          </a:bodyPr>
          <a:lstStyle/>
          <a:p>
            <a:pPr marL="342900" indent="-342900">
              <a:spcBef>
                <a:spcPts val="600"/>
              </a:spcBef>
            </a:pPr>
            <a:r>
              <a:rPr lang="en-US" dirty="0"/>
              <a:t>Find new ways to tackle difficult challenges</a:t>
            </a:r>
          </a:p>
          <a:p>
            <a:pPr marL="342900" indent="-342900">
              <a:spcBef>
                <a:spcPts val="600"/>
              </a:spcBef>
            </a:pPr>
            <a:r>
              <a:rPr lang="en-US" dirty="0"/>
              <a:t>Set more difficult group goals and are more committed to those goals</a:t>
            </a:r>
          </a:p>
          <a:p>
            <a:pPr marL="342900" indent="-342900">
              <a:spcBef>
                <a:spcPts val="600"/>
              </a:spcBef>
            </a:pPr>
            <a:r>
              <a:rPr lang="en-US" dirty="0"/>
              <a:t>Put more effort into planning</a:t>
            </a:r>
          </a:p>
          <a:p>
            <a:pPr marL="342900" indent="-342900">
              <a:spcBef>
                <a:spcPts val="600"/>
              </a:spcBef>
            </a:pPr>
            <a:r>
              <a:rPr lang="en-US" dirty="0"/>
              <a:t>Are more open to new ideas</a:t>
            </a:r>
          </a:p>
          <a:p>
            <a:pPr marL="342900" indent="-342900">
              <a:spcBef>
                <a:spcPts val="600"/>
              </a:spcBef>
            </a:pPr>
            <a:r>
              <a:rPr lang="en-US" dirty="0"/>
              <a:t>Are more willing to experiment</a:t>
            </a:r>
          </a:p>
          <a:p>
            <a:pPr marL="342900" indent="-342900">
              <a:spcBef>
                <a:spcPts val="600"/>
              </a:spcBef>
            </a:pPr>
            <a:r>
              <a:rPr lang="en-US" dirty="0"/>
              <a:t>Are more resilient</a:t>
            </a:r>
          </a:p>
          <a:p>
            <a:pPr marL="342900" indent="-342900">
              <a:spcBef>
                <a:spcPts val="600"/>
              </a:spcBef>
            </a:pPr>
            <a:r>
              <a:rPr lang="en-US" dirty="0"/>
              <a:t>Work collaboratively</a:t>
            </a:r>
          </a:p>
          <a:p>
            <a:pPr marL="342900" indent="-342900">
              <a:spcBef>
                <a:spcPts val="600"/>
              </a:spcBef>
            </a:pPr>
            <a:r>
              <a:rPr lang="en-US" dirty="0"/>
              <a:t>Welcome parent participation</a:t>
            </a:r>
          </a:p>
          <a:p>
            <a:pPr marL="342900" indent="-342900">
              <a:spcBef>
                <a:spcPts val="600"/>
              </a:spcBef>
            </a:pPr>
            <a:r>
              <a:rPr lang="en-US" dirty="0"/>
              <a:t>Are more committed</a:t>
            </a:r>
          </a:p>
        </p:txBody>
      </p:sp>
      <p:sp>
        <p:nvSpPr>
          <p:cNvPr id="4" name="Google Shape;331;p59">
            <a:extLst>
              <a:ext uri="{FF2B5EF4-FFF2-40B4-BE49-F238E27FC236}">
                <a16:creationId xmlns:a16="http://schemas.microsoft.com/office/drawing/2014/main" id="{4A34EA09-4ACF-4851-A8BE-E477F10AB550}"/>
              </a:ext>
            </a:extLst>
          </p:cNvPr>
          <p:cNvSpPr/>
          <p:nvPr/>
        </p:nvSpPr>
        <p:spPr>
          <a:xfrm>
            <a:off x="5995349" y="6460621"/>
            <a:ext cx="3148651" cy="397379"/>
          </a:xfrm>
          <a:prstGeom prst="rect">
            <a:avLst/>
          </a:prstGeom>
          <a:noFill/>
          <a:ln>
            <a:noFill/>
          </a:ln>
        </p:spPr>
        <p:txBody>
          <a:bodyPr spcFirstLastPara="1" wrap="square" lIns="51427" tIns="25707" rIns="51427" bIns="25707" anchor="t" anchorCtr="0">
            <a:noAutofit/>
          </a:bodyPr>
          <a:lstStyle/>
          <a:p>
            <a:pPr marL="257168" indent="-128585"/>
            <a:endParaRPr sz="788" dirty="0"/>
          </a:p>
          <a:p>
            <a:pPr marL="257168" indent="-128585"/>
            <a:r>
              <a:rPr lang="en-US" sz="1200" dirty="0">
                <a:solidFill>
                  <a:schemeClr val="dk1"/>
                </a:solidFill>
                <a:latin typeface="Tw Cen MT" panose="020B0602020104020603" pitchFamily="34" charset="0"/>
                <a:ea typeface="Calibri"/>
                <a:cs typeface="Calibri"/>
                <a:sym typeface="Calibri"/>
              </a:rPr>
              <a:t>(Brinson &amp; Steiner, 2007; </a:t>
            </a:r>
            <a:r>
              <a:rPr lang="en-US" sz="1200" dirty="0" err="1">
                <a:solidFill>
                  <a:schemeClr val="dk1"/>
                </a:solidFill>
                <a:latin typeface="Tw Cen MT" panose="020B0602020104020603" pitchFamily="34" charset="0"/>
                <a:ea typeface="Calibri"/>
                <a:cs typeface="Calibri"/>
                <a:sym typeface="Calibri"/>
              </a:rPr>
              <a:t>Donohoo</a:t>
            </a:r>
            <a:r>
              <a:rPr lang="en-US" sz="1200" dirty="0">
                <a:solidFill>
                  <a:schemeClr val="dk1"/>
                </a:solidFill>
                <a:latin typeface="Tw Cen MT" panose="020B0602020104020603" pitchFamily="34" charset="0"/>
                <a:ea typeface="Calibri"/>
                <a:cs typeface="Calibri"/>
                <a:sym typeface="Calibri"/>
              </a:rPr>
              <a:t>, 2018)</a:t>
            </a:r>
            <a:endParaRPr sz="1200" dirty="0">
              <a:latin typeface="Tw Cen MT" panose="020B0602020104020603" pitchFamily="34" charset="0"/>
            </a:endParaRPr>
          </a:p>
        </p:txBody>
      </p:sp>
      <p:pic>
        <p:nvPicPr>
          <p:cNvPr id="5" name="Picture 4" descr="Reflections/Activities Icon&#10;&#10;This icon indicates the presence of activities or times of reflection.">
            <a:extLst>
              <a:ext uri="{FF2B5EF4-FFF2-40B4-BE49-F238E27FC236}">
                <a16:creationId xmlns:a16="http://schemas.microsoft.com/office/drawing/2014/main" id="{6AB9AA26-D0ED-4A33-94BC-6FFC9DF7141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42732" y="5620369"/>
            <a:ext cx="731521" cy="731521"/>
          </a:xfrm>
          <a:prstGeom prst="rect">
            <a:avLst/>
          </a:prstGeom>
        </p:spPr>
      </p:pic>
    </p:spTree>
    <p:extLst>
      <p:ext uri="{BB962C8B-B14F-4D97-AF65-F5344CB8AC3E}">
        <p14:creationId xmlns:p14="http://schemas.microsoft.com/office/powerpoint/2010/main" val="25171758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CBF9DB3-4FB2-41A6-AE81-5CE93E708690}"/>
              </a:ext>
            </a:extLst>
          </p:cNvPr>
          <p:cNvSpPr>
            <a:spLocks noGrp="1"/>
          </p:cNvSpPr>
          <p:nvPr>
            <p:ph type="title"/>
          </p:nvPr>
        </p:nvSpPr>
        <p:spPr/>
        <p:txBody>
          <a:bodyPr/>
          <a:lstStyle/>
          <a:p>
            <a:r>
              <a:rPr lang="en-US" sz="4000" dirty="0"/>
              <a:t>When CTE is low in schools, teachers…</a:t>
            </a:r>
          </a:p>
        </p:txBody>
      </p:sp>
      <p:sp>
        <p:nvSpPr>
          <p:cNvPr id="2" name="Text Placeholder 1">
            <a:extLst>
              <a:ext uri="{FF2B5EF4-FFF2-40B4-BE49-F238E27FC236}">
                <a16:creationId xmlns:a16="http://schemas.microsoft.com/office/drawing/2014/main" id="{58A567F6-947B-49C6-AACC-C6A4D073542C}"/>
              </a:ext>
            </a:extLst>
          </p:cNvPr>
          <p:cNvSpPr>
            <a:spLocks noGrp="1"/>
          </p:cNvSpPr>
          <p:nvPr>
            <p:ph type="body" idx="1"/>
          </p:nvPr>
        </p:nvSpPr>
        <p:spPr/>
        <p:txBody>
          <a:bodyPr/>
          <a:lstStyle/>
          <a:p>
            <a:pPr marL="457200" indent="-365760">
              <a:spcBef>
                <a:spcPts val="600"/>
              </a:spcBef>
            </a:pPr>
            <a:r>
              <a:rPr lang="en-US" dirty="0"/>
              <a:t>Extend less effort</a:t>
            </a:r>
          </a:p>
          <a:p>
            <a:pPr marL="457200" indent="-365760">
              <a:spcBef>
                <a:spcPts val="600"/>
              </a:spcBef>
            </a:pPr>
            <a:r>
              <a:rPr lang="en-US" dirty="0"/>
              <a:t>Give up more easily</a:t>
            </a:r>
          </a:p>
          <a:p>
            <a:pPr marL="457200" indent="-365760">
              <a:spcBef>
                <a:spcPts val="600"/>
              </a:spcBef>
            </a:pPr>
            <a:r>
              <a:rPr lang="en-US" dirty="0"/>
              <a:t>Perform at lower levels </a:t>
            </a:r>
          </a:p>
          <a:p>
            <a:r>
              <a:rPr lang="en-US" dirty="0"/>
              <a:t>Experience burnout</a:t>
            </a:r>
          </a:p>
          <a:p>
            <a:pPr marL="457200" indent="-365760">
              <a:spcBef>
                <a:spcPts val="600"/>
              </a:spcBef>
            </a:pPr>
            <a:r>
              <a:rPr lang="en-US" dirty="0"/>
              <a:t>Feel isolated</a:t>
            </a:r>
          </a:p>
          <a:p>
            <a:pPr marL="457200" indent="-365760">
              <a:spcBef>
                <a:spcPts val="600"/>
              </a:spcBef>
            </a:pPr>
            <a:r>
              <a:rPr lang="en-US" dirty="0"/>
              <a:t>Have greater apathy</a:t>
            </a:r>
          </a:p>
          <a:p>
            <a:pPr marL="457200" indent="-365760">
              <a:spcBef>
                <a:spcPts val="600"/>
              </a:spcBef>
            </a:pPr>
            <a:r>
              <a:rPr lang="en-US" dirty="0"/>
              <a:t>Experience more uncertainty</a:t>
            </a:r>
          </a:p>
        </p:txBody>
      </p:sp>
      <p:sp>
        <p:nvSpPr>
          <p:cNvPr id="5" name="TextBox 4">
            <a:extLst>
              <a:ext uri="{FF2B5EF4-FFF2-40B4-BE49-F238E27FC236}">
                <a16:creationId xmlns:a16="http://schemas.microsoft.com/office/drawing/2014/main" id="{C0F2B700-1910-4E87-8E89-0BBDC9CDD4FC}"/>
              </a:ext>
            </a:extLst>
          </p:cNvPr>
          <p:cNvSpPr txBox="1"/>
          <p:nvPr/>
        </p:nvSpPr>
        <p:spPr>
          <a:xfrm>
            <a:off x="7269265" y="6482392"/>
            <a:ext cx="1218603" cy="276999"/>
          </a:xfrm>
          <a:prstGeom prst="rect">
            <a:avLst/>
          </a:prstGeom>
          <a:noFill/>
        </p:spPr>
        <p:txBody>
          <a:bodyPr wrap="none" rtlCol="0">
            <a:spAutoFit/>
          </a:bodyPr>
          <a:lstStyle/>
          <a:p>
            <a:r>
              <a:rPr lang="en-US" sz="1200" dirty="0">
                <a:latin typeface="Tw Cen MT" panose="020B0602020104020603" pitchFamily="34" charset="0"/>
              </a:rPr>
              <a:t>(</a:t>
            </a:r>
            <a:r>
              <a:rPr lang="en-US" sz="1200" dirty="0" err="1">
                <a:latin typeface="Tw Cen MT" panose="020B0602020104020603" pitchFamily="34" charset="0"/>
              </a:rPr>
              <a:t>Donohoo</a:t>
            </a:r>
            <a:r>
              <a:rPr lang="en-US" sz="1200" dirty="0">
                <a:latin typeface="Tw Cen MT" panose="020B0602020104020603" pitchFamily="34" charset="0"/>
              </a:rPr>
              <a:t>, 2017)</a:t>
            </a:r>
          </a:p>
        </p:txBody>
      </p:sp>
    </p:spTree>
    <p:extLst>
      <p:ext uri="{BB962C8B-B14F-4D97-AF65-F5344CB8AC3E}">
        <p14:creationId xmlns:p14="http://schemas.microsoft.com/office/powerpoint/2010/main" val="38531714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CDE23EA-DC1B-4BD0-B3B1-C370500DBF45}"/>
              </a:ext>
            </a:extLst>
          </p:cNvPr>
          <p:cNvSpPr>
            <a:spLocks noGrp="1"/>
          </p:cNvSpPr>
          <p:nvPr>
            <p:ph type="title"/>
          </p:nvPr>
        </p:nvSpPr>
        <p:spPr/>
        <p:txBody>
          <a:bodyPr/>
          <a:lstStyle/>
          <a:p>
            <a:r>
              <a:rPr lang="en-US" sz="4000" dirty="0"/>
              <a:t>Consequences of high CTE in schools</a:t>
            </a:r>
          </a:p>
        </p:txBody>
      </p:sp>
      <p:sp>
        <p:nvSpPr>
          <p:cNvPr id="2" name="Text Placeholder 1">
            <a:extLst>
              <a:ext uri="{FF2B5EF4-FFF2-40B4-BE49-F238E27FC236}">
                <a16:creationId xmlns:a16="http://schemas.microsoft.com/office/drawing/2014/main" id="{BDDC0B31-D38E-467E-944C-3D531C050088}"/>
              </a:ext>
            </a:extLst>
          </p:cNvPr>
          <p:cNvSpPr>
            <a:spLocks noGrp="1"/>
          </p:cNvSpPr>
          <p:nvPr>
            <p:ph type="body" idx="1"/>
          </p:nvPr>
        </p:nvSpPr>
        <p:spPr/>
        <p:txBody>
          <a:bodyPr/>
          <a:lstStyle/>
          <a:p>
            <a:pPr marL="457200" indent="-365760">
              <a:spcBef>
                <a:spcPts val="600"/>
              </a:spcBef>
            </a:pPr>
            <a:r>
              <a:rPr lang="en-US" dirty="0"/>
              <a:t>Improves student performance</a:t>
            </a:r>
          </a:p>
          <a:p>
            <a:pPr marL="457200" indent="-365760">
              <a:spcBef>
                <a:spcPts val="600"/>
              </a:spcBef>
            </a:pPr>
            <a:r>
              <a:rPr lang="en-US" dirty="0"/>
              <a:t>Improves the negative effects of low SES</a:t>
            </a:r>
          </a:p>
          <a:p>
            <a:pPr marL="457200" indent="-365760">
              <a:spcBef>
                <a:spcPts val="600"/>
              </a:spcBef>
            </a:pPr>
            <a:r>
              <a:rPr lang="en-US" dirty="0"/>
              <a:t>Enhances parent-teacher relationships</a:t>
            </a:r>
          </a:p>
          <a:p>
            <a:pPr marL="457200" indent="-365760">
              <a:spcBef>
                <a:spcPts val="600"/>
              </a:spcBef>
            </a:pPr>
            <a:r>
              <a:rPr lang="en-US" dirty="0"/>
              <a:t>Creates a work environment that builds teacher commitment to the school</a:t>
            </a:r>
          </a:p>
          <a:p>
            <a:pPr marL="152401" indent="0">
              <a:buNone/>
            </a:pPr>
            <a:endParaRPr lang="en-US" dirty="0"/>
          </a:p>
        </p:txBody>
      </p:sp>
      <p:sp>
        <p:nvSpPr>
          <p:cNvPr id="4" name="Google Shape;331;p59">
            <a:extLst>
              <a:ext uri="{FF2B5EF4-FFF2-40B4-BE49-F238E27FC236}">
                <a16:creationId xmlns:a16="http://schemas.microsoft.com/office/drawing/2014/main" id="{3C8DA9D0-3E95-4912-90A8-1244CC5079FD}"/>
              </a:ext>
            </a:extLst>
          </p:cNvPr>
          <p:cNvSpPr/>
          <p:nvPr/>
        </p:nvSpPr>
        <p:spPr>
          <a:xfrm>
            <a:off x="5999967" y="6359774"/>
            <a:ext cx="2907985" cy="444958"/>
          </a:xfrm>
          <a:prstGeom prst="rect">
            <a:avLst/>
          </a:prstGeom>
          <a:noFill/>
          <a:ln>
            <a:noFill/>
          </a:ln>
        </p:spPr>
        <p:txBody>
          <a:bodyPr spcFirstLastPara="1" wrap="square" lIns="68569" tIns="34275" rIns="68569" bIns="34275" anchor="t" anchorCtr="0">
            <a:noAutofit/>
          </a:bodyPr>
          <a:lstStyle/>
          <a:p>
            <a:pPr marL="342900" indent="-171450"/>
            <a:endParaRPr sz="1200" dirty="0">
              <a:latin typeface="Tw Cen MT" panose="020B0602020104020603" pitchFamily="34" charset="0"/>
            </a:endParaRPr>
          </a:p>
          <a:p>
            <a:pPr marL="342900" indent="-171450"/>
            <a:r>
              <a:rPr lang="en-US" sz="1200" dirty="0">
                <a:solidFill>
                  <a:schemeClr val="dk1"/>
                </a:solidFill>
                <a:latin typeface="Tw Cen MT" panose="020B0602020104020603" pitchFamily="34" charset="0"/>
                <a:ea typeface="Calibri"/>
                <a:cs typeface="Calibri"/>
                <a:sym typeface="Calibri"/>
              </a:rPr>
              <a:t>(Brinson &amp; Steiner, 2007; </a:t>
            </a:r>
            <a:r>
              <a:rPr lang="en-US" sz="1200" dirty="0" err="1">
                <a:solidFill>
                  <a:schemeClr val="dk1"/>
                </a:solidFill>
                <a:latin typeface="Tw Cen MT" panose="020B0602020104020603" pitchFamily="34" charset="0"/>
                <a:ea typeface="Calibri"/>
                <a:cs typeface="Calibri"/>
                <a:sym typeface="Calibri"/>
              </a:rPr>
              <a:t>Donohoo</a:t>
            </a:r>
            <a:r>
              <a:rPr lang="en-US" sz="1200" dirty="0">
                <a:solidFill>
                  <a:schemeClr val="dk1"/>
                </a:solidFill>
                <a:latin typeface="Tw Cen MT" panose="020B0602020104020603" pitchFamily="34" charset="0"/>
                <a:ea typeface="Calibri"/>
                <a:cs typeface="Calibri"/>
                <a:sym typeface="Calibri"/>
              </a:rPr>
              <a:t>, 2018) </a:t>
            </a:r>
            <a:endParaRPr sz="1200" dirty="0">
              <a:latin typeface="Tw Cen MT" panose="020B0602020104020603" pitchFamily="34" charset="0"/>
            </a:endParaRPr>
          </a:p>
        </p:txBody>
      </p:sp>
    </p:spTree>
    <p:extLst>
      <p:ext uri="{BB962C8B-B14F-4D97-AF65-F5344CB8AC3E}">
        <p14:creationId xmlns:p14="http://schemas.microsoft.com/office/powerpoint/2010/main" val="11119769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0169A2-0AAA-452F-A569-3596183B8B49}"/>
              </a:ext>
            </a:extLst>
          </p:cNvPr>
          <p:cNvSpPr>
            <a:spLocks noGrp="1"/>
          </p:cNvSpPr>
          <p:nvPr>
            <p:ph type="title"/>
          </p:nvPr>
        </p:nvSpPr>
        <p:spPr/>
        <p:txBody>
          <a:bodyPr/>
          <a:lstStyle/>
          <a:p>
            <a:r>
              <a:rPr lang="en-US" sz="4000" dirty="0"/>
              <a:t>How Do We Develop CTE Capacity?</a:t>
            </a:r>
          </a:p>
        </p:txBody>
      </p:sp>
      <p:sp>
        <p:nvSpPr>
          <p:cNvPr id="2" name="Text Placeholder 1">
            <a:extLst>
              <a:ext uri="{FF2B5EF4-FFF2-40B4-BE49-F238E27FC236}">
                <a16:creationId xmlns:a16="http://schemas.microsoft.com/office/drawing/2014/main" id="{79C7335E-A73A-433D-8AE2-4640532138ED}"/>
              </a:ext>
            </a:extLst>
          </p:cNvPr>
          <p:cNvSpPr>
            <a:spLocks noGrp="1"/>
          </p:cNvSpPr>
          <p:nvPr>
            <p:ph type="body" idx="1"/>
          </p:nvPr>
        </p:nvSpPr>
        <p:spPr/>
        <p:txBody>
          <a:bodyPr/>
          <a:lstStyle/>
          <a:p>
            <a:pPr marL="457200" indent="-365760">
              <a:spcBef>
                <a:spcPts val="600"/>
              </a:spcBef>
              <a:buFont typeface="+mj-lt"/>
              <a:buAutoNum type="alphaUcPeriod"/>
            </a:pPr>
            <a:r>
              <a:rPr lang="en-US" dirty="0"/>
              <a:t>Collaboration and Social  Networks</a:t>
            </a:r>
          </a:p>
          <a:p>
            <a:pPr marL="457200" indent="-365760">
              <a:spcBef>
                <a:spcPts val="600"/>
              </a:spcBef>
              <a:buFont typeface="+mj-lt"/>
              <a:buAutoNum type="alphaUcPeriod"/>
            </a:pPr>
            <a:r>
              <a:rPr lang="en-US" dirty="0"/>
              <a:t>Teacher Leadership</a:t>
            </a:r>
          </a:p>
          <a:p>
            <a:pPr marL="457200" indent="-365760">
              <a:spcBef>
                <a:spcPts val="600"/>
              </a:spcBef>
              <a:buFont typeface="+mj-lt"/>
              <a:buAutoNum type="alphaUcPeriod"/>
            </a:pPr>
            <a:r>
              <a:rPr lang="en-US" dirty="0"/>
              <a:t>Teacher Voice in Decision Making and Problem-Solving</a:t>
            </a:r>
          </a:p>
          <a:p>
            <a:pPr marL="457200" indent="-365760">
              <a:spcBef>
                <a:spcPts val="600"/>
              </a:spcBef>
              <a:buFont typeface="+mj-lt"/>
              <a:buAutoNum type="alphaUcPeriod"/>
            </a:pPr>
            <a:r>
              <a:rPr lang="en-US" dirty="0">
                <a:solidFill>
                  <a:schemeClr val="accent4"/>
                </a:solidFill>
              </a:rPr>
              <a:t>Collaborative Teacher Inquiry </a:t>
            </a:r>
          </a:p>
        </p:txBody>
      </p:sp>
    </p:spTree>
    <p:extLst>
      <p:ext uri="{BB962C8B-B14F-4D97-AF65-F5344CB8AC3E}">
        <p14:creationId xmlns:p14="http://schemas.microsoft.com/office/powerpoint/2010/main" val="19104106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53A6E92-E2DA-43F4-A6B0-E4554CC763B4}"/>
              </a:ext>
            </a:extLst>
          </p:cNvPr>
          <p:cNvSpPr>
            <a:spLocks noGrp="1"/>
          </p:cNvSpPr>
          <p:nvPr>
            <p:ph type="title"/>
          </p:nvPr>
        </p:nvSpPr>
        <p:spPr/>
        <p:txBody>
          <a:bodyPr/>
          <a:lstStyle/>
          <a:p>
            <a:r>
              <a:rPr lang="en-US" dirty="0"/>
              <a:t>Efficacy</a:t>
            </a:r>
          </a:p>
        </p:txBody>
      </p:sp>
      <p:sp>
        <p:nvSpPr>
          <p:cNvPr id="2" name="Text Placeholder 1">
            <a:extLst>
              <a:ext uri="{FF2B5EF4-FFF2-40B4-BE49-F238E27FC236}">
                <a16:creationId xmlns:a16="http://schemas.microsoft.com/office/drawing/2014/main" id="{0E22CDF7-C00E-487B-878D-3B0ADECF8522}"/>
              </a:ext>
            </a:extLst>
          </p:cNvPr>
          <p:cNvSpPr>
            <a:spLocks noGrp="1"/>
          </p:cNvSpPr>
          <p:nvPr>
            <p:ph type="body" idx="1"/>
          </p:nvPr>
        </p:nvSpPr>
        <p:spPr/>
        <p:txBody>
          <a:bodyPr/>
          <a:lstStyle/>
          <a:p>
            <a:pPr marL="457200" indent="-365760">
              <a:spcBef>
                <a:spcPts val="600"/>
              </a:spcBef>
            </a:pPr>
            <a:r>
              <a:rPr lang="en-US" dirty="0"/>
              <a:t>Self-Efficacy</a:t>
            </a:r>
          </a:p>
          <a:p>
            <a:pPr marL="457200" indent="-365760">
              <a:spcBef>
                <a:spcPts val="600"/>
              </a:spcBef>
            </a:pPr>
            <a:r>
              <a:rPr lang="en-US" dirty="0"/>
              <a:t>Teacher Efficacy</a:t>
            </a:r>
          </a:p>
          <a:p>
            <a:pPr marL="457200" indent="-365760">
              <a:spcBef>
                <a:spcPts val="600"/>
              </a:spcBef>
            </a:pPr>
            <a:r>
              <a:rPr lang="en-US" dirty="0"/>
              <a:t>Collective Efficacy</a:t>
            </a:r>
          </a:p>
          <a:p>
            <a:pPr marL="457200" indent="-365760">
              <a:spcBef>
                <a:spcPts val="600"/>
              </a:spcBef>
            </a:pPr>
            <a:r>
              <a:rPr lang="en-US" dirty="0"/>
              <a:t>Collective Teacher Efficacy</a:t>
            </a:r>
          </a:p>
          <a:p>
            <a:pPr marL="152401" indent="0">
              <a:buNone/>
            </a:pPr>
            <a:endParaRPr lang="en-US" dirty="0"/>
          </a:p>
        </p:txBody>
      </p:sp>
      <p:pic>
        <p:nvPicPr>
          <p:cNvPr id="5" name="Picture 4" descr="This icon indicates there is further information found in the Handout packet." title="Document Icon">
            <a:extLst>
              <a:ext uri="{FF2B5EF4-FFF2-40B4-BE49-F238E27FC236}">
                <a16:creationId xmlns:a16="http://schemas.microsoft.com/office/drawing/2014/main" id="{A1DE19CC-45D4-429E-AE13-31C6BA0719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45780" y="5620369"/>
            <a:ext cx="728473" cy="731521"/>
          </a:xfrm>
          <a:prstGeom prst="rect">
            <a:avLst/>
          </a:prstGeom>
        </p:spPr>
      </p:pic>
    </p:spTree>
    <p:extLst>
      <p:ext uri="{BB962C8B-B14F-4D97-AF65-F5344CB8AC3E}">
        <p14:creationId xmlns:p14="http://schemas.microsoft.com/office/powerpoint/2010/main" val="32428028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3EC27AA-084F-4EFF-9530-B4F9ACA4D32C}"/>
              </a:ext>
            </a:extLst>
          </p:cNvPr>
          <p:cNvSpPr>
            <a:spLocks noGrp="1"/>
          </p:cNvSpPr>
          <p:nvPr>
            <p:ph type="title"/>
          </p:nvPr>
        </p:nvSpPr>
        <p:spPr/>
        <p:txBody>
          <a:bodyPr/>
          <a:lstStyle/>
          <a:p>
            <a:r>
              <a:rPr lang="en-US" dirty="0"/>
              <a:t>Defining </a:t>
            </a:r>
            <a:r>
              <a:rPr lang="en-US" i="1" dirty="0"/>
              <a:t>Efficacy</a:t>
            </a:r>
          </a:p>
        </p:txBody>
      </p:sp>
      <p:sp>
        <p:nvSpPr>
          <p:cNvPr id="2" name="Text Placeholder 1">
            <a:extLst>
              <a:ext uri="{FF2B5EF4-FFF2-40B4-BE49-F238E27FC236}">
                <a16:creationId xmlns:a16="http://schemas.microsoft.com/office/drawing/2014/main" id="{32B69007-6D17-49BB-A7E7-37DB0A9519CC}"/>
              </a:ext>
            </a:extLst>
          </p:cNvPr>
          <p:cNvSpPr>
            <a:spLocks noGrp="1"/>
          </p:cNvSpPr>
          <p:nvPr>
            <p:ph type="body" idx="1"/>
          </p:nvPr>
        </p:nvSpPr>
        <p:spPr/>
        <p:txBody>
          <a:bodyPr/>
          <a:lstStyle/>
          <a:p>
            <a:pPr marL="91440" indent="0">
              <a:buNone/>
            </a:pPr>
            <a:r>
              <a:rPr lang="en-US" dirty="0"/>
              <a:t>Efficacy is…</a:t>
            </a:r>
          </a:p>
          <a:p>
            <a:r>
              <a:rPr lang="en-US" dirty="0"/>
              <a:t>a Latin word that refers to a capacity for producing a desired result or effect;</a:t>
            </a:r>
          </a:p>
          <a:p>
            <a:r>
              <a:rPr lang="en-US" dirty="0"/>
              <a:t>a predictor of individual behavior; and</a:t>
            </a:r>
          </a:p>
          <a:p>
            <a:r>
              <a:rPr lang="en-US" dirty="0"/>
              <a:t>suggestive of strength and fortitude, resulting in effectiveness. </a:t>
            </a:r>
          </a:p>
          <a:p>
            <a:endParaRPr lang="en-US" dirty="0"/>
          </a:p>
        </p:txBody>
      </p:sp>
      <p:sp>
        <p:nvSpPr>
          <p:cNvPr id="4" name="TextBox 3">
            <a:extLst>
              <a:ext uri="{FF2B5EF4-FFF2-40B4-BE49-F238E27FC236}">
                <a16:creationId xmlns:a16="http://schemas.microsoft.com/office/drawing/2014/main" id="{2F976B54-BDAB-438E-A627-7FFAF85AF5D8}"/>
              </a:ext>
            </a:extLst>
          </p:cNvPr>
          <p:cNvSpPr txBox="1"/>
          <p:nvPr/>
        </p:nvSpPr>
        <p:spPr>
          <a:xfrm>
            <a:off x="7219507" y="6499651"/>
            <a:ext cx="1802460" cy="276999"/>
          </a:xfrm>
          <a:prstGeom prst="rect">
            <a:avLst/>
          </a:prstGeom>
          <a:noFill/>
        </p:spPr>
        <p:txBody>
          <a:bodyPr wrap="square" rtlCol="0">
            <a:spAutoFit/>
          </a:bodyPr>
          <a:lstStyle/>
          <a:p>
            <a:r>
              <a:rPr lang="en-US" sz="1200" dirty="0">
                <a:latin typeface="Tw Cen MT" panose="020B0602020104020603" pitchFamily="34" charset="0"/>
              </a:rPr>
              <a:t>(Merriam-Webster, 2019)</a:t>
            </a:r>
          </a:p>
        </p:txBody>
      </p:sp>
      <p:pic>
        <p:nvPicPr>
          <p:cNvPr id="5" name="Picture 4" descr="This icon indicates there is further information found in the Handout packet." title="Document Icon">
            <a:extLst>
              <a:ext uri="{FF2B5EF4-FFF2-40B4-BE49-F238E27FC236}">
                <a16:creationId xmlns:a16="http://schemas.microsoft.com/office/drawing/2014/main" id="{A1DE19CC-45D4-429E-AE13-31C6BA0719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45780" y="5620369"/>
            <a:ext cx="728473" cy="731521"/>
          </a:xfrm>
          <a:prstGeom prst="rect">
            <a:avLst/>
          </a:prstGeom>
        </p:spPr>
      </p:pic>
      <p:pic>
        <p:nvPicPr>
          <p:cNvPr id="6" name="Picture 5" descr="Reflections/Activities Icon&#10;&#10;This icon indicates the presence of activities or times of reflection.">
            <a:extLst>
              <a:ext uri="{FF2B5EF4-FFF2-40B4-BE49-F238E27FC236}">
                <a16:creationId xmlns:a16="http://schemas.microsoft.com/office/drawing/2014/main" id="{5F69E4BA-FB49-432A-BEE1-685C0829850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28332" y="5620369"/>
            <a:ext cx="731521" cy="731521"/>
          </a:xfrm>
          <a:prstGeom prst="rect">
            <a:avLst/>
          </a:prstGeom>
        </p:spPr>
      </p:pic>
    </p:spTree>
    <p:extLst>
      <p:ext uri="{BB962C8B-B14F-4D97-AF65-F5344CB8AC3E}">
        <p14:creationId xmlns:p14="http://schemas.microsoft.com/office/powerpoint/2010/main" val="39332710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3C89E1E-D990-4F20-BFFF-D06718279DB1}"/>
              </a:ext>
            </a:extLst>
          </p:cNvPr>
          <p:cNvSpPr>
            <a:spLocks noGrp="1"/>
          </p:cNvSpPr>
          <p:nvPr>
            <p:ph type="title"/>
          </p:nvPr>
        </p:nvSpPr>
        <p:spPr/>
        <p:txBody>
          <a:bodyPr/>
          <a:lstStyle/>
          <a:p>
            <a:r>
              <a:rPr lang="en-US" dirty="0">
                <a:solidFill>
                  <a:schemeClr val="accent4"/>
                </a:solidFill>
              </a:rPr>
              <a:t>Self</a:t>
            </a:r>
            <a:r>
              <a:rPr lang="en-US" dirty="0"/>
              <a:t>-Efficacy</a:t>
            </a:r>
          </a:p>
        </p:txBody>
      </p:sp>
      <p:sp>
        <p:nvSpPr>
          <p:cNvPr id="2" name="Text Placeholder 1">
            <a:extLst>
              <a:ext uri="{FF2B5EF4-FFF2-40B4-BE49-F238E27FC236}">
                <a16:creationId xmlns:a16="http://schemas.microsoft.com/office/drawing/2014/main" id="{43BB29AA-2C93-461C-BC5C-25BA0BDB40B5}"/>
              </a:ext>
            </a:extLst>
          </p:cNvPr>
          <p:cNvSpPr>
            <a:spLocks noGrp="1"/>
          </p:cNvSpPr>
          <p:nvPr>
            <p:ph type="body" idx="1"/>
          </p:nvPr>
        </p:nvSpPr>
        <p:spPr/>
        <p:txBody>
          <a:bodyPr>
            <a:normAutofit/>
          </a:bodyPr>
          <a:lstStyle/>
          <a:p>
            <a:pPr marL="457200" indent="-365760">
              <a:spcBef>
                <a:spcPts val="600"/>
              </a:spcBef>
            </a:pPr>
            <a:r>
              <a:rPr lang="en-US" dirty="0"/>
              <a:t>An individual's belief in his or her capacity to execute behaviors necessary to produce specific performance and goal attainment.</a:t>
            </a:r>
          </a:p>
          <a:p>
            <a:pPr marL="457200" indent="-365760">
              <a:spcBef>
                <a:spcPts val="600"/>
              </a:spcBef>
            </a:pPr>
            <a:r>
              <a:rPr lang="en-US" dirty="0"/>
              <a:t>Reflects confidence in the ability to exert control over one's own motivation, behavior, and social environment.</a:t>
            </a:r>
          </a:p>
        </p:txBody>
      </p:sp>
      <p:sp>
        <p:nvSpPr>
          <p:cNvPr id="5" name="TextBox 4">
            <a:extLst>
              <a:ext uri="{FF2B5EF4-FFF2-40B4-BE49-F238E27FC236}">
                <a16:creationId xmlns:a16="http://schemas.microsoft.com/office/drawing/2014/main" id="{72E9F4D2-CAE8-4A8E-A000-CAC8B8118EC9}"/>
              </a:ext>
            </a:extLst>
          </p:cNvPr>
          <p:cNvSpPr txBox="1"/>
          <p:nvPr/>
        </p:nvSpPr>
        <p:spPr>
          <a:xfrm>
            <a:off x="7527508" y="6473267"/>
            <a:ext cx="1200970" cy="276999"/>
          </a:xfrm>
          <a:prstGeom prst="rect">
            <a:avLst/>
          </a:prstGeom>
          <a:noFill/>
        </p:spPr>
        <p:txBody>
          <a:bodyPr wrap="none" rtlCol="0">
            <a:spAutoFit/>
          </a:bodyPr>
          <a:lstStyle/>
          <a:p>
            <a:pPr algn="just"/>
            <a:r>
              <a:rPr lang="en-US" sz="1200" dirty="0">
                <a:latin typeface="Tw Cen MT" panose="020B0602020104020603" pitchFamily="34" charset="0"/>
              </a:rPr>
              <a:t>(Bandura, 1986)</a:t>
            </a:r>
            <a:endParaRPr lang="en-US" sz="1051" dirty="0"/>
          </a:p>
        </p:txBody>
      </p:sp>
      <p:pic>
        <p:nvPicPr>
          <p:cNvPr id="6" name="Picture 5" descr="This icon indicates there is further information found in the Handout packet." title="Document Icon">
            <a:extLst>
              <a:ext uri="{FF2B5EF4-FFF2-40B4-BE49-F238E27FC236}">
                <a16:creationId xmlns:a16="http://schemas.microsoft.com/office/drawing/2014/main" id="{A1DE19CC-45D4-429E-AE13-31C6BA0719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45780" y="5620369"/>
            <a:ext cx="728473" cy="731521"/>
          </a:xfrm>
          <a:prstGeom prst="rect">
            <a:avLst/>
          </a:prstGeom>
        </p:spPr>
      </p:pic>
      <p:pic>
        <p:nvPicPr>
          <p:cNvPr id="7" name="Picture 6" descr="Reflections/Activities Icon&#10;&#10;This icon indicates the presence of activities or times of reflection.">
            <a:extLst>
              <a:ext uri="{FF2B5EF4-FFF2-40B4-BE49-F238E27FC236}">
                <a16:creationId xmlns:a16="http://schemas.microsoft.com/office/drawing/2014/main" id="{5F69E4BA-FB49-432A-BEE1-685C0829850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28332" y="5620369"/>
            <a:ext cx="731521" cy="731521"/>
          </a:xfrm>
          <a:prstGeom prst="rect">
            <a:avLst/>
          </a:prstGeom>
        </p:spPr>
      </p:pic>
    </p:spTree>
    <p:extLst>
      <p:ext uri="{BB962C8B-B14F-4D97-AF65-F5344CB8AC3E}">
        <p14:creationId xmlns:p14="http://schemas.microsoft.com/office/powerpoint/2010/main" val="15068676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DF16577-BA19-48FD-B3C0-D93F0BA0E1B0}"/>
              </a:ext>
            </a:extLst>
          </p:cNvPr>
          <p:cNvSpPr>
            <a:spLocks noGrp="1"/>
          </p:cNvSpPr>
          <p:nvPr>
            <p:ph type="title"/>
          </p:nvPr>
        </p:nvSpPr>
        <p:spPr/>
        <p:txBody>
          <a:bodyPr/>
          <a:lstStyle/>
          <a:p>
            <a:r>
              <a:rPr lang="en-US" dirty="0"/>
              <a:t>Hidden Slide #3</a:t>
            </a:r>
          </a:p>
        </p:txBody>
      </p:sp>
      <p:sp>
        <p:nvSpPr>
          <p:cNvPr id="4" name="Text Placeholder 3">
            <a:extLst>
              <a:ext uri="{FF2B5EF4-FFF2-40B4-BE49-F238E27FC236}">
                <a16:creationId xmlns:a16="http://schemas.microsoft.com/office/drawing/2014/main" id="{DCE88FB1-FA9E-416E-9E74-02B064B97796}"/>
              </a:ext>
            </a:extLst>
          </p:cNvPr>
          <p:cNvSpPr>
            <a:spLocks noGrp="1"/>
          </p:cNvSpPr>
          <p:nvPr>
            <p:ph type="body" idx="1"/>
          </p:nvPr>
        </p:nvSpPr>
        <p:spPr/>
        <p:txBody>
          <a:bodyPr/>
          <a:lstStyle/>
          <a:p>
            <a:pPr marL="50051" indent="0">
              <a:lnSpc>
                <a:spcPct val="115000"/>
              </a:lnSpc>
              <a:buSzPct val="75000"/>
              <a:buNone/>
            </a:pPr>
            <a:r>
              <a:rPr lang="en-US" dirty="0"/>
              <a:t>Supplies needed:</a:t>
            </a:r>
          </a:p>
          <a:p>
            <a:pPr marL="457200" indent="-365760">
              <a:spcBef>
                <a:spcPts val="600"/>
              </a:spcBef>
              <a:buSzPct val="75000"/>
              <a:buFont typeface="Wingdings" panose="05000000000000000000" pitchFamily="2" charset="2"/>
              <a:buChar char="q"/>
            </a:pPr>
            <a:r>
              <a:rPr lang="en-US" dirty="0"/>
              <a:t>Wi-Fi access for presenter and participants</a:t>
            </a:r>
          </a:p>
          <a:p>
            <a:pPr marL="457200" indent="-365760">
              <a:spcBef>
                <a:spcPts val="600"/>
              </a:spcBef>
              <a:buSzPct val="75000"/>
              <a:buFont typeface="Wingdings" panose="05000000000000000000" pitchFamily="2" charset="2"/>
              <a:buChar char="q"/>
            </a:pPr>
            <a:r>
              <a:rPr lang="en-US" dirty="0"/>
              <a:t>Access to videos (through WIFI if available, but download to flash drive as a back-up)</a:t>
            </a:r>
          </a:p>
          <a:p>
            <a:pPr marL="457200" indent="-365760">
              <a:spcBef>
                <a:spcPts val="600"/>
              </a:spcBef>
              <a:buSzPct val="75000"/>
              <a:buFont typeface="Wingdings" panose="05000000000000000000" pitchFamily="2" charset="2"/>
              <a:buChar char="q"/>
            </a:pPr>
            <a:r>
              <a:rPr lang="en-US" dirty="0"/>
              <a:t>Chart paper</a:t>
            </a:r>
          </a:p>
          <a:p>
            <a:pPr marL="457200" indent="-365760">
              <a:spcBef>
                <a:spcPts val="600"/>
              </a:spcBef>
              <a:buSzPct val="75000"/>
              <a:buFont typeface="Wingdings" panose="05000000000000000000" pitchFamily="2" charset="2"/>
              <a:buChar char="q"/>
            </a:pPr>
            <a:r>
              <a:rPr lang="en-US" dirty="0"/>
              <a:t>Markers</a:t>
            </a:r>
          </a:p>
          <a:p>
            <a:pPr marL="457200" indent="-365760">
              <a:spcBef>
                <a:spcPts val="600"/>
              </a:spcBef>
              <a:buSzPct val="75000"/>
              <a:buFont typeface="Wingdings" panose="05000000000000000000" pitchFamily="2" charset="2"/>
              <a:buChar char="q"/>
            </a:pPr>
            <a:r>
              <a:rPr lang="en-US" dirty="0"/>
              <a:t>Post-it-Notes</a:t>
            </a:r>
          </a:p>
        </p:txBody>
      </p:sp>
    </p:spTree>
    <p:extLst>
      <p:ext uri="{BB962C8B-B14F-4D97-AF65-F5344CB8AC3E}">
        <p14:creationId xmlns:p14="http://schemas.microsoft.com/office/powerpoint/2010/main" val="39457148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A3DB824-B769-4A9E-BDBD-6E0030E5DAEB}"/>
              </a:ext>
            </a:extLst>
          </p:cNvPr>
          <p:cNvSpPr>
            <a:spLocks noGrp="1"/>
          </p:cNvSpPr>
          <p:nvPr>
            <p:ph type="title"/>
          </p:nvPr>
        </p:nvSpPr>
        <p:spPr/>
        <p:txBody>
          <a:bodyPr/>
          <a:lstStyle/>
          <a:p>
            <a:r>
              <a:rPr lang="en-US" dirty="0">
                <a:solidFill>
                  <a:schemeClr val="accent4"/>
                </a:solidFill>
              </a:rPr>
              <a:t>Teacher</a:t>
            </a:r>
            <a:r>
              <a:rPr lang="en-US" dirty="0"/>
              <a:t> Efficacy</a:t>
            </a:r>
          </a:p>
        </p:txBody>
      </p:sp>
      <p:sp>
        <p:nvSpPr>
          <p:cNvPr id="2" name="Text Placeholder 1">
            <a:extLst>
              <a:ext uri="{FF2B5EF4-FFF2-40B4-BE49-F238E27FC236}">
                <a16:creationId xmlns:a16="http://schemas.microsoft.com/office/drawing/2014/main" id="{DBE84046-7D1B-4B0E-92D0-D0342CD78B7F}"/>
              </a:ext>
            </a:extLst>
          </p:cNvPr>
          <p:cNvSpPr>
            <a:spLocks noGrp="1"/>
          </p:cNvSpPr>
          <p:nvPr>
            <p:ph type="body" idx="1"/>
          </p:nvPr>
        </p:nvSpPr>
        <p:spPr/>
        <p:txBody>
          <a:bodyPr/>
          <a:lstStyle/>
          <a:p>
            <a:pPr marL="152401" indent="0">
              <a:buNone/>
            </a:pPr>
            <a:r>
              <a:rPr lang="en-US" sz="2800" dirty="0"/>
              <a:t>A teacher’s confidence in his/her ability to promote students’ learning. </a:t>
            </a:r>
          </a:p>
          <a:p>
            <a:pPr marL="152401" indent="0">
              <a:buNone/>
            </a:pPr>
            <a:endParaRPr lang="en-US" dirty="0"/>
          </a:p>
        </p:txBody>
      </p:sp>
      <p:sp>
        <p:nvSpPr>
          <p:cNvPr id="4" name="TextBox 3">
            <a:extLst>
              <a:ext uri="{FF2B5EF4-FFF2-40B4-BE49-F238E27FC236}">
                <a16:creationId xmlns:a16="http://schemas.microsoft.com/office/drawing/2014/main" id="{D9ADA484-E47D-47E6-BB6A-C4B9F1F6F073}"/>
              </a:ext>
            </a:extLst>
          </p:cNvPr>
          <p:cNvSpPr txBox="1"/>
          <p:nvPr/>
        </p:nvSpPr>
        <p:spPr>
          <a:xfrm>
            <a:off x="6901543" y="6519414"/>
            <a:ext cx="2039529" cy="276999"/>
          </a:xfrm>
          <a:prstGeom prst="rect">
            <a:avLst/>
          </a:prstGeom>
          <a:noFill/>
        </p:spPr>
        <p:txBody>
          <a:bodyPr wrap="square" rtlCol="0">
            <a:spAutoFit/>
          </a:bodyPr>
          <a:lstStyle/>
          <a:p>
            <a:r>
              <a:rPr lang="en-US" sz="1200" dirty="0">
                <a:latin typeface="Tw Cen MT" panose="020B0602020104020603" pitchFamily="34" charset="0"/>
              </a:rPr>
              <a:t>(Hoy, 2004; </a:t>
            </a:r>
            <a:r>
              <a:rPr lang="en-US" sz="1200" dirty="0" err="1">
                <a:latin typeface="Tw Cen MT" panose="020B0602020104020603" pitchFamily="34" charset="0"/>
              </a:rPr>
              <a:t>Donohoo</a:t>
            </a:r>
            <a:r>
              <a:rPr lang="en-US" sz="1200" dirty="0">
                <a:latin typeface="Tw Cen MT" panose="020B0602020104020603" pitchFamily="34" charset="0"/>
              </a:rPr>
              <a:t>, 2017)</a:t>
            </a:r>
          </a:p>
        </p:txBody>
      </p:sp>
      <p:pic>
        <p:nvPicPr>
          <p:cNvPr id="5" name="Picture 4" descr="This icon indicates there is further information found in the Handout packet." title="Document Icon">
            <a:extLst>
              <a:ext uri="{FF2B5EF4-FFF2-40B4-BE49-F238E27FC236}">
                <a16:creationId xmlns:a16="http://schemas.microsoft.com/office/drawing/2014/main" id="{A1DE19CC-45D4-429E-AE13-31C6BA0719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45780" y="5620369"/>
            <a:ext cx="728473" cy="731521"/>
          </a:xfrm>
          <a:prstGeom prst="rect">
            <a:avLst/>
          </a:prstGeom>
        </p:spPr>
      </p:pic>
      <p:pic>
        <p:nvPicPr>
          <p:cNvPr id="6" name="Picture 5" descr="Reflections/Activities Icon&#10;&#10;This icon indicates the presence of activities or times of reflection.">
            <a:extLst>
              <a:ext uri="{FF2B5EF4-FFF2-40B4-BE49-F238E27FC236}">
                <a16:creationId xmlns:a16="http://schemas.microsoft.com/office/drawing/2014/main" id="{5F69E4BA-FB49-432A-BEE1-685C0829850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28332" y="5620369"/>
            <a:ext cx="731521" cy="731521"/>
          </a:xfrm>
          <a:prstGeom prst="rect">
            <a:avLst/>
          </a:prstGeom>
        </p:spPr>
      </p:pic>
    </p:spTree>
    <p:extLst>
      <p:ext uri="{BB962C8B-B14F-4D97-AF65-F5344CB8AC3E}">
        <p14:creationId xmlns:p14="http://schemas.microsoft.com/office/powerpoint/2010/main" val="32737773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B3DC236-D21B-4138-8B9B-14BC065CBD96}"/>
              </a:ext>
            </a:extLst>
          </p:cNvPr>
          <p:cNvSpPr>
            <a:spLocks noGrp="1"/>
          </p:cNvSpPr>
          <p:nvPr>
            <p:ph type="title"/>
          </p:nvPr>
        </p:nvSpPr>
        <p:spPr/>
        <p:txBody>
          <a:bodyPr/>
          <a:lstStyle/>
          <a:p>
            <a:r>
              <a:rPr lang="en-US" dirty="0">
                <a:solidFill>
                  <a:schemeClr val="accent4"/>
                </a:solidFill>
              </a:rPr>
              <a:t>Collective</a:t>
            </a:r>
            <a:r>
              <a:rPr lang="en-US" dirty="0"/>
              <a:t> Efficacy</a:t>
            </a:r>
          </a:p>
        </p:txBody>
      </p:sp>
      <p:sp>
        <p:nvSpPr>
          <p:cNvPr id="2" name="Text Placeholder 1">
            <a:extLst>
              <a:ext uri="{FF2B5EF4-FFF2-40B4-BE49-F238E27FC236}">
                <a16:creationId xmlns:a16="http://schemas.microsoft.com/office/drawing/2014/main" id="{FF263118-6C2F-4093-85E8-78D091D370BB}"/>
              </a:ext>
            </a:extLst>
          </p:cNvPr>
          <p:cNvSpPr>
            <a:spLocks noGrp="1"/>
          </p:cNvSpPr>
          <p:nvPr>
            <p:ph type="body" idx="1"/>
          </p:nvPr>
        </p:nvSpPr>
        <p:spPr/>
        <p:txBody>
          <a:bodyPr>
            <a:normAutofit/>
          </a:bodyPr>
          <a:lstStyle/>
          <a:p>
            <a:pPr marL="91440" indent="0">
              <a:spcBef>
                <a:spcPts val="600"/>
              </a:spcBef>
              <a:buNone/>
            </a:pPr>
            <a:r>
              <a:rPr lang="en-US" dirty="0"/>
              <a:t>A group or team’s shared belief in its combined capabilities to attain their goals and accomplish desired tasks; involves the belief or perception that an effective collective action is possible to address a problem.</a:t>
            </a:r>
          </a:p>
        </p:txBody>
      </p:sp>
      <p:sp>
        <p:nvSpPr>
          <p:cNvPr id="5" name="TextBox 4">
            <a:extLst>
              <a:ext uri="{FF2B5EF4-FFF2-40B4-BE49-F238E27FC236}">
                <a16:creationId xmlns:a16="http://schemas.microsoft.com/office/drawing/2014/main" id="{50A46E10-E0A2-445E-A15A-0306EB1E12B5}"/>
              </a:ext>
            </a:extLst>
          </p:cNvPr>
          <p:cNvSpPr txBox="1"/>
          <p:nvPr/>
        </p:nvSpPr>
        <p:spPr>
          <a:xfrm>
            <a:off x="7485830" y="6503246"/>
            <a:ext cx="1200970" cy="276999"/>
          </a:xfrm>
          <a:prstGeom prst="rect">
            <a:avLst/>
          </a:prstGeom>
          <a:noFill/>
        </p:spPr>
        <p:txBody>
          <a:bodyPr wrap="none" rtlCol="0">
            <a:spAutoFit/>
          </a:bodyPr>
          <a:lstStyle/>
          <a:p>
            <a:pPr algn="r"/>
            <a:r>
              <a:rPr lang="en-US" sz="1200" dirty="0">
                <a:latin typeface="Tw Cen MT" panose="020B0602020104020603" pitchFamily="34" charset="0"/>
              </a:rPr>
              <a:t>(Bandura, 1986)</a:t>
            </a:r>
            <a:endParaRPr lang="en-US" sz="1051" dirty="0"/>
          </a:p>
        </p:txBody>
      </p:sp>
      <p:pic>
        <p:nvPicPr>
          <p:cNvPr id="6" name="Picture 5" descr="This icon indicates there is further information found in the Handout packet." title="Document Icon">
            <a:extLst>
              <a:ext uri="{FF2B5EF4-FFF2-40B4-BE49-F238E27FC236}">
                <a16:creationId xmlns:a16="http://schemas.microsoft.com/office/drawing/2014/main" id="{A1DE19CC-45D4-429E-AE13-31C6BA0719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45780" y="5620369"/>
            <a:ext cx="728473" cy="731521"/>
          </a:xfrm>
          <a:prstGeom prst="rect">
            <a:avLst/>
          </a:prstGeom>
        </p:spPr>
      </p:pic>
      <p:pic>
        <p:nvPicPr>
          <p:cNvPr id="7" name="Picture 6" descr="Reflections/Activities Icon&#10;&#10;This icon indicates the presence of activities or times of reflection.">
            <a:extLst>
              <a:ext uri="{FF2B5EF4-FFF2-40B4-BE49-F238E27FC236}">
                <a16:creationId xmlns:a16="http://schemas.microsoft.com/office/drawing/2014/main" id="{5F69E4BA-FB49-432A-BEE1-685C0829850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28332" y="5620369"/>
            <a:ext cx="731521" cy="731521"/>
          </a:xfrm>
          <a:prstGeom prst="rect">
            <a:avLst/>
          </a:prstGeom>
        </p:spPr>
      </p:pic>
    </p:spTree>
    <p:extLst>
      <p:ext uri="{BB962C8B-B14F-4D97-AF65-F5344CB8AC3E}">
        <p14:creationId xmlns:p14="http://schemas.microsoft.com/office/powerpoint/2010/main" val="11343738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96E7EE-A92B-4F26-80A5-A65DA7E48034}"/>
              </a:ext>
            </a:extLst>
          </p:cNvPr>
          <p:cNvSpPr>
            <a:spLocks noGrp="1"/>
          </p:cNvSpPr>
          <p:nvPr>
            <p:ph type="title"/>
          </p:nvPr>
        </p:nvSpPr>
        <p:spPr/>
        <p:txBody>
          <a:bodyPr/>
          <a:lstStyle/>
          <a:p>
            <a:r>
              <a:rPr lang="en-US" dirty="0">
                <a:solidFill>
                  <a:schemeClr val="accent4"/>
                </a:solidFill>
              </a:rPr>
              <a:t>Collective Teacher </a:t>
            </a:r>
            <a:r>
              <a:rPr lang="en-US" dirty="0"/>
              <a:t>Efficacy</a:t>
            </a:r>
          </a:p>
        </p:txBody>
      </p:sp>
      <p:sp>
        <p:nvSpPr>
          <p:cNvPr id="3" name="Text Placeholder 2">
            <a:extLst>
              <a:ext uri="{FF2B5EF4-FFF2-40B4-BE49-F238E27FC236}">
                <a16:creationId xmlns:a16="http://schemas.microsoft.com/office/drawing/2014/main" id="{348F879C-4604-4A39-9DAA-D65655DCE2D7}"/>
              </a:ext>
            </a:extLst>
          </p:cNvPr>
          <p:cNvSpPr>
            <a:spLocks noGrp="1"/>
          </p:cNvSpPr>
          <p:nvPr>
            <p:ph type="body" idx="1"/>
          </p:nvPr>
        </p:nvSpPr>
        <p:spPr/>
        <p:txBody>
          <a:bodyPr>
            <a:normAutofit/>
          </a:bodyPr>
          <a:lstStyle/>
          <a:p>
            <a:pPr marL="457200" indent="-365760">
              <a:spcBef>
                <a:spcPts val="600"/>
              </a:spcBef>
            </a:pPr>
            <a:r>
              <a:rPr lang="en-US" dirty="0"/>
              <a:t>Collective teacher efficacy (CTE) is a perception of teachers in a school that the efforts of the faculty as a whole will have a positive effect on students.</a:t>
            </a:r>
          </a:p>
          <a:p>
            <a:pPr marL="457200" indent="-365760">
              <a:spcBef>
                <a:spcPts val="600"/>
              </a:spcBef>
            </a:pPr>
            <a:r>
              <a:rPr lang="en-US" dirty="0"/>
              <a:t>CTE has the potential to explain the differential effect schools have on student achievement.</a:t>
            </a:r>
          </a:p>
        </p:txBody>
      </p:sp>
      <p:sp>
        <p:nvSpPr>
          <p:cNvPr id="4" name="TextBox 3">
            <a:extLst>
              <a:ext uri="{FF2B5EF4-FFF2-40B4-BE49-F238E27FC236}">
                <a16:creationId xmlns:a16="http://schemas.microsoft.com/office/drawing/2014/main" id="{E0E75C72-D626-4144-AB8F-E5130D7EAC90}"/>
              </a:ext>
            </a:extLst>
          </p:cNvPr>
          <p:cNvSpPr txBox="1"/>
          <p:nvPr/>
        </p:nvSpPr>
        <p:spPr>
          <a:xfrm>
            <a:off x="5295014" y="6519617"/>
            <a:ext cx="3848986" cy="276999"/>
          </a:xfrm>
          <a:prstGeom prst="rect">
            <a:avLst/>
          </a:prstGeom>
          <a:noFill/>
        </p:spPr>
        <p:txBody>
          <a:bodyPr wrap="square" rtlCol="0">
            <a:spAutoFit/>
          </a:bodyPr>
          <a:lstStyle/>
          <a:p>
            <a:r>
              <a:rPr lang="en-US" sz="1200" dirty="0">
                <a:latin typeface="Tw Cen MT" panose="020B0602020104020603" pitchFamily="34" charset="0"/>
              </a:rPr>
              <a:t>(Goddard, Hoy, &amp; Woolfolk Hoy, 2000; </a:t>
            </a:r>
            <a:r>
              <a:rPr lang="en-US" sz="1200" dirty="0" err="1">
                <a:solidFill>
                  <a:schemeClr val="dk1"/>
                </a:solidFill>
                <a:latin typeface="Tw Cen MT" panose="020B0602020104020603" pitchFamily="34" charset="0"/>
                <a:ea typeface="Calibri"/>
                <a:cs typeface="Calibri"/>
                <a:sym typeface="Calibri"/>
              </a:rPr>
              <a:t>Donohoo</a:t>
            </a:r>
            <a:r>
              <a:rPr lang="en-US" sz="1200" dirty="0">
                <a:solidFill>
                  <a:schemeClr val="dk1"/>
                </a:solidFill>
                <a:latin typeface="Tw Cen MT" panose="020B0602020104020603" pitchFamily="34" charset="0"/>
                <a:ea typeface="Calibri"/>
                <a:cs typeface="Calibri"/>
                <a:sym typeface="Calibri"/>
              </a:rPr>
              <a:t>, 2018)</a:t>
            </a:r>
            <a:endParaRPr lang="en-US" sz="788" dirty="0"/>
          </a:p>
        </p:txBody>
      </p:sp>
    </p:spTree>
    <p:extLst>
      <p:ext uri="{BB962C8B-B14F-4D97-AF65-F5344CB8AC3E}">
        <p14:creationId xmlns:p14="http://schemas.microsoft.com/office/powerpoint/2010/main" val="3814826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88BCFDC-B1B3-410B-B1FA-6F804E4FBA52}"/>
              </a:ext>
            </a:extLst>
          </p:cNvPr>
          <p:cNvSpPr>
            <a:spLocks noGrp="1"/>
          </p:cNvSpPr>
          <p:nvPr>
            <p:ph type="title"/>
          </p:nvPr>
        </p:nvSpPr>
        <p:spPr/>
        <p:txBody>
          <a:bodyPr/>
          <a:lstStyle/>
          <a:p>
            <a:r>
              <a:rPr lang="en-US" dirty="0"/>
              <a:t>Teacher Inquiry and Efficacy</a:t>
            </a:r>
          </a:p>
        </p:txBody>
      </p:sp>
      <p:pic>
        <p:nvPicPr>
          <p:cNvPr id="6" name="Picture 5">
            <a:extLst>
              <a:ext uri="{FF2B5EF4-FFF2-40B4-BE49-F238E27FC236}">
                <a16:creationId xmlns:a16="http://schemas.microsoft.com/office/drawing/2014/main" id="{97A89BA9-CD4B-4F00-896B-5414955FA571}"/>
              </a:ext>
              <a:ext uri="{C183D7F6-B498-43B3-948B-1728B52AA6E4}">
                <adec:decorative xmlns:adec="http://schemas.microsoft.com/office/drawing/2017/decorative" val="1"/>
              </a:ext>
            </a:extLst>
          </p:cNvPr>
          <p:cNvPicPr>
            <a:picLocks noChangeAspect="1"/>
          </p:cNvPicPr>
          <p:nvPr/>
        </p:nvPicPr>
        <p:blipFill rotWithShape="1">
          <a:blip r:embed="rId3"/>
          <a:srcRect l="3941" r="-1"/>
          <a:stretch/>
        </p:blipFill>
        <p:spPr>
          <a:xfrm>
            <a:off x="991312" y="1920312"/>
            <a:ext cx="6584878" cy="3916465"/>
          </a:xfrm>
          <a:prstGeom prst="rect">
            <a:avLst/>
          </a:prstGeom>
        </p:spPr>
      </p:pic>
      <p:pic>
        <p:nvPicPr>
          <p:cNvPr id="5" name="Picture 4" descr="Reflections/Activities Icon&#10;&#10;This icon indicates the presence of activities or times of reflection.">
            <a:extLst>
              <a:ext uri="{FF2B5EF4-FFF2-40B4-BE49-F238E27FC236}">
                <a16:creationId xmlns:a16="http://schemas.microsoft.com/office/drawing/2014/main" id="{F9FD44FC-B4CF-49F8-A05D-ACE2E4FE914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42732" y="5620369"/>
            <a:ext cx="731521" cy="731521"/>
          </a:xfrm>
          <a:prstGeom prst="rect">
            <a:avLst/>
          </a:prstGeom>
        </p:spPr>
      </p:pic>
    </p:spTree>
    <p:extLst>
      <p:ext uri="{BB962C8B-B14F-4D97-AF65-F5344CB8AC3E}">
        <p14:creationId xmlns:p14="http://schemas.microsoft.com/office/powerpoint/2010/main" val="8124601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2" name="Title 1">
            <a:extLst>
              <a:ext uri="{FF2B5EF4-FFF2-40B4-BE49-F238E27FC236}">
                <a16:creationId xmlns:a16="http://schemas.microsoft.com/office/drawing/2014/main" id="{1107CEF3-3320-434E-9032-F3579AA3B90E}"/>
              </a:ext>
            </a:extLst>
          </p:cNvPr>
          <p:cNvSpPr>
            <a:spLocks noGrp="1"/>
          </p:cNvSpPr>
          <p:nvPr>
            <p:ph type="title"/>
          </p:nvPr>
        </p:nvSpPr>
        <p:spPr/>
        <p:txBody>
          <a:bodyPr/>
          <a:lstStyle/>
          <a:p>
            <a:r>
              <a:rPr lang="en-US" dirty="0"/>
              <a:t>Collaborative Teacher Inquiry and Professional Learning</a:t>
            </a:r>
            <a:br>
              <a:rPr lang="en-US" dirty="0"/>
            </a:br>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C239BA-8DDA-4800-8360-1919A0A12B6D}"/>
              </a:ext>
            </a:extLst>
          </p:cNvPr>
          <p:cNvSpPr>
            <a:spLocks noGrp="1"/>
          </p:cNvSpPr>
          <p:nvPr>
            <p:ph type="title"/>
          </p:nvPr>
        </p:nvSpPr>
        <p:spPr/>
        <p:txBody>
          <a:bodyPr/>
          <a:lstStyle/>
          <a:p>
            <a:r>
              <a:rPr lang="en-US" dirty="0"/>
              <a:t>Definitions</a:t>
            </a:r>
          </a:p>
        </p:txBody>
      </p:sp>
      <p:sp>
        <p:nvSpPr>
          <p:cNvPr id="4" name="Text Placeholder 3">
            <a:extLst>
              <a:ext uri="{FF2B5EF4-FFF2-40B4-BE49-F238E27FC236}">
                <a16:creationId xmlns:a16="http://schemas.microsoft.com/office/drawing/2014/main" id="{F252678E-11E1-444E-BBB2-B8DA6320443E}"/>
              </a:ext>
            </a:extLst>
          </p:cNvPr>
          <p:cNvSpPr>
            <a:spLocks noGrp="1"/>
          </p:cNvSpPr>
          <p:nvPr>
            <p:ph type="body" idx="1"/>
          </p:nvPr>
        </p:nvSpPr>
        <p:spPr/>
        <p:txBody>
          <a:bodyPr>
            <a:noAutofit/>
          </a:bodyPr>
          <a:lstStyle/>
          <a:p>
            <a:pPr marL="457200" indent="0">
              <a:spcBef>
                <a:spcPts val="600"/>
              </a:spcBef>
              <a:buNone/>
            </a:pPr>
            <a:r>
              <a:rPr lang="en-US" dirty="0">
                <a:solidFill>
                  <a:schemeClr val="accent4"/>
                </a:solidFill>
              </a:rPr>
              <a:t>Teacher Inquiry </a:t>
            </a:r>
            <a:r>
              <a:rPr lang="en-US" dirty="0"/>
              <a:t>is a process used by educators to explore teaching practices that enables the identification of successful approaches to improving learning and outcomes for students. </a:t>
            </a:r>
          </a:p>
          <a:p>
            <a:pPr marL="457200" indent="0">
              <a:spcBef>
                <a:spcPts val="600"/>
              </a:spcBef>
              <a:buNone/>
            </a:pPr>
            <a:endParaRPr lang="en-US" dirty="0"/>
          </a:p>
          <a:p>
            <a:pPr marL="457200" indent="0">
              <a:spcBef>
                <a:spcPts val="600"/>
              </a:spcBef>
              <a:buNone/>
            </a:pPr>
            <a:r>
              <a:rPr lang="en-US" dirty="0">
                <a:solidFill>
                  <a:schemeClr val="accent4"/>
                </a:solidFill>
              </a:rPr>
              <a:t>Collaboration</a:t>
            </a:r>
            <a:r>
              <a:rPr lang="en-US" dirty="0"/>
              <a:t> means to work jointly with others. </a:t>
            </a:r>
          </a:p>
          <a:p>
            <a:pPr marL="457200" indent="0">
              <a:spcBef>
                <a:spcPts val="600"/>
              </a:spcBef>
              <a:buNone/>
            </a:pPr>
            <a:endParaRPr lang="en-US" dirty="0"/>
          </a:p>
          <a:p>
            <a:pPr marL="457200" indent="0">
              <a:spcBef>
                <a:spcPts val="600"/>
              </a:spcBef>
              <a:buNone/>
            </a:pPr>
            <a:r>
              <a:rPr lang="en-US" dirty="0">
                <a:solidFill>
                  <a:schemeClr val="accent4"/>
                </a:solidFill>
              </a:rPr>
              <a:t>Professional Learning </a:t>
            </a:r>
            <a:r>
              <a:rPr lang="en-US" dirty="0"/>
              <a:t>refers to activities educators engage in to stimulate their thinking and professional knowledge to ensure that their practice is informed and current. </a:t>
            </a:r>
          </a:p>
          <a:p>
            <a:endParaRPr lang="en-US" dirty="0"/>
          </a:p>
        </p:txBody>
      </p:sp>
    </p:spTree>
    <p:extLst>
      <p:ext uri="{BB962C8B-B14F-4D97-AF65-F5344CB8AC3E}">
        <p14:creationId xmlns:p14="http://schemas.microsoft.com/office/powerpoint/2010/main" val="1554824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1C9D659-CB9A-4982-B7F9-050E074D0DDD}"/>
              </a:ext>
            </a:extLst>
          </p:cNvPr>
          <p:cNvSpPr>
            <a:spLocks noGrp="1"/>
          </p:cNvSpPr>
          <p:nvPr>
            <p:ph type="title"/>
          </p:nvPr>
        </p:nvSpPr>
        <p:spPr/>
        <p:txBody>
          <a:bodyPr/>
          <a:lstStyle/>
          <a:p>
            <a:r>
              <a:rPr lang="en-US" dirty="0"/>
              <a:t>Four Main Sources of Efficacy</a:t>
            </a:r>
          </a:p>
        </p:txBody>
      </p:sp>
      <p:sp>
        <p:nvSpPr>
          <p:cNvPr id="5" name="TextBox 4">
            <a:extLst>
              <a:ext uri="{FF2B5EF4-FFF2-40B4-BE49-F238E27FC236}">
                <a16:creationId xmlns:a16="http://schemas.microsoft.com/office/drawing/2014/main" id="{110D3912-805C-4EE3-93D6-03A72C4A55FC}"/>
              </a:ext>
            </a:extLst>
          </p:cNvPr>
          <p:cNvSpPr txBox="1"/>
          <p:nvPr/>
        </p:nvSpPr>
        <p:spPr>
          <a:xfrm>
            <a:off x="7846384" y="6503246"/>
            <a:ext cx="1200970" cy="276999"/>
          </a:xfrm>
          <a:prstGeom prst="rect">
            <a:avLst/>
          </a:prstGeom>
          <a:noFill/>
        </p:spPr>
        <p:txBody>
          <a:bodyPr wrap="none" rtlCol="0">
            <a:spAutoFit/>
          </a:bodyPr>
          <a:lstStyle/>
          <a:p>
            <a:r>
              <a:rPr lang="en-US" sz="1200" dirty="0">
                <a:latin typeface="Tw Cen MT" panose="020B0602020104020603" pitchFamily="34" charset="0"/>
              </a:rPr>
              <a:t>(Bandura, 1994)</a:t>
            </a:r>
            <a:endParaRPr lang="en-US" sz="1051" dirty="0"/>
          </a:p>
        </p:txBody>
      </p:sp>
      <p:grpSp>
        <p:nvGrpSpPr>
          <p:cNvPr id="13" name="Group 12" descr="4 dividers, 1. Mastery Experience, experience success firsthand 2. Vicarious experience, Success is modeled, 3. Social persuasion, trusted source gives feedback and encouragement 4. Affective State, physiological effect">
            <a:extLst>
              <a:ext uri="{FF2B5EF4-FFF2-40B4-BE49-F238E27FC236}">
                <a16:creationId xmlns:a16="http://schemas.microsoft.com/office/drawing/2014/main" id="{02B3907B-1A49-4794-8DBA-9CDB072F033F}"/>
              </a:ext>
              <a:ext uri="{C183D7F6-B498-43B3-948B-1728B52AA6E4}">
                <adec:decorative xmlns:adec="http://schemas.microsoft.com/office/drawing/2017/decorative" val="0"/>
              </a:ext>
            </a:extLst>
          </p:cNvPr>
          <p:cNvGrpSpPr/>
          <p:nvPr/>
        </p:nvGrpSpPr>
        <p:grpSpPr>
          <a:xfrm>
            <a:off x="1111778" y="1906595"/>
            <a:ext cx="7116161" cy="3950653"/>
            <a:chOff x="1111778" y="1906595"/>
            <a:chExt cx="7116161" cy="3950653"/>
          </a:xfrm>
        </p:grpSpPr>
        <p:sp>
          <p:nvSpPr>
            <p:cNvPr id="14" name="Freeform: Shape 13">
              <a:extLst>
                <a:ext uri="{FF2B5EF4-FFF2-40B4-BE49-F238E27FC236}">
                  <a16:creationId xmlns:a16="http://schemas.microsoft.com/office/drawing/2014/main" id="{8295F876-1B1A-4138-A143-CF6195E12F68}"/>
                </a:ext>
                <a:ext uri="{C183D7F6-B498-43B3-948B-1728B52AA6E4}">
                  <adec:decorative xmlns:adec="http://schemas.microsoft.com/office/drawing/2017/decorative" val="1"/>
                </a:ext>
              </a:extLst>
            </p:cNvPr>
            <p:cNvSpPr/>
            <p:nvPr/>
          </p:nvSpPr>
          <p:spPr>
            <a:xfrm>
              <a:off x="1111778" y="1906595"/>
              <a:ext cx="1739892" cy="3950653"/>
            </a:xfrm>
            <a:custGeom>
              <a:avLst/>
              <a:gdLst>
                <a:gd name="connsiteX0" fmla="*/ 0 w 1739892"/>
                <a:gd name="connsiteY0" fmla="*/ 173989 h 3950653"/>
                <a:gd name="connsiteX1" fmla="*/ 173989 w 1739892"/>
                <a:gd name="connsiteY1" fmla="*/ 0 h 3950653"/>
                <a:gd name="connsiteX2" fmla="*/ 1565903 w 1739892"/>
                <a:gd name="connsiteY2" fmla="*/ 0 h 3950653"/>
                <a:gd name="connsiteX3" fmla="*/ 1739892 w 1739892"/>
                <a:gd name="connsiteY3" fmla="*/ 173989 h 3950653"/>
                <a:gd name="connsiteX4" fmla="*/ 1739892 w 1739892"/>
                <a:gd name="connsiteY4" fmla="*/ 3776664 h 3950653"/>
                <a:gd name="connsiteX5" fmla="*/ 1565903 w 1739892"/>
                <a:gd name="connsiteY5" fmla="*/ 3950653 h 3950653"/>
                <a:gd name="connsiteX6" fmla="*/ 173989 w 1739892"/>
                <a:gd name="connsiteY6" fmla="*/ 3950653 h 3950653"/>
                <a:gd name="connsiteX7" fmla="*/ 0 w 1739892"/>
                <a:gd name="connsiteY7" fmla="*/ 3776664 h 3950653"/>
                <a:gd name="connsiteX8" fmla="*/ 0 w 1739892"/>
                <a:gd name="connsiteY8" fmla="*/ 173989 h 3950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9892" h="3950653">
                  <a:moveTo>
                    <a:pt x="0" y="173989"/>
                  </a:moveTo>
                  <a:cubicBezTo>
                    <a:pt x="0" y="77898"/>
                    <a:pt x="77898" y="0"/>
                    <a:pt x="173989" y="0"/>
                  </a:cubicBezTo>
                  <a:lnTo>
                    <a:pt x="1565903" y="0"/>
                  </a:lnTo>
                  <a:cubicBezTo>
                    <a:pt x="1661994" y="0"/>
                    <a:pt x="1739892" y="77898"/>
                    <a:pt x="1739892" y="173989"/>
                  </a:cubicBezTo>
                  <a:lnTo>
                    <a:pt x="1739892" y="3776664"/>
                  </a:lnTo>
                  <a:cubicBezTo>
                    <a:pt x="1739892" y="3872755"/>
                    <a:pt x="1661994" y="3950653"/>
                    <a:pt x="1565903" y="3950653"/>
                  </a:cubicBezTo>
                  <a:lnTo>
                    <a:pt x="173989" y="3950653"/>
                  </a:lnTo>
                  <a:cubicBezTo>
                    <a:pt x="77898" y="3950653"/>
                    <a:pt x="0" y="3872755"/>
                    <a:pt x="0" y="3776664"/>
                  </a:cubicBezTo>
                  <a:lnTo>
                    <a:pt x="0" y="173989"/>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13792" tIns="1694053" rIns="113792" bIns="903923" numCol="1" spcCol="1270" anchor="ctr" anchorCtr="0">
              <a:noAutofit/>
            </a:bodyPr>
            <a:lstStyle/>
            <a:p>
              <a:pPr marL="0" lvl="0" indent="0" algn="ctr" defTabSz="711200">
                <a:lnSpc>
                  <a:spcPct val="90000"/>
                </a:lnSpc>
                <a:spcBef>
                  <a:spcPct val="0"/>
                </a:spcBef>
                <a:spcAft>
                  <a:spcPct val="35000"/>
                </a:spcAft>
                <a:buNone/>
              </a:pPr>
              <a:r>
                <a:rPr lang="en-US" sz="1600" b="1" u="none" strike="noStrike" kern="1200" cap="none" dirty="0">
                  <a:latin typeface="Tw Cen MT" panose="020B0602020104020603" pitchFamily="34" charset="0"/>
                </a:rPr>
                <a:t>Mastery Experience</a:t>
              </a:r>
            </a:p>
            <a:p>
              <a:pPr marL="0" lvl="0" indent="0" algn="ctr" defTabSz="711200">
                <a:lnSpc>
                  <a:spcPct val="90000"/>
                </a:lnSpc>
                <a:spcBef>
                  <a:spcPct val="0"/>
                </a:spcBef>
                <a:spcAft>
                  <a:spcPct val="35000"/>
                </a:spcAft>
                <a:buNone/>
              </a:pPr>
              <a:r>
                <a:rPr lang="en-US" sz="1600" u="none" strike="noStrike" kern="1200" cap="none" dirty="0">
                  <a:latin typeface="Tw Cen MT" panose="020B0602020104020603" pitchFamily="34" charset="0"/>
                </a:rPr>
                <a:t>Experience success firsthand</a:t>
              </a:r>
              <a:endParaRPr lang="en-US" sz="1600" kern="1200" dirty="0">
                <a:latin typeface="Tw Cen MT" panose="020B0602020104020603" pitchFamily="34" charset="0"/>
              </a:endParaRPr>
            </a:p>
          </p:txBody>
        </p:sp>
        <p:sp>
          <p:nvSpPr>
            <p:cNvPr id="15" name="Oval 14">
              <a:extLst>
                <a:ext uri="{FF2B5EF4-FFF2-40B4-BE49-F238E27FC236}">
                  <a16:creationId xmlns:a16="http://schemas.microsoft.com/office/drawing/2014/main" id="{B980D080-60EF-4E29-B733-355E48FABC38}"/>
                </a:ext>
                <a:ext uri="{C183D7F6-B498-43B3-948B-1728B52AA6E4}">
                  <adec:decorative xmlns:adec="http://schemas.microsoft.com/office/drawing/2017/decorative" val="1"/>
                </a:ext>
              </a:extLst>
            </p:cNvPr>
            <p:cNvSpPr/>
            <p:nvPr/>
          </p:nvSpPr>
          <p:spPr>
            <a:xfrm>
              <a:off x="1323941" y="2143634"/>
              <a:ext cx="1315567" cy="1315567"/>
            </a:xfrm>
            <a:prstGeom prst="ellipse">
              <a:avLst/>
            </a:prstGeom>
            <a:blipFill>
              <a:blip r:embed="rId3" cstate="hqprint">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2">
                <a:tint val="50000"/>
                <a:hueOff val="0"/>
                <a:satOff val="0"/>
                <a:lumOff val="0"/>
                <a:alphaOff val="0"/>
              </a:schemeClr>
            </a:effectRef>
            <a:fontRef idx="minor">
              <a:schemeClr val="lt1">
                <a:hueOff val="0"/>
                <a:satOff val="0"/>
                <a:lumOff val="0"/>
                <a:alphaOff val="0"/>
              </a:schemeClr>
            </a:fontRef>
          </p:style>
        </p:sp>
        <p:sp>
          <p:nvSpPr>
            <p:cNvPr id="16" name="Freeform: Shape 15">
              <a:extLst>
                <a:ext uri="{FF2B5EF4-FFF2-40B4-BE49-F238E27FC236}">
                  <a16:creationId xmlns:a16="http://schemas.microsoft.com/office/drawing/2014/main" id="{A81AD218-A089-489F-8966-83C27921EAA2}"/>
                </a:ext>
                <a:ext uri="{C183D7F6-B498-43B3-948B-1728B52AA6E4}">
                  <adec:decorative xmlns:adec="http://schemas.microsoft.com/office/drawing/2017/decorative" val="1"/>
                </a:ext>
              </a:extLst>
            </p:cNvPr>
            <p:cNvSpPr/>
            <p:nvPr/>
          </p:nvSpPr>
          <p:spPr>
            <a:xfrm>
              <a:off x="2903868" y="1906595"/>
              <a:ext cx="1739892" cy="3950653"/>
            </a:xfrm>
            <a:custGeom>
              <a:avLst/>
              <a:gdLst>
                <a:gd name="connsiteX0" fmla="*/ 0 w 1739892"/>
                <a:gd name="connsiteY0" fmla="*/ 173989 h 3950653"/>
                <a:gd name="connsiteX1" fmla="*/ 173989 w 1739892"/>
                <a:gd name="connsiteY1" fmla="*/ 0 h 3950653"/>
                <a:gd name="connsiteX2" fmla="*/ 1565903 w 1739892"/>
                <a:gd name="connsiteY2" fmla="*/ 0 h 3950653"/>
                <a:gd name="connsiteX3" fmla="*/ 1739892 w 1739892"/>
                <a:gd name="connsiteY3" fmla="*/ 173989 h 3950653"/>
                <a:gd name="connsiteX4" fmla="*/ 1739892 w 1739892"/>
                <a:gd name="connsiteY4" fmla="*/ 3776664 h 3950653"/>
                <a:gd name="connsiteX5" fmla="*/ 1565903 w 1739892"/>
                <a:gd name="connsiteY5" fmla="*/ 3950653 h 3950653"/>
                <a:gd name="connsiteX6" fmla="*/ 173989 w 1739892"/>
                <a:gd name="connsiteY6" fmla="*/ 3950653 h 3950653"/>
                <a:gd name="connsiteX7" fmla="*/ 0 w 1739892"/>
                <a:gd name="connsiteY7" fmla="*/ 3776664 h 3950653"/>
                <a:gd name="connsiteX8" fmla="*/ 0 w 1739892"/>
                <a:gd name="connsiteY8" fmla="*/ 173989 h 3950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9892" h="3950653">
                  <a:moveTo>
                    <a:pt x="0" y="173989"/>
                  </a:moveTo>
                  <a:cubicBezTo>
                    <a:pt x="0" y="77898"/>
                    <a:pt x="77898" y="0"/>
                    <a:pt x="173989" y="0"/>
                  </a:cubicBezTo>
                  <a:lnTo>
                    <a:pt x="1565903" y="0"/>
                  </a:lnTo>
                  <a:cubicBezTo>
                    <a:pt x="1661994" y="0"/>
                    <a:pt x="1739892" y="77898"/>
                    <a:pt x="1739892" y="173989"/>
                  </a:cubicBezTo>
                  <a:lnTo>
                    <a:pt x="1739892" y="3776664"/>
                  </a:lnTo>
                  <a:cubicBezTo>
                    <a:pt x="1739892" y="3872755"/>
                    <a:pt x="1661994" y="3950653"/>
                    <a:pt x="1565903" y="3950653"/>
                  </a:cubicBezTo>
                  <a:lnTo>
                    <a:pt x="173989" y="3950653"/>
                  </a:lnTo>
                  <a:cubicBezTo>
                    <a:pt x="77898" y="3950653"/>
                    <a:pt x="0" y="3872755"/>
                    <a:pt x="0" y="3776664"/>
                  </a:cubicBezTo>
                  <a:lnTo>
                    <a:pt x="0" y="173989"/>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13792" tIns="1694053" rIns="113792" bIns="903923" numCol="1" spcCol="1270" anchor="ctr" anchorCtr="0">
              <a:noAutofit/>
            </a:bodyPr>
            <a:lstStyle/>
            <a:p>
              <a:pPr marL="0" lvl="0" indent="0" algn="ctr" defTabSz="711200">
                <a:lnSpc>
                  <a:spcPct val="90000"/>
                </a:lnSpc>
                <a:spcBef>
                  <a:spcPct val="0"/>
                </a:spcBef>
                <a:spcAft>
                  <a:spcPct val="35000"/>
                </a:spcAft>
                <a:buNone/>
              </a:pPr>
              <a:r>
                <a:rPr lang="en-US" sz="1600" b="1" u="none" strike="noStrike" kern="1200" cap="none" dirty="0">
                  <a:latin typeface="Tw Cen MT" panose="020B0602020104020603" pitchFamily="34" charset="0"/>
                </a:rPr>
                <a:t>Vicarious Experience</a:t>
              </a:r>
            </a:p>
            <a:p>
              <a:pPr marL="0" lvl="0" indent="0" algn="ctr" defTabSz="711200">
                <a:lnSpc>
                  <a:spcPct val="90000"/>
                </a:lnSpc>
                <a:spcBef>
                  <a:spcPct val="0"/>
                </a:spcBef>
                <a:spcAft>
                  <a:spcPct val="35000"/>
                </a:spcAft>
                <a:buNone/>
              </a:pPr>
              <a:r>
                <a:rPr lang="en-US" sz="1600" u="none" strike="noStrike" kern="1200" cap="none" dirty="0">
                  <a:latin typeface="Tw Cen MT" panose="020B0602020104020603" pitchFamily="34" charset="0"/>
                </a:rPr>
                <a:t>Success is modeled</a:t>
              </a:r>
              <a:endParaRPr lang="en-US" sz="1600" kern="1200" dirty="0">
                <a:latin typeface="Tw Cen MT" panose="020B0602020104020603" pitchFamily="34" charset="0"/>
              </a:endParaRPr>
            </a:p>
          </p:txBody>
        </p:sp>
        <p:sp>
          <p:nvSpPr>
            <p:cNvPr id="17" name="Oval 16">
              <a:extLst>
                <a:ext uri="{FF2B5EF4-FFF2-40B4-BE49-F238E27FC236}">
                  <a16:creationId xmlns:a16="http://schemas.microsoft.com/office/drawing/2014/main" id="{C641A035-A132-4303-83F7-58AC2FCA06C1}"/>
                </a:ext>
                <a:ext uri="{C183D7F6-B498-43B3-948B-1728B52AA6E4}">
                  <adec:decorative xmlns:adec="http://schemas.microsoft.com/office/drawing/2017/decorative" val="1"/>
                </a:ext>
              </a:extLst>
            </p:cNvPr>
            <p:cNvSpPr/>
            <p:nvPr/>
          </p:nvSpPr>
          <p:spPr>
            <a:xfrm>
              <a:off x="3116031" y="2143634"/>
              <a:ext cx="1315567" cy="1315567"/>
            </a:xfrm>
            <a:prstGeom prst="ellipse">
              <a:avLst/>
            </a:prstGeom>
            <a:blipFill>
              <a:blip r:embed="rId4"/>
              <a:srcRect/>
              <a:stretch>
                <a:fillRect/>
              </a:stretch>
            </a:blipFill>
          </p:spPr>
          <p:style>
            <a:lnRef idx="2">
              <a:schemeClr val="lt1">
                <a:hueOff val="0"/>
                <a:satOff val="0"/>
                <a:lumOff val="0"/>
                <a:alphaOff val="0"/>
              </a:schemeClr>
            </a:lnRef>
            <a:fillRef idx="1">
              <a:scrgbClr r="0" g="0" b="0"/>
            </a:fillRef>
            <a:effectRef idx="0">
              <a:schemeClr val="accent3">
                <a:tint val="50000"/>
                <a:hueOff val="0"/>
                <a:satOff val="0"/>
                <a:lumOff val="0"/>
                <a:alphaOff val="0"/>
              </a:schemeClr>
            </a:effectRef>
            <a:fontRef idx="minor">
              <a:schemeClr val="lt1">
                <a:hueOff val="0"/>
                <a:satOff val="0"/>
                <a:lumOff val="0"/>
                <a:alphaOff val="0"/>
              </a:schemeClr>
            </a:fontRef>
          </p:style>
        </p:sp>
        <p:sp>
          <p:nvSpPr>
            <p:cNvPr id="18" name="Freeform: Shape 17">
              <a:extLst>
                <a:ext uri="{FF2B5EF4-FFF2-40B4-BE49-F238E27FC236}">
                  <a16:creationId xmlns:a16="http://schemas.microsoft.com/office/drawing/2014/main" id="{A4624764-E8ED-452D-BAB8-D500B61C3052}"/>
                </a:ext>
                <a:ext uri="{C183D7F6-B498-43B3-948B-1728B52AA6E4}">
                  <adec:decorative xmlns:adec="http://schemas.microsoft.com/office/drawing/2017/decorative" val="1"/>
                </a:ext>
              </a:extLst>
            </p:cNvPr>
            <p:cNvSpPr/>
            <p:nvPr/>
          </p:nvSpPr>
          <p:spPr>
            <a:xfrm>
              <a:off x="4695957" y="1906595"/>
              <a:ext cx="1739892" cy="3950653"/>
            </a:xfrm>
            <a:custGeom>
              <a:avLst/>
              <a:gdLst>
                <a:gd name="connsiteX0" fmla="*/ 0 w 1739892"/>
                <a:gd name="connsiteY0" fmla="*/ 173989 h 3950653"/>
                <a:gd name="connsiteX1" fmla="*/ 173989 w 1739892"/>
                <a:gd name="connsiteY1" fmla="*/ 0 h 3950653"/>
                <a:gd name="connsiteX2" fmla="*/ 1565903 w 1739892"/>
                <a:gd name="connsiteY2" fmla="*/ 0 h 3950653"/>
                <a:gd name="connsiteX3" fmla="*/ 1739892 w 1739892"/>
                <a:gd name="connsiteY3" fmla="*/ 173989 h 3950653"/>
                <a:gd name="connsiteX4" fmla="*/ 1739892 w 1739892"/>
                <a:gd name="connsiteY4" fmla="*/ 3776664 h 3950653"/>
                <a:gd name="connsiteX5" fmla="*/ 1565903 w 1739892"/>
                <a:gd name="connsiteY5" fmla="*/ 3950653 h 3950653"/>
                <a:gd name="connsiteX6" fmla="*/ 173989 w 1739892"/>
                <a:gd name="connsiteY6" fmla="*/ 3950653 h 3950653"/>
                <a:gd name="connsiteX7" fmla="*/ 0 w 1739892"/>
                <a:gd name="connsiteY7" fmla="*/ 3776664 h 3950653"/>
                <a:gd name="connsiteX8" fmla="*/ 0 w 1739892"/>
                <a:gd name="connsiteY8" fmla="*/ 173989 h 3950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9892" h="3950653">
                  <a:moveTo>
                    <a:pt x="0" y="173989"/>
                  </a:moveTo>
                  <a:cubicBezTo>
                    <a:pt x="0" y="77898"/>
                    <a:pt x="77898" y="0"/>
                    <a:pt x="173989" y="0"/>
                  </a:cubicBezTo>
                  <a:lnTo>
                    <a:pt x="1565903" y="0"/>
                  </a:lnTo>
                  <a:cubicBezTo>
                    <a:pt x="1661994" y="0"/>
                    <a:pt x="1739892" y="77898"/>
                    <a:pt x="1739892" y="173989"/>
                  </a:cubicBezTo>
                  <a:lnTo>
                    <a:pt x="1739892" y="3776664"/>
                  </a:lnTo>
                  <a:cubicBezTo>
                    <a:pt x="1739892" y="3872755"/>
                    <a:pt x="1661994" y="3950653"/>
                    <a:pt x="1565903" y="3950653"/>
                  </a:cubicBezTo>
                  <a:lnTo>
                    <a:pt x="173989" y="3950653"/>
                  </a:lnTo>
                  <a:cubicBezTo>
                    <a:pt x="77898" y="3950653"/>
                    <a:pt x="0" y="3872755"/>
                    <a:pt x="0" y="3776664"/>
                  </a:cubicBezTo>
                  <a:lnTo>
                    <a:pt x="0" y="173989"/>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13792" tIns="1694053" rIns="113792" bIns="903923" numCol="1" spcCol="1270" anchor="ctr" anchorCtr="0">
              <a:noAutofit/>
            </a:bodyPr>
            <a:lstStyle/>
            <a:p>
              <a:pPr marL="0" lvl="0" indent="0" algn="ctr" defTabSz="711200">
                <a:lnSpc>
                  <a:spcPct val="90000"/>
                </a:lnSpc>
                <a:spcBef>
                  <a:spcPct val="0"/>
                </a:spcBef>
                <a:spcAft>
                  <a:spcPct val="35000"/>
                </a:spcAft>
                <a:buNone/>
              </a:pPr>
              <a:r>
                <a:rPr lang="en-US" sz="1600" b="1" u="none" strike="noStrike" kern="1200" cap="none" dirty="0">
                  <a:latin typeface="Tw Cen MT" panose="020B0602020104020603" pitchFamily="34" charset="0"/>
                </a:rPr>
                <a:t>Social Persuasion</a:t>
              </a:r>
            </a:p>
            <a:p>
              <a:pPr marL="0" lvl="0" indent="0" algn="ctr" defTabSz="711200">
                <a:lnSpc>
                  <a:spcPct val="90000"/>
                </a:lnSpc>
                <a:spcBef>
                  <a:spcPct val="0"/>
                </a:spcBef>
                <a:spcAft>
                  <a:spcPct val="35000"/>
                </a:spcAft>
                <a:buNone/>
              </a:pPr>
              <a:r>
                <a:rPr lang="en-US" sz="1600" u="none" strike="noStrike" kern="1200" cap="none" dirty="0">
                  <a:latin typeface="Tw Cen MT" panose="020B0602020104020603" pitchFamily="34" charset="0"/>
                </a:rPr>
                <a:t>Trusted source gives feedback &amp; encouragement</a:t>
              </a:r>
              <a:endParaRPr lang="en-US" sz="1600" kern="1200" dirty="0">
                <a:latin typeface="Tw Cen MT" panose="020B0602020104020603" pitchFamily="34" charset="0"/>
              </a:endParaRPr>
            </a:p>
          </p:txBody>
        </p:sp>
        <p:sp>
          <p:nvSpPr>
            <p:cNvPr id="19" name="Oval 18">
              <a:extLst>
                <a:ext uri="{FF2B5EF4-FFF2-40B4-BE49-F238E27FC236}">
                  <a16:creationId xmlns:a16="http://schemas.microsoft.com/office/drawing/2014/main" id="{9B31A373-FB2B-4272-93E9-BF0E8F029858}"/>
                </a:ext>
                <a:ext uri="{C183D7F6-B498-43B3-948B-1728B52AA6E4}">
                  <adec:decorative xmlns:adec="http://schemas.microsoft.com/office/drawing/2017/decorative" val="1"/>
                </a:ext>
              </a:extLst>
            </p:cNvPr>
            <p:cNvSpPr/>
            <p:nvPr/>
          </p:nvSpPr>
          <p:spPr>
            <a:xfrm>
              <a:off x="4908120" y="2143634"/>
              <a:ext cx="1315567" cy="1315567"/>
            </a:xfrm>
            <a:prstGeom prst="ellipse">
              <a:avLst/>
            </a:prstGeom>
            <a:blipFill>
              <a:blip r:embed="rId5" cstate="hqprint">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4">
                <a:tint val="50000"/>
                <a:hueOff val="0"/>
                <a:satOff val="0"/>
                <a:lumOff val="0"/>
                <a:alphaOff val="0"/>
              </a:schemeClr>
            </a:effectRef>
            <a:fontRef idx="minor">
              <a:schemeClr val="lt1">
                <a:hueOff val="0"/>
                <a:satOff val="0"/>
                <a:lumOff val="0"/>
                <a:alphaOff val="0"/>
              </a:schemeClr>
            </a:fontRef>
          </p:style>
        </p:sp>
        <p:sp>
          <p:nvSpPr>
            <p:cNvPr id="20" name="Freeform: Shape 19">
              <a:extLst>
                <a:ext uri="{FF2B5EF4-FFF2-40B4-BE49-F238E27FC236}">
                  <a16:creationId xmlns:a16="http://schemas.microsoft.com/office/drawing/2014/main" id="{DD223A80-F239-48E1-AB45-543456312AB3}"/>
                </a:ext>
                <a:ext uri="{C183D7F6-B498-43B3-948B-1728B52AA6E4}">
                  <adec:decorative xmlns:adec="http://schemas.microsoft.com/office/drawing/2017/decorative" val="1"/>
                </a:ext>
              </a:extLst>
            </p:cNvPr>
            <p:cNvSpPr/>
            <p:nvPr/>
          </p:nvSpPr>
          <p:spPr>
            <a:xfrm>
              <a:off x="6488047" y="1906595"/>
              <a:ext cx="1739892" cy="3950653"/>
            </a:xfrm>
            <a:custGeom>
              <a:avLst/>
              <a:gdLst>
                <a:gd name="connsiteX0" fmla="*/ 0 w 1739892"/>
                <a:gd name="connsiteY0" fmla="*/ 173989 h 3950653"/>
                <a:gd name="connsiteX1" fmla="*/ 173989 w 1739892"/>
                <a:gd name="connsiteY1" fmla="*/ 0 h 3950653"/>
                <a:gd name="connsiteX2" fmla="*/ 1565903 w 1739892"/>
                <a:gd name="connsiteY2" fmla="*/ 0 h 3950653"/>
                <a:gd name="connsiteX3" fmla="*/ 1739892 w 1739892"/>
                <a:gd name="connsiteY3" fmla="*/ 173989 h 3950653"/>
                <a:gd name="connsiteX4" fmla="*/ 1739892 w 1739892"/>
                <a:gd name="connsiteY4" fmla="*/ 3776664 h 3950653"/>
                <a:gd name="connsiteX5" fmla="*/ 1565903 w 1739892"/>
                <a:gd name="connsiteY5" fmla="*/ 3950653 h 3950653"/>
                <a:gd name="connsiteX6" fmla="*/ 173989 w 1739892"/>
                <a:gd name="connsiteY6" fmla="*/ 3950653 h 3950653"/>
                <a:gd name="connsiteX7" fmla="*/ 0 w 1739892"/>
                <a:gd name="connsiteY7" fmla="*/ 3776664 h 3950653"/>
                <a:gd name="connsiteX8" fmla="*/ 0 w 1739892"/>
                <a:gd name="connsiteY8" fmla="*/ 173989 h 3950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9892" h="3950653">
                  <a:moveTo>
                    <a:pt x="0" y="173989"/>
                  </a:moveTo>
                  <a:cubicBezTo>
                    <a:pt x="0" y="77898"/>
                    <a:pt x="77898" y="0"/>
                    <a:pt x="173989" y="0"/>
                  </a:cubicBezTo>
                  <a:lnTo>
                    <a:pt x="1565903" y="0"/>
                  </a:lnTo>
                  <a:cubicBezTo>
                    <a:pt x="1661994" y="0"/>
                    <a:pt x="1739892" y="77898"/>
                    <a:pt x="1739892" y="173989"/>
                  </a:cubicBezTo>
                  <a:lnTo>
                    <a:pt x="1739892" y="3776664"/>
                  </a:lnTo>
                  <a:cubicBezTo>
                    <a:pt x="1739892" y="3872755"/>
                    <a:pt x="1661994" y="3950653"/>
                    <a:pt x="1565903" y="3950653"/>
                  </a:cubicBezTo>
                  <a:lnTo>
                    <a:pt x="173989" y="3950653"/>
                  </a:lnTo>
                  <a:cubicBezTo>
                    <a:pt x="77898" y="3950653"/>
                    <a:pt x="0" y="3872755"/>
                    <a:pt x="0" y="3776664"/>
                  </a:cubicBezTo>
                  <a:lnTo>
                    <a:pt x="0" y="173989"/>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113792" tIns="1694053" rIns="113792" bIns="903923" numCol="1" spcCol="1270" anchor="ctr" anchorCtr="0">
              <a:noAutofit/>
            </a:bodyPr>
            <a:lstStyle/>
            <a:p>
              <a:pPr marL="0" lvl="0" indent="0" algn="ctr" defTabSz="711200">
                <a:lnSpc>
                  <a:spcPct val="90000"/>
                </a:lnSpc>
                <a:spcBef>
                  <a:spcPct val="0"/>
                </a:spcBef>
                <a:spcAft>
                  <a:spcPct val="35000"/>
                </a:spcAft>
                <a:buNone/>
              </a:pPr>
              <a:r>
                <a:rPr lang="en-US" sz="1600" b="1" u="none" strike="noStrike" kern="1200" cap="none" dirty="0">
                  <a:latin typeface="Tw Cen MT" panose="020B0602020104020603" pitchFamily="34" charset="0"/>
                </a:rPr>
                <a:t>Affective State</a:t>
              </a:r>
            </a:p>
            <a:p>
              <a:pPr marL="0" lvl="0" indent="0" algn="ctr" defTabSz="711200">
                <a:lnSpc>
                  <a:spcPct val="90000"/>
                </a:lnSpc>
                <a:spcBef>
                  <a:spcPct val="0"/>
                </a:spcBef>
                <a:spcAft>
                  <a:spcPct val="35000"/>
                </a:spcAft>
                <a:buNone/>
              </a:pPr>
              <a:r>
                <a:rPr lang="en-US" sz="1600" u="none" strike="noStrike" kern="1200" cap="none" dirty="0">
                  <a:latin typeface="Tw Cen MT" panose="020B0602020104020603" pitchFamily="34" charset="0"/>
                </a:rPr>
                <a:t>Physiological effect</a:t>
              </a:r>
              <a:endParaRPr lang="en-US" sz="1600" kern="1200" dirty="0">
                <a:latin typeface="Tw Cen MT" panose="020B0602020104020603" pitchFamily="34" charset="0"/>
              </a:endParaRPr>
            </a:p>
          </p:txBody>
        </p:sp>
        <p:sp>
          <p:nvSpPr>
            <p:cNvPr id="21" name="Oval 20">
              <a:extLst>
                <a:ext uri="{FF2B5EF4-FFF2-40B4-BE49-F238E27FC236}">
                  <a16:creationId xmlns:a16="http://schemas.microsoft.com/office/drawing/2014/main" id="{EA5C9D7A-E9B5-4D03-9192-29C8716796BF}"/>
                </a:ext>
                <a:ext uri="{C183D7F6-B498-43B3-948B-1728B52AA6E4}">
                  <adec:decorative xmlns:adec="http://schemas.microsoft.com/office/drawing/2017/decorative" val="1"/>
                </a:ext>
              </a:extLst>
            </p:cNvPr>
            <p:cNvSpPr/>
            <p:nvPr/>
          </p:nvSpPr>
          <p:spPr>
            <a:xfrm>
              <a:off x="6700209" y="2143634"/>
              <a:ext cx="1315567" cy="1315567"/>
            </a:xfrm>
            <a:prstGeom prst="ellipse">
              <a:avLst/>
            </a:prstGeom>
            <a:blipFill>
              <a:blip r:embed="rId6"/>
              <a:srcRect/>
              <a:stretch>
                <a:fillRect/>
              </a:stretch>
            </a:blipFill>
          </p:spPr>
          <p:style>
            <a:lnRef idx="2">
              <a:schemeClr val="lt1">
                <a:hueOff val="0"/>
                <a:satOff val="0"/>
                <a:lumOff val="0"/>
                <a:alphaOff val="0"/>
              </a:schemeClr>
            </a:lnRef>
            <a:fillRef idx="1">
              <a:scrgbClr r="0" g="0" b="0"/>
            </a:fillRef>
            <a:effectRef idx="0">
              <a:schemeClr val="accent5">
                <a:tint val="50000"/>
                <a:hueOff val="0"/>
                <a:satOff val="0"/>
                <a:lumOff val="0"/>
                <a:alphaOff val="0"/>
              </a:schemeClr>
            </a:effectRef>
            <a:fontRef idx="minor">
              <a:schemeClr val="lt1">
                <a:hueOff val="0"/>
                <a:satOff val="0"/>
                <a:lumOff val="0"/>
                <a:alphaOff val="0"/>
              </a:schemeClr>
            </a:fontRef>
          </p:style>
        </p:sp>
      </p:grpSp>
    </p:spTree>
    <p:extLst>
      <p:ext uri="{BB962C8B-B14F-4D97-AF65-F5344CB8AC3E}">
        <p14:creationId xmlns:p14="http://schemas.microsoft.com/office/powerpoint/2010/main" val="5449543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66B14C7-9D01-4BE6-8767-BF6D30D7A9AA}"/>
              </a:ext>
            </a:extLst>
          </p:cNvPr>
          <p:cNvSpPr>
            <a:spLocks noGrp="1"/>
          </p:cNvSpPr>
          <p:nvPr>
            <p:ph type="title"/>
          </p:nvPr>
        </p:nvSpPr>
        <p:spPr/>
        <p:txBody>
          <a:bodyPr/>
          <a:lstStyle/>
          <a:p>
            <a:r>
              <a:rPr lang="en-US" dirty="0"/>
              <a:t>Exploring Teacher Inquiry</a:t>
            </a:r>
          </a:p>
        </p:txBody>
      </p:sp>
      <p:pic>
        <p:nvPicPr>
          <p:cNvPr id="4" name="Google Shape;337;p66" descr="Photo of the book &quot;Educational Leadership, Data-Now what?&quot;&#10;">
            <a:extLst>
              <a:ext uri="{FF2B5EF4-FFF2-40B4-BE49-F238E27FC236}">
                <a16:creationId xmlns:a16="http://schemas.microsoft.com/office/drawing/2014/main" id="{412DFFE4-DBEF-4C6C-B971-1007E62A63A6}"/>
              </a:ext>
            </a:extLst>
          </p:cNvPr>
          <p:cNvPicPr preferRelativeResize="0"/>
          <p:nvPr/>
        </p:nvPicPr>
        <p:blipFill>
          <a:blip r:embed="rId3">
            <a:alphaModFix/>
          </a:blip>
          <a:stretch>
            <a:fillRect/>
          </a:stretch>
        </p:blipFill>
        <p:spPr>
          <a:xfrm>
            <a:off x="6227145" y="2459738"/>
            <a:ext cx="2018635" cy="2664600"/>
          </a:xfrm>
          <a:prstGeom prst="rect">
            <a:avLst/>
          </a:prstGeom>
          <a:noFill/>
          <a:ln>
            <a:noFill/>
          </a:ln>
        </p:spPr>
      </p:pic>
      <p:pic>
        <p:nvPicPr>
          <p:cNvPr id="5" name="Google Shape;338;p66" descr="YouTube Video">
            <a:hlinkClick r:id="rId4"/>
            <a:extLst>
              <a:ext uri="{FF2B5EF4-FFF2-40B4-BE49-F238E27FC236}">
                <a16:creationId xmlns:a16="http://schemas.microsoft.com/office/drawing/2014/main" id="{FC4E690D-518E-47D7-8BC5-E69C4A06D0CA}"/>
              </a:ext>
            </a:extLst>
          </p:cNvPr>
          <p:cNvPicPr preferRelativeResize="0"/>
          <p:nvPr/>
        </p:nvPicPr>
        <p:blipFill rotWithShape="1">
          <a:blip r:embed="rId5">
            <a:alphaModFix/>
          </a:blip>
          <a:srcRect/>
          <a:stretch/>
        </p:blipFill>
        <p:spPr>
          <a:xfrm>
            <a:off x="815464" y="2641501"/>
            <a:ext cx="4648451" cy="2301075"/>
          </a:xfrm>
          <a:prstGeom prst="rect">
            <a:avLst/>
          </a:prstGeom>
          <a:noFill/>
          <a:ln>
            <a:noFill/>
          </a:ln>
        </p:spPr>
      </p:pic>
      <p:pic>
        <p:nvPicPr>
          <p:cNvPr id="6" name="Picture 5" descr="This icon indicates there is further information found in the Handout packet." title="Document Icon">
            <a:extLst>
              <a:ext uri="{FF2B5EF4-FFF2-40B4-BE49-F238E27FC236}">
                <a16:creationId xmlns:a16="http://schemas.microsoft.com/office/drawing/2014/main" id="{7A9A0621-7B3F-4312-885A-55FA31649BB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45780" y="5620369"/>
            <a:ext cx="728473" cy="731521"/>
          </a:xfrm>
          <a:prstGeom prst="rect">
            <a:avLst/>
          </a:prstGeom>
        </p:spPr>
      </p:pic>
      <p:pic>
        <p:nvPicPr>
          <p:cNvPr id="7" name="Picture 6" descr="Reflections/Activities Icon&#10;&#10;This icon indicates the presence of activities or times of reflection.">
            <a:extLst>
              <a:ext uri="{FF2B5EF4-FFF2-40B4-BE49-F238E27FC236}">
                <a16:creationId xmlns:a16="http://schemas.microsoft.com/office/drawing/2014/main" id="{C55491B6-A5D1-4B08-A132-44963DFE786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328332" y="5620369"/>
            <a:ext cx="731521" cy="731521"/>
          </a:xfrm>
          <a:prstGeom prst="rect">
            <a:avLst/>
          </a:prstGeom>
        </p:spPr>
      </p:pic>
    </p:spTree>
    <p:extLst>
      <p:ext uri="{BB962C8B-B14F-4D97-AF65-F5344CB8AC3E}">
        <p14:creationId xmlns:p14="http://schemas.microsoft.com/office/powerpoint/2010/main" val="202759627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A787B88-4EBD-496B-8C6A-FE780097B1B9}"/>
              </a:ext>
            </a:extLst>
          </p:cNvPr>
          <p:cNvSpPr>
            <a:spLocks noGrp="1"/>
          </p:cNvSpPr>
          <p:nvPr>
            <p:ph type="title"/>
          </p:nvPr>
        </p:nvSpPr>
        <p:spPr/>
        <p:txBody>
          <a:bodyPr/>
          <a:lstStyle/>
          <a:p>
            <a:r>
              <a:rPr lang="en-US" sz="3600" dirty="0"/>
              <a:t>Collaborative Teacher Inquiry involves…</a:t>
            </a:r>
          </a:p>
        </p:txBody>
      </p:sp>
      <p:sp>
        <p:nvSpPr>
          <p:cNvPr id="2" name="Text Placeholder 1">
            <a:extLst>
              <a:ext uri="{FF2B5EF4-FFF2-40B4-BE49-F238E27FC236}">
                <a16:creationId xmlns:a16="http://schemas.microsoft.com/office/drawing/2014/main" id="{9E7F6E39-A8A0-4F32-B83C-D54BECFB2DCF}"/>
              </a:ext>
            </a:extLst>
          </p:cNvPr>
          <p:cNvSpPr>
            <a:spLocks noGrp="1"/>
          </p:cNvSpPr>
          <p:nvPr>
            <p:ph type="body" idx="1"/>
          </p:nvPr>
        </p:nvSpPr>
        <p:spPr/>
        <p:txBody>
          <a:bodyPr>
            <a:normAutofit/>
          </a:bodyPr>
          <a:lstStyle/>
          <a:p>
            <a:pPr marL="457200" indent="-365760">
              <a:spcBef>
                <a:spcPts val="600"/>
              </a:spcBef>
            </a:pPr>
            <a:r>
              <a:rPr lang="en-US" dirty="0"/>
              <a:t>examining teacher and student learning in search of deeper understanding and evidence of impact;</a:t>
            </a:r>
          </a:p>
          <a:p>
            <a:pPr marL="457200" indent="-365760">
              <a:spcBef>
                <a:spcPts val="600"/>
              </a:spcBef>
            </a:pPr>
            <a:r>
              <a:rPr lang="en-US" dirty="0"/>
              <a:t>teachers working together to tackle challenges of professional practice by questioning what they already know/do in an area student need; and</a:t>
            </a:r>
          </a:p>
          <a:p>
            <a:pPr marL="457200" indent="-365760">
              <a:spcBef>
                <a:spcPts val="600"/>
              </a:spcBef>
            </a:pPr>
            <a:r>
              <a:rPr lang="en-US" dirty="0"/>
              <a:t>reflection on evidence and what it says about impact to student learning. </a:t>
            </a:r>
          </a:p>
        </p:txBody>
      </p:sp>
    </p:spTree>
    <p:extLst>
      <p:ext uri="{BB962C8B-B14F-4D97-AF65-F5344CB8AC3E}">
        <p14:creationId xmlns:p14="http://schemas.microsoft.com/office/powerpoint/2010/main" val="42427028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970DB99-9401-41EC-89B5-2CA1BAD56697}"/>
              </a:ext>
            </a:extLst>
          </p:cNvPr>
          <p:cNvSpPr>
            <a:spLocks noGrp="1"/>
          </p:cNvSpPr>
          <p:nvPr>
            <p:ph type="title"/>
          </p:nvPr>
        </p:nvSpPr>
        <p:spPr/>
        <p:txBody>
          <a:bodyPr/>
          <a:lstStyle/>
          <a:p>
            <a:r>
              <a:rPr lang="en-US" sz="3600" dirty="0"/>
              <a:t>Connecting Collaborative Teacher Inquiry and CTE</a:t>
            </a:r>
          </a:p>
        </p:txBody>
      </p:sp>
      <p:sp>
        <p:nvSpPr>
          <p:cNvPr id="2" name="Text Placeholder 1">
            <a:extLst>
              <a:ext uri="{FF2B5EF4-FFF2-40B4-BE49-F238E27FC236}">
                <a16:creationId xmlns:a16="http://schemas.microsoft.com/office/drawing/2014/main" id="{87ED34B2-76E2-4E13-81D8-34DF4DE0B228}"/>
              </a:ext>
            </a:extLst>
          </p:cNvPr>
          <p:cNvSpPr>
            <a:spLocks noGrp="1"/>
          </p:cNvSpPr>
          <p:nvPr>
            <p:ph type="body" idx="1"/>
          </p:nvPr>
        </p:nvSpPr>
        <p:spPr/>
        <p:txBody>
          <a:bodyPr/>
          <a:lstStyle/>
          <a:p>
            <a:pPr marL="152398" indent="0">
              <a:buNone/>
            </a:pPr>
            <a:r>
              <a:rPr lang="en-US" sz="3200" i="1" dirty="0">
                <a:cs typeface="Apple Chancery" panose="03020702040506060504" pitchFamily="66" charset="-79"/>
              </a:rPr>
              <a:t>“Teacher inquiry is the search for knowledge and solutions through systematic, intentional study of practice.” </a:t>
            </a:r>
          </a:p>
          <a:p>
            <a:pPr marL="152398" indent="0" algn="r">
              <a:buNone/>
            </a:pPr>
            <a:r>
              <a:rPr lang="en-US" sz="2000" i="1" dirty="0">
                <a:cs typeface="Apple Chancery" panose="03020702040506060504" pitchFamily="66" charset="-79"/>
              </a:rPr>
              <a:t>- Cochran-Smith &amp; Lytle, 1993</a:t>
            </a:r>
            <a:endParaRPr lang="en-US" sz="2000" i="1" dirty="0"/>
          </a:p>
          <a:p>
            <a:endParaRPr lang="en-US" dirty="0"/>
          </a:p>
        </p:txBody>
      </p:sp>
      <p:pic>
        <p:nvPicPr>
          <p:cNvPr id="4" name="Picture 3" descr="Reflections/Activities Icon&#10;&#10;This icon indicates the presence of activities or times of reflection.">
            <a:extLst>
              <a:ext uri="{FF2B5EF4-FFF2-40B4-BE49-F238E27FC236}">
                <a16:creationId xmlns:a16="http://schemas.microsoft.com/office/drawing/2014/main" id="{5E6E6ECF-CF8C-4C3D-9B77-F71DC4A14AD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45780" y="5620369"/>
            <a:ext cx="731521" cy="731521"/>
          </a:xfrm>
          <a:prstGeom prst="rect">
            <a:avLst/>
          </a:prstGeom>
        </p:spPr>
      </p:pic>
    </p:spTree>
    <p:extLst>
      <p:ext uri="{BB962C8B-B14F-4D97-AF65-F5344CB8AC3E}">
        <p14:creationId xmlns:p14="http://schemas.microsoft.com/office/powerpoint/2010/main" val="28446284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604C555-340B-424B-8C18-009641072D45}"/>
              </a:ext>
            </a:extLst>
          </p:cNvPr>
          <p:cNvSpPr>
            <a:spLocks noGrp="1"/>
          </p:cNvSpPr>
          <p:nvPr>
            <p:ph type="title"/>
          </p:nvPr>
        </p:nvSpPr>
        <p:spPr/>
        <p:txBody>
          <a:bodyPr/>
          <a:lstStyle/>
          <a:p>
            <a:r>
              <a:rPr lang="en-US" dirty="0">
                <a:solidFill>
                  <a:srgbClr val="0D4170"/>
                </a:solidFill>
                <a:sym typeface="Questrial"/>
              </a:rPr>
              <a:t>Hidden Slide #4</a:t>
            </a:r>
            <a:endParaRPr lang="en-US" dirty="0"/>
          </a:p>
        </p:txBody>
      </p:sp>
      <p:sp>
        <p:nvSpPr>
          <p:cNvPr id="2" name="Text Placeholder 1">
            <a:extLst>
              <a:ext uri="{FF2B5EF4-FFF2-40B4-BE49-F238E27FC236}">
                <a16:creationId xmlns:a16="http://schemas.microsoft.com/office/drawing/2014/main" id="{6296DDF7-50AD-48E1-90D3-9AF6741347D4}"/>
              </a:ext>
            </a:extLst>
          </p:cNvPr>
          <p:cNvSpPr>
            <a:spLocks noGrp="1"/>
          </p:cNvSpPr>
          <p:nvPr>
            <p:ph type="body" idx="1"/>
          </p:nvPr>
        </p:nvSpPr>
        <p:spPr>
          <a:xfrm>
            <a:off x="457200" y="1807535"/>
            <a:ext cx="8229600" cy="4028821"/>
          </a:xfrm>
        </p:spPr>
        <p:txBody>
          <a:bodyPr numCol="2">
            <a:noAutofit/>
          </a:bodyPr>
          <a:lstStyle/>
          <a:p>
            <a:pPr marL="50051" indent="0">
              <a:lnSpc>
                <a:spcPct val="115000"/>
              </a:lnSpc>
              <a:buSzPct val="75000"/>
              <a:buNone/>
            </a:pPr>
            <a:r>
              <a:rPr lang="en-US" sz="2000" dirty="0"/>
              <a:t>Handouts:</a:t>
            </a:r>
          </a:p>
          <a:p>
            <a:pPr marL="457200" indent="-365760">
              <a:lnSpc>
                <a:spcPct val="120000"/>
              </a:lnSpc>
              <a:spcBef>
                <a:spcPts val="600"/>
              </a:spcBef>
              <a:buSzPct val="75000"/>
              <a:buFont typeface="Wingdings" panose="05000000000000000000" pitchFamily="2" charset="2"/>
              <a:buChar char="q"/>
            </a:pPr>
            <a:r>
              <a:rPr lang="en-US" sz="2000" dirty="0"/>
              <a:t>CTE Infographic</a:t>
            </a:r>
          </a:p>
          <a:p>
            <a:pPr marL="457200" indent="-365760">
              <a:lnSpc>
                <a:spcPct val="120000"/>
              </a:lnSpc>
              <a:spcBef>
                <a:spcPts val="600"/>
              </a:spcBef>
              <a:buSzPct val="75000"/>
              <a:buFont typeface="Wingdings" panose="05000000000000000000" pitchFamily="2" charset="2"/>
              <a:buChar char="q"/>
            </a:pPr>
            <a:r>
              <a:rPr lang="en-US" sz="2000" dirty="0"/>
              <a:t>Efficacy Definitions and Decisions</a:t>
            </a:r>
          </a:p>
          <a:p>
            <a:pPr marL="457200" indent="-365760">
              <a:lnSpc>
                <a:spcPct val="120000"/>
              </a:lnSpc>
              <a:spcBef>
                <a:spcPts val="600"/>
              </a:spcBef>
              <a:buSzPct val="75000"/>
              <a:buFont typeface="Wingdings" panose="05000000000000000000" pitchFamily="2" charset="2"/>
              <a:buChar char="q"/>
            </a:pPr>
            <a:r>
              <a:rPr lang="en-US" sz="2000" dirty="0">
                <a:ea typeface="Questrial"/>
                <a:cs typeface="Questrial"/>
              </a:rPr>
              <a:t>David, J. L. (2008). What research says about collaborative inquiry. </a:t>
            </a:r>
            <a:r>
              <a:rPr lang="en-US" sz="2000" i="1" dirty="0">
                <a:ea typeface="Questrial"/>
                <a:cs typeface="Questrial"/>
              </a:rPr>
              <a:t> Educational Leadership</a:t>
            </a:r>
            <a:r>
              <a:rPr lang="en-US" sz="2000" dirty="0">
                <a:ea typeface="Questrial"/>
                <a:cs typeface="Questrial"/>
              </a:rPr>
              <a:t>, 66(4), 87-88. Retrieved from  </a:t>
            </a:r>
            <a:r>
              <a:rPr lang="en-US" sz="1400" dirty="0">
                <a:ea typeface="Questrial"/>
                <a:cs typeface="Questrial"/>
                <a:hlinkClick r:id="rId3"/>
              </a:rPr>
              <a:t>http://www.ascd.org/publications/educational-leadership/dec08/vol66/num04/Collaborative-Inquiry.aspx</a:t>
            </a:r>
            <a:r>
              <a:rPr lang="en-US" sz="1400" dirty="0">
                <a:ea typeface="Questrial"/>
                <a:cs typeface="Questrial"/>
              </a:rPr>
              <a:t>   </a:t>
            </a:r>
          </a:p>
          <a:p>
            <a:pPr marL="457200" indent="-365760">
              <a:lnSpc>
                <a:spcPct val="120000"/>
              </a:lnSpc>
              <a:spcBef>
                <a:spcPts val="600"/>
              </a:spcBef>
              <a:buSzPct val="75000"/>
              <a:buFont typeface="Wingdings" panose="05000000000000000000" pitchFamily="2" charset="2"/>
              <a:buChar char="q"/>
            </a:pPr>
            <a:endParaRPr lang="en-US" sz="1400" dirty="0">
              <a:ea typeface="Questrial"/>
              <a:cs typeface="Questrial"/>
            </a:endParaRPr>
          </a:p>
          <a:p>
            <a:pPr marL="457200" indent="-365760">
              <a:lnSpc>
                <a:spcPct val="120000"/>
              </a:lnSpc>
              <a:spcBef>
                <a:spcPts val="600"/>
              </a:spcBef>
              <a:buSzPct val="75000"/>
              <a:buFont typeface="Wingdings" panose="05000000000000000000" pitchFamily="2" charset="2"/>
              <a:buChar char="q"/>
            </a:pPr>
            <a:r>
              <a:rPr lang="en-US" sz="2000" dirty="0"/>
              <a:t>CTE Flow Chart</a:t>
            </a:r>
          </a:p>
          <a:p>
            <a:pPr marL="457200" indent="-365760">
              <a:lnSpc>
                <a:spcPct val="120000"/>
              </a:lnSpc>
              <a:spcBef>
                <a:spcPts val="600"/>
              </a:spcBef>
              <a:buSzPct val="75000"/>
              <a:buFont typeface="Wingdings" panose="05000000000000000000" pitchFamily="2" charset="2"/>
              <a:buChar char="q"/>
            </a:pPr>
            <a:r>
              <a:rPr lang="en-US" sz="2000" dirty="0"/>
              <a:t>CTE Planning Reflection Questions</a:t>
            </a:r>
          </a:p>
          <a:p>
            <a:pPr marL="457200" indent="-365760">
              <a:lnSpc>
                <a:spcPct val="120000"/>
              </a:lnSpc>
              <a:spcBef>
                <a:spcPts val="600"/>
              </a:spcBef>
              <a:buSzPct val="75000"/>
              <a:buFont typeface="Wingdings" panose="05000000000000000000" pitchFamily="2" charset="2"/>
              <a:buChar char="q"/>
            </a:pPr>
            <a:r>
              <a:rPr lang="en-US" sz="2000" dirty="0"/>
              <a:t>CTE Practice Profile</a:t>
            </a:r>
          </a:p>
          <a:p>
            <a:pPr marL="457200" indent="-365760">
              <a:lnSpc>
                <a:spcPct val="120000"/>
              </a:lnSpc>
              <a:spcBef>
                <a:spcPts val="600"/>
              </a:spcBef>
              <a:buSzPct val="75000"/>
              <a:buFont typeface="Wingdings" panose="05000000000000000000" pitchFamily="2" charset="2"/>
              <a:buChar char="q"/>
            </a:pPr>
            <a:r>
              <a:rPr lang="en-US" sz="2000" dirty="0"/>
              <a:t>CTE Action Plan</a:t>
            </a:r>
          </a:p>
        </p:txBody>
      </p:sp>
      <p:pic>
        <p:nvPicPr>
          <p:cNvPr id="5" name="Picture 4" descr="Indicates Handouts&#10;" title="Folder Icon ">
            <a:extLst>
              <a:ext uri="{FF2B5EF4-FFF2-40B4-BE49-F238E27FC236}">
                <a16:creationId xmlns:a16="http://schemas.microsoft.com/office/drawing/2014/main" id="{F012A08F-516B-4DCE-8C54-8D8E8B38DD9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47888" y="5614416"/>
            <a:ext cx="728473" cy="731521"/>
          </a:xfrm>
          <a:prstGeom prst="rect">
            <a:avLst/>
          </a:prstGeom>
        </p:spPr>
      </p:pic>
    </p:spTree>
    <p:extLst>
      <p:ext uri="{BB962C8B-B14F-4D97-AF65-F5344CB8AC3E}">
        <p14:creationId xmlns:p14="http://schemas.microsoft.com/office/powerpoint/2010/main" val="1015145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469F19F-0C6B-4A13-A0D6-C7CFDB0E1671}"/>
              </a:ext>
            </a:extLst>
          </p:cNvPr>
          <p:cNvSpPr>
            <a:spLocks noGrp="1"/>
          </p:cNvSpPr>
          <p:nvPr>
            <p:ph type="title"/>
          </p:nvPr>
        </p:nvSpPr>
        <p:spPr/>
        <p:txBody>
          <a:bodyPr/>
          <a:lstStyle/>
          <a:p>
            <a:r>
              <a:rPr lang="en-US" sz="3600" dirty="0"/>
              <a:t>Critical Components of </a:t>
            </a:r>
            <a:br>
              <a:rPr lang="en-US" sz="3600" dirty="0"/>
            </a:br>
            <a:r>
              <a:rPr lang="en-US" sz="3600" dirty="0"/>
              <a:t>Collaborative Teacher Inquiry</a:t>
            </a:r>
          </a:p>
        </p:txBody>
      </p:sp>
      <p:sp>
        <p:nvSpPr>
          <p:cNvPr id="2" name="Text Placeholder 1">
            <a:extLst>
              <a:ext uri="{FF2B5EF4-FFF2-40B4-BE49-F238E27FC236}">
                <a16:creationId xmlns:a16="http://schemas.microsoft.com/office/drawing/2014/main" id="{09ED86A6-ABC7-4278-B516-D5BFA0E115E0}"/>
              </a:ext>
            </a:extLst>
          </p:cNvPr>
          <p:cNvSpPr>
            <a:spLocks noGrp="1"/>
          </p:cNvSpPr>
          <p:nvPr>
            <p:ph type="body" idx="1"/>
          </p:nvPr>
        </p:nvSpPr>
        <p:spPr/>
        <p:txBody>
          <a:bodyPr>
            <a:normAutofit/>
          </a:bodyPr>
          <a:lstStyle/>
          <a:p>
            <a:pPr marL="152401" indent="0">
              <a:buNone/>
            </a:pPr>
            <a:r>
              <a:rPr lang="en-US" dirty="0"/>
              <a:t>Groups of teachers</a:t>
            </a:r>
          </a:p>
          <a:p>
            <a:pPr marL="457200" lvl="1" indent="-365760">
              <a:spcBef>
                <a:spcPts val="600"/>
              </a:spcBef>
              <a:buFont typeface="+mj-lt"/>
              <a:buAutoNum type="arabicPeriod"/>
            </a:pPr>
            <a:r>
              <a:rPr lang="en-US" sz="2400" dirty="0"/>
              <a:t>identify and define a compelling, recurring problem of instruction,</a:t>
            </a:r>
          </a:p>
          <a:p>
            <a:pPr marL="457200" lvl="1" indent="-365760">
              <a:spcBef>
                <a:spcPts val="600"/>
              </a:spcBef>
              <a:buFont typeface="+mj-lt"/>
              <a:buAutoNum type="arabicPeriod"/>
            </a:pPr>
            <a:r>
              <a:rPr lang="en-US" sz="2400" dirty="0"/>
              <a:t>develop and document instructional solutions, </a:t>
            </a:r>
          </a:p>
          <a:p>
            <a:pPr marL="457200" lvl="1" indent="-365760">
              <a:spcBef>
                <a:spcPts val="600"/>
              </a:spcBef>
              <a:buFont typeface="+mj-lt"/>
              <a:buAutoNum type="arabicPeriod"/>
            </a:pPr>
            <a:r>
              <a:rPr lang="en-US" sz="2400" dirty="0"/>
              <a:t>ensure collective commitment to the plan,</a:t>
            </a:r>
          </a:p>
          <a:p>
            <a:pPr marL="457200" lvl="1" indent="-365760">
              <a:spcBef>
                <a:spcPts val="600"/>
              </a:spcBef>
              <a:buFont typeface="+mj-lt"/>
              <a:buAutoNum type="arabicPeriod"/>
            </a:pPr>
            <a:r>
              <a:rPr lang="en-US" sz="2400" dirty="0"/>
              <a:t>implement instructional solutions,</a:t>
            </a:r>
          </a:p>
          <a:p>
            <a:pPr marL="457200" lvl="1" indent="-365760">
              <a:spcBef>
                <a:spcPts val="600"/>
              </a:spcBef>
              <a:buFont typeface="+mj-lt"/>
              <a:buAutoNum type="arabicPeriod"/>
            </a:pPr>
            <a:r>
              <a:rPr lang="en-US" sz="2400" dirty="0"/>
              <a:t>collect a variety of forms of evidence/data, and</a:t>
            </a:r>
          </a:p>
          <a:p>
            <a:pPr marL="457200" lvl="1" indent="-365760">
              <a:spcBef>
                <a:spcPts val="600"/>
              </a:spcBef>
              <a:buFont typeface="+mj-lt"/>
              <a:buAutoNum type="arabicPeriod"/>
            </a:pPr>
            <a:r>
              <a:rPr lang="en-US" sz="2400" dirty="0"/>
              <a:t>reflect on the data and revise plan.</a:t>
            </a:r>
          </a:p>
        </p:txBody>
      </p:sp>
      <p:sp>
        <p:nvSpPr>
          <p:cNvPr id="4" name="TextBox 3">
            <a:extLst>
              <a:ext uri="{FF2B5EF4-FFF2-40B4-BE49-F238E27FC236}">
                <a16:creationId xmlns:a16="http://schemas.microsoft.com/office/drawing/2014/main" id="{390BA785-AC1C-48DD-B692-AA5A62D6B489}"/>
              </a:ext>
            </a:extLst>
          </p:cNvPr>
          <p:cNvSpPr txBox="1"/>
          <p:nvPr/>
        </p:nvSpPr>
        <p:spPr>
          <a:xfrm>
            <a:off x="7485830" y="6502421"/>
            <a:ext cx="1200970" cy="276999"/>
          </a:xfrm>
          <a:prstGeom prst="rect">
            <a:avLst/>
          </a:prstGeom>
          <a:noFill/>
        </p:spPr>
        <p:txBody>
          <a:bodyPr wrap="none" rtlCol="0">
            <a:spAutoFit/>
          </a:bodyPr>
          <a:lstStyle/>
          <a:p>
            <a:pPr algn="r"/>
            <a:r>
              <a:rPr lang="en-US" sz="1200" dirty="0">
                <a:latin typeface="Tw Cen MT" panose="020B0602020104020603" pitchFamily="34" charset="0"/>
              </a:rPr>
              <a:t>(</a:t>
            </a:r>
            <a:r>
              <a:rPr lang="en-US" sz="1200" dirty="0" err="1">
                <a:latin typeface="Tw Cen MT" panose="020B0602020104020603" pitchFamily="34" charset="0"/>
              </a:rPr>
              <a:t>Ermeling</a:t>
            </a:r>
            <a:r>
              <a:rPr lang="en-US" sz="1200" dirty="0">
                <a:latin typeface="Tw Cen MT" panose="020B0602020104020603" pitchFamily="34" charset="0"/>
              </a:rPr>
              <a:t>, 2010)</a:t>
            </a:r>
          </a:p>
        </p:txBody>
      </p:sp>
    </p:spTree>
    <p:extLst>
      <p:ext uri="{BB962C8B-B14F-4D97-AF65-F5344CB8AC3E}">
        <p14:creationId xmlns:p14="http://schemas.microsoft.com/office/powerpoint/2010/main" val="170332750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DF1800D-0FFA-4189-B24F-9B33FCDB7F4E}"/>
              </a:ext>
            </a:extLst>
          </p:cNvPr>
          <p:cNvSpPr>
            <a:spLocks noGrp="1"/>
          </p:cNvSpPr>
          <p:nvPr>
            <p:ph type="title"/>
          </p:nvPr>
        </p:nvSpPr>
        <p:spPr/>
        <p:txBody>
          <a:bodyPr/>
          <a:lstStyle/>
          <a:p>
            <a:r>
              <a:rPr lang="en-US" dirty="0"/>
              <a:t>Collaborative Teacher Inquiry</a:t>
            </a:r>
          </a:p>
        </p:txBody>
      </p:sp>
      <p:sp>
        <p:nvSpPr>
          <p:cNvPr id="2" name="Text Placeholder 1">
            <a:extLst>
              <a:ext uri="{FF2B5EF4-FFF2-40B4-BE49-F238E27FC236}">
                <a16:creationId xmlns:a16="http://schemas.microsoft.com/office/drawing/2014/main" id="{4258E5D1-5ABA-41C0-84C1-5673DEA3A36D}"/>
              </a:ext>
            </a:extLst>
          </p:cNvPr>
          <p:cNvSpPr>
            <a:spLocks noGrp="1"/>
          </p:cNvSpPr>
          <p:nvPr>
            <p:ph type="body" idx="1"/>
          </p:nvPr>
        </p:nvSpPr>
        <p:spPr/>
        <p:txBody>
          <a:bodyPr/>
          <a:lstStyle/>
          <a:p>
            <a:pPr marL="457200" indent="-365760">
              <a:spcBef>
                <a:spcPts val="600"/>
              </a:spcBef>
              <a:buFont typeface="+mj-lt"/>
              <a:buAutoNum type="arabicPeriod"/>
            </a:pPr>
            <a:r>
              <a:rPr lang="en-US" dirty="0">
                <a:solidFill>
                  <a:schemeClr val="accent4"/>
                </a:solidFill>
              </a:rPr>
              <a:t>Identify and define a compelling, recurring problem of instruction</a:t>
            </a:r>
          </a:p>
          <a:p>
            <a:pPr marL="457200" indent="-365760">
              <a:spcBef>
                <a:spcPts val="600"/>
              </a:spcBef>
              <a:buFont typeface="+mj-lt"/>
              <a:buAutoNum type="arabicPeriod"/>
            </a:pPr>
            <a:r>
              <a:rPr lang="en-US" dirty="0">
                <a:solidFill>
                  <a:schemeClr val="accent4"/>
                </a:solidFill>
              </a:rPr>
              <a:t>Develop and document instructional solutions </a:t>
            </a:r>
          </a:p>
          <a:p>
            <a:pPr marL="457200" indent="-365760">
              <a:spcBef>
                <a:spcPts val="600"/>
              </a:spcBef>
              <a:buFont typeface="+mj-lt"/>
              <a:buAutoNum type="arabicPeriod"/>
            </a:pPr>
            <a:r>
              <a:rPr lang="en-US" dirty="0"/>
              <a:t>Ensure collective commitment to the plan</a:t>
            </a:r>
          </a:p>
          <a:p>
            <a:pPr marL="457200" indent="-365760">
              <a:spcBef>
                <a:spcPts val="600"/>
              </a:spcBef>
              <a:buFont typeface="+mj-lt"/>
              <a:buAutoNum type="arabicPeriod"/>
            </a:pPr>
            <a:r>
              <a:rPr lang="en-US" dirty="0"/>
              <a:t>Implement instructional solutions</a:t>
            </a:r>
          </a:p>
          <a:p>
            <a:pPr marL="457200" indent="-365760">
              <a:spcBef>
                <a:spcPts val="600"/>
              </a:spcBef>
              <a:buFont typeface="+mj-lt"/>
              <a:buAutoNum type="arabicPeriod"/>
            </a:pPr>
            <a:r>
              <a:rPr lang="en-US" dirty="0"/>
              <a:t>Collect a variety of forms of </a:t>
            </a:r>
            <a:r>
              <a:rPr lang="en-US" dirty="0">
                <a:solidFill>
                  <a:schemeClr val="accent4"/>
                </a:solidFill>
              </a:rPr>
              <a:t>evidence/data</a:t>
            </a:r>
          </a:p>
          <a:p>
            <a:pPr marL="457200" indent="-365760">
              <a:spcBef>
                <a:spcPts val="600"/>
              </a:spcBef>
              <a:buFont typeface="+mj-lt"/>
              <a:buAutoNum type="arabicPeriod"/>
            </a:pPr>
            <a:r>
              <a:rPr lang="en-US" dirty="0"/>
              <a:t>Reflect on the data and revise plan</a:t>
            </a:r>
          </a:p>
          <a:p>
            <a:pPr marL="609601" indent="-457200">
              <a:buFont typeface="+mj-lt"/>
              <a:buAutoNum type="arabicPeriod"/>
            </a:pPr>
            <a:endParaRPr lang="en-US" dirty="0"/>
          </a:p>
        </p:txBody>
      </p:sp>
      <p:sp>
        <p:nvSpPr>
          <p:cNvPr id="4" name="TextBox 3">
            <a:extLst>
              <a:ext uri="{FF2B5EF4-FFF2-40B4-BE49-F238E27FC236}">
                <a16:creationId xmlns:a16="http://schemas.microsoft.com/office/drawing/2014/main" id="{B560B3F9-8450-4F9F-AD1D-5872CF39C09A}"/>
              </a:ext>
            </a:extLst>
          </p:cNvPr>
          <p:cNvSpPr txBox="1"/>
          <p:nvPr/>
        </p:nvSpPr>
        <p:spPr>
          <a:xfrm>
            <a:off x="7843505" y="6502421"/>
            <a:ext cx="1200970" cy="276999"/>
          </a:xfrm>
          <a:prstGeom prst="rect">
            <a:avLst/>
          </a:prstGeom>
          <a:noFill/>
        </p:spPr>
        <p:txBody>
          <a:bodyPr wrap="none" rtlCol="0">
            <a:spAutoFit/>
          </a:bodyPr>
          <a:lstStyle/>
          <a:p>
            <a:r>
              <a:rPr lang="en-US" sz="1200" dirty="0">
                <a:latin typeface="Tw Cen MT" panose="020B0602020104020603" pitchFamily="34" charset="0"/>
              </a:rPr>
              <a:t>(</a:t>
            </a:r>
            <a:r>
              <a:rPr lang="en-US" sz="1200" dirty="0" err="1">
                <a:latin typeface="Tw Cen MT" panose="020B0602020104020603" pitchFamily="34" charset="0"/>
              </a:rPr>
              <a:t>Ermeling</a:t>
            </a:r>
            <a:r>
              <a:rPr lang="en-US" sz="1200" dirty="0">
                <a:latin typeface="Tw Cen MT" panose="020B0602020104020603" pitchFamily="34" charset="0"/>
              </a:rPr>
              <a:t>, 2010)</a:t>
            </a:r>
          </a:p>
        </p:txBody>
      </p:sp>
      <p:pic>
        <p:nvPicPr>
          <p:cNvPr id="5" name="Picture 4" descr="This icon indicates the presence of activities or times of reflection." title="Reflections/Activites Icon">
            <a:extLst>
              <a:ext uri="{FF2B5EF4-FFF2-40B4-BE49-F238E27FC236}">
                <a16:creationId xmlns:a16="http://schemas.microsoft.com/office/drawing/2014/main" id="{57F8A16C-15F6-4F86-ADC1-EB76154C84D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45780" y="5620369"/>
            <a:ext cx="731521" cy="731521"/>
          </a:xfrm>
          <a:prstGeom prst="rect">
            <a:avLst/>
          </a:prstGeom>
        </p:spPr>
      </p:pic>
    </p:spTree>
    <p:extLst>
      <p:ext uri="{BB962C8B-B14F-4D97-AF65-F5344CB8AC3E}">
        <p14:creationId xmlns:p14="http://schemas.microsoft.com/office/powerpoint/2010/main" val="320901784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85FDB63-F99D-4392-A96B-C1FE556AC77A}"/>
              </a:ext>
            </a:extLst>
          </p:cNvPr>
          <p:cNvSpPr>
            <a:spLocks noGrp="1"/>
          </p:cNvSpPr>
          <p:nvPr>
            <p:ph type="title"/>
          </p:nvPr>
        </p:nvSpPr>
        <p:spPr/>
        <p:txBody>
          <a:bodyPr/>
          <a:lstStyle/>
          <a:p>
            <a:r>
              <a:rPr lang="en" dirty="0"/>
              <a:t>Strategies for Success</a:t>
            </a:r>
            <a:endParaRPr lang="en-US" b="1" dirty="0"/>
          </a:p>
        </p:txBody>
      </p:sp>
      <p:sp>
        <p:nvSpPr>
          <p:cNvPr id="2" name="Text Placeholder 1">
            <a:extLst>
              <a:ext uri="{FF2B5EF4-FFF2-40B4-BE49-F238E27FC236}">
                <a16:creationId xmlns:a16="http://schemas.microsoft.com/office/drawing/2014/main" id="{69FCAE8C-5349-486F-BC35-FB239EB94C8B}"/>
              </a:ext>
            </a:extLst>
          </p:cNvPr>
          <p:cNvSpPr>
            <a:spLocks noGrp="1"/>
          </p:cNvSpPr>
          <p:nvPr>
            <p:ph type="body" idx="1"/>
          </p:nvPr>
        </p:nvSpPr>
        <p:spPr/>
        <p:txBody>
          <a:bodyPr/>
          <a:lstStyle/>
          <a:p>
            <a:pPr marL="457200" indent="-365760">
              <a:spcBef>
                <a:spcPts val="600"/>
              </a:spcBef>
              <a:buFont typeface="+mj-lt"/>
              <a:buAutoNum type="arabicPeriod"/>
            </a:pPr>
            <a:r>
              <a:rPr lang="en-US" dirty="0"/>
              <a:t>Job-Alike Teams</a:t>
            </a:r>
          </a:p>
          <a:p>
            <a:pPr marL="457200" indent="-365760">
              <a:spcBef>
                <a:spcPts val="600"/>
              </a:spcBef>
              <a:buFont typeface="+mj-lt"/>
              <a:buAutoNum type="arabicPeriod"/>
            </a:pPr>
            <a:r>
              <a:rPr lang="en-US" dirty="0"/>
              <a:t>Distributed Leadership Model </a:t>
            </a:r>
          </a:p>
          <a:p>
            <a:pPr marL="457200" indent="-365760">
              <a:spcBef>
                <a:spcPts val="600"/>
              </a:spcBef>
              <a:buFont typeface="+mj-lt"/>
              <a:buAutoNum type="arabicPeriod"/>
            </a:pPr>
            <a:r>
              <a:rPr lang="en-US" dirty="0"/>
              <a:t>Inquiry-Focused Protocols</a:t>
            </a:r>
          </a:p>
          <a:p>
            <a:pPr marL="457200" indent="-365760">
              <a:spcBef>
                <a:spcPts val="600"/>
              </a:spcBef>
              <a:buFont typeface="+mj-lt"/>
              <a:buAutoNum type="arabicPeriod"/>
            </a:pPr>
            <a:r>
              <a:rPr lang="en-US" dirty="0"/>
              <a:t>Regular and Protected Meeting Times</a:t>
            </a:r>
          </a:p>
        </p:txBody>
      </p:sp>
      <p:sp>
        <p:nvSpPr>
          <p:cNvPr id="4" name="TextBox 3">
            <a:extLst>
              <a:ext uri="{FF2B5EF4-FFF2-40B4-BE49-F238E27FC236}">
                <a16:creationId xmlns:a16="http://schemas.microsoft.com/office/drawing/2014/main" id="{4319363F-7D0F-4854-AF97-04EDAFDBDDD2}"/>
              </a:ext>
            </a:extLst>
          </p:cNvPr>
          <p:cNvSpPr txBox="1"/>
          <p:nvPr/>
        </p:nvSpPr>
        <p:spPr>
          <a:xfrm>
            <a:off x="7843505" y="6502421"/>
            <a:ext cx="1200970" cy="276999"/>
          </a:xfrm>
          <a:prstGeom prst="rect">
            <a:avLst/>
          </a:prstGeom>
          <a:noFill/>
        </p:spPr>
        <p:txBody>
          <a:bodyPr wrap="none" rtlCol="0">
            <a:spAutoFit/>
          </a:bodyPr>
          <a:lstStyle/>
          <a:p>
            <a:r>
              <a:rPr lang="en-US" sz="1200" dirty="0">
                <a:latin typeface="Tw Cen MT" panose="020B0602020104020603" pitchFamily="34" charset="0"/>
              </a:rPr>
              <a:t>(</a:t>
            </a:r>
            <a:r>
              <a:rPr lang="en-US" sz="1200" dirty="0" err="1">
                <a:latin typeface="Tw Cen MT" panose="020B0602020104020603" pitchFamily="34" charset="0"/>
              </a:rPr>
              <a:t>Ermeling</a:t>
            </a:r>
            <a:r>
              <a:rPr lang="en-US" sz="1200" dirty="0">
                <a:latin typeface="Tw Cen MT" panose="020B0602020104020603" pitchFamily="34" charset="0"/>
              </a:rPr>
              <a:t>, 2010)</a:t>
            </a:r>
          </a:p>
        </p:txBody>
      </p:sp>
    </p:spTree>
    <p:extLst>
      <p:ext uri="{BB962C8B-B14F-4D97-AF65-F5344CB8AC3E}">
        <p14:creationId xmlns:p14="http://schemas.microsoft.com/office/powerpoint/2010/main" val="89713256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69C71F8-D88F-428E-9317-5A16E73C3651}"/>
              </a:ext>
            </a:extLst>
          </p:cNvPr>
          <p:cNvSpPr>
            <a:spLocks noGrp="1"/>
          </p:cNvSpPr>
          <p:nvPr>
            <p:ph type="title"/>
          </p:nvPr>
        </p:nvSpPr>
        <p:spPr/>
        <p:txBody>
          <a:bodyPr/>
          <a:lstStyle/>
          <a:p>
            <a:r>
              <a:rPr lang="en" dirty="0"/>
              <a:t>Watch and Describe</a:t>
            </a:r>
            <a:endParaRPr lang="en-US" dirty="0"/>
          </a:p>
        </p:txBody>
      </p:sp>
      <p:pic>
        <p:nvPicPr>
          <p:cNvPr id="4" name="Online Media 3" descr="Teacher Labs: Making Professional Development Collaborative Video">
            <a:hlinkClick r:id="" action="ppaction://media"/>
            <a:extLst>
              <a:ext uri="{FF2B5EF4-FFF2-40B4-BE49-F238E27FC236}">
                <a16:creationId xmlns:a16="http://schemas.microsoft.com/office/drawing/2014/main" id="{55E6501D-0D1F-4D52-8223-F50A203387A6}"/>
              </a:ext>
            </a:extLst>
          </p:cNvPr>
          <p:cNvPicPr>
            <a:picLocks noRot="1" noChangeAspect="1"/>
          </p:cNvPicPr>
          <p:nvPr>
            <a:videoFile r:link="rId1"/>
          </p:nvPr>
        </p:nvPicPr>
        <p:blipFill>
          <a:blip r:embed="rId4"/>
          <a:stretch>
            <a:fillRect/>
          </a:stretch>
        </p:blipFill>
        <p:spPr>
          <a:xfrm>
            <a:off x="1524000" y="1714500"/>
            <a:ext cx="6096000" cy="3429000"/>
          </a:xfrm>
          <a:prstGeom prst="rect">
            <a:avLst/>
          </a:prstGeom>
        </p:spPr>
      </p:pic>
      <p:sp>
        <p:nvSpPr>
          <p:cNvPr id="2" name="Text Placeholder 1">
            <a:extLst>
              <a:ext uri="{FF2B5EF4-FFF2-40B4-BE49-F238E27FC236}">
                <a16:creationId xmlns:a16="http://schemas.microsoft.com/office/drawing/2014/main" id="{33D288D4-3AD0-4081-A69D-7D0DE4FD7BA4}"/>
              </a:ext>
            </a:extLst>
          </p:cNvPr>
          <p:cNvSpPr>
            <a:spLocks noGrp="1"/>
          </p:cNvSpPr>
          <p:nvPr>
            <p:ph type="body" idx="1"/>
          </p:nvPr>
        </p:nvSpPr>
        <p:spPr>
          <a:xfrm>
            <a:off x="1326776" y="5159375"/>
            <a:ext cx="6490447" cy="1524396"/>
          </a:xfrm>
        </p:spPr>
        <p:txBody>
          <a:bodyPr anchor="ctr"/>
          <a:lstStyle/>
          <a:p>
            <a:pPr marL="152401" indent="0">
              <a:buNone/>
            </a:pPr>
            <a:r>
              <a:rPr lang="en-US" sz="3200" dirty="0">
                <a:solidFill>
                  <a:schemeClr val="accent2"/>
                </a:solidFill>
                <a:highlight>
                  <a:srgbClr val="FFFFFF"/>
                </a:highlight>
                <a:ea typeface="Questrial"/>
                <a:cs typeface="Questrial"/>
              </a:rPr>
              <a:t>Describe the protocol for conducting this inquiry team.</a:t>
            </a:r>
          </a:p>
          <a:p>
            <a:endParaRPr lang="en-US" sz="1050" dirty="0">
              <a:solidFill>
                <a:srgbClr val="4A4A4A"/>
              </a:solidFill>
              <a:highlight>
                <a:srgbClr val="F4F4F4"/>
              </a:highlight>
              <a:latin typeface="Roboto"/>
              <a:ea typeface="Roboto"/>
              <a:cs typeface="Roboto"/>
              <a:sym typeface="Roboto"/>
            </a:endParaRPr>
          </a:p>
        </p:txBody>
      </p:sp>
      <p:pic>
        <p:nvPicPr>
          <p:cNvPr id="5" name="Picture 4" descr="Reflections/Activities Icon&#10;&#10;This icon indicates the presence of activities or times of reflection.">
            <a:extLst>
              <a:ext uri="{FF2B5EF4-FFF2-40B4-BE49-F238E27FC236}">
                <a16:creationId xmlns:a16="http://schemas.microsoft.com/office/drawing/2014/main" id="{7E709349-29DB-4C83-9FD0-7B9C033DFB1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45780" y="5620369"/>
            <a:ext cx="731521" cy="731521"/>
          </a:xfrm>
          <a:prstGeom prst="rect">
            <a:avLst/>
          </a:prstGeom>
        </p:spPr>
      </p:pic>
    </p:spTree>
    <p:extLst>
      <p:ext uri="{BB962C8B-B14F-4D97-AF65-F5344CB8AC3E}">
        <p14:creationId xmlns:p14="http://schemas.microsoft.com/office/powerpoint/2010/main" val="2206834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A795F3D-6D1C-40EC-AEAB-1BED4E1FADBD}"/>
              </a:ext>
            </a:extLst>
          </p:cNvPr>
          <p:cNvSpPr>
            <a:spLocks noGrp="1"/>
          </p:cNvSpPr>
          <p:nvPr>
            <p:ph type="title"/>
          </p:nvPr>
        </p:nvSpPr>
        <p:spPr/>
        <p:txBody>
          <a:bodyPr/>
          <a:lstStyle/>
          <a:p>
            <a:r>
              <a:rPr lang="en" sz="3600" dirty="0"/>
              <a:t>Collaborative Teacher Inquiry that Builds CTE, Looks Like…</a:t>
            </a:r>
            <a:endParaRPr lang="en-US" sz="3600" dirty="0"/>
          </a:p>
        </p:txBody>
      </p:sp>
      <p:sp>
        <p:nvSpPr>
          <p:cNvPr id="2" name="Text Placeholder 1">
            <a:extLst>
              <a:ext uri="{FF2B5EF4-FFF2-40B4-BE49-F238E27FC236}">
                <a16:creationId xmlns:a16="http://schemas.microsoft.com/office/drawing/2014/main" id="{1135FD37-CD86-45D0-9024-E570012F35B7}"/>
              </a:ext>
            </a:extLst>
          </p:cNvPr>
          <p:cNvSpPr>
            <a:spLocks noGrp="1"/>
          </p:cNvSpPr>
          <p:nvPr>
            <p:ph type="body" idx="1"/>
          </p:nvPr>
        </p:nvSpPr>
        <p:spPr/>
        <p:txBody>
          <a:bodyPr/>
          <a:lstStyle/>
          <a:p>
            <a:pPr marL="152401" indent="0">
              <a:spcBef>
                <a:spcPts val="1200"/>
              </a:spcBef>
              <a:buNone/>
            </a:pPr>
            <a:r>
              <a:rPr lang="en-US" dirty="0"/>
              <a:t>Teachers, collaboratively,</a:t>
            </a:r>
          </a:p>
          <a:p>
            <a:pPr marL="457200" indent="-365760">
              <a:spcBef>
                <a:spcPts val="600"/>
              </a:spcBef>
            </a:pPr>
            <a:r>
              <a:rPr lang="en-US" dirty="0"/>
              <a:t>meet in role-alike or grade-like teams,</a:t>
            </a:r>
          </a:p>
          <a:p>
            <a:pPr marL="457200" indent="-365760">
              <a:spcBef>
                <a:spcPts val="600"/>
              </a:spcBef>
            </a:pPr>
            <a:r>
              <a:rPr lang="en-US" dirty="0"/>
              <a:t>identify problem(s)/need(s),</a:t>
            </a:r>
          </a:p>
          <a:p>
            <a:pPr marL="457200" indent="-365760">
              <a:spcBef>
                <a:spcPts val="600"/>
              </a:spcBef>
            </a:pPr>
            <a:r>
              <a:rPr lang="en-US" dirty="0"/>
              <a:t>analyze data in relation to problem(s)/need(s),</a:t>
            </a:r>
          </a:p>
          <a:p>
            <a:pPr marL="457200" indent="-365760">
              <a:spcBef>
                <a:spcPts val="600"/>
              </a:spcBef>
            </a:pPr>
            <a:r>
              <a:rPr lang="en-US" dirty="0"/>
              <a:t>ask questions about the data to drive the inquiry,</a:t>
            </a:r>
          </a:p>
          <a:p>
            <a:pPr marL="457200" indent="-365760">
              <a:spcBef>
                <a:spcPts val="600"/>
              </a:spcBef>
            </a:pPr>
            <a:r>
              <a:rPr lang="en-US" dirty="0"/>
              <a:t>identify actionable steps to address problem(s)/need(s), and</a:t>
            </a:r>
          </a:p>
          <a:p>
            <a:pPr marL="457200" indent="-365760">
              <a:spcBef>
                <a:spcPts val="600"/>
              </a:spcBef>
            </a:pPr>
            <a:r>
              <a:rPr lang="en-US" dirty="0"/>
              <a:t>evaluate growth and revise as necessary.</a:t>
            </a:r>
          </a:p>
          <a:p>
            <a:endParaRPr lang="en-US" dirty="0"/>
          </a:p>
        </p:txBody>
      </p:sp>
    </p:spTree>
    <p:extLst>
      <p:ext uri="{BB962C8B-B14F-4D97-AF65-F5344CB8AC3E}">
        <p14:creationId xmlns:p14="http://schemas.microsoft.com/office/powerpoint/2010/main" val="329372130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BA0DD7E-0B31-425F-B3FE-B2670B7D5891}"/>
              </a:ext>
            </a:extLst>
          </p:cNvPr>
          <p:cNvSpPr>
            <a:spLocks noGrp="1"/>
          </p:cNvSpPr>
          <p:nvPr>
            <p:ph type="title"/>
          </p:nvPr>
        </p:nvSpPr>
        <p:spPr/>
        <p:txBody>
          <a:bodyPr/>
          <a:lstStyle/>
          <a:p>
            <a:r>
              <a:rPr lang="en-US" dirty="0">
                <a:ea typeface="Questrial"/>
                <a:cs typeface="Questrial"/>
              </a:rPr>
              <a:t>Next Steps: CTE Action = Results</a:t>
            </a:r>
            <a:endParaRPr lang="en-US" dirty="0"/>
          </a:p>
        </p:txBody>
      </p:sp>
      <p:pic>
        <p:nvPicPr>
          <p:cNvPr id="8" name="Google Shape;928;p119" descr="image of Next Steps Actions=results handout">
            <a:extLst>
              <a:ext uri="{FF2B5EF4-FFF2-40B4-BE49-F238E27FC236}">
                <a16:creationId xmlns:a16="http://schemas.microsoft.com/office/drawing/2014/main" id="{85F8B421-378A-47A9-982A-DE02FB1DDEB8}"/>
              </a:ext>
              <a:ext uri="{C183D7F6-B498-43B3-948B-1728B52AA6E4}">
                <adec:decorative xmlns:adec="http://schemas.microsoft.com/office/drawing/2017/decorative" val="0"/>
              </a:ext>
            </a:extLst>
          </p:cNvPr>
          <p:cNvPicPr preferRelativeResize="0"/>
          <p:nvPr/>
        </p:nvPicPr>
        <p:blipFill>
          <a:blip r:embed="rId3"/>
          <a:stretch>
            <a:fillRect/>
          </a:stretch>
        </p:blipFill>
        <p:spPr>
          <a:xfrm>
            <a:off x="2544461" y="1862265"/>
            <a:ext cx="4055077" cy="3133469"/>
          </a:xfrm>
          <a:prstGeom prst="rect">
            <a:avLst/>
          </a:prstGeom>
          <a:ln>
            <a:noFill/>
          </a:ln>
          <a:effectLst>
            <a:outerShdw blurRad="292100" dist="139700" dir="2700000" algn="tl" rotWithShape="0">
              <a:srgbClr val="333333">
                <a:alpha val="65000"/>
              </a:srgbClr>
            </a:outerShdw>
          </a:effectLst>
        </p:spPr>
      </p:pic>
      <p:sp>
        <p:nvSpPr>
          <p:cNvPr id="5" name="Text Placeholder 1">
            <a:extLst>
              <a:ext uri="{FF2B5EF4-FFF2-40B4-BE49-F238E27FC236}">
                <a16:creationId xmlns:a16="http://schemas.microsoft.com/office/drawing/2014/main" id="{D64C8206-0F7A-4E5A-8387-2EED490C5F39}"/>
              </a:ext>
            </a:extLst>
          </p:cNvPr>
          <p:cNvSpPr>
            <a:spLocks noGrp="1"/>
          </p:cNvSpPr>
          <p:nvPr>
            <p:ph type="body" idx="1"/>
          </p:nvPr>
        </p:nvSpPr>
        <p:spPr>
          <a:xfrm>
            <a:off x="457200" y="4631821"/>
            <a:ext cx="8229600" cy="888762"/>
          </a:xfrm>
          <a:solidFill>
            <a:schemeClr val="accent1">
              <a:lumMod val="20000"/>
              <a:lumOff val="80000"/>
            </a:schemeClr>
          </a:solidFill>
        </p:spPr>
        <p:txBody>
          <a:bodyPr>
            <a:normAutofit/>
          </a:bodyPr>
          <a:lstStyle/>
          <a:p>
            <a:pPr marL="152401" indent="0" algn="ctr">
              <a:buNone/>
            </a:pPr>
            <a:r>
              <a:rPr lang="en-US" sz="2000" dirty="0"/>
              <a:t>What is teacher inquiry like in my school?</a:t>
            </a:r>
          </a:p>
          <a:p>
            <a:pPr marL="152401" indent="0" algn="ctr">
              <a:buNone/>
            </a:pPr>
            <a:r>
              <a:rPr lang="en-US" sz="2000" dirty="0"/>
              <a:t>What are actionable steps I can take to build teacher inquiry?</a:t>
            </a:r>
          </a:p>
          <a:p>
            <a:pPr marL="152401" indent="0" algn="ctr">
              <a:buNone/>
            </a:pPr>
            <a:endParaRPr lang="en-US" sz="2000" dirty="0"/>
          </a:p>
        </p:txBody>
      </p:sp>
      <p:pic>
        <p:nvPicPr>
          <p:cNvPr id="6" name="Picture 5" descr="This icon indicates there is further information found in the Handout packet." title="Document Icon">
            <a:extLst>
              <a:ext uri="{FF2B5EF4-FFF2-40B4-BE49-F238E27FC236}">
                <a16:creationId xmlns:a16="http://schemas.microsoft.com/office/drawing/2014/main" id="{14D53E22-B28B-4103-B2BE-612F14C1104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45780" y="5620369"/>
            <a:ext cx="728473" cy="731521"/>
          </a:xfrm>
          <a:prstGeom prst="rect">
            <a:avLst/>
          </a:prstGeom>
        </p:spPr>
      </p:pic>
      <p:pic>
        <p:nvPicPr>
          <p:cNvPr id="7" name="Picture 6" descr="Reflections/Activities Icon&#10;&#10;This icon indicates the presence of activities or times of reflection.">
            <a:extLst>
              <a:ext uri="{FF2B5EF4-FFF2-40B4-BE49-F238E27FC236}">
                <a16:creationId xmlns:a16="http://schemas.microsoft.com/office/drawing/2014/main" id="{2D460082-29DC-453B-8B7D-656822BBDC3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28332" y="5620369"/>
            <a:ext cx="731521" cy="731521"/>
          </a:xfrm>
          <a:prstGeom prst="rect">
            <a:avLst/>
          </a:prstGeom>
        </p:spPr>
      </p:pic>
    </p:spTree>
    <p:extLst>
      <p:ext uri="{BB962C8B-B14F-4D97-AF65-F5344CB8AC3E}">
        <p14:creationId xmlns:p14="http://schemas.microsoft.com/office/powerpoint/2010/main" val="87200613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636"/>
        <p:cNvGrpSpPr/>
        <p:nvPr/>
      </p:nvGrpSpPr>
      <p:grpSpPr>
        <a:xfrm>
          <a:off x="0" y="0"/>
          <a:ext cx="0" cy="0"/>
          <a:chOff x="0" y="0"/>
          <a:chExt cx="0" cy="0"/>
        </a:xfrm>
      </p:grpSpPr>
      <p:sp>
        <p:nvSpPr>
          <p:cNvPr id="637" name="Google Shape;637;p101"/>
          <p:cNvSpPr txBox="1">
            <a:spLocks noGrp="1"/>
          </p:cNvSpPr>
          <p:nvPr>
            <p:ph type="title"/>
          </p:nvPr>
        </p:nvSpPr>
        <p:spPr>
          <a:xfrm>
            <a:off x="416560" y="556657"/>
            <a:ext cx="8229600" cy="822825"/>
          </a:xfrm>
          <a:prstGeom prst="rect">
            <a:avLst/>
          </a:prstGeom>
        </p:spPr>
        <p:txBody>
          <a:bodyPr spcFirstLastPara="1" wrap="square" lIns="68569" tIns="68569" rIns="68569" bIns="68569" anchor="ctr" anchorCtr="0">
            <a:noAutofit/>
          </a:bodyPr>
          <a:lstStyle/>
          <a:p>
            <a:r>
              <a:rPr lang="en-US" dirty="0"/>
              <a:t>Practice Profile </a:t>
            </a:r>
            <a:endParaRPr dirty="0"/>
          </a:p>
        </p:txBody>
      </p:sp>
      <p:pic>
        <p:nvPicPr>
          <p:cNvPr id="5" name="Picture 4">
            <a:extLst>
              <a:ext uri="{FF2B5EF4-FFF2-40B4-BE49-F238E27FC236}">
                <a16:creationId xmlns:a16="http://schemas.microsoft.com/office/drawing/2014/main" id="{BEBB6602-5BF2-974E-9819-1C3C24EB9013}"/>
              </a:ext>
            </a:extLst>
          </p:cNvPr>
          <p:cNvPicPr>
            <a:picLocks noChangeAspect="1"/>
          </p:cNvPicPr>
          <p:nvPr/>
        </p:nvPicPr>
        <p:blipFill>
          <a:blip r:embed="rId3"/>
          <a:srcRect/>
          <a:stretch/>
        </p:blipFill>
        <p:spPr>
          <a:xfrm>
            <a:off x="1287090" y="1596571"/>
            <a:ext cx="7087653" cy="4766047"/>
          </a:xfrm>
          <a:prstGeom prst="rect">
            <a:avLst/>
          </a:prstGeom>
        </p:spPr>
      </p:pic>
      <p:pic>
        <p:nvPicPr>
          <p:cNvPr id="6" name="Picture 5" descr="Indicates Handouts&#10;" title="Folder Icon ">
            <a:extLst>
              <a:ext uri="{FF2B5EF4-FFF2-40B4-BE49-F238E27FC236}">
                <a16:creationId xmlns:a16="http://schemas.microsoft.com/office/drawing/2014/main" id="{03962FE8-AA80-490C-B03C-CDD8D24AE2F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47888" y="5614416"/>
            <a:ext cx="728473" cy="731521"/>
          </a:xfrm>
          <a:prstGeom prst="rect">
            <a:avLst/>
          </a:prstGeo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1D1C51E-F389-4B06-BCB1-3B85B5F45601}"/>
              </a:ext>
            </a:extLst>
          </p:cNvPr>
          <p:cNvSpPr>
            <a:spLocks noGrp="1"/>
          </p:cNvSpPr>
          <p:nvPr>
            <p:ph type="title"/>
          </p:nvPr>
        </p:nvSpPr>
        <p:spPr/>
        <p:txBody>
          <a:bodyPr/>
          <a:lstStyle/>
          <a:p>
            <a:r>
              <a:rPr lang="en-US" dirty="0"/>
              <a:t>Where Do We go From Here?</a:t>
            </a:r>
          </a:p>
        </p:txBody>
      </p:sp>
      <p:pic>
        <p:nvPicPr>
          <p:cNvPr id="8" name="Picture 7" descr="CTE Decision Tree Graphic">
            <a:extLst>
              <a:ext uri="{FF2B5EF4-FFF2-40B4-BE49-F238E27FC236}">
                <a16:creationId xmlns:a16="http://schemas.microsoft.com/office/drawing/2014/main" id="{BF80C4D5-1DF3-43A9-AB98-BE9EB55DC54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440799" y="1233274"/>
            <a:ext cx="6267148" cy="5222624"/>
          </a:xfrm>
          <a:prstGeom prst="rect">
            <a:avLst/>
          </a:prstGeom>
        </p:spPr>
      </p:pic>
      <p:pic>
        <p:nvPicPr>
          <p:cNvPr id="4" name="Picture 3" descr="This icon indicates there is further information found in the Handout packet." title="Document Icon">
            <a:extLst>
              <a:ext uri="{FF2B5EF4-FFF2-40B4-BE49-F238E27FC236}">
                <a16:creationId xmlns:a16="http://schemas.microsoft.com/office/drawing/2014/main" id="{F48B818A-95CE-4E7B-ABA5-0B71159A8B8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45780" y="5620369"/>
            <a:ext cx="728473" cy="731521"/>
          </a:xfrm>
          <a:prstGeom prst="rect">
            <a:avLst/>
          </a:prstGeom>
        </p:spPr>
      </p:pic>
      <p:pic>
        <p:nvPicPr>
          <p:cNvPr id="5" name="Picture 4" descr="Reflections/Activities Icon&#10;&#10;This icon indicates the presence of activities or times of reflection.">
            <a:extLst>
              <a:ext uri="{FF2B5EF4-FFF2-40B4-BE49-F238E27FC236}">
                <a16:creationId xmlns:a16="http://schemas.microsoft.com/office/drawing/2014/main" id="{5F69E4BA-FB49-432A-BEE1-685C0829850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28332" y="5620369"/>
            <a:ext cx="731521" cy="731521"/>
          </a:xfrm>
          <a:prstGeom prst="rect">
            <a:avLst/>
          </a:prstGeom>
        </p:spPr>
      </p:pic>
    </p:spTree>
    <p:extLst>
      <p:ext uri="{BB962C8B-B14F-4D97-AF65-F5344CB8AC3E}">
        <p14:creationId xmlns:p14="http://schemas.microsoft.com/office/powerpoint/2010/main" val="158017203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1BDA2F2-345A-473B-B046-37FFA40550D2}"/>
              </a:ext>
            </a:extLst>
          </p:cNvPr>
          <p:cNvSpPr>
            <a:spLocks noGrp="1"/>
          </p:cNvSpPr>
          <p:nvPr>
            <p:ph type="title"/>
          </p:nvPr>
        </p:nvSpPr>
        <p:spPr/>
        <p:txBody>
          <a:bodyPr/>
          <a:lstStyle/>
          <a:p>
            <a:r>
              <a:rPr lang="en-US" dirty="0"/>
              <a:t>Where Do We go From Here?</a:t>
            </a:r>
          </a:p>
        </p:txBody>
      </p:sp>
      <p:pic>
        <p:nvPicPr>
          <p:cNvPr id="4" name="Picture 3">
            <a:extLst>
              <a:ext uri="{FF2B5EF4-FFF2-40B4-BE49-F238E27FC236}">
                <a16:creationId xmlns:a16="http://schemas.microsoft.com/office/drawing/2014/main" id="{E08D0208-F92B-4981-AEE9-A99955962BAD}"/>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754434" y="1552048"/>
            <a:ext cx="3635132" cy="4704288"/>
          </a:xfrm>
          <a:prstGeom prst="rect">
            <a:avLst/>
          </a:prstGeom>
          <a:ln>
            <a:solidFill>
              <a:schemeClr val="bg2"/>
            </a:solidFill>
          </a:ln>
        </p:spPr>
      </p:pic>
      <p:pic>
        <p:nvPicPr>
          <p:cNvPr id="5" name="Picture 4" descr="This icon indicates there is further information found in the Handout packet." title="Document Icon">
            <a:extLst>
              <a:ext uri="{FF2B5EF4-FFF2-40B4-BE49-F238E27FC236}">
                <a16:creationId xmlns:a16="http://schemas.microsoft.com/office/drawing/2014/main" id="{C200AD46-F06D-41DD-B70F-5730FEFDE4F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45780" y="5620369"/>
            <a:ext cx="728473" cy="731521"/>
          </a:xfrm>
          <a:prstGeom prst="rect">
            <a:avLst/>
          </a:prstGeom>
        </p:spPr>
      </p:pic>
      <p:pic>
        <p:nvPicPr>
          <p:cNvPr id="6" name="Picture 5" descr="Reflections/Activities Icon&#10;&#10;This icon indicates the presence of activities or times of reflection.">
            <a:extLst>
              <a:ext uri="{FF2B5EF4-FFF2-40B4-BE49-F238E27FC236}">
                <a16:creationId xmlns:a16="http://schemas.microsoft.com/office/drawing/2014/main" id="{82073F9A-65DA-4F74-9BD7-83B877CD743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28332" y="5620369"/>
            <a:ext cx="731521" cy="731521"/>
          </a:xfrm>
          <a:prstGeom prst="rect">
            <a:avLst/>
          </a:prstGeom>
        </p:spPr>
      </p:pic>
    </p:spTree>
    <p:extLst>
      <p:ext uri="{BB962C8B-B14F-4D97-AF65-F5344CB8AC3E}">
        <p14:creationId xmlns:p14="http://schemas.microsoft.com/office/powerpoint/2010/main" val="258218775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2A45D-7DB8-47FA-B2BE-EF8FCAD360C3}"/>
              </a:ext>
            </a:extLst>
          </p:cNvPr>
          <p:cNvSpPr>
            <a:spLocks noGrp="1"/>
          </p:cNvSpPr>
          <p:nvPr>
            <p:ph type="title"/>
          </p:nvPr>
        </p:nvSpPr>
        <p:spPr/>
        <p:txBody>
          <a:bodyPr/>
          <a:lstStyle/>
          <a:p>
            <a:r>
              <a:rPr lang="en-US" dirty="0"/>
              <a:t>References</a:t>
            </a:r>
          </a:p>
        </p:txBody>
      </p:sp>
      <p:sp>
        <p:nvSpPr>
          <p:cNvPr id="3" name="Text Placeholder 2">
            <a:extLst>
              <a:ext uri="{FF2B5EF4-FFF2-40B4-BE49-F238E27FC236}">
                <a16:creationId xmlns:a16="http://schemas.microsoft.com/office/drawing/2014/main" id="{E4A363F8-EE67-426E-9D2D-1858EECB2BCF}"/>
              </a:ext>
            </a:extLst>
          </p:cNvPr>
          <p:cNvSpPr>
            <a:spLocks noGrp="1"/>
          </p:cNvSpPr>
          <p:nvPr>
            <p:ph type="body" idx="1"/>
          </p:nvPr>
        </p:nvSpPr>
        <p:spPr/>
        <p:txBody>
          <a:bodyPr wrap="square">
            <a:noAutofit/>
          </a:bodyPr>
          <a:lstStyle/>
          <a:p>
            <a:pPr indent="-257156">
              <a:buNone/>
            </a:pPr>
            <a:r>
              <a:rPr lang="en-US" sz="1400" dirty="0">
                <a:latin typeface="Calibri" panose="020F0502020204030204" pitchFamily="34" charset="0"/>
                <a:ea typeface="Calibri"/>
                <a:cs typeface="Calibri" panose="020F0502020204030204" pitchFamily="34" charset="0"/>
                <a:sym typeface="Calibri"/>
              </a:rPr>
              <a:t>Adams, C. M., Forsyth, P. B. (2006). Proximate sources of collective teacher efficacy. </a:t>
            </a:r>
            <a:r>
              <a:rPr lang="en-US" sz="1400" i="1" dirty="0">
                <a:latin typeface="Calibri" panose="020F0502020204030204" pitchFamily="34" charset="0"/>
                <a:ea typeface="Calibri"/>
                <a:cs typeface="Calibri" panose="020F0502020204030204" pitchFamily="34" charset="0"/>
                <a:sym typeface="Calibri"/>
              </a:rPr>
              <a:t>Journal of Educational Administration,</a:t>
            </a:r>
            <a:r>
              <a:rPr lang="en-US" sz="1400" dirty="0">
                <a:latin typeface="Calibri" panose="020F0502020204030204" pitchFamily="34" charset="0"/>
                <a:ea typeface="Calibri"/>
                <a:cs typeface="Calibri" panose="020F0502020204030204" pitchFamily="34" charset="0"/>
                <a:sym typeface="Calibri"/>
              </a:rPr>
              <a:t> </a:t>
            </a:r>
            <a:r>
              <a:rPr lang="en-US" sz="1400" i="1" dirty="0">
                <a:latin typeface="Calibri" panose="020F0502020204030204" pitchFamily="34" charset="0"/>
                <a:ea typeface="Calibri"/>
                <a:cs typeface="Calibri" panose="020F0502020204030204" pitchFamily="34" charset="0"/>
                <a:sym typeface="Calibri"/>
              </a:rPr>
              <a:t>44</a:t>
            </a:r>
            <a:r>
              <a:rPr lang="en-US" sz="1400" dirty="0">
                <a:latin typeface="Calibri" panose="020F0502020204030204" pitchFamily="34" charset="0"/>
                <a:ea typeface="Calibri"/>
                <a:cs typeface="Calibri" panose="020F0502020204030204" pitchFamily="34" charset="0"/>
                <a:sym typeface="Calibri"/>
              </a:rPr>
              <a:t>(6), 625-642.</a:t>
            </a:r>
          </a:p>
          <a:p>
            <a:pPr indent="-257156">
              <a:buNone/>
            </a:pPr>
            <a:r>
              <a:rPr lang="en-US" sz="1400" dirty="0">
                <a:latin typeface="Calibri" panose="020F0502020204030204" pitchFamily="34" charset="0"/>
                <a:ea typeface="Calibri"/>
                <a:cs typeface="Calibri" panose="020F0502020204030204" pitchFamily="34" charset="0"/>
                <a:sym typeface="Calibri"/>
              </a:rPr>
              <a:t>Bandura, A. (1986). The explanatory and predictive scope of self-efficacy theory. </a:t>
            </a:r>
            <a:r>
              <a:rPr lang="en-US" sz="1400" i="1" dirty="0">
                <a:latin typeface="Calibri" panose="020F0502020204030204" pitchFamily="34" charset="0"/>
                <a:ea typeface="Calibri"/>
                <a:cs typeface="Calibri" panose="020F0502020204030204" pitchFamily="34" charset="0"/>
                <a:sym typeface="Calibri"/>
              </a:rPr>
              <a:t>Journal of Social and Clinical Psychology, Special Issue: Self-Efficacy Theory in Contemporary Psychology, 4</a:t>
            </a:r>
            <a:r>
              <a:rPr lang="en-US" sz="1400" dirty="0">
                <a:latin typeface="Calibri" panose="020F0502020204030204" pitchFamily="34" charset="0"/>
                <a:ea typeface="Calibri"/>
                <a:cs typeface="Calibri" panose="020F0502020204030204" pitchFamily="34" charset="0"/>
                <a:sym typeface="Calibri"/>
              </a:rPr>
              <a:t>, 359-373.</a:t>
            </a:r>
          </a:p>
          <a:p>
            <a:pPr indent="-257156">
              <a:buNone/>
            </a:pPr>
            <a:r>
              <a:rPr lang="en-US" sz="1400" dirty="0">
                <a:latin typeface="Calibri" panose="020F0502020204030204" pitchFamily="34" charset="0"/>
                <a:cs typeface="Calibri" panose="020F0502020204030204" pitchFamily="34" charset="0"/>
              </a:rPr>
              <a:t>Bandura, A. (1994). Self-efficacy. In V. S. </a:t>
            </a:r>
            <a:r>
              <a:rPr lang="en-US" sz="1400" dirty="0" err="1">
                <a:latin typeface="Calibri" panose="020F0502020204030204" pitchFamily="34" charset="0"/>
                <a:cs typeface="Calibri" panose="020F0502020204030204" pitchFamily="34" charset="0"/>
              </a:rPr>
              <a:t>Ramachaudran</a:t>
            </a:r>
            <a:r>
              <a:rPr lang="en-US" sz="1400" dirty="0">
                <a:latin typeface="Calibri" panose="020F0502020204030204" pitchFamily="34" charset="0"/>
                <a:cs typeface="Calibri" panose="020F0502020204030204" pitchFamily="34" charset="0"/>
              </a:rPr>
              <a:t> (Ed.), </a:t>
            </a:r>
            <a:r>
              <a:rPr lang="en-US" sz="1400" i="1" dirty="0">
                <a:latin typeface="Calibri" panose="020F0502020204030204" pitchFamily="34" charset="0"/>
                <a:cs typeface="Calibri" panose="020F0502020204030204" pitchFamily="34" charset="0"/>
              </a:rPr>
              <a:t>Encyclopedia of human behavior </a:t>
            </a:r>
            <a:r>
              <a:rPr lang="en-US" sz="1400" dirty="0">
                <a:latin typeface="Calibri" panose="020F0502020204030204" pitchFamily="34" charset="0"/>
                <a:cs typeface="Calibri" panose="020F0502020204030204" pitchFamily="34" charset="0"/>
              </a:rPr>
              <a:t>(Vol. 4, pp. 71-81). New York: Academic Press. (Reprinted in H. Friedman [Ed.], </a:t>
            </a:r>
            <a:r>
              <a:rPr lang="en-US" sz="1400" i="1" dirty="0">
                <a:latin typeface="Calibri" panose="020F0502020204030204" pitchFamily="34" charset="0"/>
                <a:cs typeface="Calibri" panose="020F0502020204030204" pitchFamily="34" charset="0"/>
              </a:rPr>
              <a:t>Encyclopedia of mental health</a:t>
            </a:r>
            <a:r>
              <a:rPr lang="en-US" sz="1400" dirty="0">
                <a:latin typeface="Calibri" panose="020F0502020204030204" pitchFamily="34" charset="0"/>
                <a:cs typeface="Calibri" panose="020F0502020204030204" pitchFamily="34" charset="0"/>
              </a:rPr>
              <a:t>. San Diego: Academic Press, 1998). </a:t>
            </a:r>
          </a:p>
          <a:p>
            <a:pPr indent="-257156">
              <a:buNone/>
            </a:pPr>
            <a:r>
              <a:rPr lang="en-US" sz="1400" dirty="0" err="1">
                <a:latin typeface="Calibri"/>
                <a:cs typeface="Calibri"/>
                <a:sym typeface="Calibri"/>
              </a:rPr>
              <a:t>Berebitsky</a:t>
            </a:r>
            <a:r>
              <a:rPr lang="en-US" sz="1400" dirty="0">
                <a:latin typeface="Calibri"/>
                <a:cs typeface="Calibri"/>
                <a:sym typeface="Calibri"/>
              </a:rPr>
              <a:t>, D. &amp; </a:t>
            </a:r>
            <a:r>
              <a:rPr lang="en-US" sz="1400" dirty="0" err="1">
                <a:latin typeface="Calibri"/>
                <a:cs typeface="Calibri"/>
                <a:sym typeface="Calibri"/>
              </a:rPr>
              <a:t>Salloum</a:t>
            </a:r>
            <a:r>
              <a:rPr lang="en-US" sz="1400" dirty="0">
                <a:latin typeface="Calibri"/>
                <a:cs typeface="Calibri"/>
                <a:sym typeface="Calibri"/>
              </a:rPr>
              <a:t>, S. J. (2017).  The relationship between collective efficacy and teachers’ social networks in urban middle schools. </a:t>
            </a:r>
            <a:r>
              <a:rPr lang="en-US" sz="1400" i="1" dirty="0">
                <a:latin typeface="Calibri"/>
                <a:cs typeface="Calibri"/>
                <a:sym typeface="Calibri"/>
              </a:rPr>
              <a:t>American Educational Research Association</a:t>
            </a:r>
            <a:r>
              <a:rPr lang="en-US" sz="1400" dirty="0">
                <a:latin typeface="Calibri"/>
                <a:cs typeface="Calibri"/>
                <a:sym typeface="Calibri"/>
              </a:rPr>
              <a:t>, </a:t>
            </a:r>
            <a:r>
              <a:rPr lang="en-US" sz="1400" i="1" dirty="0">
                <a:latin typeface="Calibri"/>
                <a:cs typeface="Calibri"/>
                <a:sym typeface="Calibri"/>
              </a:rPr>
              <a:t>3</a:t>
            </a:r>
            <a:r>
              <a:rPr lang="en-US" sz="1400" dirty="0">
                <a:latin typeface="Calibri"/>
                <a:cs typeface="Calibri"/>
                <a:sym typeface="Calibri"/>
              </a:rPr>
              <a:t>(4), 1-11. Retrieved from </a:t>
            </a:r>
            <a:r>
              <a:rPr lang="en-US" sz="1400" dirty="0">
                <a:latin typeface="Calibri"/>
                <a:cs typeface="Calibri"/>
                <a:sym typeface="Calibri"/>
                <a:hlinkClick r:id="rId3"/>
              </a:rPr>
              <a:t>https://journals.sagepub.com/doi/pdf/10.1177/2332858417743927</a:t>
            </a:r>
            <a:r>
              <a:rPr lang="en-US" sz="1400" dirty="0">
                <a:latin typeface="Calibri"/>
                <a:cs typeface="Calibri"/>
                <a:sym typeface="Calibri"/>
              </a:rPr>
              <a:t>  </a:t>
            </a:r>
            <a:endParaRPr lang="en-US" sz="1400" dirty="0"/>
          </a:p>
          <a:p>
            <a:pPr indent="-257156">
              <a:buNone/>
            </a:pPr>
            <a:r>
              <a:rPr lang="en-US" sz="1400" dirty="0">
                <a:latin typeface="Calibri" panose="020F0502020204030204" pitchFamily="34" charset="0"/>
                <a:ea typeface="Calibri"/>
                <a:cs typeface="Calibri" panose="020F0502020204030204" pitchFamily="34" charset="0"/>
                <a:sym typeface="Calibri"/>
              </a:rPr>
              <a:t>Brinson, D., &amp; Steiner, L. (2007). </a:t>
            </a:r>
            <a:r>
              <a:rPr lang="en-US" sz="1400" i="1" dirty="0">
                <a:latin typeface="Calibri" panose="020F0502020204030204" pitchFamily="34" charset="0"/>
                <a:ea typeface="Calibri"/>
                <a:cs typeface="Calibri" panose="020F0502020204030204" pitchFamily="34" charset="0"/>
                <a:sym typeface="Calibri"/>
              </a:rPr>
              <a:t>Building collective efficacy: How leaders inspire teachers to achieve </a:t>
            </a:r>
            <a:r>
              <a:rPr lang="en-US" sz="1400" dirty="0">
                <a:latin typeface="Calibri" panose="020F0502020204030204" pitchFamily="34" charset="0"/>
                <a:ea typeface="Calibri"/>
                <a:cs typeface="Calibri" panose="020F0502020204030204" pitchFamily="34" charset="0"/>
                <a:sym typeface="Calibri"/>
              </a:rPr>
              <a:t>(Issue Brief). Washington, DC: Center for Comprehensive School Reform and Improvement. Retrieved from  </a:t>
            </a:r>
            <a:r>
              <a:rPr lang="en-US" sz="1400" dirty="0">
                <a:latin typeface="Calibri" panose="020F0502020204030204" pitchFamily="34" charset="0"/>
                <a:ea typeface="Calibri"/>
                <a:cs typeface="Calibri" panose="020F0502020204030204" pitchFamily="34" charset="0"/>
                <a:sym typeface="Calibri"/>
                <a:hlinkClick r:id="rId4"/>
              </a:rPr>
              <a:t>https://files.eric.ed.gov/fulltext/ED499254.pdf</a:t>
            </a:r>
            <a:endParaRPr lang="en-US" sz="1400" dirty="0">
              <a:latin typeface="Calibri" panose="020F0502020204030204" pitchFamily="34" charset="0"/>
              <a:ea typeface="Calibri"/>
              <a:cs typeface="Calibri" panose="020F0502020204030204" pitchFamily="34" charset="0"/>
              <a:sym typeface="Calibri"/>
            </a:endParaRPr>
          </a:p>
          <a:p>
            <a:pPr indent="-257156">
              <a:buNone/>
            </a:pPr>
            <a:r>
              <a:rPr lang="en-US" sz="1400" dirty="0" err="1">
                <a:latin typeface="Calibri" panose="020F0502020204030204" pitchFamily="34" charset="0"/>
                <a:ea typeface="Calibri"/>
                <a:cs typeface="Calibri" panose="020F0502020204030204" pitchFamily="34" charset="0"/>
                <a:sym typeface="Calibri"/>
              </a:rPr>
              <a:t>Carr</a:t>
            </a:r>
            <a:r>
              <a:rPr lang="en-US" sz="1400" dirty="0">
                <a:latin typeface="Calibri" panose="020F0502020204030204" pitchFamily="34" charset="0"/>
                <a:ea typeface="Calibri"/>
                <a:cs typeface="Calibri" panose="020F0502020204030204" pitchFamily="34" charset="0"/>
                <a:sym typeface="Calibri"/>
              </a:rPr>
              <a:t>, W., &amp; </a:t>
            </a:r>
            <a:r>
              <a:rPr lang="en-US" sz="1400" dirty="0" err="1">
                <a:latin typeface="Calibri" panose="020F0502020204030204" pitchFamily="34" charset="0"/>
                <a:ea typeface="Calibri"/>
                <a:cs typeface="Calibri" panose="020F0502020204030204" pitchFamily="34" charset="0"/>
                <a:sym typeface="Calibri"/>
              </a:rPr>
              <a:t>Kemmis</a:t>
            </a:r>
            <a:r>
              <a:rPr lang="en-US" sz="1400" dirty="0">
                <a:latin typeface="Calibri" panose="020F0502020204030204" pitchFamily="34" charset="0"/>
                <a:ea typeface="Calibri"/>
                <a:cs typeface="Calibri" panose="020F0502020204030204" pitchFamily="34" charset="0"/>
                <a:sym typeface="Calibri"/>
              </a:rPr>
              <a:t>, S. (1986). </a:t>
            </a:r>
            <a:r>
              <a:rPr lang="en-US" sz="1400" i="1" dirty="0">
                <a:latin typeface="Calibri" panose="020F0502020204030204" pitchFamily="34" charset="0"/>
                <a:ea typeface="Calibri"/>
                <a:cs typeface="Calibri" panose="020F0502020204030204" pitchFamily="34" charset="0"/>
                <a:sym typeface="Calibri"/>
              </a:rPr>
              <a:t>Becoming critical: Education, knowledge and action research.</a:t>
            </a:r>
            <a:r>
              <a:rPr lang="en-US" sz="1400" dirty="0">
                <a:latin typeface="Calibri" panose="020F0502020204030204" pitchFamily="34" charset="0"/>
                <a:ea typeface="Calibri"/>
                <a:cs typeface="Calibri" panose="020F0502020204030204" pitchFamily="34" charset="0"/>
                <a:sym typeface="Calibri"/>
              </a:rPr>
              <a:t> London: </a:t>
            </a:r>
            <a:r>
              <a:rPr lang="en-US" sz="1400" dirty="0" err="1">
                <a:latin typeface="Calibri" panose="020F0502020204030204" pitchFamily="34" charset="0"/>
                <a:ea typeface="Calibri"/>
                <a:cs typeface="Calibri" panose="020F0502020204030204" pitchFamily="34" charset="0"/>
                <a:sym typeface="Calibri"/>
              </a:rPr>
              <a:t>Falmer</a:t>
            </a:r>
            <a:r>
              <a:rPr lang="en-US" sz="1400" dirty="0">
                <a:latin typeface="Calibri" panose="020F0502020204030204" pitchFamily="34" charset="0"/>
                <a:ea typeface="Calibri"/>
                <a:cs typeface="Calibri" panose="020F0502020204030204" pitchFamily="34" charset="0"/>
                <a:sym typeface="Calibri"/>
              </a:rPr>
              <a:t>. </a:t>
            </a:r>
          </a:p>
          <a:p>
            <a:pPr indent="-257156">
              <a:buNone/>
            </a:pPr>
            <a:r>
              <a:rPr lang="en-US" sz="1400" dirty="0">
                <a:latin typeface="Calibri" panose="020F0502020204030204" pitchFamily="34" charset="0"/>
                <a:ea typeface="Calibri"/>
                <a:cs typeface="Calibri" panose="020F0502020204030204" pitchFamily="34" charset="0"/>
                <a:sym typeface="Calibri"/>
              </a:rPr>
              <a:t>Cobb, P., &amp; Jackson, K. (2011). Towards an empirically grounded theory of action for improving the quality of mathematics teaching at scale. </a:t>
            </a:r>
            <a:r>
              <a:rPr lang="en-US" sz="1400" i="1" dirty="0">
                <a:latin typeface="Calibri" panose="020F0502020204030204" pitchFamily="34" charset="0"/>
                <a:cs typeface="Calibri" panose="020F0502020204030204" pitchFamily="34" charset="0"/>
                <a:sym typeface="Calibri"/>
              </a:rPr>
              <a:t>Mathematics Teacher Education and Development, </a:t>
            </a:r>
            <a:r>
              <a:rPr lang="en-US" sz="1400" i="1" dirty="0">
                <a:latin typeface="Calibri" panose="020F0502020204030204" pitchFamily="34" charset="0"/>
                <a:ea typeface="Calibri"/>
                <a:cs typeface="Calibri" panose="020F0502020204030204" pitchFamily="34" charset="0"/>
                <a:sym typeface="Calibri"/>
              </a:rPr>
              <a:t>13</a:t>
            </a:r>
            <a:r>
              <a:rPr lang="en-US" sz="1400" dirty="0">
                <a:latin typeface="Calibri" panose="020F0502020204030204" pitchFamily="34" charset="0"/>
                <a:ea typeface="Calibri"/>
                <a:cs typeface="Calibri" panose="020F0502020204030204" pitchFamily="34" charset="0"/>
                <a:sym typeface="Calibri"/>
              </a:rPr>
              <a:t>(1), 6-33. Retrieved from </a:t>
            </a:r>
            <a:r>
              <a:rPr lang="en-US" sz="1400" dirty="0">
                <a:latin typeface="Calibri" panose="020F0502020204030204" pitchFamily="34" charset="0"/>
                <a:ea typeface="Calibri"/>
                <a:cs typeface="Calibri" panose="020F0502020204030204" pitchFamily="34" charset="0"/>
                <a:sym typeface="Calibri"/>
                <a:hlinkClick r:id="rId5"/>
              </a:rPr>
              <a:t>https://files.eric.ed.gov/fulltext/EJ960944.pdf    </a:t>
            </a:r>
            <a:endParaRPr lang="en-US" sz="1400" dirty="0">
              <a:latin typeface="Calibri" panose="020F0502020204030204" pitchFamily="34" charset="0"/>
              <a:ea typeface="Calibri"/>
              <a:cs typeface="Calibri" panose="020F0502020204030204" pitchFamily="34" charset="0"/>
              <a:sym typeface="Calibri"/>
            </a:endParaRPr>
          </a:p>
          <a:p>
            <a:endParaRPr lang="en-US" dirty="0"/>
          </a:p>
        </p:txBody>
      </p:sp>
    </p:spTree>
    <p:extLst>
      <p:ext uri="{BB962C8B-B14F-4D97-AF65-F5344CB8AC3E}">
        <p14:creationId xmlns:p14="http://schemas.microsoft.com/office/powerpoint/2010/main" val="22901127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80D2FF-8DA5-40BA-B649-AD2B85E8729A}"/>
              </a:ext>
            </a:extLst>
          </p:cNvPr>
          <p:cNvSpPr>
            <a:spLocks noGrp="1"/>
          </p:cNvSpPr>
          <p:nvPr>
            <p:ph type="title"/>
          </p:nvPr>
        </p:nvSpPr>
        <p:spPr/>
        <p:txBody>
          <a:bodyPr/>
          <a:lstStyle/>
          <a:p>
            <a:r>
              <a:rPr lang="en-US" dirty="0"/>
              <a:t>Hidden Slide # 5</a:t>
            </a:r>
            <a:br>
              <a:rPr lang="en-US" dirty="0"/>
            </a:br>
            <a:r>
              <a:rPr lang="en-US" sz="3200" dirty="0"/>
              <a:t>CTE Key Terms</a:t>
            </a:r>
            <a:endParaRPr lang="en-US" dirty="0"/>
          </a:p>
        </p:txBody>
      </p:sp>
      <p:sp>
        <p:nvSpPr>
          <p:cNvPr id="3" name="Text Placeholder 2">
            <a:extLst>
              <a:ext uri="{FF2B5EF4-FFF2-40B4-BE49-F238E27FC236}">
                <a16:creationId xmlns:a16="http://schemas.microsoft.com/office/drawing/2014/main" id="{FA1F397B-0A31-4E54-9365-B4F028A7737F}"/>
              </a:ext>
            </a:extLst>
          </p:cNvPr>
          <p:cNvSpPr>
            <a:spLocks noGrp="1"/>
          </p:cNvSpPr>
          <p:nvPr>
            <p:ph type="body" idx="1"/>
          </p:nvPr>
        </p:nvSpPr>
        <p:spPr/>
        <p:txBody>
          <a:bodyPr>
            <a:noAutofit/>
          </a:bodyPr>
          <a:lstStyle/>
          <a:p>
            <a:pPr marL="457200" indent="-365760">
              <a:spcBef>
                <a:spcPts val="600"/>
              </a:spcBef>
            </a:pPr>
            <a:r>
              <a:rPr lang="en-US" sz="1800" b="1" dirty="0"/>
              <a:t>Collective Teacher Efficacy (CTE) </a:t>
            </a:r>
            <a:r>
              <a:rPr lang="en-US" sz="1800" dirty="0"/>
              <a:t>is a perception of teachers in a school that the efforts of the faculty as a whole will have a positive effect on students.</a:t>
            </a:r>
          </a:p>
          <a:p>
            <a:pPr marL="457200" indent="-365760">
              <a:spcBef>
                <a:spcPts val="600"/>
              </a:spcBef>
            </a:pPr>
            <a:r>
              <a:rPr lang="en-US" sz="1800" b="1" dirty="0"/>
              <a:t>Efficacy</a:t>
            </a:r>
            <a:r>
              <a:rPr lang="en-US" sz="1800" dirty="0"/>
              <a:t> is a capacity for producing a desired result or effect.</a:t>
            </a:r>
          </a:p>
          <a:p>
            <a:pPr marL="457200" indent="-365760">
              <a:spcBef>
                <a:spcPts val="600"/>
              </a:spcBef>
            </a:pPr>
            <a:r>
              <a:rPr lang="en-US" sz="1800" b="1" dirty="0"/>
              <a:t>Self-Efficacy</a:t>
            </a:r>
            <a:r>
              <a:rPr lang="en-US" sz="1800" dirty="0"/>
              <a:t> is an individual's belief in his or her capacity to execute behaviors necessary to produce specific performance and goal attainment.</a:t>
            </a:r>
          </a:p>
          <a:p>
            <a:pPr marL="457200" indent="-365760">
              <a:spcBef>
                <a:spcPts val="600"/>
              </a:spcBef>
            </a:pPr>
            <a:r>
              <a:rPr lang="en-US" sz="1800" b="1" dirty="0"/>
              <a:t>Teacher Efficacy </a:t>
            </a:r>
            <a:r>
              <a:rPr lang="en-US" sz="1800" dirty="0"/>
              <a:t>is one’s confidence in his/her ability to promote students’ learning. </a:t>
            </a:r>
          </a:p>
          <a:p>
            <a:pPr marL="457200" indent="-365760">
              <a:spcBef>
                <a:spcPts val="600"/>
              </a:spcBef>
            </a:pPr>
            <a:r>
              <a:rPr lang="en-US" sz="1800" b="1" dirty="0"/>
              <a:t>Collective Efficacy </a:t>
            </a:r>
            <a:r>
              <a:rPr lang="en-US" sz="1800" dirty="0"/>
              <a:t>is a group’s shared belief in its combined capabilities to attain their goals and accomplish desired tasks.</a:t>
            </a:r>
          </a:p>
          <a:p>
            <a:pPr marL="457200" indent="-365760">
              <a:spcBef>
                <a:spcPts val="600"/>
              </a:spcBef>
            </a:pPr>
            <a:r>
              <a:rPr lang="en-US" sz="1800" b="1" dirty="0"/>
              <a:t>Mastery Experience </a:t>
            </a:r>
            <a:r>
              <a:rPr lang="en-US" sz="1800" dirty="0"/>
              <a:t>is when you experience success firsthand. It requires experience in overcoming obstacles through perseverant effort. </a:t>
            </a:r>
          </a:p>
          <a:p>
            <a:pPr marL="457200" indent="-365760">
              <a:spcBef>
                <a:spcPts val="600"/>
              </a:spcBef>
            </a:pPr>
            <a:r>
              <a:rPr lang="en-US" sz="1800" b="1" dirty="0"/>
              <a:t>Vicarious Experience </a:t>
            </a:r>
            <a:r>
              <a:rPr lang="en-US" sz="1800" dirty="0"/>
              <a:t>is seeing people similar to oneself succeed.</a:t>
            </a:r>
          </a:p>
        </p:txBody>
      </p:sp>
    </p:spTree>
    <p:extLst>
      <p:ext uri="{BB962C8B-B14F-4D97-AF65-F5344CB8AC3E}">
        <p14:creationId xmlns:p14="http://schemas.microsoft.com/office/powerpoint/2010/main" val="103542434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2A45D-7DB8-47FA-B2BE-EF8FCAD360C3}"/>
              </a:ext>
            </a:extLst>
          </p:cNvPr>
          <p:cNvSpPr>
            <a:spLocks noGrp="1"/>
          </p:cNvSpPr>
          <p:nvPr>
            <p:ph type="title"/>
          </p:nvPr>
        </p:nvSpPr>
        <p:spPr/>
        <p:txBody>
          <a:bodyPr/>
          <a:lstStyle/>
          <a:p>
            <a:r>
              <a:rPr lang="en-US" dirty="0"/>
              <a:t>References</a:t>
            </a:r>
          </a:p>
        </p:txBody>
      </p:sp>
      <p:sp>
        <p:nvSpPr>
          <p:cNvPr id="3" name="Text Placeholder 2">
            <a:extLst>
              <a:ext uri="{FF2B5EF4-FFF2-40B4-BE49-F238E27FC236}">
                <a16:creationId xmlns:a16="http://schemas.microsoft.com/office/drawing/2014/main" id="{E4A363F8-EE67-426E-9D2D-1858EECB2BCF}"/>
              </a:ext>
            </a:extLst>
          </p:cNvPr>
          <p:cNvSpPr>
            <a:spLocks noGrp="1"/>
          </p:cNvSpPr>
          <p:nvPr>
            <p:ph type="body" idx="1"/>
          </p:nvPr>
        </p:nvSpPr>
        <p:spPr/>
        <p:txBody>
          <a:bodyPr wrap="square">
            <a:noAutofit/>
          </a:bodyPr>
          <a:lstStyle/>
          <a:p>
            <a:pPr indent="-257156">
              <a:buNone/>
            </a:pPr>
            <a:r>
              <a:rPr lang="en-US" sz="1400" dirty="0">
                <a:latin typeface="Calibri" panose="020F0502020204030204" pitchFamily="34" charset="0"/>
                <a:ea typeface="Calibri"/>
                <a:cs typeface="Calibri" panose="020F0502020204030204" pitchFamily="34" charset="0"/>
                <a:sym typeface="Calibri"/>
              </a:rPr>
              <a:t>Cochran-Smith, M., &amp; Lytle, S. L. (1993). </a:t>
            </a:r>
            <a:r>
              <a:rPr lang="en-US" sz="1400" i="1" dirty="0">
                <a:latin typeface="Calibri" panose="020F0502020204030204" pitchFamily="34" charset="0"/>
                <a:ea typeface="Calibri"/>
                <a:cs typeface="Calibri" panose="020F0502020204030204" pitchFamily="34" charset="0"/>
                <a:sym typeface="Calibri"/>
              </a:rPr>
              <a:t>Inside/outside: Teacher research and knowledge. </a:t>
            </a:r>
            <a:r>
              <a:rPr lang="en-US" sz="1400" dirty="0">
                <a:latin typeface="Calibri" panose="020F0502020204030204" pitchFamily="34" charset="0"/>
                <a:ea typeface="Calibri"/>
                <a:cs typeface="Calibri" panose="020F0502020204030204" pitchFamily="34" charset="0"/>
                <a:sym typeface="Calibri"/>
              </a:rPr>
              <a:t>New York: Teachers’ College Press.</a:t>
            </a:r>
          </a:p>
          <a:p>
            <a:pPr indent="-257156">
              <a:buNone/>
            </a:pPr>
            <a:r>
              <a:rPr lang="en-US" sz="1400" dirty="0">
                <a:latin typeface="Calibri" panose="020F0502020204030204" pitchFamily="34" charset="0"/>
                <a:ea typeface="Calibri"/>
                <a:cs typeface="Calibri" panose="020F0502020204030204" pitchFamily="34" charset="0"/>
                <a:sym typeface="Calibri"/>
              </a:rPr>
              <a:t>David, J. L. (2008). What research says about collaborative inquiry. </a:t>
            </a:r>
            <a:r>
              <a:rPr lang="en-US" sz="1400" i="1" dirty="0">
                <a:latin typeface="Calibri" panose="020F0502020204030204" pitchFamily="34" charset="0"/>
                <a:ea typeface="Calibri"/>
                <a:cs typeface="Calibri" panose="020F0502020204030204" pitchFamily="34" charset="0"/>
                <a:sym typeface="Calibri"/>
              </a:rPr>
              <a:t>Educational Leadership, 66</a:t>
            </a:r>
            <a:r>
              <a:rPr lang="en-US" sz="1400" dirty="0">
                <a:latin typeface="Calibri" panose="020F0502020204030204" pitchFamily="34" charset="0"/>
                <a:ea typeface="Calibri"/>
                <a:cs typeface="Calibri" panose="020F0502020204030204" pitchFamily="34" charset="0"/>
                <a:sym typeface="Calibri"/>
              </a:rPr>
              <a:t>(4), 87-88. Retrieved from  http://www.ascd.org/publications/educational-leadership/dec08/vol66/num04/Collaborative-Inquiry.aspx </a:t>
            </a:r>
          </a:p>
          <a:p>
            <a:pPr indent="-257156">
              <a:buNone/>
            </a:pPr>
            <a:r>
              <a:rPr lang="en-US" sz="1400" dirty="0">
                <a:latin typeface="Calibri" panose="020F0502020204030204" pitchFamily="34" charset="0"/>
                <a:ea typeface="Calibri"/>
                <a:cs typeface="Calibri" panose="020F0502020204030204" pitchFamily="34" charset="0"/>
                <a:sym typeface="Calibri"/>
              </a:rPr>
              <a:t>DeWitt, P. (2017, March 12). Why can’t teachers make decision on their own [Education Week’s Web log post, Finding Common Ground]. Retrieved from </a:t>
            </a:r>
            <a:r>
              <a:rPr lang="en-US" sz="1400" dirty="0">
                <a:latin typeface="Calibri" panose="020F0502020204030204" pitchFamily="34" charset="0"/>
                <a:ea typeface="Calibri"/>
                <a:cs typeface="Calibri" panose="020F0502020204030204" pitchFamily="34" charset="0"/>
                <a:sym typeface="Calibri"/>
                <a:hlinkClick r:id="rId3"/>
              </a:rPr>
              <a:t>http://blogs.edweek.org/edweek/finding_common_ground/2017/03/why_cant_teachers_make_decisions_on_their_own.html</a:t>
            </a:r>
            <a:r>
              <a:rPr lang="en-US" sz="1400" dirty="0">
                <a:latin typeface="Calibri" panose="020F0502020204030204" pitchFamily="34" charset="0"/>
                <a:ea typeface="Calibri"/>
                <a:cs typeface="Calibri" panose="020F0502020204030204" pitchFamily="34" charset="0"/>
                <a:sym typeface="Calibri"/>
              </a:rPr>
              <a:t>  </a:t>
            </a:r>
          </a:p>
          <a:p>
            <a:pPr indent="-257156">
              <a:buNone/>
            </a:pPr>
            <a:r>
              <a:rPr lang="en-US" sz="1400" dirty="0" err="1">
                <a:latin typeface="Calibri" panose="020F0502020204030204" pitchFamily="34" charset="0"/>
                <a:ea typeface="Calibri"/>
                <a:cs typeface="Calibri" panose="020F0502020204030204" pitchFamily="34" charset="0"/>
                <a:sym typeface="Calibri"/>
              </a:rPr>
              <a:t>Donohoo</a:t>
            </a:r>
            <a:r>
              <a:rPr lang="en-US" sz="1400" dirty="0">
                <a:latin typeface="Calibri" panose="020F0502020204030204" pitchFamily="34" charset="0"/>
                <a:ea typeface="Calibri"/>
                <a:cs typeface="Calibri" panose="020F0502020204030204" pitchFamily="34" charset="0"/>
                <a:sym typeface="Calibri"/>
              </a:rPr>
              <a:t>, J. (2017). </a:t>
            </a:r>
            <a:r>
              <a:rPr lang="en-US" sz="1400" i="1" dirty="0">
                <a:latin typeface="Calibri" panose="020F0502020204030204" pitchFamily="34" charset="0"/>
                <a:ea typeface="Calibri"/>
                <a:cs typeface="Calibri" panose="020F0502020204030204" pitchFamily="34" charset="0"/>
                <a:sym typeface="Calibri"/>
              </a:rPr>
              <a:t>Collective efficacy: How educators’ beliefs impact student learning. </a:t>
            </a:r>
            <a:r>
              <a:rPr lang="en-US" sz="1400" dirty="0">
                <a:latin typeface="Calibri" panose="020F0502020204030204" pitchFamily="34" charset="0"/>
                <a:ea typeface="Calibri"/>
                <a:cs typeface="Calibri" panose="020F0502020204030204" pitchFamily="34" charset="0"/>
                <a:sym typeface="Calibri"/>
              </a:rPr>
              <a:t>Thousand Oaks, CA: Corwin. </a:t>
            </a:r>
          </a:p>
          <a:p>
            <a:pPr indent="-257156">
              <a:buNone/>
            </a:pPr>
            <a:r>
              <a:rPr lang="en-US" sz="1400" dirty="0" err="1">
                <a:latin typeface="Calibri" panose="020F0502020204030204" pitchFamily="34" charset="0"/>
                <a:ea typeface="Calibri"/>
                <a:cs typeface="Calibri" panose="020F0502020204030204" pitchFamily="34" charset="0"/>
                <a:sym typeface="Calibri"/>
              </a:rPr>
              <a:t>Donohoo</a:t>
            </a:r>
            <a:r>
              <a:rPr lang="en-US" sz="1400" dirty="0">
                <a:latin typeface="Calibri" panose="020F0502020204030204" pitchFamily="34" charset="0"/>
                <a:ea typeface="Calibri"/>
                <a:cs typeface="Calibri" panose="020F0502020204030204" pitchFamily="34" charset="0"/>
                <a:sym typeface="Calibri"/>
              </a:rPr>
              <a:t>, J. (2018). Collective teacher efficacy research: Productive patterns of </a:t>
            </a:r>
            <a:r>
              <a:rPr lang="en-US" sz="1400" dirty="0" err="1">
                <a:latin typeface="Calibri" panose="020F0502020204030204" pitchFamily="34" charset="0"/>
                <a:ea typeface="Calibri"/>
                <a:cs typeface="Calibri" panose="020F0502020204030204" pitchFamily="34" charset="0"/>
                <a:sym typeface="Calibri"/>
              </a:rPr>
              <a:t>behaviour</a:t>
            </a:r>
            <a:r>
              <a:rPr lang="en-US" sz="1400" dirty="0">
                <a:latin typeface="Calibri" panose="020F0502020204030204" pitchFamily="34" charset="0"/>
                <a:ea typeface="Calibri"/>
                <a:cs typeface="Calibri" panose="020F0502020204030204" pitchFamily="34" charset="0"/>
                <a:sym typeface="Calibri"/>
              </a:rPr>
              <a:t> and other positive consequences. </a:t>
            </a:r>
            <a:r>
              <a:rPr lang="en-US" sz="1400" i="1" dirty="0">
                <a:latin typeface="Calibri" panose="020F0502020204030204" pitchFamily="34" charset="0"/>
                <a:ea typeface="Calibri"/>
                <a:cs typeface="Calibri" panose="020F0502020204030204" pitchFamily="34" charset="0"/>
                <a:sym typeface="Calibri"/>
              </a:rPr>
              <a:t>Journal of Educational Change, 19</a:t>
            </a:r>
            <a:r>
              <a:rPr lang="en-US" sz="1400" dirty="0">
                <a:latin typeface="Calibri" panose="020F0502020204030204" pitchFamily="34" charset="0"/>
                <a:ea typeface="Calibri"/>
                <a:cs typeface="Calibri" panose="020F0502020204030204" pitchFamily="34" charset="0"/>
                <a:sym typeface="Calibri"/>
              </a:rPr>
              <a:t>(3), 323–345. </a:t>
            </a:r>
          </a:p>
          <a:p>
            <a:pPr indent="-257156">
              <a:buNone/>
            </a:pPr>
            <a:r>
              <a:rPr lang="en-US" sz="1400" dirty="0" err="1">
                <a:latin typeface="Calibri" panose="020F0502020204030204" pitchFamily="34" charset="0"/>
                <a:cs typeface="Calibri" panose="020F0502020204030204" pitchFamily="34" charset="0"/>
              </a:rPr>
              <a:t>Ermeling</a:t>
            </a:r>
            <a:r>
              <a:rPr lang="en-US" sz="1400" dirty="0">
                <a:latin typeface="Calibri" panose="020F0502020204030204" pitchFamily="34" charset="0"/>
                <a:cs typeface="Calibri" panose="020F0502020204030204" pitchFamily="34" charset="0"/>
              </a:rPr>
              <a:t>, B. A. (2010). Tracing the effects of teacher inquiry on classroom practices. </a:t>
            </a:r>
            <a:r>
              <a:rPr lang="en-US" sz="1400" i="1" dirty="0">
                <a:latin typeface="Calibri" panose="020F0502020204030204" pitchFamily="34" charset="0"/>
                <a:cs typeface="Calibri" panose="020F0502020204030204" pitchFamily="34" charset="0"/>
              </a:rPr>
              <a:t>Teaching and Teacher Education</a:t>
            </a:r>
            <a:r>
              <a:rPr lang="en-US" sz="1400" dirty="0">
                <a:latin typeface="Calibri" panose="020F0502020204030204" pitchFamily="34" charset="0"/>
                <a:cs typeface="Calibri" panose="020F0502020204030204" pitchFamily="34" charset="0"/>
              </a:rPr>
              <a:t>, </a:t>
            </a:r>
            <a:r>
              <a:rPr lang="en-US" sz="1400" i="1" dirty="0">
                <a:latin typeface="Calibri" panose="020F0502020204030204" pitchFamily="34" charset="0"/>
                <a:cs typeface="Calibri" panose="020F0502020204030204" pitchFamily="34" charset="0"/>
              </a:rPr>
              <a:t>26</a:t>
            </a:r>
            <a:r>
              <a:rPr lang="en-US" sz="1400" dirty="0">
                <a:latin typeface="Calibri" panose="020F0502020204030204" pitchFamily="34" charset="0"/>
                <a:cs typeface="Calibri" panose="020F0502020204030204" pitchFamily="34" charset="0"/>
              </a:rPr>
              <a:t>(3), 377-388. </a:t>
            </a:r>
          </a:p>
          <a:p>
            <a:pPr indent="-257156">
              <a:buNone/>
            </a:pPr>
            <a:r>
              <a:rPr lang="en-US" sz="1400" dirty="0">
                <a:latin typeface="Calibri" panose="020F0502020204030204" pitchFamily="34" charset="0"/>
                <a:ea typeface="Calibri"/>
                <a:cs typeface="Calibri" panose="020F0502020204030204" pitchFamily="34" charset="0"/>
                <a:sym typeface="Calibri"/>
              </a:rPr>
              <a:t>Goddard, R. D., Hoy, W. K., &amp; Hoy, A. W. (2000). Collective teacher efficacy: Its meaning, measure, and impact on student achievement. </a:t>
            </a:r>
            <a:r>
              <a:rPr lang="en-US" sz="1400" i="1" dirty="0">
                <a:latin typeface="Calibri" panose="020F0502020204030204" pitchFamily="34" charset="0"/>
                <a:ea typeface="Calibri"/>
                <a:cs typeface="Calibri" panose="020F0502020204030204" pitchFamily="34" charset="0"/>
                <a:sym typeface="Calibri"/>
              </a:rPr>
              <a:t>American Educational Research Journal, 37</a:t>
            </a:r>
            <a:r>
              <a:rPr lang="en-US" sz="1400" dirty="0">
                <a:latin typeface="Calibri" panose="020F0502020204030204" pitchFamily="34" charset="0"/>
                <a:ea typeface="Calibri"/>
                <a:cs typeface="Calibri" panose="020F0502020204030204" pitchFamily="34" charset="0"/>
                <a:sym typeface="Calibri"/>
              </a:rPr>
              <a:t>(2), 479-507.</a:t>
            </a:r>
          </a:p>
          <a:p>
            <a:pPr indent="-257156">
              <a:buNone/>
            </a:pPr>
            <a:endParaRPr lang="en-US" sz="1400" dirty="0">
              <a:latin typeface="Calibri" panose="020F0502020204030204" pitchFamily="34" charset="0"/>
              <a:ea typeface="Calibri"/>
              <a:cs typeface="Calibri" panose="020F0502020204030204" pitchFamily="34" charset="0"/>
              <a:sym typeface="Calibri"/>
            </a:endParaRPr>
          </a:p>
          <a:p>
            <a:pPr indent="-257156">
              <a:buNone/>
            </a:pPr>
            <a:endParaRPr lang="en-US" sz="1400" dirty="0">
              <a:latin typeface="Calibri" panose="020F0502020204030204" pitchFamily="34" charset="0"/>
              <a:ea typeface="Calibri"/>
              <a:cs typeface="Calibri" panose="020F0502020204030204" pitchFamily="34" charset="0"/>
              <a:sym typeface="Calibri"/>
            </a:endParaRPr>
          </a:p>
          <a:p>
            <a:endParaRPr lang="en-US" dirty="0"/>
          </a:p>
        </p:txBody>
      </p:sp>
    </p:spTree>
    <p:extLst>
      <p:ext uri="{BB962C8B-B14F-4D97-AF65-F5344CB8AC3E}">
        <p14:creationId xmlns:p14="http://schemas.microsoft.com/office/powerpoint/2010/main" val="69936370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2A45D-7DB8-47FA-B2BE-EF8FCAD360C3}"/>
              </a:ext>
            </a:extLst>
          </p:cNvPr>
          <p:cNvSpPr>
            <a:spLocks noGrp="1"/>
          </p:cNvSpPr>
          <p:nvPr>
            <p:ph type="title"/>
          </p:nvPr>
        </p:nvSpPr>
        <p:spPr/>
        <p:txBody>
          <a:bodyPr/>
          <a:lstStyle/>
          <a:p>
            <a:r>
              <a:rPr lang="en-US" dirty="0"/>
              <a:t>References</a:t>
            </a:r>
          </a:p>
        </p:txBody>
      </p:sp>
      <p:sp>
        <p:nvSpPr>
          <p:cNvPr id="3" name="Text Placeholder 2">
            <a:extLst>
              <a:ext uri="{FF2B5EF4-FFF2-40B4-BE49-F238E27FC236}">
                <a16:creationId xmlns:a16="http://schemas.microsoft.com/office/drawing/2014/main" id="{E4A363F8-EE67-426E-9D2D-1858EECB2BCF}"/>
              </a:ext>
            </a:extLst>
          </p:cNvPr>
          <p:cNvSpPr>
            <a:spLocks noGrp="1"/>
          </p:cNvSpPr>
          <p:nvPr>
            <p:ph type="body" idx="1"/>
          </p:nvPr>
        </p:nvSpPr>
        <p:spPr/>
        <p:txBody>
          <a:bodyPr wrap="square">
            <a:noAutofit/>
          </a:bodyPr>
          <a:lstStyle/>
          <a:p>
            <a:pPr indent="-257156">
              <a:buNone/>
            </a:pPr>
            <a:r>
              <a:rPr lang="en-US" sz="1400" dirty="0">
                <a:latin typeface="Calibri" panose="020F0502020204030204" pitchFamily="34" charset="0"/>
                <a:cs typeface="Calibri" panose="020F0502020204030204" pitchFamily="34" charset="0"/>
              </a:rPr>
              <a:t>Edutopia (2017, April 6). Teacher Labs: Making Professional Development Collaborative [Video file]. Retrieved from </a:t>
            </a:r>
            <a:r>
              <a:rPr lang="en-US" sz="1400" dirty="0">
                <a:hlinkClick r:id="rId3"/>
              </a:rPr>
              <a:t>https://www.edutopia.org/video/teacher-labs-making-professional-development-collaborative</a:t>
            </a:r>
            <a:endParaRPr lang="en-US" sz="1400" dirty="0">
              <a:latin typeface="Calibri" panose="020F0502020204030204" pitchFamily="34" charset="0"/>
              <a:cs typeface="Calibri" panose="020F0502020204030204" pitchFamily="34" charset="0"/>
            </a:endParaRPr>
          </a:p>
          <a:p>
            <a:pPr indent="-257156">
              <a:buNone/>
            </a:pPr>
            <a:r>
              <a:rPr lang="en-US" sz="1400" dirty="0">
                <a:latin typeface="Calibri" panose="020F0502020204030204" pitchFamily="34" charset="0"/>
                <a:ea typeface="Calibri"/>
                <a:cs typeface="Calibri" panose="020F0502020204030204" pitchFamily="34" charset="0"/>
                <a:sym typeface="Calibri"/>
              </a:rPr>
              <a:t>Goddard, R.D., Hoy, W. K., Hoy, A. W. (2004). Collective efficacy beliefs: Theoretical developments, empirical evidence, and future directions. </a:t>
            </a:r>
            <a:r>
              <a:rPr lang="en-US" sz="1400" i="1" dirty="0">
                <a:latin typeface="Calibri" panose="020F0502020204030204" pitchFamily="34" charset="0"/>
                <a:ea typeface="Calibri"/>
                <a:cs typeface="Calibri" panose="020F0502020204030204" pitchFamily="34" charset="0"/>
                <a:sym typeface="Calibri"/>
              </a:rPr>
              <a:t>Educational Researcher, 33</a:t>
            </a:r>
            <a:r>
              <a:rPr lang="en-US" sz="1400" dirty="0">
                <a:latin typeface="Calibri" panose="020F0502020204030204" pitchFamily="34" charset="0"/>
                <a:ea typeface="Calibri"/>
                <a:cs typeface="Calibri" panose="020F0502020204030204" pitchFamily="34" charset="0"/>
                <a:sym typeface="Calibri"/>
              </a:rPr>
              <a:t>(3), 3-13.</a:t>
            </a:r>
          </a:p>
          <a:p>
            <a:pPr indent="-257156">
              <a:buNone/>
            </a:pPr>
            <a:r>
              <a:rPr lang="en-US" sz="1400" dirty="0">
                <a:latin typeface="Calibri" panose="020F0502020204030204" pitchFamily="34" charset="0"/>
                <a:ea typeface="Calibri"/>
                <a:cs typeface="Calibri" panose="020F0502020204030204" pitchFamily="34" charset="0"/>
                <a:sym typeface="Calibri"/>
              </a:rPr>
              <a:t>Hoy, A. W. (2004). Self-efficacy in college teaching. </a:t>
            </a:r>
            <a:r>
              <a:rPr lang="en-US" sz="1400" i="1" dirty="0">
                <a:latin typeface="Calibri" panose="020F0502020204030204" pitchFamily="34" charset="0"/>
                <a:ea typeface="Calibri"/>
                <a:cs typeface="Calibri" panose="020F0502020204030204" pitchFamily="34" charset="0"/>
                <a:sym typeface="Calibri"/>
              </a:rPr>
              <a:t>Essays on Teaching Excellence; Toward the Best in the Academy,</a:t>
            </a:r>
            <a:r>
              <a:rPr lang="en-US" sz="1400" dirty="0">
                <a:latin typeface="Calibri" panose="020F0502020204030204" pitchFamily="34" charset="0"/>
                <a:ea typeface="Calibri"/>
                <a:cs typeface="Calibri" panose="020F0502020204030204" pitchFamily="34" charset="0"/>
                <a:sym typeface="Calibri"/>
              </a:rPr>
              <a:t> 15(7). Retrieved from </a:t>
            </a:r>
            <a:r>
              <a:rPr lang="en-US" sz="1400" dirty="0">
                <a:latin typeface="Calibri" panose="020F0502020204030204" pitchFamily="34" charset="0"/>
                <a:ea typeface="Calibri"/>
                <a:cs typeface="Calibri" panose="020F0502020204030204" pitchFamily="34" charset="0"/>
                <a:sym typeface="Calibri"/>
                <a:hlinkClick r:id="rId4"/>
              </a:rPr>
              <a:t>https://cft.vanderbilt.edu/wp-content/uploads/sites/59/vol15no7_self_efficacy.htm</a:t>
            </a:r>
            <a:r>
              <a:rPr lang="en-US" sz="1400" dirty="0">
                <a:latin typeface="Calibri" panose="020F0502020204030204" pitchFamily="34" charset="0"/>
                <a:ea typeface="Calibri"/>
                <a:cs typeface="Calibri" panose="020F0502020204030204" pitchFamily="34" charset="0"/>
                <a:sym typeface="Calibri"/>
              </a:rPr>
              <a:t>  </a:t>
            </a:r>
          </a:p>
          <a:p>
            <a:pPr indent="-257156">
              <a:buNone/>
            </a:pPr>
            <a:r>
              <a:rPr lang="en-US" sz="1400" dirty="0">
                <a:latin typeface="Calibri" panose="020F0502020204030204" pitchFamily="34" charset="0"/>
                <a:ea typeface="Calibri"/>
                <a:cs typeface="Calibri" panose="020F0502020204030204" pitchFamily="34" charset="0"/>
                <a:sym typeface="Calibri"/>
              </a:rPr>
              <a:t>Massachusetts Department of Elementary and Secondary Education. (2015). </a:t>
            </a:r>
            <a:r>
              <a:rPr lang="en-US" sz="1400" i="1" dirty="0">
                <a:latin typeface="Calibri" panose="020F0502020204030204" pitchFamily="34" charset="0"/>
                <a:ea typeface="Calibri"/>
                <a:cs typeface="Calibri" panose="020F0502020204030204" pitchFamily="34" charset="0"/>
                <a:sym typeface="Calibri"/>
              </a:rPr>
              <a:t>Building a school culture that supports teacher leadership </a:t>
            </a:r>
            <a:r>
              <a:rPr lang="en-US" sz="1400" dirty="0">
                <a:latin typeface="Calibri" panose="020F0502020204030204" pitchFamily="34" charset="0"/>
                <a:ea typeface="Calibri"/>
                <a:cs typeface="Calibri" panose="020F0502020204030204" pitchFamily="34" charset="0"/>
                <a:sym typeface="Calibri"/>
              </a:rPr>
              <a:t>[Online report]. Retrieved from </a:t>
            </a:r>
            <a:r>
              <a:rPr lang="en-US" sz="1400" dirty="0">
                <a:latin typeface="Calibri" panose="020F0502020204030204" pitchFamily="34" charset="0"/>
                <a:ea typeface="Calibri"/>
                <a:cs typeface="Calibri" panose="020F0502020204030204" pitchFamily="34" charset="0"/>
                <a:sym typeface="Calibri"/>
                <a:hlinkClick r:id="rId5"/>
              </a:rPr>
              <a:t>www.doe.mass.edu/edeval/leadership/BuildingSchoolCulture.pdf</a:t>
            </a:r>
            <a:r>
              <a:rPr lang="en-US" sz="1400" dirty="0">
                <a:latin typeface="Calibri" panose="020F0502020204030204" pitchFamily="34" charset="0"/>
                <a:ea typeface="Calibri"/>
                <a:cs typeface="Calibri" panose="020F0502020204030204" pitchFamily="34" charset="0"/>
                <a:sym typeface="Calibri"/>
              </a:rPr>
              <a:t> </a:t>
            </a:r>
          </a:p>
          <a:p>
            <a:pPr indent="-257156">
              <a:buNone/>
            </a:pPr>
            <a:r>
              <a:rPr lang="en-US" sz="1400" dirty="0">
                <a:latin typeface="Calibri" panose="020F0502020204030204" pitchFamily="34" charset="0"/>
                <a:ea typeface="Calibri"/>
                <a:cs typeface="Calibri" panose="020F0502020204030204" pitchFamily="34" charset="0"/>
                <a:sym typeface="Calibri"/>
              </a:rPr>
              <a:t>MISA London. (2015, April 10). Introduction to collaborative inquiry [Video file]. Retrieved from https://www.youtube.com/watch?v=brBce5STwWA </a:t>
            </a:r>
          </a:p>
          <a:p>
            <a:pPr indent="-257156">
              <a:buNone/>
            </a:pPr>
            <a:r>
              <a:rPr lang="en-US" sz="1400" dirty="0" err="1">
                <a:latin typeface="Calibri" panose="020F0502020204030204" pitchFamily="34" charset="0"/>
                <a:ea typeface="Calibri"/>
                <a:cs typeface="Calibri" panose="020F0502020204030204" pitchFamily="34" charset="0"/>
                <a:sym typeface="Calibri"/>
              </a:rPr>
              <a:t>MoEdu</a:t>
            </a:r>
            <a:r>
              <a:rPr lang="en-US" sz="1400" dirty="0">
                <a:latin typeface="Calibri" panose="020F0502020204030204" pitchFamily="34" charset="0"/>
                <a:ea typeface="Calibri"/>
                <a:cs typeface="Calibri" panose="020F0502020204030204" pitchFamily="34" charset="0"/>
                <a:sym typeface="Calibri"/>
              </a:rPr>
              <a:t>-Sail. (2019). District Continuous Improvement Framework (MMD/DCI): Blueprint for district and building leadership, Third Edition. Missouri Department of Elementary and Secondary Education: Northern Arizona University, Institute for Human Development.</a:t>
            </a:r>
          </a:p>
          <a:p>
            <a:pPr indent="-257156">
              <a:buNone/>
            </a:pPr>
            <a:r>
              <a:rPr lang="en-US" sz="1400" dirty="0" err="1">
                <a:latin typeface="Calibri" panose="020F0502020204030204" pitchFamily="34" charset="0"/>
                <a:ea typeface="Calibri"/>
                <a:cs typeface="Calibri" panose="020F0502020204030204" pitchFamily="34" charset="0"/>
                <a:sym typeface="Calibri"/>
              </a:rPr>
              <a:t>Moolenaar</a:t>
            </a:r>
            <a:r>
              <a:rPr lang="en-US" sz="1400" dirty="0">
                <a:latin typeface="Calibri" panose="020F0502020204030204" pitchFamily="34" charset="0"/>
                <a:ea typeface="Calibri"/>
                <a:cs typeface="Calibri" panose="020F0502020204030204" pitchFamily="34" charset="0"/>
                <a:sym typeface="Calibri"/>
              </a:rPr>
              <a:t>, N. M., </a:t>
            </a:r>
            <a:r>
              <a:rPr lang="en-US" sz="1400" dirty="0" err="1">
                <a:latin typeface="Calibri" panose="020F0502020204030204" pitchFamily="34" charset="0"/>
                <a:ea typeface="Calibri"/>
                <a:cs typeface="Calibri" panose="020F0502020204030204" pitchFamily="34" charset="0"/>
                <a:sym typeface="Calibri"/>
              </a:rPr>
              <a:t>Sleegers</a:t>
            </a:r>
            <a:r>
              <a:rPr lang="en-US" sz="1400" dirty="0">
                <a:latin typeface="Calibri" panose="020F0502020204030204" pitchFamily="34" charset="0"/>
                <a:ea typeface="Calibri"/>
                <a:cs typeface="Calibri" panose="020F0502020204030204" pitchFamily="34" charset="0"/>
                <a:sym typeface="Calibri"/>
              </a:rPr>
              <a:t>, P. J. C., &amp; Daly, A. J. (2012). Teaming up: Linking collaboration networks, collective efficacy, and student achievement. </a:t>
            </a:r>
            <a:r>
              <a:rPr lang="en-US" sz="1400" i="1" dirty="0">
                <a:latin typeface="Calibri" panose="020F0502020204030204" pitchFamily="34" charset="0"/>
                <a:ea typeface="Calibri"/>
                <a:cs typeface="Calibri" panose="020F0502020204030204" pitchFamily="34" charset="0"/>
                <a:sym typeface="Calibri"/>
              </a:rPr>
              <a:t>Teaching and Teacher Education, 28</a:t>
            </a:r>
            <a:r>
              <a:rPr lang="en-US" sz="1400" dirty="0">
                <a:latin typeface="Calibri" panose="020F0502020204030204" pitchFamily="34" charset="0"/>
                <a:ea typeface="Calibri"/>
                <a:cs typeface="Calibri" panose="020F0502020204030204" pitchFamily="34" charset="0"/>
                <a:sym typeface="Calibri"/>
              </a:rPr>
              <a:t>(2), 251-262.</a:t>
            </a:r>
          </a:p>
          <a:p>
            <a:pPr indent="-257156">
              <a:buNone/>
            </a:pPr>
            <a:endParaRPr lang="en-US" sz="1400" dirty="0">
              <a:latin typeface="Calibri" panose="020F0502020204030204" pitchFamily="34" charset="0"/>
              <a:ea typeface="Calibri"/>
              <a:cs typeface="Calibri" panose="020F0502020204030204" pitchFamily="34" charset="0"/>
              <a:sym typeface="Calibri"/>
            </a:endParaRPr>
          </a:p>
          <a:p>
            <a:pPr indent="-257156">
              <a:buNone/>
            </a:pPr>
            <a:endParaRPr lang="en-US" sz="1400" dirty="0">
              <a:latin typeface="Calibri" panose="020F0502020204030204" pitchFamily="34" charset="0"/>
              <a:ea typeface="Calibri"/>
              <a:cs typeface="Calibri" panose="020F0502020204030204" pitchFamily="34" charset="0"/>
              <a:sym typeface="Calibri"/>
            </a:endParaRPr>
          </a:p>
          <a:p>
            <a:endParaRPr lang="en-US" dirty="0"/>
          </a:p>
        </p:txBody>
      </p:sp>
    </p:spTree>
    <p:extLst>
      <p:ext uri="{BB962C8B-B14F-4D97-AF65-F5344CB8AC3E}">
        <p14:creationId xmlns:p14="http://schemas.microsoft.com/office/powerpoint/2010/main" val="196783338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2A45D-7DB8-47FA-B2BE-EF8FCAD360C3}"/>
              </a:ext>
            </a:extLst>
          </p:cNvPr>
          <p:cNvSpPr>
            <a:spLocks noGrp="1"/>
          </p:cNvSpPr>
          <p:nvPr>
            <p:ph type="title"/>
          </p:nvPr>
        </p:nvSpPr>
        <p:spPr/>
        <p:txBody>
          <a:bodyPr/>
          <a:lstStyle/>
          <a:p>
            <a:r>
              <a:rPr lang="en-US" dirty="0"/>
              <a:t>References</a:t>
            </a:r>
          </a:p>
        </p:txBody>
      </p:sp>
      <p:sp>
        <p:nvSpPr>
          <p:cNvPr id="3" name="Text Placeholder 2">
            <a:extLst>
              <a:ext uri="{FF2B5EF4-FFF2-40B4-BE49-F238E27FC236}">
                <a16:creationId xmlns:a16="http://schemas.microsoft.com/office/drawing/2014/main" id="{E4A363F8-EE67-426E-9D2D-1858EECB2BCF}"/>
              </a:ext>
            </a:extLst>
          </p:cNvPr>
          <p:cNvSpPr>
            <a:spLocks noGrp="1"/>
          </p:cNvSpPr>
          <p:nvPr>
            <p:ph type="body" idx="1"/>
          </p:nvPr>
        </p:nvSpPr>
        <p:spPr/>
        <p:txBody>
          <a:bodyPr wrap="square">
            <a:noAutofit/>
          </a:bodyPr>
          <a:lstStyle/>
          <a:p>
            <a:pPr indent="-257156">
              <a:buNone/>
            </a:pPr>
            <a:r>
              <a:rPr lang="en-US" sz="1400" dirty="0">
                <a:latin typeface="Calibri" panose="020F0502020204030204" pitchFamily="34" charset="0"/>
                <a:ea typeface="Calibri"/>
                <a:cs typeface="Calibri" panose="020F0502020204030204" pitchFamily="34" charset="0"/>
                <a:sym typeface="Calibri"/>
              </a:rPr>
              <a:t>Raytown Schools. (2018, May 1). Collective efficacy training interview clip 1 [Video file]. Retrieved from https://www.youtube.com/watch?v=BXJ8taZgwiE&amp;feature=youtu.be </a:t>
            </a:r>
          </a:p>
          <a:p>
            <a:pPr indent="-257156">
              <a:buNone/>
            </a:pPr>
            <a:r>
              <a:rPr lang="en-US" sz="1400" dirty="0">
                <a:latin typeface="Calibri" panose="020F0502020204030204" pitchFamily="34" charset="0"/>
                <a:ea typeface="Calibri"/>
                <a:cs typeface="Calibri" panose="020F0502020204030204" pitchFamily="34" charset="0"/>
                <a:sym typeface="Calibri"/>
              </a:rPr>
              <a:t>Reeves, D. B. (2006). </a:t>
            </a:r>
            <a:r>
              <a:rPr lang="en-US" sz="1400" i="1" dirty="0">
                <a:latin typeface="Calibri" panose="020F0502020204030204" pitchFamily="34" charset="0"/>
                <a:ea typeface="Calibri"/>
                <a:cs typeface="Calibri" panose="020F0502020204030204" pitchFamily="34" charset="0"/>
                <a:sym typeface="Calibri"/>
              </a:rPr>
              <a:t>The learning leader. </a:t>
            </a:r>
            <a:r>
              <a:rPr lang="en-US" sz="1400" dirty="0">
                <a:latin typeface="Calibri" panose="020F0502020204030204" pitchFamily="34" charset="0"/>
                <a:ea typeface="Calibri"/>
                <a:cs typeface="Calibri" panose="020F0502020204030204" pitchFamily="34" charset="0"/>
                <a:sym typeface="Calibri"/>
              </a:rPr>
              <a:t>Alexandria, VA: ASCD. Retrieved from </a:t>
            </a:r>
            <a:r>
              <a:rPr lang="en-US" sz="1400" dirty="0">
                <a:latin typeface="Calibri" panose="020F0502020204030204" pitchFamily="34" charset="0"/>
                <a:ea typeface="Calibri"/>
                <a:cs typeface="Calibri" panose="020F0502020204030204" pitchFamily="34" charset="0"/>
                <a:sym typeface="Calibri"/>
                <a:hlinkClick r:id="rId3"/>
              </a:rPr>
              <a:t>http://www.ascd.org/publications/books/105151/chapters/The-Dimensions-of-Leadership.aspx</a:t>
            </a:r>
            <a:r>
              <a:rPr lang="en-US" sz="1400" dirty="0">
                <a:latin typeface="Calibri" panose="020F0502020204030204" pitchFamily="34" charset="0"/>
                <a:ea typeface="Calibri"/>
                <a:cs typeface="Calibri" panose="020F0502020204030204" pitchFamily="34" charset="0"/>
                <a:sym typeface="Calibri"/>
              </a:rPr>
              <a:t> </a:t>
            </a:r>
          </a:p>
          <a:p>
            <a:pPr indent="-257156">
              <a:buNone/>
            </a:pPr>
            <a:r>
              <a:rPr lang="en-US" sz="1400" dirty="0">
                <a:latin typeface="Calibri" panose="020F0502020204030204" pitchFamily="34" charset="0"/>
                <a:cs typeface="Calibri" panose="020F0502020204030204" pitchFamily="34" charset="0"/>
                <a:sym typeface="Calibri"/>
              </a:rPr>
              <a:t>Visible-Learning. (</a:t>
            </a:r>
            <a:r>
              <a:rPr lang="en-US" sz="1400" dirty="0" err="1">
                <a:latin typeface="Calibri" panose="020F0502020204030204" pitchFamily="34" charset="0"/>
                <a:cs typeface="Calibri" panose="020F0502020204030204" pitchFamily="34" charset="0"/>
                <a:sym typeface="Calibri"/>
              </a:rPr>
              <a:t>n.d.</a:t>
            </a:r>
            <a:r>
              <a:rPr lang="en-US" sz="1400" dirty="0">
                <a:latin typeface="Calibri" panose="020F0502020204030204" pitchFamily="34" charset="0"/>
                <a:cs typeface="Calibri" panose="020F0502020204030204" pitchFamily="34" charset="0"/>
                <a:sym typeface="Calibri"/>
              </a:rPr>
              <a:t>). </a:t>
            </a:r>
            <a:r>
              <a:rPr lang="en-US" sz="1400" i="1" dirty="0">
                <a:latin typeface="Calibri" panose="020F0502020204030204" pitchFamily="34" charset="0"/>
                <a:cs typeface="Calibri" panose="020F0502020204030204" pitchFamily="34" charset="0"/>
                <a:sym typeface="Calibri"/>
              </a:rPr>
              <a:t>Hattie’s ranking: 252 influences and effect sizes related to student achievement. </a:t>
            </a:r>
            <a:r>
              <a:rPr lang="en-US" sz="1400" dirty="0">
                <a:latin typeface="Calibri" panose="020F0502020204030204" pitchFamily="34" charset="0"/>
                <a:cs typeface="Calibri" panose="020F0502020204030204" pitchFamily="34" charset="0"/>
                <a:sym typeface="Calibri"/>
              </a:rPr>
              <a:t>Retrieved from </a:t>
            </a:r>
            <a:r>
              <a:rPr lang="en-US" sz="1400" dirty="0">
                <a:latin typeface="Calibri" panose="020F0502020204030204" pitchFamily="34" charset="0"/>
                <a:ea typeface="Calibri"/>
                <a:cs typeface="Calibri" panose="020F0502020204030204" pitchFamily="34" charset="0"/>
                <a:sym typeface="Calibri"/>
              </a:rPr>
              <a:t>https://visible-learning.org/hattie-ranking-influences-effect-sizes-learning-achievement</a:t>
            </a:r>
          </a:p>
          <a:p>
            <a:pPr indent="-257156">
              <a:buNone/>
            </a:pPr>
            <a:r>
              <a:rPr lang="en-US" sz="1400" dirty="0">
                <a:latin typeface="Calibri" panose="020F0502020204030204" pitchFamily="34" charset="0"/>
                <a:ea typeface="Calibri"/>
                <a:cs typeface="Calibri" panose="020F0502020204030204" pitchFamily="34" charset="0"/>
                <a:sym typeface="Calibri"/>
              </a:rPr>
              <a:t>York-Barr, J., &amp; Duke, K. (2004). What do we know about teacher leadership? Findings from two decades of scholarship</a:t>
            </a:r>
            <a:r>
              <a:rPr lang="en-US" sz="1400" i="1" dirty="0">
                <a:latin typeface="Calibri" panose="020F0502020204030204" pitchFamily="34" charset="0"/>
                <a:ea typeface="Calibri"/>
                <a:cs typeface="Calibri" panose="020F0502020204030204" pitchFamily="34" charset="0"/>
                <a:sym typeface="Calibri"/>
              </a:rPr>
              <a:t>. Review of Educational Research,</a:t>
            </a:r>
            <a:r>
              <a:rPr lang="en-US" sz="1400" dirty="0">
                <a:latin typeface="Calibri" panose="020F0502020204030204" pitchFamily="34" charset="0"/>
                <a:ea typeface="Calibri"/>
                <a:cs typeface="Calibri" panose="020F0502020204030204" pitchFamily="34" charset="0"/>
                <a:sym typeface="Calibri"/>
              </a:rPr>
              <a:t> </a:t>
            </a:r>
            <a:r>
              <a:rPr lang="en-US" sz="1400" i="1" dirty="0">
                <a:latin typeface="Calibri" panose="020F0502020204030204" pitchFamily="34" charset="0"/>
                <a:ea typeface="Calibri"/>
                <a:cs typeface="Calibri" panose="020F0502020204030204" pitchFamily="34" charset="0"/>
                <a:sym typeface="Calibri"/>
              </a:rPr>
              <a:t>74</a:t>
            </a:r>
            <a:r>
              <a:rPr lang="en-US" sz="1400" dirty="0">
                <a:latin typeface="Calibri" panose="020F0502020204030204" pitchFamily="34" charset="0"/>
                <a:ea typeface="Calibri"/>
                <a:cs typeface="Calibri" panose="020F0502020204030204" pitchFamily="34" charset="0"/>
                <a:sym typeface="Calibri"/>
              </a:rPr>
              <a:t>(3), 255-316.</a:t>
            </a:r>
          </a:p>
          <a:p>
            <a:pPr indent="-257156">
              <a:buNone/>
            </a:pPr>
            <a:endParaRPr lang="en-US" sz="1400" dirty="0">
              <a:latin typeface="Calibri" panose="020F0502020204030204" pitchFamily="34" charset="0"/>
              <a:ea typeface="Calibri"/>
              <a:cs typeface="Calibri" panose="020F0502020204030204" pitchFamily="34" charset="0"/>
              <a:sym typeface="Calibri"/>
            </a:endParaRPr>
          </a:p>
          <a:p>
            <a:pPr indent="-257156">
              <a:buNone/>
            </a:pPr>
            <a:endParaRPr lang="en-US" sz="1400" dirty="0">
              <a:latin typeface="Calibri" panose="020F0502020204030204" pitchFamily="34" charset="0"/>
              <a:ea typeface="Calibri"/>
              <a:cs typeface="Calibri" panose="020F0502020204030204" pitchFamily="34" charset="0"/>
              <a:sym typeface="Calibri"/>
            </a:endParaRPr>
          </a:p>
          <a:p>
            <a:pPr indent="-257156">
              <a:buNone/>
            </a:pPr>
            <a:endParaRPr lang="en-US" sz="1400" dirty="0">
              <a:latin typeface="Calibri" panose="020F0502020204030204" pitchFamily="34" charset="0"/>
              <a:ea typeface="Calibri"/>
              <a:cs typeface="Calibri" panose="020F0502020204030204" pitchFamily="34" charset="0"/>
              <a:sym typeface="Calibri"/>
            </a:endParaRPr>
          </a:p>
          <a:p>
            <a:endParaRPr lang="en-US" dirty="0"/>
          </a:p>
        </p:txBody>
      </p:sp>
    </p:spTree>
    <p:extLst>
      <p:ext uri="{BB962C8B-B14F-4D97-AF65-F5344CB8AC3E}">
        <p14:creationId xmlns:p14="http://schemas.microsoft.com/office/powerpoint/2010/main" val="14976847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EA3F6A7-867D-43E9-8924-56BFDD822A39}"/>
              </a:ext>
            </a:extLst>
          </p:cNvPr>
          <p:cNvSpPr>
            <a:spLocks noGrp="1"/>
          </p:cNvSpPr>
          <p:nvPr>
            <p:ph type="title"/>
          </p:nvPr>
        </p:nvSpPr>
        <p:spPr/>
        <p:txBody>
          <a:bodyPr/>
          <a:lstStyle/>
          <a:p>
            <a:r>
              <a:rPr lang="en-US" dirty="0"/>
              <a:t>Hidden Slide # 6</a:t>
            </a:r>
            <a:br>
              <a:rPr lang="en-US" dirty="0"/>
            </a:br>
            <a:r>
              <a:rPr lang="en-US" sz="3200" dirty="0"/>
              <a:t>CTE Key Terms</a:t>
            </a:r>
            <a:endParaRPr lang="en-US" dirty="0"/>
          </a:p>
        </p:txBody>
      </p:sp>
      <p:sp>
        <p:nvSpPr>
          <p:cNvPr id="2" name="Text Placeholder 1">
            <a:extLst>
              <a:ext uri="{FF2B5EF4-FFF2-40B4-BE49-F238E27FC236}">
                <a16:creationId xmlns:a16="http://schemas.microsoft.com/office/drawing/2014/main" id="{DA7E8420-DDF7-4B68-AFBF-8B622F1B13ED}"/>
              </a:ext>
            </a:extLst>
          </p:cNvPr>
          <p:cNvSpPr>
            <a:spLocks noGrp="1"/>
          </p:cNvSpPr>
          <p:nvPr>
            <p:ph type="body" idx="1"/>
          </p:nvPr>
        </p:nvSpPr>
        <p:spPr/>
        <p:txBody>
          <a:bodyPr>
            <a:noAutofit/>
          </a:bodyPr>
          <a:lstStyle/>
          <a:p>
            <a:pPr marL="457200" indent="-365760">
              <a:lnSpc>
                <a:spcPct val="120000"/>
              </a:lnSpc>
              <a:spcBef>
                <a:spcPts val="600"/>
              </a:spcBef>
            </a:pPr>
            <a:r>
              <a:rPr lang="en-US" sz="1800" b="1" dirty="0">
                <a:highlight>
                  <a:srgbClr val="FFFFFF"/>
                </a:highlight>
                <a:latin typeface="Tw Cen MT" panose="020B0602020104020603" pitchFamily="34" charset="77"/>
              </a:rPr>
              <a:t>Social Persuasion </a:t>
            </a:r>
            <a:r>
              <a:rPr lang="en-US" sz="1800" dirty="0">
                <a:highlight>
                  <a:srgbClr val="FFFFFF"/>
                </a:highlight>
                <a:latin typeface="Tw Cen MT" panose="020B0602020104020603" pitchFamily="34" charset="77"/>
              </a:rPr>
              <a:t>is when a trusted source gives feedback and encouragement. </a:t>
            </a:r>
          </a:p>
          <a:p>
            <a:pPr marL="457200" indent="-365760">
              <a:lnSpc>
                <a:spcPct val="120000"/>
              </a:lnSpc>
              <a:spcBef>
                <a:spcPts val="600"/>
              </a:spcBef>
            </a:pPr>
            <a:r>
              <a:rPr lang="en-US" sz="1800" b="1" dirty="0">
                <a:highlight>
                  <a:srgbClr val="FFFFFF"/>
                </a:highlight>
                <a:latin typeface="Tw Cen MT" panose="020B0602020104020603" pitchFamily="34" charset="77"/>
              </a:rPr>
              <a:t>Affective State </a:t>
            </a:r>
            <a:r>
              <a:rPr lang="en-US" sz="1800" dirty="0">
                <a:highlight>
                  <a:srgbClr val="FFFFFF"/>
                </a:highlight>
                <a:latin typeface="Tw Cen MT" panose="020B0602020104020603" pitchFamily="34" charset="77"/>
              </a:rPr>
              <a:t>is when people rely partly on their emotional state to judge their capabilities. </a:t>
            </a:r>
          </a:p>
          <a:p>
            <a:pPr marL="457200" indent="-365760">
              <a:lnSpc>
                <a:spcPct val="120000"/>
              </a:lnSpc>
              <a:spcBef>
                <a:spcPts val="600"/>
              </a:spcBef>
            </a:pPr>
            <a:r>
              <a:rPr lang="en-US" sz="1800" dirty="0">
                <a:highlight>
                  <a:srgbClr val="FFFFFF"/>
                </a:highlight>
                <a:latin typeface="Tw Cen MT" panose="020B0602020104020603" pitchFamily="34" charset="77"/>
              </a:rPr>
              <a:t>A </a:t>
            </a:r>
            <a:r>
              <a:rPr lang="en-US" sz="1800" b="1" dirty="0">
                <a:solidFill>
                  <a:schemeClr val="tx1"/>
                </a:solidFill>
                <a:highlight>
                  <a:srgbClr val="FFFFFF"/>
                </a:highlight>
                <a:latin typeface="Tw Cen MT" panose="020B0602020104020603" pitchFamily="34" charset="77"/>
              </a:rPr>
              <a:t>Social Network </a:t>
            </a:r>
            <a:r>
              <a:rPr lang="en-US" sz="1800" dirty="0">
                <a:highlight>
                  <a:srgbClr val="FFFFFF"/>
                </a:highlight>
                <a:latin typeface="Tw Cen MT" panose="020B0602020104020603" pitchFamily="34" charset="77"/>
              </a:rPr>
              <a:t>is a network of individuals (e.g. friends, acquaintances, coworkers) connected by interpersonal relationships. </a:t>
            </a:r>
          </a:p>
          <a:p>
            <a:pPr marL="457200" indent="-365760">
              <a:lnSpc>
                <a:spcPct val="120000"/>
              </a:lnSpc>
              <a:spcBef>
                <a:spcPts val="600"/>
              </a:spcBef>
            </a:pPr>
            <a:r>
              <a:rPr lang="en-US" sz="1800" b="1" dirty="0">
                <a:solidFill>
                  <a:schemeClr val="tx1"/>
                </a:solidFill>
                <a:highlight>
                  <a:srgbClr val="FFFFFF"/>
                </a:highlight>
                <a:latin typeface="Tw Cen MT" panose="020B0602020104020603" pitchFamily="34" charset="77"/>
              </a:rPr>
              <a:t>Collaboration</a:t>
            </a:r>
            <a:r>
              <a:rPr lang="en-US" sz="1800" dirty="0">
                <a:highlight>
                  <a:srgbClr val="FFFFFF"/>
                </a:highlight>
                <a:latin typeface="Tw Cen MT" panose="020B0602020104020603" pitchFamily="34" charset="77"/>
              </a:rPr>
              <a:t> means to work jointly with others. </a:t>
            </a:r>
          </a:p>
          <a:p>
            <a:pPr marL="457200" indent="-365760">
              <a:lnSpc>
                <a:spcPct val="120000"/>
              </a:lnSpc>
              <a:spcBef>
                <a:spcPts val="600"/>
              </a:spcBef>
            </a:pPr>
            <a:r>
              <a:rPr lang="en-US" sz="1800" b="1" dirty="0">
                <a:solidFill>
                  <a:schemeClr val="tx1"/>
                </a:solidFill>
                <a:highlight>
                  <a:srgbClr val="FFFFFF"/>
                </a:highlight>
                <a:latin typeface="Tw Cen MT" panose="020B0602020104020603" pitchFamily="34" charset="77"/>
              </a:rPr>
              <a:t>Teacher Leadership </a:t>
            </a:r>
            <a:r>
              <a:rPr lang="en-US" sz="1800" dirty="0">
                <a:highlight>
                  <a:srgbClr val="FFFFFF"/>
                </a:highlight>
                <a:latin typeface="Tw Cen MT" panose="020B0602020104020603" pitchFamily="34" charset="77"/>
              </a:rPr>
              <a:t>refers to other roles teachers, who work directly with students, participate in that has an influence extending beyond their own classroom/caseloads. </a:t>
            </a:r>
          </a:p>
          <a:p>
            <a:pPr marL="457200" indent="-365760">
              <a:lnSpc>
                <a:spcPct val="120000"/>
              </a:lnSpc>
              <a:spcBef>
                <a:spcPts val="600"/>
              </a:spcBef>
            </a:pPr>
            <a:r>
              <a:rPr lang="en-US" sz="1800" b="1" dirty="0">
                <a:solidFill>
                  <a:schemeClr val="tx1"/>
                </a:solidFill>
                <a:highlight>
                  <a:srgbClr val="FFFFFF"/>
                </a:highlight>
                <a:latin typeface="Tw Cen MT" panose="020B0602020104020603" pitchFamily="34" charset="77"/>
              </a:rPr>
              <a:t>Decision Making</a:t>
            </a:r>
            <a:r>
              <a:rPr lang="en-US" sz="1800" dirty="0">
                <a:highlight>
                  <a:srgbClr val="FFFFFF"/>
                </a:highlight>
                <a:latin typeface="Tw Cen MT" panose="020B0602020104020603" pitchFamily="34" charset="77"/>
              </a:rPr>
              <a:t> means the act or process of deciding something important, especially in a group of people or an organization. </a:t>
            </a:r>
          </a:p>
        </p:txBody>
      </p:sp>
    </p:spTree>
    <p:extLst>
      <p:ext uri="{BB962C8B-B14F-4D97-AF65-F5344CB8AC3E}">
        <p14:creationId xmlns:p14="http://schemas.microsoft.com/office/powerpoint/2010/main" val="12804024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F419E0C-DB25-4BED-A738-4C719DECD5BC}"/>
              </a:ext>
            </a:extLst>
          </p:cNvPr>
          <p:cNvSpPr>
            <a:spLocks noGrp="1"/>
          </p:cNvSpPr>
          <p:nvPr>
            <p:ph type="title"/>
          </p:nvPr>
        </p:nvSpPr>
        <p:spPr/>
        <p:txBody>
          <a:bodyPr/>
          <a:lstStyle/>
          <a:p>
            <a:r>
              <a:rPr lang="en-US" dirty="0"/>
              <a:t>Hidden Slide # 7</a:t>
            </a:r>
            <a:br>
              <a:rPr lang="en-US" dirty="0"/>
            </a:br>
            <a:r>
              <a:rPr lang="en-US" sz="3200" dirty="0"/>
              <a:t>CTE Key Terms</a:t>
            </a:r>
            <a:endParaRPr lang="en-US" dirty="0"/>
          </a:p>
        </p:txBody>
      </p:sp>
      <p:sp>
        <p:nvSpPr>
          <p:cNvPr id="2" name="Text Placeholder 1">
            <a:extLst>
              <a:ext uri="{FF2B5EF4-FFF2-40B4-BE49-F238E27FC236}">
                <a16:creationId xmlns:a16="http://schemas.microsoft.com/office/drawing/2014/main" id="{0D04A0A3-128E-4625-A72F-61493D023141}"/>
              </a:ext>
            </a:extLst>
          </p:cNvPr>
          <p:cNvSpPr>
            <a:spLocks noGrp="1"/>
          </p:cNvSpPr>
          <p:nvPr>
            <p:ph type="body" idx="1"/>
          </p:nvPr>
        </p:nvSpPr>
        <p:spPr/>
        <p:txBody>
          <a:bodyPr>
            <a:noAutofit/>
          </a:bodyPr>
          <a:lstStyle/>
          <a:p>
            <a:r>
              <a:rPr lang="en-US" b="1" dirty="0">
                <a:solidFill>
                  <a:schemeClr val="tx1"/>
                </a:solidFill>
                <a:highlight>
                  <a:srgbClr val="FFFFFF"/>
                </a:highlight>
                <a:latin typeface="Tw Cen MT" panose="020B0602020104020603" pitchFamily="34" charset="77"/>
              </a:rPr>
              <a:t>Teacher Voice </a:t>
            </a:r>
            <a:r>
              <a:rPr lang="en-US" dirty="0">
                <a:highlight>
                  <a:srgbClr val="FFFFFF"/>
                </a:highlight>
                <a:latin typeface="Tw Cen MT" panose="020B0602020104020603" pitchFamily="34" charset="77"/>
              </a:rPr>
              <a:t>refers to the values, opinions, beliefs, perspectives, expertise, and cultural backgrounds of the teachers working in a school/district. </a:t>
            </a:r>
          </a:p>
          <a:p>
            <a:r>
              <a:rPr lang="en-US" b="1" dirty="0">
                <a:solidFill>
                  <a:schemeClr val="tx1"/>
                </a:solidFill>
                <a:highlight>
                  <a:srgbClr val="FFFFFF"/>
                </a:highlight>
                <a:latin typeface="Tw Cen MT" panose="020B0602020104020603" pitchFamily="34" charset="77"/>
              </a:rPr>
              <a:t>Teacher Inquiry </a:t>
            </a:r>
            <a:r>
              <a:rPr lang="en-US" dirty="0">
                <a:solidFill>
                  <a:schemeClr val="tx1"/>
                </a:solidFill>
                <a:highlight>
                  <a:srgbClr val="FFFFFF"/>
                </a:highlight>
                <a:latin typeface="Tw Cen MT" panose="020B0602020104020603" pitchFamily="34" charset="77"/>
              </a:rPr>
              <a:t>is a process used by educators to explore teaching practices that enables the identification of successful approaches to improving learning and outcomes for students. </a:t>
            </a:r>
            <a:endParaRPr lang="en-US" dirty="0">
              <a:highlight>
                <a:srgbClr val="FFFFFF"/>
              </a:highlight>
              <a:latin typeface="Tw Cen MT" panose="020B0602020104020603" pitchFamily="34" charset="77"/>
            </a:endParaRPr>
          </a:p>
          <a:p>
            <a:r>
              <a:rPr lang="en-US" b="1" dirty="0">
                <a:solidFill>
                  <a:schemeClr val="tx1"/>
                </a:solidFill>
                <a:highlight>
                  <a:srgbClr val="FFFFFF"/>
                </a:highlight>
                <a:latin typeface="Tw Cen MT" panose="020B0602020104020603" pitchFamily="34" charset="77"/>
              </a:rPr>
              <a:t>Professional Learning </a:t>
            </a:r>
            <a:r>
              <a:rPr lang="en-US" dirty="0">
                <a:highlight>
                  <a:srgbClr val="FFFFFF"/>
                </a:highlight>
                <a:latin typeface="Tw Cen MT" panose="020B0602020104020603" pitchFamily="34" charset="77"/>
              </a:rPr>
              <a:t>refers to activities educators engage in to stimulate their thinking and professional knowledge to ensure that their practice is informed and current. </a:t>
            </a:r>
          </a:p>
        </p:txBody>
      </p:sp>
    </p:spTree>
    <p:extLst>
      <p:ext uri="{BB962C8B-B14F-4D97-AF65-F5344CB8AC3E}">
        <p14:creationId xmlns:p14="http://schemas.microsoft.com/office/powerpoint/2010/main" val="25884943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2D38F82-B967-4301-A904-AE244C1285DA}"/>
              </a:ext>
            </a:extLst>
          </p:cNvPr>
          <p:cNvSpPr>
            <a:spLocks noGrp="1"/>
          </p:cNvSpPr>
          <p:nvPr>
            <p:ph type="title"/>
          </p:nvPr>
        </p:nvSpPr>
        <p:spPr/>
        <p:txBody>
          <a:bodyPr/>
          <a:lstStyle/>
          <a:p>
            <a:r>
              <a:rPr lang="en-US" dirty="0"/>
              <a:t>Pre/Post Assignment</a:t>
            </a:r>
          </a:p>
        </p:txBody>
      </p:sp>
      <p:sp>
        <p:nvSpPr>
          <p:cNvPr id="2" name="Text Placeholder 1">
            <a:extLst>
              <a:ext uri="{FF2B5EF4-FFF2-40B4-BE49-F238E27FC236}">
                <a16:creationId xmlns:a16="http://schemas.microsoft.com/office/drawing/2014/main" id="{DE4DEE48-6025-4F49-B07C-BB8501C0D528}"/>
              </a:ext>
            </a:extLst>
          </p:cNvPr>
          <p:cNvSpPr>
            <a:spLocks noGrp="1"/>
          </p:cNvSpPr>
          <p:nvPr>
            <p:ph type="body" idx="1"/>
          </p:nvPr>
        </p:nvSpPr>
        <p:spPr/>
        <p:txBody>
          <a:bodyPr>
            <a:normAutofit lnSpcReduction="10000"/>
          </a:bodyPr>
          <a:lstStyle/>
          <a:p>
            <a:pPr marL="152401" indent="0" algn="ctr">
              <a:buNone/>
            </a:pPr>
            <a:r>
              <a:rPr lang="en-US" dirty="0"/>
              <a:t>Introduction to Collaborative Inquiry</a:t>
            </a:r>
          </a:p>
          <a:p>
            <a:pPr marL="152401" indent="0" algn="ctr">
              <a:buNone/>
            </a:pPr>
            <a:endParaRPr lang="en-US" dirty="0"/>
          </a:p>
          <a:p>
            <a:pPr marL="152401" indent="0" algn="ctr">
              <a:buNone/>
            </a:pPr>
            <a:endParaRPr lang="en-US" dirty="0"/>
          </a:p>
          <a:p>
            <a:pPr marL="152401" indent="0" algn="ctr">
              <a:buNone/>
            </a:pPr>
            <a:endParaRPr lang="en-US" dirty="0"/>
          </a:p>
          <a:p>
            <a:pPr marL="152401" indent="0" algn="ctr">
              <a:buNone/>
            </a:pPr>
            <a:endParaRPr lang="en-US" dirty="0"/>
          </a:p>
          <a:p>
            <a:pPr marL="152401" indent="0" algn="ctr">
              <a:buNone/>
            </a:pPr>
            <a:endParaRPr lang="en-US" dirty="0"/>
          </a:p>
          <a:p>
            <a:pPr marL="152401" indent="0" algn="ctr">
              <a:buNone/>
            </a:pPr>
            <a:endParaRPr lang="en-US" dirty="0"/>
          </a:p>
          <a:p>
            <a:pPr marL="152401" indent="0" algn="ctr">
              <a:buNone/>
            </a:pPr>
            <a:endParaRPr lang="en-US" dirty="0"/>
          </a:p>
          <a:p>
            <a:pPr marL="152401" indent="0" algn="ctr">
              <a:buNone/>
            </a:pPr>
            <a:r>
              <a:rPr lang="en-US" dirty="0">
                <a:hlinkClick r:id="rId3"/>
              </a:rPr>
              <a:t>https://www.youtube.com/watch?v=brBce5STwWA</a:t>
            </a:r>
            <a:r>
              <a:rPr lang="en-US" dirty="0"/>
              <a:t>  </a:t>
            </a:r>
          </a:p>
        </p:txBody>
      </p:sp>
      <p:pic>
        <p:nvPicPr>
          <p:cNvPr id="4" name="Picture 3" descr="What is Collaborative Inquiry?">
            <a:extLst>
              <a:ext uri="{FF2B5EF4-FFF2-40B4-BE49-F238E27FC236}">
                <a16:creationId xmlns:a16="http://schemas.microsoft.com/office/drawing/2014/main" id="{B0E24736-221A-4DB8-97FF-C67A3BE8A61F}"/>
              </a:ext>
            </a:extLst>
          </p:cNvPr>
          <p:cNvPicPr>
            <a:picLocks noChangeAspect="1"/>
          </p:cNvPicPr>
          <p:nvPr/>
        </p:nvPicPr>
        <p:blipFill>
          <a:blip r:embed="rId4"/>
          <a:stretch>
            <a:fillRect/>
          </a:stretch>
        </p:blipFill>
        <p:spPr>
          <a:xfrm>
            <a:off x="2476433" y="2411982"/>
            <a:ext cx="4362049" cy="2282776"/>
          </a:xfrm>
          <a:prstGeom prst="rect">
            <a:avLst/>
          </a:prstGeom>
        </p:spPr>
      </p:pic>
    </p:spTree>
    <p:extLst>
      <p:ext uri="{BB962C8B-B14F-4D97-AF65-F5344CB8AC3E}">
        <p14:creationId xmlns:p14="http://schemas.microsoft.com/office/powerpoint/2010/main" val="19996972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95E1C1-4ACD-4647-B7B3-51271C87DD70}"/>
              </a:ext>
            </a:extLst>
          </p:cNvPr>
          <p:cNvSpPr>
            <a:spLocks noGrp="1"/>
          </p:cNvSpPr>
          <p:nvPr>
            <p:ph type="ctrTitle"/>
          </p:nvPr>
        </p:nvSpPr>
        <p:spPr/>
        <p:txBody>
          <a:bodyPr/>
          <a:lstStyle/>
          <a:p>
            <a:r>
              <a:rPr lang="en-US" dirty="0"/>
              <a:t>Collective Teacher Efficacy</a:t>
            </a:r>
          </a:p>
        </p:txBody>
      </p:sp>
      <p:sp>
        <p:nvSpPr>
          <p:cNvPr id="3" name="Subtitle 2">
            <a:extLst>
              <a:ext uri="{FF2B5EF4-FFF2-40B4-BE49-F238E27FC236}">
                <a16:creationId xmlns:a16="http://schemas.microsoft.com/office/drawing/2014/main" id="{606344A1-83FD-4243-808E-34085DBE9EEA}"/>
              </a:ext>
            </a:extLst>
          </p:cNvPr>
          <p:cNvSpPr>
            <a:spLocks noGrp="1"/>
          </p:cNvSpPr>
          <p:nvPr>
            <p:ph type="subTitle" idx="1"/>
          </p:nvPr>
        </p:nvSpPr>
        <p:spPr/>
        <p:txBody>
          <a:bodyPr>
            <a:normAutofit/>
          </a:bodyPr>
          <a:lstStyle/>
          <a:p>
            <a:r>
              <a:rPr lang="en-US" sz="2400" dirty="0"/>
              <a:t>Collaborative Teacher Inquiry</a:t>
            </a:r>
          </a:p>
          <a:p>
            <a:r>
              <a:rPr lang="en-US" sz="2400" dirty="0"/>
              <a:t>Focus Module</a:t>
            </a:r>
          </a:p>
        </p:txBody>
      </p:sp>
    </p:spTree>
    <p:extLst>
      <p:ext uri="{BB962C8B-B14F-4D97-AF65-F5344CB8AC3E}">
        <p14:creationId xmlns:p14="http://schemas.microsoft.com/office/powerpoint/2010/main" val="1681180524"/>
      </p:ext>
    </p:extLst>
  </p:cSld>
  <p:clrMapOvr>
    <a:masterClrMapping/>
  </p:clrMapOvr>
</p:sld>
</file>

<file path=ppt/theme/theme1.xml><?xml version="1.0" encoding="utf-8"?>
<a:theme xmlns:a="http://schemas.openxmlformats.org/drawingml/2006/main" name="MMD-DCI June_2019-2">
  <a:themeElements>
    <a:clrScheme name="MMD">
      <a:dk1>
        <a:sysClr val="windowText" lastClr="000000"/>
      </a:dk1>
      <a:lt1>
        <a:srgbClr val="FFFFFF"/>
      </a:lt1>
      <a:dk2>
        <a:srgbClr val="6D6E71"/>
      </a:dk2>
      <a:lt2>
        <a:srgbClr val="DFD4BB"/>
      </a:lt2>
      <a:accent1>
        <a:srgbClr val="69A9CC"/>
      </a:accent1>
      <a:accent2>
        <a:srgbClr val="005479"/>
      </a:accent2>
      <a:accent3>
        <a:srgbClr val="00A49D"/>
      </a:accent3>
      <a:accent4>
        <a:srgbClr val="F15B58"/>
      </a:accent4>
      <a:accent5>
        <a:srgbClr val="CCA866"/>
      </a:accent5>
      <a:accent6>
        <a:srgbClr val="A5D38C"/>
      </a:accent6>
      <a:hlink>
        <a:srgbClr val="007670"/>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MMD-DCI June_2019-2" id="{7FEC17CF-0EE0-43CF-AEA1-DE8ABFBF43E9}" vid="{B6DC53E8-F0AC-4DA7-B5DA-B88B84FCC56C}"/>
    </a:ext>
  </a:extLst>
</a:theme>
</file>

<file path=ppt/theme/theme2.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MMD-DCI June_2019-1">
  <a:themeElements>
    <a:clrScheme name="MMD">
      <a:dk1>
        <a:sysClr val="windowText" lastClr="000000"/>
      </a:dk1>
      <a:lt1>
        <a:srgbClr val="FFFFFF"/>
      </a:lt1>
      <a:dk2>
        <a:srgbClr val="6D6E71"/>
      </a:dk2>
      <a:lt2>
        <a:srgbClr val="DFD4BB"/>
      </a:lt2>
      <a:accent1>
        <a:srgbClr val="69A9CC"/>
      </a:accent1>
      <a:accent2>
        <a:srgbClr val="005479"/>
      </a:accent2>
      <a:accent3>
        <a:srgbClr val="00A49D"/>
      </a:accent3>
      <a:accent4>
        <a:srgbClr val="F15B58"/>
      </a:accent4>
      <a:accent5>
        <a:srgbClr val="CCA866"/>
      </a:accent5>
      <a:accent6>
        <a:srgbClr val="A5D38C"/>
      </a:accent6>
      <a:hlink>
        <a:srgbClr val="007670"/>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MMD-DCI June_2019-1" id="{81C0A8DF-0480-4111-82DD-EE2514CA4E9B}" vid="{E5689989-56AD-4EFF-884B-80BBB1472EA5}"/>
    </a:ext>
  </a:extLst>
</a:theme>
</file>

<file path=ppt/theme/theme4.xml><?xml version="1.0" encoding="utf-8"?>
<a:theme xmlns:a="http://schemas.openxmlformats.org/drawingml/2006/main" name="5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6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DCI June 2019</Template>
  <TotalTime>4</TotalTime>
  <Words>9074</Words>
  <Application>Microsoft Office PowerPoint</Application>
  <PresentationFormat>On-screen Show (4:3)</PresentationFormat>
  <Paragraphs>771</Paragraphs>
  <Slides>52</Slides>
  <Notes>50</Notes>
  <HiddenSlides>12</HiddenSlides>
  <MMClips>1</MMClips>
  <ScaleCrop>false</ScaleCrop>
  <HeadingPairs>
    <vt:vector size="6" baseType="variant">
      <vt:variant>
        <vt:lpstr>Fonts Used</vt:lpstr>
      </vt:variant>
      <vt:variant>
        <vt:i4>9</vt:i4>
      </vt:variant>
      <vt:variant>
        <vt:lpstr>Theme</vt:lpstr>
      </vt:variant>
      <vt:variant>
        <vt:i4>5</vt:i4>
      </vt:variant>
      <vt:variant>
        <vt:lpstr>Slide Titles</vt:lpstr>
      </vt:variant>
      <vt:variant>
        <vt:i4>52</vt:i4>
      </vt:variant>
    </vt:vector>
  </HeadingPairs>
  <TitlesOfParts>
    <vt:vector size="66" baseType="lpstr">
      <vt:lpstr>Arial</vt:lpstr>
      <vt:lpstr>Arial Narrow</vt:lpstr>
      <vt:lpstr>Calibri</vt:lpstr>
      <vt:lpstr>Noto Sans Symbols</vt:lpstr>
      <vt:lpstr>Questrial</vt:lpstr>
      <vt:lpstr>Roboto</vt:lpstr>
      <vt:lpstr>Times New Roman</vt:lpstr>
      <vt:lpstr>Tw Cen MT</vt:lpstr>
      <vt:lpstr>Wingdings</vt:lpstr>
      <vt:lpstr>MMD-DCI June_2019-2</vt:lpstr>
      <vt:lpstr>3_Custom Design</vt:lpstr>
      <vt:lpstr>1_MMD-DCI June_2019-1</vt:lpstr>
      <vt:lpstr>5_Custom Design</vt:lpstr>
      <vt:lpstr>6_Custom Design</vt:lpstr>
      <vt:lpstr>Hidden Slide #1</vt:lpstr>
      <vt:lpstr>Hidden Slide #2</vt:lpstr>
      <vt:lpstr>Hidden Slide #3</vt:lpstr>
      <vt:lpstr>Hidden Slide #4</vt:lpstr>
      <vt:lpstr>Hidden Slide # 5 CTE Key Terms</vt:lpstr>
      <vt:lpstr>Hidden Slide # 6 CTE Key Terms</vt:lpstr>
      <vt:lpstr>Hidden Slide # 7 CTE Key Terms</vt:lpstr>
      <vt:lpstr>Pre/Post Assignment</vt:lpstr>
      <vt:lpstr>Collective Teacher Efficacy</vt:lpstr>
      <vt:lpstr>Acknowledgements Special thanks to all contributors to the development and  revision of this Professional Learning Module. The original collection of Professional Learning Modules was rolled-out for use by Regional Professional Development Center (RPDC) Consultants in July 2013 after being developed by a team of content experts through efforts funded by the Missouri State Personnel Development Grant (SPDG).  </vt:lpstr>
      <vt:lpstr>Welcome and Introductions</vt:lpstr>
      <vt:lpstr>Norms</vt:lpstr>
      <vt:lpstr>Icon Glossary</vt:lpstr>
      <vt:lpstr>District Continuous Improvement Framework (MMD/DCI)</vt:lpstr>
      <vt:lpstr>CTE Alignment with MO Leader Standards</vt:lpstr>
      <vt:lpstr>CTE Alignment with MO Teacher Standards</vt:lpstr>
      <vt:lpstr>Session-at-a-Glance</vt:lpstr>
      <vt:lpstr>Learning Targets</vt:lpstr>
      <vt:lpstr>Essential Questions</vt:lpstr>
      <vt:lpstr>PowerPoint Presentation</vt:lpstr>
      <vt:lpstr>John Hattie 2018 Effect Size of Factors Influencing Student Achievement</vt:lpstr>
      <vt:lpstr>Impact of High and Low Collective Teacher Efficacy</vt:lpstr>
      <vt:lpstr>When CTE is high in schools, teachers…</vt:lpstr>
      <vt:lpstr>When CTE is low in schools, teachers…</vt:lpstr>
      <vt:lpstr>Consequences of high CTE in schools</vt:lpstr>
      <vt:lpstr>How Do We Develop CTE Capacity?</vt:lpstr>
      <vt:lpstr>Efficacy</vt:lpstr>
      <vt:lpstr>Defining Efficacy</vt:lpstr>
      <vt:lpstr>Self-Efficacy</vt:lpstr>
      <vt:lpstr>Teacher Efficacy</vt:lpstr>
      <vt:lpstr>Collective Efficacy</vt:lpstr>
      <vt:lpstr>Collective Teacher Efficacy</vt:lpstr>
      <vt:lpstr>Teacher Inquiry and Efficacy</vt:lpstr>
      <vt:lpstr>Collaborative Teacher Inquiry and Professional Learning </vt:lpstr>
      <vt:lpstr>Definitions</vt:lpstr>
      <vt:lpstr>Four Main Sources of Efficacy</vt:lpstr>
      <vt:lpstr>Exploring Teacher Inquiry</vt:lpstr>
      <vt:lpstr>Collaborative Teacher Inquiry involves…</vt:lpstr>
      <vt:lpstr>Connecting Collaborative Teacher Inquiry and CTE</vt:lpstr>
      <vt:lpstr>Critical Components of  Collaborative Teacher Inquiry</vt:lpstr>
      <vt:lpstr>Collaborative Teacher Inquiry</vt:lpstr>
      <vt:lpstr>Strategies for Success</vt:lpstr>
      <vt:lpstr>Watch and Describe</vt:lpstr>
      <vt:lpstr>Collaborative Teacher Inquiry that Builds CTE, Looks Like…</vt:lpstr>
      <vt:lpstr>Next Steps: CTE Action = Results</vt:lpstr>
      <vt:lpstr>Practice Profile </vt:lpstr>
      <vt:lpstr>Where Do We go From Here?</vt:lpstr>
      <vt:lpstr>Where Do We go From Here?</vt:lpstr>
      <vt:lpstr>References</vt:lpstr>
      <vt:lpstr>References</vt:lpstr>
      <vt:lpstr>References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Hidden Slide #1</dc:title>
  <dc:creator>Jodi Arnold</dc:creator>
  <cp:lastModifiedBy>cherylawrinkle@gmail.com</cp:lastModifiedBy>
  <cp:revision>120</cp:revision>
  <cp:lastPrinted>2019-07-03T20:53:39Z</cp:lastPrinted>
  <dcterms:created xsi:type="dcterms:W3CDTF">2019-05-30T13:18:48Z</dcterms:created>
  <dcterms:modified xsi:type="dcterms:W3CDTF">2022-09-01T15:58:09Z</dcterms:modified>
</cp:coreProperties>
</file>