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xml" ContentType="application/inkml+xml"/>
  <Override PartName="/ppt/ink/ink2.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omments/comment1.xml" ContentType="application/vnd.openxmlformats-officedocument.presentationml.comments+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1.xml" ContentType="application/vnd.openxmlformats-officedocument.presentationml.notesSlide+xml"/>
  <Override PartName="/ppt/tags/tag1.xml" ContentType="application/vnd.openxmlformats-officedocument.presentationml.tags+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6.xml" ContentType="application/vnd.openxmlformats-officedocument.presentationml.notesSlide+xml"/>
  <Override PartName="/ppt/tags/tag2.xml" ContentType="application/vnd.openxmlformats-officedocument.presentationml.tags+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comments/comment2.xml" ContentType="application/vnd.openxmlformats-officedocument.presentationml.comments+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ink/ink11.xml" ContentType="application/inkml+xml"/>
  <Override PartName="/ppt/ink/ink12.xml" ContentType="application/inkml+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07"/>
  </p:notesMasterIdLst>
  <p:sldIdLst>
    <p:sldId id="635" r:id="rId2"/>
    <p:sldId id="257" r:id="rId3"/>
    <p:sldId id="616" r:id="rId4"/>
    <p:sldId id="509" r:id="rId5"/>
    <p:sldId id="636" r:id="rId6"/>
    <p:sldId id="260" r:id="rId7"/>
    <p:sldId id="310" r:id="rId8"/>
    <p:sldId id="617" r:id="rId9"/>
    <p:sldId id="965" r:id="rId10"/>
    <p:sldId id="709" r:id="rId11"/>
    <p:sldId id="710" r:id="rId12"/>
    <p:sldId id="340" r:id="rId13"/>
    <p:sldId id="711" r:id="rId14"/>
    <p:sldId id="389" r:id="rId15"/>
    <p:sldId id="947" r:id="rId16"/>
    <p:sldId id="934" r:id="rId17"/>
    <p:sldId id="935" r:id="rId18"/>
    <p:sldId id="936" r:id="rId19"/>
    <p:sldId id="937" r:id="rId20"/>
    <p:sldId id="482" r:id="rId21"/>
    <p:sldId id="637" r:id="rId22"/>
    <p:sldId id="279" r:id="rId23"/>
    <p:sldId id="292" r:id="rId24"/>
    <p:sldId id="451" r:id="rId25"/>
    <p:sldId id="452" r:id="rId26"/>
    <p:sldId id="713" r:id="rId27"/>
    <p:sldId id="858" r:id="rId28"/>
    <p:sldId id="712" r:id="rId29"/>
    <p:sldId id="443" r:id="rId30"/>
    <p:sldId id="268" r:id="rId31"/>
    <p:sldId id="453" r:id="rId32"/>
    <p:sldId id="342" r:id="rId33"/>
    <p:sldId id="450" r:id="rId34"/>
    <p:sldId id="341" r:id="rId35"/>
    <p:sldId id="335" r:id="rId36"/>
    <p:sldId id="467" r:id="rId37"/>
    <p:sldId id="468" r:id="rId38"/>
    <p:sldId id="469" r:id="rId39"/>
    <p:sldId id="484" r:id="rId40"/>
    <p:sldId id="477" r:id="rId41"/>
    <p:sldId id="644" r:id="rId42"/>
    <p:sldId id="643" r:id="rId43"/>
    <p:sldId id="485" r:id="rId44"/>
    <p:sldId id="284" r:id="rId45"/>
    <p:sldId id="487" r:id="rId46"/>
    <p:sldId id="638" r:id="rId47"/>
    <p:sldId id="497" r:id="rId48"/>
    <p:sldId id="496" r:id="rId49"/>
    <p:sldId id="640" r:id="rId50"/>
    <p:sldId id="488" r:id="rId51"/>
    <p:sldId id="641" r:id="rId52"/>
    <p:sldId id="498" r:id="rId53"/>
    <p:sldId id="499" r:id="rId54"/>
    <p:sldId id="859" r:id="rId55"/>
    <p:sldId id="490" r:id="rId56"/>
    <p:sldId id="503" r:id="rId57"/>
    <p:sldId id="507" r:id="rId58"/>
    <p:sldId id="506" r:id="rId59"/>
    <p:sldId id="504" r:id="rId60"/>
    <p:sldId id="345" r:id="rId61"/>
    <p:sldId id="631" r:id="rId62"/>
    <p:sldId id="860" r:id="rId63"/>
    <p:sldId id="957" r:id="rId64"/>
    <p:sldId id="782" r:id="rId65"/>
    <p:sldId id="953" r:id="rId66"/>
    <p:sldId id="701" r:id="rId67"/>
    <p:sldId id="707" r:id="rId68"/>
    <p:sldId id="702" r:id="rId69"/>
    <p:sldId id="708" r:id="rId70"/>
    <p:sldId id="703" r:id="rId71"/>
    <p:sldId id="875" r:id="rId72"/>
    <p:sldId id="861" r:id="rId73"/>
    <p:sldId id="632" r:id="rId74"/>
    <p:sldId id="634" r:id="rId75"/>
    <p:sldId id="619" r:id="rId76"/>
    <p:sldId id="510" r:id="rId77"/>
    <p:sldId id="966" r:id="rId78"/>
    <p:sldId id="862" r:id="rId79"/>
    <p:sldId id="716" r:id="rId80"/>
    <p:sldId id="717" r:id="rId81"/>
    <p:sldId id="760" r:id="rId82"/>
    <p:sldId id="718" r:id="rId83"/>
    <p:sldId id="512" r:id="rId84"/>
    <p:sldId id="719" r:id="rId85"/>
    <p:sldId id="390" r:id="rId86"/>
    <p:sldId id="380" r:id="rId87"/>
    <p:sldId id="454" r:id="rId88"/>
    <p:sldId id="721" r:id="rId89"/>
    <p:sldId id="722" r:id="rId90"/>
    <p:sldId id="723" r:id="rId91"/>
    <p:sldId id="724" r:id="rId92"/>
    <p:sldId id="514" r:id="rId93"/>
    <p:sldId id="864" r:id="rId94"/>
    <p:sldId id="725" r:id="rId95"/>
    <p:sldId id="515" r:id="rId96"/>
    <p:sldId id="727" r:id="rId97"/>
    <p:sldId id="728" r:id="rId98"/>
    <p:sldId id="729" r:id="rId99"/>
    <p:sldId id="730" r:id="rId100"/>
    <p:sldId id="865" r:id="rId101"/>
    <p:sldId id="518" r:id="rId102"/>
    <p:sldId id="445" r:id="rId103"/>
    <p:sldId id="262" r:id="rId104"/>
    <p:sldId id="275" r:id="rId105"/>
    <p:sldId id="280" r:id="rId106"/>
    <p:sldId id="471" r:id="rId107"/>
    <p:sldId id="620" r:id="rId108"/>
    <p:sldId id="645" r:id="rId109"/>
    <p:sldId id="948" r:id="rId110"/>
    <p:sldId id="282" r:id="rId111"/>
    <p:sldId id="283" r:id="rId112"/>
    <p:sldId id="646" r:id="rId113"/>
    <p:sldId id="285" r:id="rId114"/>
    <p:sldId id="286" r:id="rId115"/>
    <p:sldId id="517" r:id="rId116"/>
    <p:sldId id="521" r:id="rId117"/>
    <p:sldId id="647" r:id="rId118"/>
    <p:sldId id="473" r:id="rId119"/>
    <p:sldId id="867" r:id="rId120"/>
    <p:sldId id="694" r:id="rId121"/>
    <p:sldId id="866" r:id="rId122"/>
    <p:sldId id="428" r:id="rId123"/>
    <p:sldId id="430" r:id="rId124"/>
    <p:sldId id="868" r:id="rId125"/>
    <p:sldId id="700" r:id="rId126"/>
    <p:sldId id="878" r:id="rId127"/>
    <p:sldId id="961" r:id="rId128"/>
    <p:sldId id="958" r:id="rId129"/>
    <p:sldId id="780" r:id="rId130"/>
    <p:sldId id="529" r:id="rId131"/>
    <p:sldId id="704" r:id="rId132"/>
    <p:sldId id="863" r:id="rId133"/>
    <p:sldId id="705" r:id="rId134"/>
    <p:sldId id="880" r:id="rId135"/>
    <p:sldId id="879" r:id="rId136"/>
    <p:sldId id="706" r:id="rId137"/>
    <p:sldId id="873" r:id="rId138"/>
    <p:sldId id="874" r:id="rId139"/>
    <p:sldId id="852" r:id="rId140"/>
    <p:sldId id="532" r:id="rId141"/>
    <p:sldId id="967" r:id="rId142"/>
    <p:sldId id="271" r:id="rId143"/>
    <p:sldId id="927" r:id="rId144"/>
    <p:sldId id="928" r:id="rId145"/>
    <p:sldId id="735" r:id="rId146"/>
    <p:sldId id="274" r:id="rId147"/>
    <p:sldId id="533" r:id="rId148"/>
    <p:sldId id="755" r:id="rId149"/>
    <p:sldId id="773" r:id="rId150"/>
    <p:sldId id="756" r:id="rId151"/>
    <p:sldId id="757" r:id="rId152"/>
    <p:sldId id="758" r:id="rId153"/>
    <p:sldId id="741" r:id="rId154"/>
    <p:sldId id="904" r:id="rId155"/>
    <p:sldId id="765" r:id="rId156"/>
    <p:sldId id="536" r:id="rId157"/>
    <p:sldId id="258" r:id="rId158"/>
    <p:sldId id="772" r:id="rId159"/>
    <p:sldId id="540" r:id="rId160"/>
    <p:sldId id="766" r:id="rId161"/>
    <p:sldId id="938" r:id="rId162"/>
    <p:sldId id="939" r:id="rId163"/>
    <p:sldId id="940" r:id="rId164"/>
    <p:sldId id="941" r:id="rId165"/>
    <p:sldId id="759" r:id="rId166"/>
    <p:sldId id="534" r:id="rId167"/>
    <p:sldId id="535" r:id="rId168"/>
    <p:sldId id="541" r:id="rId169"/>
    <p:sldId id="551" r:id="rId170"/>
    <p:sldId id="563" r:id="rId171"/>
    <p:sldId id="558" r:id="rId172"/>
    <p:sldId id="564" r:id="rId173"/>
    <p:sldId id="565" r:id="rId174"/>
    <p:sldId id="566" r:id="rId175"/>
    <p:sldId id="882" r:id="rId176"/>
    <p:sldId id="568" r:id="rId177"/>
    <p:sldId id="622" r:id="rId178"/>
    <p:sldId id="567" r:id="rId179"/>
    <p:sldId id="569" r:id="rId180"/>
    <p:sldId id="570" r:id="rId181"/>
    <p:sldId id="623" r:id="rId182"/>
    <p:sldId id="891" r:id="rId183"/>
    <p:sldId id="577" r:id="rId184"/>
    <p:sldId id="624" r:id="rId185"/>
    <p:sldId id="578" r:id="rId186"/>
    <p:sldId id="774" r:id="rId187"/>
    <p:sldId id="949" r:id="rId188"/>
    <p:sldId id="542" r:id="rId189"/>
    <p:sldId id="543" r:id="rId190"/>
    <p:sldId id="544" r:id="rId191"/>
    <p:sldId id="962" r:id="rId192"/>
    <p:sldId id="883" r:id="rId193"/>
    <p:sldId id="959" r:id="rId194"/>
    <p:sldId id="549" r:id="rId195"/>
    <p:sldId id="954" r:id="rId196"/>
    <p:sldId id="884" r:id="rId197"/>
    <p:sldId id="952" r:id="rId198"/>
    <p:sldId id="885" r:id="rId199"/>
    <p:sldId id="894" r:id="rId200"/>
    <p:sldId id="886" r:id="rId201"/>
    <p:sldId id="887" r:id="rId202"/>
    <p:sldId id="888" r:id="rId203"/>
    <p:sldId id="889" r:id="rId204"/>
    <p:sldId id="854" r:id="rId205"/>
    <p:sldId id="771" r:id="rId206"/>
    <p:sldId id="585" r:id="rId207"/>
    <p:sldId id="587" r:id="rId208"/>
    <p:sldId id="588" r:id="rId209"/>
    <p:sldId id="890" r:id="rId210"/>
    <p:sldId id="783" r:id="rId211"/>
    <p:sldId id="785" r:id="rId212"/>
    <p:sldId id="784" r:id="rId213"/>
    <p:sldId id="625" r:id="rId214"/>
    <p:sldId id="589" r:id="rId215"/>
    <p:sldId id="596" r:id="rId216"/>
    <p:sldId id="597" r:id="rId217"/>
    <p:sldId id="598" r:id="rId218"/>
    <p:sldId id="599" r:id="rId219"/>
    <p:sldId id="899" r:id="rId220"/>
    <p:sldId id="786" r:id="rId221"/>
    <p:sldId id="595" r:id="rId222"/>
    <p:sldId id="626" r:id="rId223"/>
    <p:sldId id="627" r:id="rId224"/>
    <p:sldId id="950" r:id="rId225"/>
    <p:sldId id="607" r:id="rId226"/>
    <p:sldId id="608" r:id="rId227"/>
    <p:sldId id="787" r:id="rId228"/>
    <p:sldId id="963" r:id="rId229"/>
    <p:sldId id="897" r:id="rId230"/>
    <p:sldId id="960" r:id="rId231"/>
    <p:sldId id="790" r:id="rId232"/>
    <p:sldId id="955" r:id="rId233"/>
    <p:sldId id="750" r:id="rId234"/>
    <p:sldId id="898" r:id="rId235"/>
    <p:sldId id="751" r:id="rId236"/>
    <p:sldId id="895" r:id="rId237"/>
    <p:sldId id="752" r:id="rId238"/>
    <p:sldId id="877" r:id="rId239"/>
    <p:sldId id="530" r:id="rId240"/>
    <p:sldId id="531" r:id="rId241"/>
    <p:sldId id="474" r:id="rId242"/>
    <p:sldId id="791" r:id="rId243"/>
    <p:sldId id="968" r:id="rId244"/>
    <p:sldId id="929" r:id="rId245"/>
    <p:sldId id="930" r:id="rId246"/>
    <p:sldId id="931" r:id="rId247"/>
    <p:sldId id="792" r:id="rId248"/>
    <p:sldId id="793" r:id="rId249"/>
    <p:sldId id="794" r:id="rId250"/>
    <p:sldId id="795" r:id="rId251"/>
    <p:sldId id="933" r:id="rId252"/>
    <p:sldId id="908" r:id="rId253"/>
    <p:sldId id="903" r:id="rId254"/>
    <p:sldId id="942" r:id="rId255"/>
    <p:sldId id="943" r:id="rId256"/>
    <p:sldId id="944" r:id="rId257"/>
    <p:sldId id="945" r:id="rId258"/>
    <p:sldId id="946" r:id="rId259"/>
    <p:sldId id="919" r:id="rId260"/>
    <p:sldId id="802" r:id="rId261"/>
    <p:sldId id="804" r:id="rId262"/>
    <p:sldId id="805" r:id="rId263"/>
    <p:sldId id="806" r:id="rId264"/>
    <p:sldId id="807" r:id="rId265"/>
    <p:sldId id="808" r:id="rId266"/>
    <p:sldId id="918" r:id="rId267"/>
    <p:sldId id="810" r:id="rId268"/>
    <p:sldId id="826" r:id="rId269"/>
    <p:sldId id="827" r:id="rId270"/>
    <p:sldId id="828" r:id="rId271"/>
    <p:sldId id="906" r:id="rId272"/>
    <p:sldId id="907" r:id="rId273"/>
    <p:sldId id="909" r:id="rId274"/>
    <p:sldId id="832" r:id="rId275"/>
    <p:sldId id="951" r:id="rId276"/>
    <p:sldId id="836" r:id="rId277"/>
    <p:sldId id="837" r:id="rId278"/>
    <p:sldId id="838" r:id="rId279"/>
    <p:sldId id="839" r:id="rId280"/>
    <p:sldId id="840" r:id="rId281"/>
    <p:sldId id="841" r:id="rId282"/>
    <p:sldId id="912" r:id="rId283"/>
    <p:sldId id="917" r:id="rId284"/>
    <p:sldId id="842" r:id="rId285"/>
    <p:sldId id="843" r:id="rId286"/>
    <p:sldId id="923" r:id="rId287"/>
    <p:sldId id="924" r:id="rId288"/>
    <p:sldId id="844" r:id="rId289"/>
    <p:sldId id="845" r:id="rId290"/>
    <p:sldId id="846" r:id="rId291"/>
    <p:sldId id="847" r:id="rId292"/>
    <p:sldId id="964" r:id="rId293"/>
    <p:sldId id="925" r:id="rId294"/>
    <p:sldId id="849" r:id="rId295"/>
    <p:sldId id="850" r:id="rId296"/>
    <p:sldId id="956" r:id="rId297"/>
    <p:sldId id="914" r:id="rId298"/>
    <p:sldId id="915" r:id="rId299"/>
    <p:sldId id="916" r:id="rId300"/>
    <p:sldId id="913" r:id="rId301"/>
    <p:sldId id="871" r:id="rId302"/>
    <p:sldId id="876" r:id="rId303"/>
    <p:sldId id="855" r:id="rId304"/>
    <p:sldId id="969" r:id="rId305"/>
    <p:sldId id="263" r:id="rId3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Notes &amp; Preparation" id="{1190F7CD-6B69-4F4C-B27D-8BF200909F6D}">
          <p14:sldIdLst>
            <p14:sldId id="635"/>
            <p14:sldId id="257"/>
            <p14:sldId id="616"/>
            <p14:sldId id="509"/>
            <p14:sldId id="636"/>
            <p14:sldId id="260"/>
            <p14:sldId id="310"/>
          </p14:sldIdLst>
        </p14:section>
        <p14:section name="Lesson1_Overview" id="{3D36E27F-7E66-4704-BCB4-70FB50C9BD38}">
          <p14:sldIdLst>
            <p14:sldId id="617"/>
            <p14:sldId id="965"/>
            <p14:sldId id="709"/>
            <p14:sldId id="710"/>
            <p14:sldId id="340"/>
            <p14:sldId id="711"/>
            <p14:sldId id="389"/>
            <p14:sldId id="947"/>
            <p14:sldId id="934"/>
            <p14:sldId id="935"/>
            <p14:sldId id="936"/>
            <p14:sldId id="937"/>
            <p14:sldId id="482"/>
            <p14:sldId id="637"/>
            <p14:sldId id="279"/>
            <p14:sldId id="292"/>
            <p14:sldId id="451"/>
            <p14:sldId id="452"/>
            <p14:sldId id="713"/>
            <p14:sldId id="858"/>
            <p14:sldId id="712"/>
            <p14:sldId id="443"/>
            <p14:sldId id="268"/>
            <p14:sldId id="453"/>
            <p14:sldId id="342"/>
            <p14:sldId id="450"/>
            <p14:sldId id="341"/>
            <p14:sldId id="335"/>
            <p14:sldId id="467"/>
            <p14:sldId id="468"/>
            <p14:sldId id="469"/>
            <p14:sldId id="484"/>
            <p14:sldId id="477"/>
            <p14:sldId id="644"/>
            <p14:sldId id="643"/>
            <p14:sldId id="485"/>
            <p14:sldId id="284"/>
            <p14:sldId id="487"/>
            <p14:sldId id="638"/>
            <p14:sldId id="497"/>
            <p14:sldId id="496"/>
            <p14:sldId id="640"/>
            <p14:sldId id="488"/>
            <p14:sldId id="641"/>
            <p14:sldId id="498"/>
            <p14:sldId id="499"/>
            <p14:sldId id="859"/>
            <p14:sldId id="490"/>
            <p14:sldId id="503"/>
            <p14:sldId id="507"/>
            <p14:sldId id="506"/>
            <p14:sldId id="504"/>
            <p14:sldId id="345"/>
            <p14:sldId id="631"/>
            <p14:sldId id="860"/>
            <p14:sldId id="957"/>
            <p14:sldId id="782"/>
            <p14:sldId id="953"/>
            <p14:sldId id="701"/>
            <p14:sldId id="707"/>
            <p14:sldId id="702"/>
            <p14:sldId id="708"/>
            <p14:sldId id="703"/>
            <p14:sldId id="875"/>
            <p14:sldId id="861"/>
            <p14:sldId id="632"/>
            <p14:sldId id="634"/>
            <p14:sldId id="619"/>
          </p14:sldIdLst>
        </p14:section>
        <p14:section name="Lesson2: Schoolwide DBDM" id="{128FD2AA-7460-504D-91A1-204ACD5CF600}">
          <p14:sldIdLst>
            <p14:sldId id="510"/>
            <p14:sldId id="966"/>
            <p14:sldId id="862"/>
            <p14:sldId id="716"/>
            <p14:sldId id="717"/>
            <p14:sldId id="760"/>
            <p14:sldId id="718"/>
            <p14:sldId id="512"/>
            <p14:sldId id="719"/>
            <p14:sldId id="390"/>
            <p14:sldId id="380"/>
            <p14:sldId id="454"/>
            <p14:sldId id="721"/>
            <p14:sldId id="722"/>
            <p14:sldId id="723"/>
            <p14:sldId id="724"/>
            <p14:sldId id="514"/>
            <p14:sldId id="864"/>
            <p14:sldId id="725"/>
            <p14:sldId id="515"/>
            <p14:sldId id="727"/>
            <p14:sldId id="728"/>
            <p14:sldId id="729"/>
            <p14:sldId id="730"/>
            <p14:sldId id="865"/>
            <p14:sldId id="518"/>
            <p14:sldId id="445"/>
            <p14:sldId id="262"/>
            <p14:sldId id="275"/>
            <p14:sldId id="280"/>
            <p14:sldId id="471"/>
            <p14:sldId id="620"/>
            <p14:sldId id="645"/>
            <p14:sldId id="948"/>
            <p14:sldId id="282"/>
            <p14:sldId id="283"/>
            <p14:sldId id="646"/>
            <p14:sldId id="285"/>
            <p14:sldId id="286"/>
            <p14:sldId id="517"/>
            <p14:sldId id="521"/>
            <p14:sldId id="647"/>
            <p14:sldId id="473"/>
            <p14:sldId id="867"/>
            <p14:sldId id="694"/>
            <p14:sldId id="866"/>
            <p14:sldId id="428"/>
            <p14:sldId id="430"/>
            <p14:sldId id="868"/>
            <p14:sldId id="700"/>
            <p14:sldId id="878"/>
            <p14:sldId id="961"/>
            <p14:sldId id="958"/>
            <p14:sldId id="780"/>
            <p14:sldId id="529"/>
            <p14:sldId id="704"/>
            <p14:sldId id="863"/>
            <p14:sldId id="705"/>
            <p14:sldId id="880"/>
            <p14:sldId id="879"/>
            <p14:sldId id="706"/>
            <p14:sldId id="873"/>
            <p14:sldId id="874"/>
            <p14:sldId id="852"/>
          </p14:sldIdLst>
        </p14:section>
        <p14:section name="Lesson 3: Collaborative Teaming Intro" id="{52F499A5-245C-E149-9100-D897DA15040D}">
          <p14:sldIdLst>
            <p14:sldId id="532"/>
            <p14:sldId id="967"/>
            <p14:sldId id="271"/>
            <p14:sldId id="927"/>
            <p14:sldId id="928"/>
            <p14:sldId id="735"/>
            <p14:sldId id="274"/>
            <p14:sldId id="533"/>
            <p14:sldId id="755"/>
            <p14:sldId id="773"/>
            <p14:sldId id="756"/>
            <p14:sldId id="757"/>
            <p14:sldId id="758"/>
            <p14:sldId id="741"/>
            <p14:sldId id="904"/>
            <p14:sldId id="765"/>
            <p14:sldId id="536"/>
            <p14:sldId id="258"/>
            <p14:sldId id="772"/>
            <p14:sldId id="540"/>
            <p14:sldId id="766"/>
            <p14:sldId id="938"/>
            <p14:sldId id="939"/>
            <p14:sldId id="940"/>
            <p14:sldId id="941"/>
            <p14:sldId id="759"/>
            <p14:sldId id="534"/>
            <p14:sldId id="535"/>
            <p14:sldId id="541"/>
          </p14:sldIdLst>
        </p14:section>
        <p14:section name="Lesson 3 Alternating" id="{3B10850F-C176-4143-985F-187AC6E6D104}">
          <p14:sldIdLst>
            <p14:sldId id="551"/>
            <p14:sldId id="563"/>
            <p14:sldId id="558"/>
            <p14:sldId id="564"/>
            <p14:sldId id="565"/>
            <p14:sldId id="566"/>
            <p14:sldId id="882"/>
            <p14:sldId id="568"/>
            <p14:sldId id="622"/>
            <p14:sldId id="567"/>
            <p14:sldId id="569"/>
            <p14:sldId id="570"/>
            <p14:sldId id="623"/>
            <p14:sldId id="891"/>
            <p14:sldId id="577"/>
            <p14:sldId id="624"/>
            <p14:sldId id="578"/>
            <p14:sldId id="774"/>
            <p14:sldId id="949"/>
            <p14:sldId id="542"/>
            <p14:sldId id="543"/>
            <p14:sldId id="544"/>
            <p14:sldId id="962"/>
            <p14:sldId id="883"/>
            <p14:sldId id="959"/>
            <p14:sldId id="549"/>
            <p14:sldId id="954"/>
            <p14:sldId id="884"/>
            <p14:sldId id="952"/>
            <p14:sldId id="885"/>
            <p14:sldId id="894"/>
            <p14:sldId id="886"/>
            <p14:sldId id="887"/>
            <p14:sldId id="888"/>
            <p14:sldId id="889"/>
            <p14:sldId id="854"/>
          </p14:sldIdLst>
        </p14:section>
        <p14:section name="Lesson 3 Integrating" id="{A4E3FE38-1446-D94C-A4EA-9B480FB55EE1}">
          <p14:sldIdLst>
            <p14:sldId id="771"/>
            <p14:sldId id="585"/>
            <p14:sldId id="587"/>
            <p14:sldId id="588"/>
            <p14:sldId id="890"/>
            <p14:sldId id="783"/>
            <p14:sldId id="785"/>
            <p14:sldId id="784"/>
            <p14:sldId id="625"/>
            <p14:sldId id="589"/>
            <p14:sldId id="596"/>
            <p14:sldId id="597"/>
            <p14:sldId id="598"/>
            <p14:sldId id="599"/>
            <p14:sldId id="899"/>
            <p14:sldId id="786"/>
            <p14:sldId id="595"/>
            <p14:sldId id="626"/>
            <p14:sldId id="627"/>
            <p14:sldId id="950"/>
            <p14:sldId id="607"/>
            <p14:sldId id="608"/>
            <p14:sldId id="787"/>
            <p14:sldId id="963"/>
            <p14:sldId id="897"/>
            <p14:sldId id="960"/>
            <p14:sldId id="790"/>
            <p14:sldId id="955"/>
            <p14:sldId id="750"/>
            <p14:sldId id="898"/>
            <p14:sldId id="751"/>
            <p14:sldId id="895"/>
            <p14:sldId id="752"/>
            <p14:sldId id="877"/>
            <p14:sldId id="530"/>
            <p14:sldId id="531"/>
            <p14:sldId id="474"/>
          </p14:sldIdLst>
        </p14:section>
        <p14:section name="Lesson 4: DBDM for School Improvement" id="{58F082B9-557F-614A-87FB-5799A63BC1BF}">
          <p14:sldIdLst>
            <p14:sldId id="791"/>
            <p14:sldId id="968"/>
            <p14:sldId id="929"/>
            <p14:sldId id="930"/>
            <p14:sldId id="931"/>
            <p14:sldId id="792"/>
            <p14:sldId id="793"/>
            <p14:sldId id="794"/>
            <p14:sldId id="795"/>
            <p14:sldId id="933"/>
            <p14:sldId id="908"/>
            <p14:sldId id="903"/>
            <p14:sldId id="942"/>
            <p14:sldId id="943"/>
            <p14:sldId id="944"/>
            <p14:sldId id="945"/>
            <p14:sldId id="946"/>
            <p14:sldId id="919"/>
            <p14:sldId id="802"/>
            <p14:sldId id="804"/>
            <p14:sldId id="805"/>
            <p14:sldId id="806"/>
            <p14:sldId id="807"/>
            <p14:sldId id="808"/>
            <p14:sldId id="918"/>
            <p14:sldId id="810"/>
            <p14:sldId id="826"/>
            <p14:sldId id="827"/>
            <p14:sldId id="828"/>
            <p14:sldId id="906"/>
            <p14:sldId id="907"/>
            <p14:sldId id="909"/>
            <p14:sldId id="832"/>
            <p14:sldId id="951"/>
            <p14:sldId id="836"/>
            <p14:sldId id="837"/>
            <p14:sldId id="838"/>
            <p14:sldId id="839"/>
            <p14:sldId id="840"/>
            <p14:sldId id="841"/>
            <p14:sldId id="912"/>
            <p14:sldId id="917"/>
            <p14:sldId id="842"/>
            <p14:sldId id="843"/>
            <p14:sldId id="923"/>
            <p14:sldId id="924"/>
            <p14:sldId id="844"/>
            <p14:sldId id="845"/>
            <p14:sldId id="846"/>
            <p14:sldId id="847"/>
            <p14:sldId id="964"/>
            <p14:sldId id="925"/>
            <p14:sldId id="849"/>
            <p14:sldId id="850"/>
            <p14:sldId id="956"/>
            <p14:sldId id="914"/>
            <p14:sldId id="915"/>
            <p14:sldId id="916"/>
            <p14:sldId id="913"/>
            <p14:sldId id="871"/>
            <p14:sldId id="876"/>
            <p14:sldId id="855"/>
          </p14:sldIdLst>
        </p14:section>
        <p14:section name="Next Session &amp; Contact Information" id="{E6F79E58-F9C3-6345-BCFC-FCED9859BB61}">
          <p14:sldIdLst>
            <p14:sldId id="969"/>
            <p14:sldId id="2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 Gordon" initials="WG" lastIdx="12" clrIdx="0">
    <p:extLst>
      <p:ext uri="{19B8F6BF-5375-455C-9EA6-DF929625EA0E}">
        <p15:presenceInfo xmlns:p15="http://schemas.microsoft.com/office/powerpoint/2012/main" userId="S-1-5-21-2000478354-261478967-682003330-125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5A6"/>
    <a:srgbClr val="FFA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72229" autoAdjust="0"/>
  </p:normalViewPr>
  <p:slideViewPr>
    <p:cSldViewPr snapToGrid="0" snapToObjects="1">
      <p:cViewPr varScale="1">
        <p:scale>
          <a:sx n="82" d="100"/>
          <a:sy n="82" d="100"/>
        </p:scale>
        <p:origin x="960"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commentAuthors" Target="commentAuthor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viewProps" Target="view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9T16:19:07.697" idx="12">
    <p:pos x="10" y="10"/>
    <p:text>Consider just the vocab words; put the definitions on a handout.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13T10:30:42.486" idx="2">
    <p:pos x="10" y="10"/>
    <p:text>Do I work in DSFI and other surveys, or remove from key terms?</p:text>
    <p:extLst>
      <p:ext uri="{C676402C-5697-4E1C-873F-D02D1690AC5C}">
        <p15:threadingInfo xmlns:p15="http://schemas.microsoft.com/office/powerpoint/2012/main" timeZoneBias="300"/>
      </p:ext>
    </p:extLst>
  </p:cm>
</p:cmLst>
</file>

<file path=ppt/diagrams/_rels/data10.xml.rels><?xml version="1.0" encoding="UTF-8" standalone="yes"?>
<Relationships xmlns="http://schemas.openxmlformats.org/package/2006/relationships"><Relationship Id="rId1" Type="http://schemas.openxmlformats.org/officeDocument/2006/relationships/image" Target="../media/image77.jpeg"/></Relationships>
</file>

<file path=ppt/diagrams/_rels/data13.xml.rels><?xml version="1.0" encoding="UTF-8" standalone="yes"?>
<Relationships xmlns="http://schemas.openxmlformats.org/package/2006/relationships"><Relationship Id="rId1" Type="http://schemas.openxmlformats.org/officeDocument/2006/relationships/image" Target="../media/image101.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1.jpeg"/></Relationships>
</file>

<file path=ppt/diagrams/_rels/data16.xml.rels><?xml version="1.0" encoding="UTF-8" standalone="yes"?>
<Relationships xmlns="http://schemas.openxmlformats.org/package/2006/relationships"><Relationship Id="rId1" Type="http://schemas.openxmlformats.org/officeDocument/2006/relationships/image" Target="../media/image116.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77.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0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339BA-DA4D-43F4-8964-C51F9F4708A3}" type="doc">
      <dgm:prSet loTypeId="urn:microsoft.com/office/officeart/2005/8/layout/hProcess9" loCatId="process" qsTypeId="urn:microsoft.com/office/officeart/2005/8/quickstyle/3d2" qsCatId="3D" csTypeId="urn:microsoft.com/office/officeart/2005/8/colors/accent1_2" csCatId="accent1" phldr="1"/>
      <dgm:spPr/>
    </dgm:pt>
    <dgm:pt modelId="{B60C44EB-2A40-41F9-9836-9A6A92E22706}">
      <dgm:prSet phldrT="[Text]"/>
      <dgm:spPr>
        <a:solidFill>
          <a:srgbClr val="00B050"/>
        </a:solidFill>
      </dgm:spPr>
      <dgm:t>
        <a:bodyPr/>
        <a:lstStyle/>
        <a:p>
          <a:r>
            <a:rPr lang="en-US" dirty="0"/>
            <a:t>Cause</a:t>
          </a:r>
        </a:p>
      </dgm:t>
    </dgm:pt>
    <dgm:pt modelId="{60403A10-ED51-473A-8252-A4DDE6072F9C}" type="parTrans" cxnId="{A852202D-43D0-44D4-87FF-59E91E2FC489}">
      <dgm:prSet/>
      <dgm:spPr/>
      <dgm:t>
        <a:bodyPr/>
        <a:lstStyle/>
        <a:p>
          <a:endParaRPr lang="en-US"/>
        </a:p>
      </dgm:t>
    </dgm:pt>
    <dgm:pt modelId="{7134BCF2-E389-404E-AEC2-ADCEEA727774}" type="sibTrans" cxnId="{A852202D-43D0-44D4-87FF-59E91E2FC489}">
      <dgm:prSet/>
      <dgm:spPr/>
      <dgm:t>
        <a:bodyPr/>
        <a:lstStyle/>
        <a:p>
          <a:endParaRPr lang="en-US"/>
        </a:p>
      </dgm:t>
    </dgm:pt>
    <dgm:pt modelId="{36926E31-C873-4A5B-90DC-F187F602F552}">
      <dgm:prSet phldrT="[Text]"/>
      <dgm:spPr>
        <a:solidFill>
          <a:srgbClr val="00B050"/>
        </a:solidFill>
      </dgm:spPr>
      <dgm:t>
        <a:bodyPr/>
        <a:lstStyle/>
        <a:p>
          <a:r>
            <a:rPr lang="en-US" dirty="0"/>
            <a:t>Effect</a:t>
          </a:r>
        </a:p>
      </dgm:t>
    </dgm:pt>
    <dgm:pt modelId="{7C5222D9-F55B-460B-8363-16A8CFC6DAD6}" type="parTrans" cxnId="{0A944E05-9D84-4967-AE63-E7F90478974E}">
      <dgm:prSet/>
      <dgm:spPr/>
      <dgm:t>
        <a:bodyPr/>
        <a:lstStyle/>
        <a:p>
          <a:endParaRPr lang="en-US"/>
        </a:p>
      </dgm:t>
    </dgm:pt>
    <dgm:pt modelId="{57FFBEB3-EA82-491F-A024-650599CB198C}" type="sibTrans" cxnId="{0A944E05-9D84-4967-AE63-E7F90478974E}">
      <dgm:prSet/>
      <dgm:spPr/>
      <dgm:t>
        <a:bodyPr/>
        <a:lstStyle/>
        <a:p>
          <a:endParaRPr lang="en-US"/>
        </a:p>
      </dgm:t>
    </dgm:pt>
    <dgm:pt modelId="{78B5F1B7-FEE0-4FF8-BAA9-8DA62322FDB3}" type="pres">
      <dgm:prSet presAssocID="{444339BA-DA4D-43F4-8964-C51F9F4708A3}" presName="CompostProcess" presStyleCnt="0">
        <dgm:presLayoutVars>
          <dgm:dir/>
          <dgm:resizeHandles val="exact"/>
        </dgm:presLayoutVars>
      </dgm:prSet>
      <dgm:spPr/>
    </dgm:pt>
    <dgm:pt modelId="{E93BAEFC-9065-4404-BDE1-B5A3010C2A0E}" type="pres">
      <dgm:prSet presAssocID="{444339BA-DA4D-43F4-8964-C51F9F4708A3}" presName="arrow" presStyleLbl="bgShp" presStyleIdx="0" presStyleCnt="1"/>
      <dgm:spPr>
        <a:solidFill>
          <a:srgbClr val="92D050"/>
        </a:solidFill>
      </dgm:spPr>
    </dgm:pt>
    <dgm:pt modelId="{FD981AD9-955F-4A2B-910B-5B22E128D20D}" type="pres">
      <dgm:prSet presAssocID="{444339BA-DA4D-43F4-8964-C51F9F4708A3}" presName="linearProcess" presStyleCnt="0"/>
      <dgm:spPr/>
    </dgm:pt>
    <dgm:pt modelId="{24BA3891-EB9C-4D4D-8E44-05B9991684D2}" type="pres">
      <dgm:prSet presAssocID="{B60C44EB-2A40-41F9-9836-9A6A92E22706}" presName="textNode" presStyleLbl="node1" presStyleIdx="0" presStyleCnt="2">
        <dgm:presLayoutVars>
          <dgm:bulletEnabled val="1"/>
        </dgm:presLayoutVars>
      </dgm:prSet>
      <dgm:spPr/>
    </dgm:pt>
    <dgm:pt modelId="{2D54A005-B19F-4D9F-84D7-FCD5CEF987B7}" type="pres">
      <dgm:prSet presAssocID="{7134BCF2-E389-404E-AEC2-ADCEEA727774}" presName="sibTrans" presStyleCnt="0"/>
      <dgm:spPr/>
    </dgm:pt>
    <dgm:pt modelId="{0234AED8-DEC8-4EDC-996D-5163B4145CF2}" type="pres">
      <dgm:prSet presAssocID="{36926E31-C873-4A5B-90DC-F187F602F552}" presName="textNode" presStyleLbl="node1" presStyleIdx="1" presStyleCnt="2">
        <dgm:presLayoutVars>
          <dgm:bulletEnabled val="1"/>
        </dgm:presLayoutVars>
      </dgm:prSet>
      <dgm:spPr/>
    </dgm:pt>
  </dgm:ptLst>
  <dgm:cxnLst>
    <dgm:cxn modelId="{0A944E05-9D84-4967-AE63-E7F90478974E}" srcId="{444339BA-DA4D-43F4-8964-C51F9F4708A3}" destId="{36926E31-C873-4A5B-90DC-F187F602F552}" srcOrd="1" destOrd="0" parTransId="{7C5222D9-F55B-460B-8363-16A8CFC6DAD6}" sibTransId="{57FFBEB3-EA82-491F-A024-650599CB198C}"/>
    <dgm:cxn modelId="{A852202D-43D0-44D4-87FF-59E91E2FC489}" srcId="{444339BA-DA4D-43F4-8964-C51F9F4708A3}" destId="{B60C44EB-2A40-41F9-9836-9A6A92E22706}" srcOrd="0" destOrd="0" parTransId="{60403A10-ED51-473A-8252-A4DDE6072F9C}" sibTransId="{7134BCF2-E389-404E-AEC2-ADCEEA727774}"/>
    <dgm:cxn modelId="{15CD0664-E045-4618-BD35-C18F20552C73}" type="presOf" srcId="{444339BA-DA4D-43F4-8964-C51F9F4708A3}" destId="{78B5F1B7-FEE0-4FF8-BAA9-8DA62322FDB3}" srcOrd="0" destOrd="0" presId="urn:microsoft.com/office/officeart/2005/8/layout/hProcess9"/>
    <dgm:cxn modelId="{140A7664-CACD-44C6-8401-113DC6307575}" type="presOf" srcId="{B60C44EB-2A40-41F9-9836-9A6A92E22706}" destId="{24BA3891-EB9C-4D4D-8E44-05B9991684D2}" srcOrd="0" destOrd="0" presId="urn:microsoft.com/office/officeart/2005/8/layout/hProcess9"/>
    <dgm:cxn modelId="{EAC979C6-88CC-4AF4-ADFC-35E53C07AF18}" type="presOf" srcId="{36926E31-C873-4A5B-90DC-F187F602F552}" destId="{0234AED8-DEC8-4EDC-996D-5163B4145CF2}" srcOrd="0" destOrd="0" presId="urn:microsoft.com/office/officeart/2005/8/layout/hProcess9"/>
    <dgm:cxn modelId="{42F329C2-9EF5-4079-BC57-5D0337113834}" type="presParOf" srcId="{78B5F1B7-FEE0-4FF8-BAA9-8DA62322FDB3}" destId="{E93BAEFC-9065-4404-BDE1-B5A3010C2A0E}" srcOrd="0" destOrd="0" presId="urn:microsoft.com/office/officeart/2005/8/layout/hProcess9"/>
    <dgm:cxn modelId="{D3CD436C-0379-41E4-BEC7-D6E2AFF2995A}" type="presParOf" srcId="{78B5F1B7-FEE0-4FF8-BAA9-8DA62322FDB3}" destId="{FD981AD9-955F-4A2B-910B-5B22E128D20D}" srcOrd="1" destOrd="0" presId="urn:microsoft.com/office/officeart/2005/8/layout/hProcess9"/>
    <dgm:cxn modelId="{71EA0591-2501-444F-89CD-55A10E648B98}" type="presParOf" srcId="{FD981AD9-955F-4A2B-910B-5B22E128D20D}" destId="{24BA3891-EB9C-4D4D-8E44-05B9991684D2}" srcOrd="0" destOrd="0" presId="urn:microsoft.com/office/officeart/2005/8/layout/hProcess9"/>
    <dgm:cxn modelId="{D17FC0B2-C489-4F27-9798-03B584391D11}" type="presParOf" srcId="{FD981AD9-955F-4A2B-910B-5B22E128D20D}" destId="{2D54A005-B19F-4D9F-84D7-FCD5CEF987B7}" srcOrd="1" destOrd="0" presId="urn:microsoft.com/office/officeart/2005/8/layout/hProcess9"/>
    <dgm:cxn modelId="{31173D4B-5C22-40E0-B6DF-48775AD62D2B}" type="presParOf" srcId="{FD981AD9-955F-4A2B-910B-5B22E128D20D}" destId="{0234AED8-DEC8-4EDC-996D-5163B4145CF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27214C-701E-483A-8DAA-79D4A1CEF97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13FA67D-652A-4DCA-AC57-30BEFABDEB33}">
      <dgm:prSet phldrT="[Text]"/>
      <dgm:spPr/>
      <dgm:t>
        <a:bodyPr/>
        <a:lstStyle/>
        <a:p>
          <a:r>
            <a:rPr lang="en-US" dirty="0"/>
            <a:t>Don’t know Expectations</a:t>
          </a:r>
        </a:p>
      </dgm:t>
    </dgm:pt>
    <dgm:pt modelId="{5D6C72A3-6E52-4C32-BAB2-6480D33342FE}" type="parTrans" cxnId="{51D4705B-6082-4415-9531-23DCCF7609FB}">
      <dgm:prSet/>
      <dgm:spPr/>
      <dgm:t>
        <a:bodyPr/>
        <a:lstStyle/>
        <a:p>
          <a:endParaRPr lang="en-US"/>
        </a:p>
      </dgm:t>
    </dgm:pt>
    <dgm:pt modelId="{D1369A04-E3A7-440D-B79F-E566745CC801}" type="sibTrans" cxnId="{51D4705B-6082-4415-9531-23DCCF7609FB}">
      <dgm:prSet/>
      <dgm:spPr/>
      <dgm:t>
        <a:bodyPr/>
        <a:lstStyle/>
        <a:p>
          <a:endParaRPr lang="en-US"/>
        </a:p>
      </dgm:t>
    </dgm:pt>
    <dgm:pt modelId="{29B1565E-8919-4338-9043-8FBA92712EF1}">
      <dgm:prSet phldrT="[Text]"/>
      <dgm:spPr/>
      <dgm:t>
        <a:bodyPr/>
        <a:lstStyle/>
        <a:p>
          <a:r>
            <a:rPr lang="en-US" dirty="0"/>
            <a:t>Have we </a:t>
          </a:r>
          <a:r>
            <a:rPr lang="en-US" b="1" i="1" dirty="0"/>
            <a:t>clarified</a:t>
          </a:r>
          <a:r>
            <a:rPr lang="en-US" dirty="0"/>
            <a:t> expectations?</a:t>
          </a:r>
        </a:p>
      </dgm:t>
    </dgm:pt>
    <dgm:pt modelId="{4EB9AA17-F1D7-45CC-83E7-BE60D7E98EE8}" type="parTrans" cxnId="{C01C8CBC-EB7E-4456-9B36-D3089E2C32DC}">
      <dgm:prSet/>
      <dgm:spPr/>
      <dgm:t>
        <a:bodyPr/>
        <a:lstStyle/>
        <a:p>
          <a:endParaRPr lang="en-US"/>
        </a:p>
      </dgm:t>
    </dgm:pt>
    <dgm:pt modelId="{72A75083-D38E-4D8A-955E-1080DE6D5BAC}" type="sibTrans" cxnId="{C01C8CBC-EB7E-4456-9B36-D3089E2C32DC}">
      <dgm:prSet/>
      <dgm:spPr/>
      <dgm:t>
        <a:bodyPr/>
        <a:lstStyle/>
        <a:p>
          <a:endParaRPr lang="en-US"/>
        </a:p>
      </dgm:t>
    </dgm:pt>
    <dgm:pt modelId="{C6A46123-89B2-4B3A-85B4-F9D9D03DDE1C}">
      <dgm:prSet phldrT="[Text]"/>
      <dgm:spPr/>
      <dgm:t>
        <a:bodyPr/>
        <a:lstStyle/>
        <a:p>
          <a:r>
            <a:rPr lang="en-US" dirty="0"/>
            <a:t>Not Fluent</a:t>
          </a:r>
        </a:p>
      </dgm:t>
    </dgm:pt>
    <dgm:pt modelId="{E8463EF9-C292-4C1A-8B41-0EC140EABBD3}" type="parTrans" cxnId="{3F35C6C9-835C-4EDB-B3F8-9D26A6E8D693}">
      <dgm:prSet/>
      <dgm:spPr/>
      <dgm:t>
        <a:bodyPr/>
        <a:lstStyle/>
        <a:p>
          <a:endParaRPr lang="en-US"/>
        </a:p>
      </dgm:t>
    </dgm:pt>
    <dgm:pt modelId="{739414CA-D45C-4E2E-82A6-6DD44429BAAE}" type="sibTrans" cxnId="{3F35C6C9-835C-4EDB-B3F8-9D26A6E8D693}">
      <dgm:prSet/>
      <dgm:spPr/>
      <dgm:t>
        <a:bodyPr/>
        <a:lstStyle/>
        <a:p>
          <a:endParaRPr lang="en-US"/>
        </a:p>
      </dgm:t>
    </dgm:pt>
    <dgm:pt modelId="{7BD77DEE-48DE-4B38-AAC6-FCE18E4A0C4C}">
      <dgm:prSet phldrT="[Text]"/>
      <dgm:spPr/>
      <dgm:t>
        <a:bodyPr/>
        <a:lstStyle/>
        <a:p>
          <a:r>
            <a:rPr lang="en-US" dirty="0"/>
            <a:t>Adequate </a:t>
          </a:r>
          <a:r>
            <a:rPr lang="en-US" b="1" i="1" dirty="0"/>
            <a:t>practice</a:t>
          </a:r>
          <a:r>
            <a:rPr lang="en-US" dirty="0"/>
            <a:t>?</a:t>
          </a:r>
        </a:p>
      </dgm:t>
    </dgm:pt>
    <dgm:pt modelId="{318CE267-3F59-436B-8463-B6D68910C016}" type="parTrans" cxnId="{4BC28B47-FEB4-4D68-B6AB-72B89BDCB74F}">
      <dgm:prSet/>
      <dgm:spPr/>
      <dgm:t>
        <a:bodyPr/>
        <a:lstStyle/>
        <a:p>
          <a:endParaRPr lang="en-US"/>
        </a:p>
      </dgm:t>
    </dgm:pt>
    <dgm:pt modelId="{52F36833-E0AC-4FC5-9BDC-89A741514AC0}" type="sibTrans" cxnId="{4BC28B47-FEB4-4D68-B6AB-72B89BDCB74F}">
      <dgm:prSet/>
      <dgm:spPr/>
      <dgm:t>
        <a:bodyPr/>
        <a:lstStyle/>
        <a:p>
          <a:endParaRPr lang="en-US"/>
        </a:p>
      </dgm:t>
    </dgm:pt>
    <dgm:pt modelId="{849BC6E6-C47E-43EC-AE8B-5E709EFA1A90}">
      <dgm:prSet phldrT="[Text]"/>
      <dgm:spPr/>
      <dgm:t>
        <a:bodyPr/>
        <a:lstStyle/>
        <a:p>
          <a:r>
            <a:rPr lang="en-US" dirty="0"/>
            <a:t>Functional Relationship</a:t>
          </a:r>
        </a:p>
      </dgm:t>
    </dgm:pt>
    <dgm:pt modelId="{30C91B5C-DDB7-40EE-B5D3-D110C3238914}" type="parTrans" cxnId="{63603777-24D9-4FE2-AD1C-21143A390438}">
      <dgm:prSet/>
      <dgm:spPr/>
      <dgm:t>
        <a:bodyPr/>
        <a:lstStyle/>
        <a:p>
          <a:endParaRPr lang="en-US"/>
        </a:p>
      </dgm:t>
    </dgm:pt>
    <dgm:pt modelId="{99CC9FD1-C68B-41B4-B8F8-FB260E83661A}" type="sibTrans" cxnId="{63603777-24D9-4FE2-AD1C-21143A390438}">
      <dgm:prSet/>
      <dgm:spPr/>
      <dgm:t>
        <a:bodyPr/>
        <a:lstStyle/>
        <a:p>
          <a:endParaRPr lang="en-US"/>
        </a:p>
      </dgm:t>
    </dgm:pt>
    <dgm:pt modelId="{20A8D5FE-7E56-4823-8E04-22FA427620B7}">
      <dgm:prSet phldrT="[Text]"/>
      <dgm:spPr/>
      <dgm:t>
        <a:bodyPr/>
        <a:lstStyle/>
        <a:p>
          <a:r>
            <a:rPr lang="en-US" dirty="0"/>
            <a:t>Gain?</a:t>
          </a:r>
        </a:p>
      </dgm:t>
    </dgm:pt>
    <dgm:pt modelId="{F45A7F95-BDDB-41DC-9B44-F20656EDA501}" type="parTrans" cxnId="{3323E2AF-C65B-47F3-B91E-8DC21BE0AD61}">
      <dgm:prSet/>
      <dgm:spPr/>
      <dgm:t>
        <a:bodyPr/>
        <a:lstStyle/>
        <a:p>
          <a:endParaRPr lang="en-US"/>
        </a:p>
      </dgm:t>
    </dgm:pt>
    <dgm:pt modelId="{6D111BC8-E7A8-4463-A225-6DABA3420E01}" type="sibTrans" cxnId="{3323E2AF-C65B-47F3-B91E-8DC21BE0AD61}">
      <dgm:prSet/>
      <dgm:spPr/>
      <dgm:t>
        <a:bodyPr/>
        <a:lstStyle/>
        <a:p>
          <a:endParaRPr lang="en-US"/>
        </a:p>
      </dgm:t>
    </dgm:pt>
    <dgm:pt modelId="{DD245840-AE36-4653-AFA5-0A4BB1F780E2}">
      <dgm:prSet phldrT="[Text]"/>
      <dgm:spPr/>
      <dgm:t>
        <a:bodyPr/>
        <a:lstStyle/>
        <a:p>
          <a:r>
            <a:rPr lang="en-US" dirty="0"/>
            <a:t>Avoid?</a:t>
          </a:r>
        </a:p>
      </dgm:t>
    </dgm:pt>
    <dgm:pt modelId="{81240CE0-C65E-46EA-AF26-CF8BB06CD1DA}" type="parTrans" cxnId="{889DCBA1-5453-4641-916D-217F005BF581}">
      <dgm:prSet/>
      <dgm:spPr/>
      <dgm:t>
        <a:bodyPr/>
        <a:lstStyle/>
        <a:p>
          <a:endParaRPr lang="en-US"/>
        </a:p>
      </dgm:t>
    </dgm:pt>
    <dgm:pt modelId="{7B87B822-1022-4333-98D9-E3DDB3F2D998}" type="sibTrans" cxnId="{889DCBA1-5453-4641-916D-217F005BF581}">
      <dgm:prSet/>
      <dgm:spPr/>
      <dgm:t>
        <a:bodyPr/>
        <a:lstStyle/>
        <a:p>
          <a:endParaRPr lang="en-US"/>
        </a:p>
      </dgm:t>
    </dgm:pt>
    <dgm:pt modelId="{1D70EBDC-4E91-416D-9B23-1C9353AF183F}">
      <dgm:prSet phldrT="[Text]"/>
      <dgm:spPr/>
      <dgm:t>
        <a:bodyPr/>
        <a:lstStyle/>
        <a:p>
          <a:r>
            <a:rPr lang="en-US" dirty="0"/>
            <a:t>Have we </a:t>
          </a:r>
          <a:r>
            <a:rPr lang="en-US" b="1" i="1" dirty="0"/>
            <a:t>taught</a:t>
          </a:r>
          <a:r>
            <a:rPr lang="en-US" dirty="0"/>
            <a:t> expectations?</a:t>
          </a:r>
        </a:p>
      </dgm:t>
    </dgm:pt>
    <dgm:pt modelId="{BD63386B-0109-4B6C-9EF0-A9E8EE6BB3E3}" type="parTrans" cxnId="{93C23A2E-03BB-4ED4-88F8-20379DDE22CC}">
      <dgm:prSet/>
      <dgm:spPr/>
      <dgm:t>
        <a:bodyPr/>
        <a:lstStyle/>
        <a:p>
          <a:endParaRPr lang="en-US"/>
        </a:p>
      </dgm:t>
    </dgm:pt>
    <dgm:pt modelId="{1C62FCC9-A570-4907-8AA6-43B63C234D7D}" type="sibTrans" cxnId="{93C23A2E-03BB-4ED4-88F8-20379DDE22CC}">
      <dgm:prSet/>
      <dgm:spPr/>
      <dgm:t>
        <a:bodyPr/>
        <a:lstStyle/>
        <a:p>
          <a:endParaRPr lang="en-US"/>
        </a:p>
      </dgm:t>
    </dgm:pt>
    <dgm:pt modelId="{32D955D8-FF09-4BC3-9EF9-893E2B09CFCB}">
      <dgm:prSet phldrT="[Text]"/>
      <dgm:spPr/>
      <dgm:t>
        <a:bodyPr/>
        <a:lstStyle/>
        <a:p>
          <a:endParaRPr lang="en-US" dirty="0"/>
        </a:p>
      </dgm:t>
    </dgm:pt>
    <dgm:pt modelId="{23AB0DDA-3BFD-4393-8C5C-8C3B0FA971EF}" type="parTrans" cxnId="{1CE28452-8FB6-4A9F-B83E-8128FD1C8C19}">
      <dgm:prSet/>
      <dgm:spPr/>
      <dgm:t>
        <a:bodyPr/>
        <a:lstStyle/>
        <a:p>
          <a:endParaRPr lang="en-US"/>
        </a:p>
      </dgm:t>
    </dgm:pt>
    <dgm:pt modelId="{12638F44-E36A-421A-944F-B480485A8CDC}" type="sibTrans" cxnId="{1CE28452-8FB6-4A9F-B83E-8128FD1C8C19}">
      <dgm:prSet/>
      <dgm:spPr/>
      <dgm:t>
        <a:bodyPr/>
        <a:lstStyle/>
        <a:p>
          <a:endParaRPr lang="en-US"/>
        </a:p>
      </dgm:t>
    </dgm:pt>
    <dgm:pt modelId="{394B49EB-5B48-4D41-9BB4-57101054EC47}">
      <dgm:prSet phldrT="[Text]"/>
      <dgm:spPr/>
      <dgm:t>
        <a:bodyPr/>
        <a:lstStyle/>
        <a:p>
          <a:r>
            <a:rPr lang="en-US" dirty="0"/>
            <a:t>Have we </a:t>
          </a:r>
          <a:r>
            <a:rPr lang="en-US" b="1" i="1" dirty="0"/>
            <a:t>reinforced</a:t>
          </a:r>
          <a:r>
            <a:rPr lang="en-US" dirty="0"/>
            <a:t>?</a:t>
          </a:r>
        </a:p>
      </dgm:t>
    </dgm:pt>
    <dgm:pt modelId="{CEE36DD7-CFB8-4723-8B4F-08176A4AD122}" type="parTrans" cxnId="{02F64177-0C13-410E-BB63-585A8E3FA25B}">
      <dgm:prSet/>
      <dgm:spPr/>
      <dgm:t>
        <a:bodyPr/>
        <a:lstStyle/>
        <a:p>
          <a:endParaRPr lang="en-US"/>
        </a:p>
      </dgm:t>
    </dgm:pt>
    <dgm:pt modelId="{61DC117A-2CD9-45E9-81B2-1DBC4269EA8C}" type="sibTrans" cxnId="{02F64177-0C13-410E-BB63-585A8E3FA25B}">
      <dgm:prSet/>
      <dgm:spPr/>
      <dgm:t>
        <a:bodyPr/>
        <a:lstStyle/>
        <a:p>
          <a:endParaRPr lang="en-US"/>
        </a:p>
      </dgm:t>
    </dgm:pt>
    <dgm:pt modelId="{D3E292B8-1882-4147-BA2D-6B54C36311AC}">
      <dgm:prSet phldrT="[Text]"/>
      <dgm:spPr/>
      <dgm:t>
        <a:bodyPr/>
        <a:lstStyle/>
        <a:p>
          <a:r>
            <a:rPr lang="en-US" dirty="0"/>
            <a:t>Have we </a:t>
          </a:r>
          <a:r>
            <a:rPr lang="en-US" b="1" i="1" dirty="0"/>
            <a:t>corrected</a:t>
          </a:r>
          <a:r>
            <a:rPr lang="en-US" dirty="0"/>
            <a:t>?</a:t>
          </a:r>
        </a:p>
      </dgm:t>
    </dgm:pt>
    <dgm:pt modelId="{004183A1-4460-400F-B07E-134FDE2CDFEC}" type="parTrans" cxnId="{9D1752FD-DE8E-4970-9A16-1E1B52C5B9B9}">
      <dgm:prSet/>
      <dgm:spPr/>
      <dgm:t>
        <a:bodyPr/>
        <a:lstStyle/>
        <a:p>
          <a:endParaRPr lang="en-US"/>
        </a:p>
      </dgm:t>
    </dgm:pt>
    <dgm:pt modelId="{89889784-0810-4496-B987-287E3535E8F0}" type="sibTrans" cxnId="{9D1752FD-DE8E-4970-9A16-1E1B52C5B9B9}">
      <dgm:prSet/>
      <dgm:spPr/>
      <dgm:t>
        <a:bodyPr/>
        <a:lstStyle/>
        <a:p>
          <a:endParaRPr lang="en-US"/>
        </a:p>
      </dgm:t>
    </dgm:pt>
    <dgm:pt modelId="{5C244681-3B81-4A2A-A5D7-DE1DA2EF9384}">
      <dgm:prSet phldrT="[Text]"/>
      <dgm:spPr/>
      <dgm:t>
        <a:bodyPr/>
        <a:lstStyle/>
        <a:p>
          <a:r>
            <a:rPr lang="en-US" dirty="0"/>
            <a:t>Different settings?</a:t>
          </a:r>
        </a:p>
      </dgm:t>
    </dgm:pt>
    <dgm:pt modelId="{41ECAE3D-46AE-49C3-89FA-2DCA3ECAED8C}" type="parTrans" cxnId="{3BA6FFDE-69B4-4799-B7D5-F7A6C6120D14}">
      <dgm:prSet/>
      <dgm:spPr/>
      <dgm:t>
        <a:bodyPr/>
        <a:lstStyle/>
        <a:p>
          <a:endParaRPr lang="en-US"/>
        </a:p>
      </dgm:t>
    </dgm:pt>
    <dgm:pt modelId="{C5E412F2-72ED-443F-9EEC-9FD734FDAAFF}" type="sibTrans" cxnId="{3BA6FFDE-69B4-4799-B7D5-F7A6C6120D14}">
      <dgm:prSet/>
      <dgm:spPr/>
      <dgm:t>
        <a:bodyPr/>
        <a:lstStyle/>
        <a:p>
          <a:endParaRPr lang="en-US"/>
        </a:p>
      </dgm:t>
    </dgm:pt>
    <dgm:pt modelId="{65D3CD51-9E90-41A8-919C-8164326F701F}" type="pres">
      <dgm:prSet presAssocID="{0727214C-701E-483A-8DAA-79D4A1CEF971}" presName="composite" presStyleCnt="0">
        <dgm:presLayoutVars>
          <dgm:chMax val="5"/>
          <dgm:dir/>
          <dgm:animLvl val="ctr"/>
          <dgm:resizeHandles val="exact"/>
        </dgm:presLayoutVars>
      </dgm:prSet>
      <dgm:spPr/>
    </dgm:pt>
    <dgm:pt modelId="{2661EF69-D5B9-4F0A-93A3-5027A950AE12}" type="pres">
      <dgm:prSet presAssocID="{0727214C-701E-483A-8DAA-79D4A1CEF971}" presName="cycle" presStyleCnt="0"/>
      <dgm:spPr/>
    </dgm:pt>
    <dgm:pt modelId="{676647CA-0CDD-4143-8E08-C6E260E14EFC}" type="pres">
      <dgm:prSet presAssocID="{0727214C-701E-483A-8DAA-79D4A1CEF971}" presName="centerShape" presStyleCnt="0"/>
      <dgm:spPr/>
    </dgm:pt>
    <dgm:pt modelId="{8F276CFB-8981-4E52-9F25-BB505D5B9FDF}" type="pres">
      <dgm:prSet presAssocID="{0727214C-701E-483A-8DAA-79D4A1CEF971}" presName="connSite" presStyleLbl="node1" presStyleIdx="0" presStyleCnt="4"/>
      <dgm:spPr/>
    </dgm:pt>
    <dgm:pt modelId="{5365400B-8CE0-47B5-9D85-544DDFB8ED77}" type="pres">
      <dgm:prSet presAssocID="{0727214C-701E-483A-8DAA-79D4A1CEF971}" presName="visible" presStyleLbl="node1" presStyleIdx="0" presStyleCnt="4" custLinFactNeighborX="2030" custLinFactNeighborY="93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D39B62F-CE46-4874-AE95-25BCCECA2A3E}" type="pres">
      <dgm:prSet presAssocID="{5D6C72A3-6E52-4C32-BAB2-6480D33342FE}" presName="Name25" presStyleLbl="parChTrans1D1" presStyleIdx="0" presStyleCnt="3"/>
      <dgm:spPr/>
    </dgm:pt>
    <dgm:pt modelId="{E7D2CA74-7CED-4EDA-823D-3EA7FDAF69B5}" type="pres">
      <dgm:prSet presAssocID="{813FA67D-652A-4DCA-AC57-30BEFABDEB33}" presName="node" presStyleCnt="0"/>
      <dgm:spPr/>
    </dgm:pt>
    <dgm:pt modelId="{42F8A014-7DC6-4B54-B23C-A6542D481215}" type="pres">
      <dgm:prSet presAssocID="{813FA67D-652A-4DCA-AC57-30BEFABDEB33}" presName="parentNode" presStyleLbl="node1" presStyleIdx="1" presStyleCnt="4">
        <dgm:presLayoutVars>
          <dgm:chMax val="1"/>
          <dgm:bulletEnabled val="1"/>
        </dgm:presLayoutVars>
      </dgm:prSet>
      <dgm:spPr/>
    </dgm:pt>
    <dgm:pt modelId="{2D6D6C78-6C99-4D56-B6AA-7F26EF8F1069}" type="pres">
      <dgm:prSet presAssocID="{813FA67D-652A-4DCA-AC57-30BEFABDEB33}" presName="childNode" presStyleLbl="revTx" presStyleIdx="0" presStyleCnt="3">
        <dgm:presLayoutVars>
          <dgm:bulletEnabled val="1"/>
        </dgm:presLayoutVars>
      </dgm:prSet>
      <dgm:spPr/>
    </dgm:pt>
    <dgm:pt modelId="{70FA3DEB-19BA-4DD3-97C9-39C008DB18F1}" type="pres">
      <dgm:prSet presAssocID="{E8463EF9-C292-4C1A-8B41-0EC140EABBD3}" presName="Name25" presStyleLbl="parChTrans1D1" presStyleIdx="1" presStyleCnt="3"/>
      <dgm:spPr/>
    </dgm:pt>
    <dgm:pt modelId="{D4497D49-1081-4AFB-AECE-87C46DAD3365}" type="pres">
      <dgm:prSet presAssocID="{C6A46123-89B2-4B3A-85B4-F9D9D03DDE1C}" presName="node" presStyleCnt="0"/>
      <dgm:spPr/>
    </dgm:pt>
    <dgm:pt modelId="{AE1C69CD-EBEA-4FE7-8A84-EC65372A1618}" type="pres">
      <dgm:prSet presAssocID="{C6A46123-89B2-4B3A-85B4-F9D9D03DDE1C}" presName="parentNode" presStyleLbl="node1" presStyleIdx="2" presStyleCnt="4">
        <dgm:presLayoutVars>
          <dgm:chMax val="1"/>
          <dgm:bulletEnabled val="1"/>
        </dgm:presLayoutVars>
      </dgm:prSet>
      <dgm:spPr/>
    </dgm:pt>
    <dgm:pt modelId="{59CA5381-B373-41C2-B79D-80EB4B26939B}" type="pres">
      <dgm:prSet presAssocID="{C6A46123-89B2-4B3A-85B4-F9D9D03DDE1C}" presName="childNode" presStyleLbl="revTx" presStyleIdx="1" presStyleCnt="3">
        <dgm:presLayoutVars>
          <dgm:bulletEnabled val="1"/>
        </dgm:presLayoutVars>
      </dgm:prSet>
      <dgm:spPr/>
    </dgm:pt>
    <dgm:pt modelId="{B0548464-4B78-46B8-B311-F1838CB1FF66}" type="pres">
      <dgm:prSet presAssocID="{30C91B5C-DDB7-40EE-B5D3-D110C3238914}" presName="Name25" presStyleLbl="parChTrans1D1" presStyleIdx="2" presStyleCnt="3"/>
      <dgm:spPr/>
    </dgm:pt>
    <dgm:pt modelId="{674DFEE5-EA28-4985-9DB6-04D03035C36F}" type="pres">
      <dgm:prSet presAssocID="{849BC6E6-C47E-43EC-AE8B-5E709EFA1A90}" presName="node" presStyleCnt="0"/>
      <dgm:spPr/>
    </dgm:pt>
    <dgm:pt modelId="{0D088368-6C52-4415-9503-226771C4A1DD}" type="pres">
      <dgm:prSet presAssocID="{849BC6E6-C47E-43EC-AE8B-5E709EFA1A90}" presName="parentNode" presStyleLbl="node1" presStyleIdx="3" presStyleCnt="4">
        <dgm:presLayoutVars>
          <dgm:chMax val="1"/>
          <dgm:bulletEnabled val="1"/>
        </dgm:presLayoutVars>
      </dgm:prSet>
      <dgm:spPr/>
    </dgm:pt>
    <dgm:pt modelId="{A443790B-4B3F-4ACE-87D7-2C099C57E664}" type="pres">
      <dgm:prSet presAssocID="{849BC6E6-C47E-43EC-AE8B-5E709EFA1A90}" presName="childNode" presStyleLbl="revTx" presStyleIdx="2" presStyleCnt="3">
        <dgm:presLayoutVars>
          <dgm:bulletEnabled val="1"/>
        </dgm:presLayoutVars>
      </dgm:prSet>
      <dgm:spPr/>
    </dgm:pt>
  </dgm:ptLst>
  <dgm:cxnLst>
    <dgm:cxn modelId="{EDC5E609-D5A8-49D6-954D-80EF7A1D81CD}" type="presOf" srcId="{30C91B5C-DDB7-40EE-B5D3-D110C3238914}" destId="{B0548464-4B78-46B8-B311-F1838CB1FF66}" srcOrd="0" destOrd="0" presId="urn:microsoft.com/office/officeart/2005/8/layout/radial2"/>
    <dgm:cxn modelId="{7EAB1E17-AF8D-455D-AD40-85FB7EC8D55D}" type="presOf" srcId="{DD245840-AE36-4653-AFA5-0A4BB1F780E2}" destId="{A443790B-4B3F-4ACE-87D7-2C099C57E664}" srcOrd="0" destOrd="3" presId="urn:microsoft.com/office/officeart/2005/8/layout/radial2"/>
    <dgm:cxn modelId="{93C23A2E-03BB-4ED4-88F8-20379DDE22CC}" srcId="{813FA67D-652A-4DCA-AC57-30BEFABDEB33}" destId="{1D70EBDC-4E91-416D-9B23-1C9353AF183F}" srcOrd="1" destOrd="0" parTransId="{BD63386B-0109-4B6C-9EF0-A9E8EE6BB3E3}" sibTransId="{1C62FCC9-A570-4907-8AA6-43B63C234D7D}"/>
    <dgm:cxn modelId="{4C41CC36-6032-45B8-8459-298E91038DC2}" type="presOf" srcId="{29B1565E-8919-4338-9043-8FBA92712EF1}" destId="{2D6D6C78-6C99-4D56-B6AA-7F26EF8F1069}" srcOrd="0" destOrd="0" presId="urn:microsoft.com/office/officeart/2005/8/layout/radial2"/>
    <dgm:cxn modelId="{51D4705B-6082-4415-9531-23DCCF7609FB}" srcId="{0727214C-701E-483A-8DAA-79D4A1CEF971}" destId="{813FA67D-652A-4DCA-AC57-30BEFABDEB33}" srcOrd="0" destOrd="0" parTransId="{5D6C72A3-6E52-4C32-BAB2-6480D33342FE}" sibTransId="{D1369A04-E3A7-440D-B79F-E566745CC801}"/>
    <dgm:cxn modelId="{208C745C-BE47-4810-B592-DC819193F4E7}" type="presOf" srcId="{E8463EF9-C292-4C1A-8B41-0EC140EABBD3}" destId="{70FA3DEB-19BA-4DD3-97C9-39C008DB18F1}" srcOrd="0" destOrd="0" presId="urn:microsoft.com/office/officeart/2005/8/layout/radial2"/>
    <dgm:cxn modelId="{5231BD5F-A4A9-49BD-A705-9DC5ACDB451F}" type="presOf" srcId="{20A8D5FE-7E56-4823-8E04-22FA427620B7}" destId="{A443790B-4B3F-4ACE-87D7-2C099C57E664}" srcOrd="0" destOrd="0" presId="urn:microsoft.com/office/officeart/2005/8/layout/radial2"/>
    <dgm:cxn modelId="{CBD5B061-7DE0-466F-A690-3487653A005F}" type="presOf" srcId="{7BD77DEE-48DE-4B38-AAC6-FCE18E4A0C4C}" destId="{59CA5381-B373-41C2-B79D-80EB4B26939B}" srcOrd="0" destOrd="0" presId="urn:microsoft.com/office/officeart/2005/8/layout/radial2"/>
    <dgm:cxn modelId="{4BC28B47-FEB4-4D68-B6AB-72B89BDCB74F}" srcId="{C6A46123-89B2-4B3A-85B4-F9D9D03DDE1C}" destId="{7BD77DEE-48DE-4B38-AAC6-FCE18E4A0C4C}" srcOrd="0" destOrd="0" parTransId="{318CE267-3F59-436B-8463-B6D68910C016}" sibTransId="{52F36833-E0AC-4FC5-9BDC-89A741514AC0}"/>
    <dgm:cxn modelId="{F92A3449-C325-43F6-97BF-26270959B2A3}" type="presOf" srcId="{0727214C-701E-483A-8DAA-79D4A1CEF971}" destId="{65D3CD51-9E90-41A8-919C-8164326F701F}" srcOrd="0" destOrd="0" presId="urn:microsoft.com/office/officeart/2005/8/layout/radial2"/>
    <dgm:cxn modelId="{7B46826D-3B64-478C-ABBA-8F9DE656204B}" type="presOf" srcId="{5D6C72A3-6E52-4C32-BAB2-6480D33342FE}" destId="{9D39B62F-CE46-4874-AE95-25BCCECA2A3E}" srcOrd="0" destOrd="0" presId="urn:microsoft.com/office/officeart/2005/8/layout/radial2"/>
    <dgm:cxn modelId="{DC8B1A4E-C297-4851-8EAE-08E76CB11750}" type="presOf" srcId="{1D70EBDC-4E91-416D-9B23-1C9353AF183F}" destId="{2D6D6C78-6C99-4D56-B6AA-7F26EF8F1069}" srcOrd="0" destOrd="1" presId="urn:microsoft.com/office/officeart/2005/8/layout/radial2"/>
    <dgm:cxn modelId="{1CE28452-8FB6-4A9F-B83E-8128FD1C8C19}" srcId="{849BC6E6-C47E-43EC-AE8B-5E709EFA1A90}" destId="{32D955D8-FF09-4BC3-9EF9-893E2B09CFCB}" srcOrd="2" destOrd="0" parTransId="{23AB0DDA-3BFD-4393-8C5C-8C3B0FA971EF}" sibTransId="{12638F44-E36A-421A-944F-B480485A8CDC}"/>
    <dgm:cxn modelId="{63603777-24D9-4FE2-AD1C-21143A390438}" srcId="{0727214C-701E-483A-8DAA-79D4A1CEF971}" destId="{849BC6E6-C47E-43EC-AE8B-5E709EFA1A90}" srcOrd="2" destOrd="0" parTransId="{30C91B5C-DDB7-40EE-B5D3-D110C3238914}" sibTransId="{99CC9FD1-C68B-41B4-B8F8-FB260E83661A}"/>
    <dgm:cxn modelId="{02F64177-0C13-410E-BB63-585A8E3FA25B}" srcId="{20A8D5FE-7E56-4823-8E04-22FA427620B7}" destId="{394B49EB-5B48-4D41-9BB4-57101054EC47}" srcOrd="0" destOrd="0" parTransId="{CEE36DD7-CFB8-4723-8B4F-08176A4AD122}" sibTransId="{61DC117A-2CD9-45E9-81B2-1DBC4269EA8C}"/>
    <dgm:cxn modelId="{74408E8E-82AA-4C46-9FFD-A8B71C003BE6}" type="presOf" srcId="{813FA67D-652A-4DCA-AC57-30BEFABDEB33}" destId="{42F8A014-7DC6-4B54-B23C-A6542D481215}" srcOrd="0" destOrd="0" presId="urn:microsoft.com/office/officeart/2005/8/layout/radial2"/>
    <dgm:cxn modelId="{56DEAB9B-E1C1-4D1C-9E97-9E8B03C8EC66}" type="presOf" srcId="{5C244681-3B81-4A2A-A5D7-DE1DA2EF9384}" destId="{59CA5381-B373-41C2-B79D-80EB4B26939B}" srcOrd="0" destOrd="1" presId="urn:microsoft.com/office/officeart/2005/8/layout/radial2"/>
    <dgm:cxn modelId="{889DCBA1-5453-4641-916D-217F005BF581}" srcId="{849BC6E6-C47E-43EC-AE8B-5E709EFA1A90}" destId="{DD245840-AE36-4653-AFA5-0A4BB1F780E2}" srcOrd="1" destOrd="0" parTransId="{81240CE0-C65E-46EA-AF26-CF8BB06CD1DA}" sibTransId="{7B87B822-1022-4333-98D9-E3DDB3F2D998}"/>
    <dgm:cxn modelId="{1582E5A8-43EB-4C6B-928C-646FDAA11B6A}" type="presOf" srcId="{32D955D8-FF09-4BC3-9EF9-893E2B09CFCB}" destId="{A443790B-4B3F-4ACE-87D7-2C099C57E664}" srcOrd="0" destOrd="4" presId="urn:microsoft.com/office/officeart/2005/8/layout/radial2"/>
    <dgm:cxn modelId="{3323E2AF-C65B-47F3-B91E-8DC21BE0AD61}" srcId="{849BC6E6-C47E-43EC-AE8B-5E709EFA1A90}" destId="{20A8D5FE-7E56-4823-8E04-22FA427620B7}" srcOrd="0" destOrd="0" parTransId="{F45A7F95-BDDB-41DC-9B44-F20656EDA501}" sibTransId="{6D111BC8-E7A8-4463-A225-6DABA3420E01}"/>
    <dgm:cxn modelId="{874C01BC-EE93-47D8-AD4C-9966C5BBBC0E}" type="presOf" srcId="{849BC6E6-C47E-43EC-AE8B-5E709EFA1A90}" destId="{0D088368-6C52-4415-9503-226771C4A1DD}" srcOrd="0" destOrd="0" presId="urn:microsoft.com/office/officeart/2005/8/layout/radial2"/>
    <dgm:cxn modelId="{C01C8CBC-EB7E-4456-9B36-D3089E2C32DC}" srcId="{813FA67D-652A-4DCA-AC57-30BEFABDEB33}" destId="{29B1565E-8919-4338-9043-8FBA92712EF1}" srcOrd="0" destOrd="0" parTransId="{4EB9AA17-F1D7-45CC-83E7-BE60D7E98EE8}" sibTransId="{72A75083-D38E-4D8A-955E-1080DE6D5BAC}"/>
    <dgm:cxn modelId="{044810C4-1D7E-4740-8682-641CC67B4B94}" type="presOf" srcId="{D3E292B8-1882-4147-BA2D-6B54C36311AC}" destId="{A443790B-4B3F-4ACE-87D7-2C099C57E664}" srcOrd="0" destOrd="2" presId="urn:microsoft.com/office/officeart/2005/8/layout/radial2"/>
    <dgm:cxn modelId="{3F35C6C9-835C-4EDB-B3F8-9D26A6E8D693}" srcId="{0727214C-701E-483A-8DAA-79D4A1CEF971}" destId="{C6A46123-89B2-4B3A-85B4-F9D9D03DDE1C}" srcOrd="1" destOrd="0" parTransId="{E8463EF9-C292-4C1A-8B41-0EC140EABBD3}" sibTransId="{739414CA-D45C-4E2E-82A6-6DD44429BAAE}"/>
    <dgm:cxn modelId="{AADFF4DA-80AD-4A06-8629-C866D2EA0331}" type="presOf" srcId="{394B49EB-5B48-4D41-9BB4-57101054EC47}" destId="{A443790B-4B3F-4ACE-87D7-2C099C57E664}" srcOrd="0" destOrd="1" presId="urn:microsoft.com/office/officeart/2005/8/layout/radial2"/>
    <dgm:cxn modelId="{3BA6FFDE-69B4-4799-B7D5-F7A6C6120D14}" srcId="{C6A46123-89B2-4B3A-85B4-F9D9D03DDE1C}" destId="{5C244681-3B81-4A2A-A5D7-DE1DA2EF9384}" srcOrd="1" destOrd="0" parTransId="{41ECAE3D-46AE-49C3-89FA-2DCA3ECAED8C}" sibTransId="{C5E412F2-72ED-443F-9EEC-9FD734FDAAFF}"/>
    <dgm:cxn modelId="{5CE064F6-B163-484C-9B31-47626FCD448C}" type="presOf" srcId="{C6A46123-89B2-4B3A-85B4-F9D9D03DDE1C}" destId="{AE1C69CD-EBEA-4FE7-8A84-EC65372A1618}" srcOrd="0" destOrd="0" presId="urn:microsoft.com/office/officeart/2005/8/layout/radial2"/>
    <dgm:cxn modelId="{9D1752FD-DE8E-4970-9A16-1E1B52C5B9B9}" srcId="{20A8D5FE-7E56-4823-8E04-22FA427620B7}" destId="{D3E292B8-1882-4147-BA2D-6B54C36311AC}" srcOrd="1" destOrd="0" parTransId="{004183A1-4460-400F-B07E-134FDE2CDFEC}" sibTransId="{89889784-0810-4496-B987-287E3535E8F0}"/>
    <dgm:cxn modelId="{5EA23F41-0F64-417E-B9BD-4E540D014F29}" type="presParOf" srcId="{65D3CD51-9E90-41A8-919C-8164326F701F}" destId="{2661EF69-D5B9-4F0A-93A3-5027A950AE12}" srcOrd="0" destOrd="0" presId="urn:microsoft.com/office/officeart/2005/8/layout/radial2"/>
    <dgm:cxn modelId="{167AE3B1-8605-4CFF-BF7A-0B2DFA844199}" type="presParOf" srcId="{2661EF69-D5B9-4F0A-93A3-5027A950AE12}" destId="{676647CA-0CDD-4143-8E08-C6E260E14EFC}" srcOrd="0" destOrd="0" presId="urn:microsoft.com/office/officeart/2005/8/layout/radial2"/>
    <dgm:cxn modelId="{B9E6A811-8328-472E-91EC-2FB7405BC62C}" type="presParOf" srcId="{676647CA-0CDD-4143-8E08-C6E260E14EFC}" destId="{8F276CFB-8981-4E52-9F25-BB505D5B9FDF}" srcOrd="0" destOrd="0" presId="urn:microsoft.com/office/officeart/2005/8/layout/radial2"/>
    <dgm:cxn modelId="{5B7F2311-4CC8-4DB1-A67F-4C275307771C}" type="presParOf" srcId="{676647CA-0CDD-4143-8E08-C6E260E14EFC}" destId="{5365400B-8CE0-47B5-9D85-544DDFB8ED77}" srcOrd="1" destOrd="0" presId="urn:microsoft.com/office/officeart/2005/8/layout/radial2"/>
    <dgm:cxn modelId="{07A6737B-3544-42AC-813E-1B9C7AB92D52}" type="presParOf" srcId="{2661EF69-D5B9-4F0A-93A3-5027A950AE12}" destId="{9D39B62F-CE46-4874-AE95-25BCCECA2A3E}" srcOrd="1" destOrd="0" presId="urn:microsoft.com/office/officeart/2005/8/layout/radial2"/>
    <dgm:cxn modelId="{5D5F0A08-EFAA-492D-8522-0864829C1170}" type="presParOf" srcId="{2661EF69-D5B9-4F0A-93A3-5027A950AE12}" destId="{E7D2CA74-7CED-4EDA-823D-3EA7FDAF69B5}" srcOrd="2" destOrd="0" presId="urn:microsoft.com/office/officeart/2005/8/layout/radial2"/>
    <dgm:cxn modelId="{38CA9D1E-262F-46AB-BD6F-E28D6A6F92A6}" type="presParOf" srcId="{E7D2CA74-7CED-4EDA-823D-3EA7FDAF69B5}" destId="{42F8A014-7DC6-4B54-B23C-A6542D481215}" srcOrd="0" destOrd="0" presId="urn:microsoft.com/office/officeart/2005/8/layout/radial2"/>
    <dgm:cxn modelId="{F8042FA3-8090-40C7-B7B9-F9729747B40E}" type="presParOf" srcId="{E7D2CA74-7CED-4EDA-823D-3EA7FDAF69B5}" destId="{2D6D6C78-6C99-4D56-B6AA-7F26EF8F1069}" srcOrd="1" destOrd="0" presId="urn:microsoft.com/office/officeart/2005/8/layout/radial2"/>
    <dgm:cxn modelId="{6C021475-D43D-4F55-8EE5-25F2AF030F7C}" type="presParOf" srcId="{2661EF69-D5B9-4F0A-93A3-5027A950AE12}" destId="{70FA3DEB-19BA-4DD3-97C9-39C008DB18F1}" srcOrd="3" destOrd="0" presId="urn:microsoft.com/office/officeart/2005/8/layout/radial2"/>
    <dgm:cxn modelId="{7944AF5F-6A90-491B-A12E-08D6185E0B41}" type="presParOf" srcId="{2661EF69-D5B9-4F0A-93A3-5027A950AE12}" destId="{D4497D49-1081-4AFB-AECE-87C46DAD3365}" srcOrd="4" destOrd="0" presId="urn:microsoft.com/office/officeart/2005/8/layout/radial2"/>
    <dgm:cxn modelId="{D199BA0A-D703-4CC2-B71B-2B9E0472FD10}" type="presParOf" srcId="{D4497D49-1081-4AFB-AECE-87C46DAD3365}" destId="{AE1C69CD-EBEA-4FE7-8A84-EC65372A1618}" srcOrd="0" destOrd="0" presId="urn:microsoft.com/office/officeart/2005/8/layout/radial2"/>
    <dgm:cxn modelId="{69FDED8A-FFAE-44EC-A8CB-7245F207959F}" type="presParOf" srcId="{D4497D49-1081-4AFB-AECE-87C46DAD3365}" destId="{59CA5381-B373-41C2-B79D-80EB4B26939B}" srcOrd="1" destOrd="0" presId="urn:microsoft.com/office/officeart/2005/8/layout/radial2"/>
    <dgm:cxn modelId="{14BC92A5-CDB3-4E84-88FE-A848BF982F47}" type="presParOf" srcId="{2661EF69-D5B9-4F0A-93A3-5027A950AE12}" destId="{B0548464-4B78-46B8-B311-F1838CB1FF66}" srcOrd="5" destOrd="0" presId="urn:microsoft.com/office/officeart/2005/8/layout/radial2"/>
    <dgm:cxn modelId="{26BA7161-409C-46A1-9A07-2B6F49C18D46}" type="presParOf" srcId="{2661EF69-D5B9-4F0A-93A3-5027A950AE12}" destId="{674DFEE5-EA28-4985-9DB6-04D03035C36F}" srcOrd="6" destOrd="0" presId="urn:microsoft.com/office/officeart/2005/8/layout/radial2"/>
    <dgm:cxn modelId="{6ED26C0E-78B0-45BD-9846-151851BAE638}" type="presParOf" srcId="{674DFEE5-EA28-4985-9DB6-04D03035C36F}" destId="{0D088368-6C52-4415-9503-226771C4A1DD}" srcOrd="0" destOrd="0" presId="urn:microsoft.com/office/officeart/2005/8/layout/radial2"/>
    <dgm:cxn modelId="{7BC9FF0A-5C52-42D4-B890-01D394C5E67B}" type="presParOf" srcId="{674DFEE5-EA28-4985-9DB6-04D03035C36F}" destId="{A443790B-4B3F-4ACE-87D7-2C099C57E66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4BE160-98D7-46D1-8085-FD3472E37F4D}"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F6A9B146-FBB5-4543-BB1D-76ECF3707729}">
      <dgm:prSet phldrT="[Text]"/>
      <dgm:spPr/>
      <dgm:t>
        <a:bodyPr/>
        <a:lstStyle/>
        <a:p>
          <a:r>
            <a:rPr lang="en-US"/>
            <a:t>Did we implement the plan?</a:t>
          </a:r>
        </a:p>
      </dgm:t>
    </dgm:pt>
    <dgm:pt modelId="{C8B9037E-789D-4C6D-BCF7-89B885E11886}" type="parTrans" cxnId="{704D24EF-FBF8-4EE4-8058-EB70FAB1F87A}">
      <dgm:prSet/>
      <dgm:spPr/>
      <dgm:t>
        <a:bodyPr/>
        <a:lstStyle/>
        <a:p>
          <a:endParaRPr lang="en-US"/>
        </a:p>
      </dgm:t>
    </dgm:pt>
    <dgm:pt modelId="{12624F75-4FD1-49C0-80D3-DCBE6BB9C1F0}" type="sibTrans" cxnId="{704D24EF-FBF8-4EE4-8058-EB70FAB1F87A}">
      <dgm:prSet/>
      <dgm:spPr/>
      <dgm:t>
        <a:bodyPr/>
        <a:lstStyle/>
        <a:p>
          <a:endParaRPr lang="en-US"/>
        </a:p>
      </dgm:t>
    </dgm:pt>
    <dgm:pt modelId="{39750CEF-1A98-4F32-962C-14980C3B945E}" type="asst">
      <dgm:prSet phldrT="[Text]"/>
      <dgm:spPr/>
      <dgm:t>
        <a:bodyPr/>
        <a:lstStyle/>
        <a:p>
          <a:r>
            <a:rPr lang="en-US"/>
            <a:t>Yes</a:t>
          </a:r>
        </a:p>
      </dgm:t>
    </dgm:pt>
    <dgm:pt modelId="{87A40484-F612-450C-8D3A-DCA12584C8F1}" type="parTrans" cxnId="{888418AE-5C06-4F3C-A3A1-B71431FD800B}">
      <dgm:prSet/>
      <dgm:spPr/>
      <dgm:t>
        <a:bodyPr/>
        <a:lstStyle/>
        <a:p>
          <a:endParaRPr lang="en-US"/>
        </a:p>
      </dgm:t>
    </dgm:pt>
    <dgm:pt modelId="{9127FC46-22D6-4259-A0B7-93B0B79994DD}" type="sibTrans" cxnId="{888418AE-5C06-4F3C-A3A1-B71431FD800B}">
      <dgm:prSet/>
      <dgm:spPr/>
      <dgm:t>
        <a:bodyPr/>
        <a:lstStyle/>
        <a:p>
          <a:endParaRPr lang="en-US"/>
        </a:p>
      </dgm:t>
    </dgm:pt>
    <dgm:pt modelId="{4FAED047-B6D0-49FD-9943-D878CBAFC8DE}" type="asst">
      <dgm:prSet/>
      <dgm:spPr/>
      <dgm:t>
        <a:bodyPr/>
        <a:lstStyle/>
        <a:p>
          <a:r>
            <a:rPr lang="en-US"/>
            <a:t>No</a:t>
          </a:r>
        </a:p>
      </dgm:t>
    </dgm:pt>
    <dgm:pt modelId="{78C93597-1F1D-4729-9E6C-E0F4BD418FB5}" type="parTrans" cxnId="{0676ADBA-5CBF-40AB-A933-8F0BB801D19E}">
      <dgm:prSet/>
      <dgm:spPr/>
      <dgm:t>
        <a:bodyPr/>
        <a:lstStyle/>
        <a:p>
          <a:endParaRPr lang="en-US"/>
        </a:p>
      </dgm:t>
    </dgm:pt>
    <dgm:pt modelId="{5EA25E43-B4A8-4B5D-AA7A-C461FFCF319F}" type="sibTrans" cxnId="{0676ADBA-5CBF-40AB-A933-8F0BB801D19E}">
      <dgm:prSet/>
      <dgm:spPr/>
      <dgm:t>
        <a:bodyPr/>
        <a:lstStyle/>
        <a:p>
          <a:endParaRPr lang="en-US"/>
        </a:p>
      </dgm:t>
    </dgm:pt>
    <dgm:pt modelId="{AB750DD7-7D0A-471A-96F6-7192FFA79C03}" type="asst">
      <dgm:prSet/>
      <dgm:spPr/>
      <dgm:t>
        <a:bodyPr/>
        <a:lstStyle/>
        <a:p>
          <a:r>
            <a:rPr lang="en-US" dirty="0"/>
            <a:t>Did we find the right root cause?</a:t>
          </a:r>
        </a:p>
      </dgm:t>
    </dgm:pt>
    <dgm:pt modelId="{5585D49F-C27F-40BB-9BDF-464EC3FB25AD}" type="parTrans" cxnId="{A67768EA-71E3-45FC-B13F-54067B427CB9}">
      <dgm:prSet/>
      <dgm:spPr/>
      <dgm:t>
        <a:bodyPr/>
        <a:lstStyle/>
        <a:p>
          <a:endParaRPr lang="en-US"/>
        </a:p>
      </dgm:t>
    </dgm:pt>
    <dgm:pt modelId="{00FDF27B-DAAC-4F7B-8C3D-82B75BAC8E5B}" type="sibTrans" cxnId="{A67768EA-71E3-45FC-B13F-54067B427CB9}">
      <dgm:prSet/>
      <dgm:spPr/>
      <dgm:t>
        <a:bodyPr/>
        <a:lstStyle/>
        <a:p>
          <a:endParaRPr lang="en-US"/>
        </a:p>
      </dgm:t>
    </dgm:pt>
    <dgm:pt modelId="{41DB962D-50AE-48D7-BAAD-FAC79EF98331}" type="asst">
      <dgm:prSet/>
      <dgm:spPr/>
      <dgm:t>
        <a:bodyPr/>
        <a:lstStyle/>
        <a:p>
          <a:r>
            <a:rPr lang="en-US"/>
            <a:t>Did we address the right root cause?</a:t>
          </a:r>
        </a:p>
      </dgm:t>
    </dgm:pt>
    <dgm:pt modelId="{6FF9A715-545A-42DF-A76E-E5BC9F64B8DF}" type="parTrans" cxnId="{F178C654-820E-4C27-9C9D-0775DC7A6028}">
      <dgm:prSet/>
      <dgm:spPr/>
      <dgm:t>
        <a:bodyPr/>
        <a:lstStyle/>
        <a:p>
          <a:endParaRPr lang="en-US"/>
        </a:p>
      </dgm:t>
    </dgm:pt>
    <dgm:pt modelId="{1E28278C-EB3F-496D-A8D7-DDE52AA7F5C3}" type="sibTrans" cxnId="{F178C654-820E-4C27-9C9D-0775DC7A6028}">
      <dgm:prSet/>
      <dgm:spPr/>
      <dgm:t>
        <a:bodyPr/>
        <a:lstStyle/>
        <a:p>
          <a:endParaRPr lang="en-US"/>
        </a:p>
      </dgm:t>
    </dgm:pt>
    <dgm:pt modelId="{5685D9AD-8FB2-4979-A676-BC69EC698517}" type="asst">
      <dgm:prSet/>
      <dgm:spPr/>
      <dgm:t>
        <a:bodyPr/>
        <a:lstStyle/>
        <a:p>
          <a:r>
            <a:rPr lang="en-US"/>
            <a:t>Are there obstacles to implementation?</a:t>
          </a:r>
        </a:p>
      </dgm:t>
    </dgm:pt>
    <dgm:pt modelId="{CB715F0B-711C-4BAC-9DFF-7993F7FE1945}" type="parTrans" cxnId="{5166C854-63C4-4744-B1C5-273457796766}">
      <dgm:prSet/>
      <dgm:spPr/>
      <dgm:t>
        <a:bodyPr/>
        <a:lstStyle/>
        <a:p>
          <a:endParaRPr lang="en-US"/>
        </a:p>
      </dgm:t>
    </dgm:pt>
    <dgm:pt modelId="{7D8F9BFF-160D-48EF-BFF6-8AD367DDCBB0}" type="sibTrans" cxnId="{5166C854-63C4-4744-B1C5-273457796766}">
      <dgm:prSet/>
      <dgm:spPr/>
      <dgm:t>
        <a:bodyPr/>
        <a:lstStyle/>
        <a:p>
          <a:endParaRPr lang="en-US"/>
        </a:p>
      </dgm:t>
    </dgm:pt>
    <dgm:pt modelId="{5B9B1E3C-3CEF-470D-B1B2-022B238E58F2}" type="asst">
      <dgm:prSet/>
      <dgm:spPr/>
      <dgm:t>
        <a:bodyPr/>
        <a:lstStyle/>
        <a:p>
          <a:r>
            <a:rPr lang="en-US"/>
            <a:t>Yes</a:t>
          </a:r>
        </a:p>
      </dgm:t>
    </dgm:pt>
    <dgm:pt modelId="{9AD03A56-DB8E-467E-A126-A861FC5F11FB}" type="parTrans" cxnId="{90432056-0D9F-4EC6-BF43-32DE24FA1952}">
      <dgm:prSet/>
      <dgm:spPr/>
      <dgm:t>
        <a:bodyPr/>
        <a:lstStyle/>
        <a:p>
          <a:endParaRPr lang="en-US"/>
        </a:p>
      </dgm:t>
    </dgm:pt>
    <dgm:pt modelId="{B2F92628-648A-4C2A-BCFC-C55D326A0E4B}" type="sibTrans" cxnId="{90432056-0D9F-4EC6-BF43-32DE24FA1952}">
      <dgm:prSet/>
      <dgm:spPr/>
      <dgm:t>
        <a:bodyPr/>
        <a:lstStyle/>
        <a:p>
          <a:endParaRPr lang="en-US"/>
        </a:p>
      </dgm:t>
    </dgm:pt>
    <dgm:pt modelId="{B8C34ED7-4FD4-410F-AB18-147132F586F0}" type="asst">
      <dgm:prSet/>
      <dgm:spPr/>
      <dgm:t>
        <a:bodyPr/>
        <a:lstStyle/>
        <a:p>
          <a:r>
            <a:rPr lang="en-US"/>
            <a:t>No</a:t>
          </a:r>
        </a:p>
      </dgm:t>
    </dgm:pt>
    <dgm:pt modelId="{7912D9F9-D16C-46B7-9AD1-F99118F48CD4}" type="parTrans" cxnId="{951B90D5-B50D-46D5-8551-70D2E9090918}">
      <dgm:prSet/>
      <dgm:spPr/>
      <dgm:t>
        <a:bodyPr/>
        <a:lstStyle/>
        <a:p>
          <a:endParaRPr lang="en-US"/>
        </a:p>
      </dgm:t>
    </dgm:pt>
    <dgm:pt modelId="{3C37C6C8-CBF3-4A60-B107-8F8A52036800}" type="sibTrans" cxnId="{951B90D5-B50D-46D5-8551-70D2E9090918}">
      <dgm:prSet/>
      <dgm:spPr/>
      <dgm:t>
        <a:bodyPr/>
        <a:lstStyle/>
        <a:p>
          <a:endParaRPr lang="en-US"/>
        </a:p>
      </dgm:t>
    </dgm:pt>
    <dgm:pt modelId="{A79ECBCB-FC9A-423E-ABAB-6D774967812A}" type="asst">
      <dgm:prSet/>
      <dgm:spPr/>
      <dgm:t>
        <a:bodyPr/>
        <a:lstStyle/>
        <a:p>
          <a:r>
            <a:rPr lang="en-US"/>
            <a:t>Yes</a:t>
          </a:r>
        </a:p>
      </dgm:t>
    </dgm:pt>
    <dgm:pt modelId="{F4DC121F-0B4B-4FEE-9369-96112F544FD8}" type="parTrans" cxnId="{6B81F622-AF18-4CEE-B6C0-6BBDBA9CC314}">
      <dgm:prSet/>
      <dgm:spPr/>
      <dgm:t>
        <a:bodyPr/>
        <a:lstStyle/>
        <a:p>
          <a:endParaRPr lang="en-US"/>
        </a:p>
      </dgm:t>
    </dgm:pt>
    <dgm:pt modelId="{82A8A08D-3775-42AA-A030-28AEAF20552E}" type="sibTrans" cxnId="{6B81F622-AF18-4CEE-B6C0-6BBDBA9CC314}">
      <dgm:prSet/>
      <dgm:spPr/>
      <dgm:t>
        <a:bodyPr/>
        <a:lstStyle/>
        <a:p>
          <a:endParaRPr lang="en-US"/>
        </a:p>
      </dgm:t>
    </dgm:pt>
    <dgm:pt modelId="{898B3027-F9C9-4E8B-91AB-100B1E617144}" type="asst">
      <dgm:prSet/>
      <dgm:spPr/>
      <dgm:t>
        <a:bodyPr/>
        <a:lstStyle/>
        <a:p>
          <a:r>
            <a:rPr lang="en-US" dirty="0"/>
            <a:t>Modify plan to better address cause.</a:t>
          </a:r>
        </a:p>
      </dgm:t>
    </dgm:pt>
    <dgm:pt modelId="{E436CA63-3159-4396-966B-10DC7A05D76C}" type="parTrans" cxnId="{D4A4E06F-7317-42FC-BDD2-909397A30787}">
      <dgm:prSet/>
      <dgm:spPr/>
      <dgm:t>
        <a:bodyPr/>
        <a:lstStyle/>
        <a:p>
          <a:endParaRPr lang="en-US"/>
        </a:p>
      </dgm:t>
    </dgm:pt>
    <dgm:pt modelId="{DE2C8660-4C65-4F83-B0F1-F7E92C567B06}" type="sibTrans" cxnId="{D4A4E06F-7317-42FC-BDD2-909397A30787}">
      <dgm:prSet/>
      <dgm:spPr/>
      <dgm:t>
        <a:bodyPr/>
        <a:lstStyle/>
        <a:p>
          <a:endParaRPr lang="en-US"/>
        </a:p>
      </dgm:t>
    </dgm:pt>
    <dgm:pt modelId="{C9AA85CC-1E11-4674-846B-CC5DB7A60F6F}" type="asst">
      <dgm:prSet/>
      <dgm:spPr/>
      <dgm:t>
        <a:bodyPr/>
        <a:lstStyle/>
        <a:p>
          <a:r>
            <a:rPr lang="en-US"/>
            <a:t>No</a:t>
          </a:r>
        </a:p>
      </dgm:t>
    </dgm:pt>
    <dgm:pt modelId="{EBB9EC37-5093-4D50-B29A-26172334EA7D}" type="parTrans" cxnId="{67C65FFB-2F08-4B3B-B899-4443BB4D4D05}">
      <dgm:prSet/>
      <dgm:spPr/>
      <dgm:t>
        <a:bodyPr/>
        <a:lstStyle/>
        <a:p>
          <a:endParaRPr lang="en-US"/>
        </a:p>
      </dgm:t>
    </dgm:pt>
    <dgm:pt modelId="{60099171-7F1D-4274-B186-E54385DC2052}" type="sibTrans" cxnId="{67C65FFB-2F08-4B3B-B899-4443BB4D4D05}">
      <dgm:prSet/>
      <dgm:spPr/>
      <dgm:t>
        <a:bodyPr/>
        <a:lstStyle/>
        <a:p>
          <a:endParaRPr lang="en-US"/>
        </a:p>
      </dgm:t>
    </dgm:pt>
    <dgm:pt modelId="{C2FA5743-ED50-4B58-AC0B-90D15BA5AE5E}" type="asst">
      <dgm:prSet/>
      <dgm:spPr/>
      <dgm:t>
        <a:bodyPr/>
        <a:lstStyle/>
        <a:p>
          <a:r>
            <a:rPr lang="en-US" dirty="0"/>
            <a:t>Go back to data to determine root cause.</a:t>
          </a:r>
        </a:p>
      </dgm:t>
    </dgm:pt>
    <dgm:pt modelId="{AE26BB88-625D-43C6-B537-142BC320618D}" type="parTrans" cxnId="{D95D3EA7-51A4-4A04-929F-C48D2D3056B6}">
      <dgm:prSet/>
      <dgm:spPr/>
      <dgm:t>
        <a:bodyPr/>
        <a:lstStyle/>
        <a:p>
          <a:endParaRPr lang="en-US"/>
        </a:p>
      </dgm:t>
    </dgm:pt>
    <dgm:pt modelId="{1E2AB406-7669-4F8A-B065-D051570F338C}" type="sibTrans" cxnId="{D95D3EA7-51A4-4A04-929F-C48D2D3056B6}">
      <dgm:prSet/>
      <dgm:spPr/>
      <dgm:t>
        <a:bodyPr/>
        <a:lstStyle/>
        <a:p>
          <a:endParaRPr lang="en-US"/>
        </a:p>
      </dgm:t>
    </dgm:pt>
    <dgm:pt modelId="{5CC3C9EF-5C6F-4DD4-867B-35A5EC280676}" type="asst">
      <dgm:prSet/>
      <dgm:spPr/>
      <dgm:t>
        <a:bodyPr/>
        <a:lstStyle/>
        <a:p>
          <a:r>
            <a:rPr lang="en-US" dirty="0"/>
            <a:t>Address obstacles.</a:t>
          </a:r>
        </a:p>
      </dgm:t>
    </dgm:pt>
    <dgm:pt modelId="{E3964E72-4385-428B-A869-9B5E5D58802D}" type="parTrans" cxnId="{C96FB897-346B-452C-9E01-A754537F1294}">
      <dgm:prSet/>
      <dgm:spPr/>
      <dgm:t>
        <a:bodyPr/>
        <a:lstStyle/>
        <a:p>
          <a:endParaRPr lang="en-US"/>
        </a:p>
      </dgm:t>
    </dgm:pt>
    <dgm:pt modelId="{CFE8EEAD-7C75-4F03-8377-0641C0C1B6B7}" type="sibTrans" cxnId="{C96FB897-346B-452C-9E01-A754537F1294}">
      <dgm:prSet/>
      <dgm:spPr/>
      <dgm:t>
        <a:bodyPr/>
        <a:lstStyle/>
        <a:p>
          <a:endParaRPr lang="en-US"/>
        </a:p>
      </dgm:t>
    </dgm:pt>
    <dgm:pt modelId="{CFFEDEF4-496C-4060-B079-E4AF14561824}" type="asst">
      <dgm:prSet/>
      <dgm:spPr/>
      <dgm:t>
        <a:bodyPr/>
        <a:lstStyle/>
        <a:p>
          <a:r>
            <a:rPr lang="en-US" dirty="0"/>
            <a:t>Implement plan.</a:t>
          </a:r>
        </a:p>
      </dgm:t>
    </dgm:pt>
    <dgm:pt modelId="{ED7BF8A3-0B06-4B9B-9DDC-7F836FB71DE7}" type="parTrans" cxnId="{3AEE9720-547A-4613-9EC8-7191E2B23606}">
      <dgm:prSet/>
      <dgm:spPr/>
      <dgm:t>
        <a:bodyPr/>
        <a:lstStyle/>
        <a:p>
          <a:endParaRPr lang="en-US"/>
        </a:p>
      </dgm:t>
    </dgm:pt>
    <dgm:pt modelId="{A9AE66C9-076C-4EAD-873F-9D369E617E07}" type="sibTrans" cxnId="{3AEE9720-547A-4613-9EC8-7191E2B23606}">
      <dgm:prSet/>
      <dgm:spPr/>
      <dgm:t>
        <a:bodyPr/>
        <a:lstStyle/>
        <a:p>
          <a:endParaRPr lang="en-US"/>
        </a:p>
      </dgm:t>
    </dgm:pt>
    <dgm:pt modelId="{38D96A72-1A11-4CF5-AAFE-5D2266F05EF5}" type="pres">
      <dgm:prSet presAssocID="{5E4BE160-98D7-46D1-8085-FD3472E37F4D}" presName="hierChild1" presStyleCnt="0">
        <dgm:presLayoutVars>
          <dgm:chPref val="1"/>
          <dgm:dir/>
          <dgm:animOne val="branch"/>
          <dgm:animLvl val="lvl"/>
          <dgm:resizeHandles/>
        </dgm:presLayoutVars>
      </dgm:prSet>
      <dgm:spPr/>
    </dgm:pt>
    <dgm:pt modelId="{BB60871B-881C-4B46-BA3D-599434FEC4E9}" type="pres">
      <dgm:prSet presAssocID="{F6A9B146-FBB5-4543-BB1D-76ECF3707729}" presName="hierRoot1" presStyleCnt="0"/>
      <dgm:spPr/>
    </dgm:pt>
    <dgm:pt modelId="{49A43B2A-0CC9-41E4-995B-98FCEA67A474}" type="pres">
      <dgm:prSet presAssocID="{F6A9B146-FBB5-4543-BB1D-76ECF3707729}" presName="composite" presStyleCnt="0"/>
      <dgm:spPr/>
    </dgm:pt>
    <dgm:pt modelId="{42057929-8FAB-4591-B58C-F32CA232FA94}" type="pres">
      <dgm:prSet presAssocID="{F6A9B146-FBB5-4543-BB1D-76ECF3707729}" presName="background" presStyleLbl="node0" presStyleIdx="0" presStyleCnt="1"/>
      <dgm:spPr/>
    </dgm:pt>
    <dgm:pt modelId="{093997EF-6B06-43FC-A74A-9CEFF9A0825C}" type="pres">
      <dgm:prSet presAssocID="{F6A9B146-FBB5-4543-BB1D-76ECF3707729}" presName="text" presStyleLbl="fgAcc0" presStyleIdx="0" presStyleCnt="1">
        <dgm:presLayoutVars>
          <dgm:chPref val="3"/>
        </dgm:presLayoutVars>
      </dgm:prSet>
      <dgm:spPr/>
    </dgm:pt>
    <dgm:pt modelId="{BE6667AA-C600-40C5-9967-EAE30DCC86C8}" type="pres">
      <dgm:prSet presAssocID="{F6A9B146-FBB5-4543-BB1D-76ECF3707729}" presName="hierChild2" presStyleCnt="0"/>
      <dgm:spPr/>
    </dgm:pt>
    <dgm:pt modelId="{19335384-057E-46C4-ACCF-1D9380EB83C4}" type="pres">
      <dgm:prSet presAssocID="{87A40484-F612-450C-8D3A-DCA12584C8F1}" presName="Name10" presStyleLbl="parChTrans1D2" presStyleIdx="0" presStyleCnt="2"/>
      <dgm:spPr/>
    </dgm:pt>
    <dgm:pt modelId="{98889572-23C7-4B5C-B659-C8078846C893}" type="pres">
      <dgm:prSet presAssocID="{39750CEF-1A98-4F32-962C-14980C3B945E}" presName="hierRoot2" presStyleCnt="0"/>
      <dgm:spPr/>
    </dgm:pt>
    <dgm:pt modelId="{07236CA5-F3D4-4C97-931F-6D26BDEEFDA0}" type="pres">
      <dgm:prSet presAssocID="{39750CEF-1A98-4F32-962C-14980C3B945E}" presName="composite2" presStyleCnt="0"/>
      <dgm:spPr/>
    </dgm:pt>
    <dgm:pt modelId="{56067466-40A1-4FE2-8740-32E71CE14A02}" type="pres">
      <dgm:prSet presAssocID="{39750CEF-1A98-4F32-962C-14980C3B945E}" presName="background2" presStyleLbl="asst1" presStyleIdx="0" presStyleCnt="13"/>
      <dgm:spPr/>
    </dgm:pt>
    <dgm:pt modelId="{1100CBCA-D8AA-409D-AD5E-CE26287A2581}" type="pres">
      <dgm:prSet presAssocID="{39750CEF-1A98-4F32-962C-14980C3B945E}" presName="text2" presStyleLbl="fgAcc2" presStyleIdx="0" presStyleCnt="2">
        <dgm:presLayoutVars>
          <dgm:chPref val="3"/>
        </dgm:presLayoutVars>
      </dgm:prSet>
      <dgm:spPr/>
    </dgm:pt>
    <dgm:pt modelId="{9E6AD7D1-CFDF-4AFC-9D3C-BE21CA1A9409}" type="pres">
      <dgm:prSet presAssocID="{39750CEF-1A98-4F32-962C-14980C3B945E}" presName="hierChild3" presStyleCnt="0"/>
      <dgm:spPr/>
    </dgm:pt>
    <dgm:pt modelId="{E6E77539-7661-4395-8E64-9F8880349696}" type="pres">
      <dgm:prSet presAssocID="{5585D49F-C27F-40BB-9BDF-464EC3FB25AD}" presName="Name17" presStyleLbl="parChTrans1D3" presStyleIdx="0" presStyleCnt="3"/>
      <dgm:spPr/>
    </dgm:pt>
    <dgm:pt modelId="{8A117671-64FD-4509-9E0B-7CD2EB397C35}" type="pres">
      <dgm:prSet presAssocID="{AB750DD7-7D0A-471A-96F6-7192FFA79C03}" presName="hierRoot3" presStyleCnt="0"/>
      <dgm:spPr/>
    </dgm:pt>
    <dgm:pt modelId="{C31493CC-9734-46FC-8894-E9AB4801E4F5}" type="pres">
      <dgm:prSet presAssocID="{AB750DD7-7D0A-471A-96F6-7192FFA79C03}" presName="composite3" presStyleCnt="0"/>
      <dgm:spPr/>
    </dgm:pt>
    <dgm:pt modelId="{CBF40282-D081-4FB9-9A93-B604A33CAE8D}" type="pres">
      <dgm:prSet presAssocID="{AB750DD7-7D0A-471A-96F6-7192FFA79C03}" presName="background3" presStyleLbl="asst1" presStyleIdx="1" presStyleCnt="13"/>
      <dgm:spPr/>
    </dgm:pt>
    <dgm:pt modelId="{3046633E-3E3D-43FD-8AAD-29A6FA3E7F83}" type="pres">
      <dgm:prSet presAssocID="{AB750DD7-7D0A-471A-96F6-7192FFA79C03}" presName="text3" presStyleLbl="fgAcc3" presStyleIdx="0" presStyleCnt="3">
        <dgm:presLayoutVars>
          <dgm:chPref val="3"/>
        </dgm:presLayoutVars>
      </dgm:prSet>
      <dgm:spPr/>
    </dgm:pt>
    <dgm:pt modelId="{67C4C0FA-6B6D-46E8-A585-2436EF592C93}" type="pres">
      <dgm:prSet presAssocID="{AB750DD7-7D0A-471A-96F6-7192FFA79C03}" presName="hierChild4" presStyleCnt="0"/>
      <dgm:spPr/>
    </dgm:pt>
    <dgm:pt modelId="{35309722-E6E8-4F64-8C53-ABD868A757E4}" type="pres">
      <dgm:prSet presAssocID="{F4DC121F-0B4B-4FEE-9369-96112F544FD8}" presName="Name23" presStyleLbl="parChTrans1D4" presStyleIdx="0" presStyleCnt="8"/>
      <dgm:spPr/>
    </dgm:pt>
    <dgm:pt modelId="{57354DC5-4CEE-4529-BA9E-D31CD8708732}" type="pres">
      <dgm:prSet presAssocID="{A79ECBCB-FC9A-423E-ABAB-6D774967812A}" presName="hierRoot4" presStyleCnt="0"/>
      <dgm:spPr/>
    </dgm:pt>
    <dgm:pt modelId="{E86748A9-191C-494A-8C4C-066ABB98B9DF}" type="pres">
      <dgm:prSet presAssocID="{A79ECBCB-FC9A-423E-ABAB-6D774967812A}" presName="composite4" presStyleCnt="0"/>
      <dgm:spPr/>
    </dgm:pt>
    <dgm:pt modelId="{00C7A1DB-D9D6-4DA6-8ACB-190F206D1C26}" type="pres">
      <dgm:prSet presAssocID="{A79ECBCB-FC9A-423E-ABAB-6D774967812A}" presName="background4" presStyleLbl="asst1" presStyleIdx="2" presStyleCnt="13"/>
      <dgm:spPr/>
    </dgm:pt>
    <dgm:pt modelId="{C60774CE-2129-481C-A1BD-6578D02179B7}" type="pres">
      <dgm:prSet presAssocID="{A79ECBCB-FC9A-423E-ABAB-6D774967812A}" presName="text4" presStyleLbl="fgAcc4" presStyleIdx="0" presStyleCnt="8">
        <dgm:presLayoutVars>
          <dgm:chPref val="3"/>
        </dgm:presLayoutVars>
      </dgm:prSet>
      <dgm:spPr/>
    </dgm:pt>
    <dgm:pt modelId="{298691EB-F3F4-40D3-8A0C-65C9EBB29509}" type="pres">
      <dgm:prSet presAssocID="{A79ECBCB-FC9A-423E-ABAB-6D774967812A}" presName="hierChild5" presStyleCnt="0"/>
      <dgm:spPr/>
    </dgm:pt>
    <dgm:pt modelId="{7EB785BC-A3E5-485C-ABBB-A4BAFC1DAE96}" type="pres">
      <dgm:prSet presAssocID="{E436CA63-3159-4396-966B-10DC7A05D76C}" presName="Name23" presStyleLbl="parChTrans1D4" presStyleIdx="1" presStyleCnt="8"/>
      <dgm:spPr/>
    </dgm:pt>
    <dgm:pt modelId="{F8E0736D-CCAE-4987-803A-B954406385C9}" type="pres">
      <dgm:prSet presAssocID="{898B3027-F9C9-4E8B-91AB-100B1E617144}" presName="hierRoot4" presStyleCnt="0"/>
      <dgm:spPr/>
    </dgm:pt>
    <dgm:pt modelId="{ECA7299F-8D1B-4836-B594-7838E987343B}" type="pres">
      <dgm:prSet presAssocID="{898B3027-F9C9-4E8B-91AB-100B1E617144}" presName="composite4" presStyleCnt="0"/>
      <dgm:spPr/>
    </dgm:pt>
    <dgm:pt modelId="{20DCB3F3-A017-47B8-8E4D-0FFCC57FBC57}" type="pres">
      <dgm:prSet presAssocID="{898B3027-F9C9-4E8B-91AB-100B1E617144}" presName="background4" presStyleLbl="asst1" presStyleIdx="3" presStyleCnt="13"/>
      <dgm:spPr/>
    </dgm:pt>
    <dgm:pt modelId="{FB3A066A-34B9-4685-88CF-1C7E3C1F5CC2}" type="pres">
      <dgm:prSet presAssocID="{898B3027-F9C9-4E8B-91AB-100B1E617144}" presName="text4" presStyleLbl="fgAcc4" presStyleIdx="1" presStyleCnt="8">
        <dgm:presLayoutVars>
          <dgm:chPref val="3"/>
        </dgm:presLayoutVars>
      </dgm:prSet>
      <dgm:spPr/>
    </dgm:pt>
    <dgm:pt modelId="{51CCB0ED-DE7A-4100-8B40-00B5202C8268}" type="pres">
      <dgm:prSet presAssocID="{898B3027-F9C9-4E8B-91AB-100B1E617144}" presName="hierChild5" presStyleCnt="0"/>
      <dgm:spPr/>
    </dgm:pt>
    <dgm:pt modelId="{472A7443-3610-4432-8117-50BC8FAA5042}" type="pres">
      <dgm:prSet presAssocID="{EBB9EC37-5093-4D50-B29A-26172334EA7D}" presName="Name23" presStyleLbl="parChTrans1D4" presStyleIdx="2" presStyleCnt="8"/>
      <dgm:spPr/>
    </dgm:pt>
    <dgm:pt modelId="{E8E26A47-7995-416F-B45C-4957DA2A0ADA}" type="pres">
      <dgm:prSet presAssocID="{C9AA85CC-1E11-4674-846B-CC5DB7A60F6F}" presName="hierRoot4" presStyleCnt="0"/>
      <dgm:spPr/>
    </dgm:pt>
    <dgm:pt modelId="{3EA6A6C9-E7A5-470C-AB77-201E5DE51B8D}" type="pres">
      <dgm:prSet presAssocID="{C9AA85CC-1E11-4674-846B-CC5DB7A60F6F}" presName="composite4" presStyleCnt="0"/>
      <dgm:spPr/>
    </dgm:pt>
    <dgm:pt modelId="{E172E1E0-E043-43DA-8E86-12DDC7B0C458}" type="pres">
      <dgm:prSet presAssocID="{C9AA85CC-1E11-4674-846B-CC5DB7A60F6F}" presName="background4" presStyleLbl="asst1" presStyleIdx="4" presStyleCnt="13"/>
      <dgm:spPr/>
    </dgm:pt>
    <dgm:pt modelId="{A09EB754-BF43-4FD2-8851-C4D8E59CB007}" type="pres">
      <dgm:prSet presAssocID="{C9AA85CC-1E11-4674-846B-CC5DB7A60F6F}" presName="text4" presStyleLbl="fgAcc4" presStyleIdx="2" presStyleCnt="8">
        <dgm:presLayoutVars>
          <dgm:chPref val="3"/>
        </dgm:presLayoutVars>
      </dgm:prSet>
      <dgm:spPr/>
    </dgm:pt>
    <dgm:pt modelId="{075373BF-5842-4968-80B5-E2CE1487478F}" type="pres">
      <dgm:prSet presAssocID="{C9AA85CC-1E11-4674-846B-CC5DB7A60F6F}" presName="hierChild5" presStyleCnt="0"/>
      <dgm:spPr/>
    </dgm:pt>
    <dgm:pt modelId="{4D1034B7-C3C6-4539-A185-454FA1B746F5}" type="pres">
      <dgm:prSet presAssocID="{AE26BB88-625D-43C6-B537-142BC320618D}" presName="Name23" presStyleLbl="parChTrans1D4" presStyleIdx="3" presStyleCnt="8"/>
      <dgm:spPr/>
    </dgm:pt>
    <dgm:pt modelId="{9ECD8360-10E9-4A15-AD06-8AD000628824}" type="pres">
      <dgm:prSet presAssocID="{C2FA5743-ED50-4B58-AC0B-90D15BA5AE5E}" presName="hierRoot4" presStyleCnt="0"/>
      <dgm:spPr/>
    </dgm:pt>
    <dgm:pt modelId="{DC108C8C-39A9-4083-B380-4C420AF9E0D3}" type="pres">
      <dgm:prSet presAssocID="{C2FA5743-ED50-4B58-AC0B-90D15BA5AE5E}" presName="composite4" presStyleCnt="0"/>
      <dgm:spPr/>
    </dgm:pt>
    <dgm:pt modelId="{AB9715B1-BF1E-4E06-AA02-9748E1911CCA}" type="pres">
      <dgm:prSet presAssocID="{C2FA5743-ED50-4B58-AC0B-90D15BA5AE5E}" presName="background4" presStyleLbl="asst1" presStyleIdx="5" presStyleCnt="13"/>
      <dgm:spPr/>
    </dgm:pt>
    <dgm:pt modelId="{F37ADE94-F97A-41D3-949D-03738558EC2E}" type="pres">
      <dgm:prSet presAssocID="{C2FA5743-ED50-4B58-AC0B-90D15BA5AE5E}" presName="text4" presStyleLbl="fgAcc4" presStyleIdx="3" presStyleCnt="8">
        <dgm:presLayoutVars>
          <dgm:chPref val="3"/>
        </dgm:presLayoutVars>
      </dgm:prSet>
      <dgm:spPr/>
    </dgm:pt>
    <dgm:pt modelId="{A4292AC2-8545-408C-A6E1-51EFF1FE6A09}" type="pres">
      <dgm:prSet presAssocID="{C2FA5743-ED50-4B58-AC0B-90D15BA5AE5E}" presName="hierChild5" presStyleCnt="0"/>
      <dgm:spPr/>
    </dgm:pt>
    <dgm:pt modelId="{1A2E3E32-B855-47DE-8DD1-85730CEDEDF0}" type="pres">
      <dgm:prSet presAssocID="{6FF9A715-545A-42DF-A76E-E5BC9F64B8DF}" presName="Name17" presStyleLbl="parChTrans1D3" presStyleIdx="1" presStyleCnt="3"/>
      <dgm:spPr/>
    </dgm:pt>
    <dgm:pt modelId="{D23EE409-7895-4D2C-85D0-CDE29CB138E6}" type="pres">
      <dgm:prSet presAssocID="{41DB962D-50AE-48D7-BAAD-FAC79EF98331}" presName="hierRoot3" presStyleCnt="0"/>
      <dgm:spPr/>
    </dgm:pt>
    <dgm:pt modelId="{5B379DC6-C88F-49EB-8F96-D4CD2D8C83F5}" type="pres">
      <dgm:prSet presAssocID="{41DB962D-50AE-48D7-BAAD-FAC79EF98331}" presName="composite3" presStyleCnt="0"/>
      <dgm:spPr/>
    </dgm:pt>
    <dgm:pt modelId="{478B9DCF-1E10-4491-A88E-C794E619C873}" type="pres">
      <dgm:prSet presAssocID="{41DB962D-50AE-48D7-BAAD-FAC79EF98331}" presName="background3" presStyleLbl="asst1" presStyleIdx="6" presStyleCnt="13"/>
      <dgm:spPr/>
    </dgm:pt>
    <dgm:pt modelId="{9EDAAAC2-216B-4DB5-ACF8-9955CE2D96FD}" type="pres">
      <dgm:prSet presAssocID="{41DB962D-50AE-48D7-BAAD-FAC79EF98331}" presName="text3" presStyleLbl="fgAcc3" presStyleIdx="1" presStyleCnt="3">
        <dgm:presLayoutVars>
          <dgm:chPref val="3"/>
        </dgm:presLayoutVars>
      </dgm:prSet>
      <dgm:spPr/>
    </dgm:pt>
    <dgm:pt modelId="{F13C11A6-93A8-4632-A12E-5D89644843A8}" type="pres">
      <dgm:prSet presAssocID="{41DB962D-50AE-48D7-BAAD-FAC79EF98331}" presName="hierChild4" presStyleCnt="0"/>
      <dgm:spPr/>
    </dgm:pt>
    <dgm:pt modelId="{26DAE328-1077-4CE4-BD19-B805CEADEE96}" type="pres">
      <dgm:prSet presAssocID="{78C93597-1F1D-4729-9E6C-E0F4BD418FB5}" presName="Name10" presStyleLbl="parChTrans1D2" presStyleIdx="1" presStyleCnt="2"/>
      <dgm:spPr/>
    </dgm:pt>
    <dgm:pt modelId="{4086C8CE-9A45-48AC-B08A-4D599634FBBA}" type="pres">
      <dgm:prSet presAssocID="{4FAED047-B6D0-49FD-9943-D878CBAFC8DE}" presName="hierRoot2" presStyleCnt="0"/>
      <dgm:spPr/>
    </dgm:pt>
    <dgm:pt modelId="{DA34C430-9E59-4EC8-A6C4-53D20A4F874B}" type="pres">
      <dgm:prSet presAssocID="{4FAED047-B6D0-49FD-9943-D878CBAFC8DE}" presName="composite2" presStyleCnt="0"/>
      <dgm:spPr/>
    </dgm:pt>
    <dgm:pt modelId="{DB794447-CCF6-4FF9-AAD9-3A2DA2B42D12}" type="pres">
      <dgm:prSet presAssocID="{4FAED047-B6D0-49FD-9943-D878CBAFC8DE}" presName="background2" presStyleLbl="asst1" presStyleIdx="7" presStyleCnt="13"/>
      <dgm:spPr/>
    </dgm:pt>
    <dgm:pt modelId="{84E9B5F0-28C0-4DD3-9A55-572025F1F7FB}" type="pres">
      <dgm:prSet presAssocID="{4FAED047-B6D0-49FD-9943-D878CBAFC8DE}" presName="text2" presStyleLbl="fgAcc2" presStyleIdx="1" presStyleCnt="2">
        <dgm:presLayoutVars>
          <dgm:chPref val="3"/>
        </dgm:presLayoutVars>
      </dgm:prSet>
      <dgm:spPr/>
    </dgm:pt>
    <dgm:pt modelId="{AB4EDE21-B403-459E-887F-74093FD914B7}" type="pres">
      <dgm:prSet presAssocID="{4FAED047-B6D0-49FD-9943-D878CBAFC8DE}" presName="hierChild3" presStyleCnt="0"/>
      <dgm:spPr/>
    </dgm:pt>
    <dgm:pt modelId="{4D37F249-1D54-4BE2-93D9-6DE94F4637ED}" type="pres">
      <dgm:prSet presAssocID="{CB715F0B-711C-4BAC-9DFF-7993F7FE1945}" presName="Name17" presStyleLbl="parChTrans1D3" presStyleIdx="2" presStyleCnt="3"/>
      <dgm:spPr/>
    </dgm:pt>
    <dgm:pt modelId="{61FD01AA-8149-4F61-9628-4A536CABD2DB}" type="pres">
      <dgm:prSet presAssocID="{5685D9AD-8FB2-4979-A676-BC69EC698517}" presName="hierRoot3" presStyleCnt="0"/>
      <dgm:spPr/>
    </dgm:pt>
    <dgm:pt modelId="{BF593D97-823A-4376-9F88-2DEE723CCC54}" type="pres">
      <dgm:prSet presAssocID="{5685D9AD-8FB2-4979-A676-BC69EC698517}" presName="composite3" presStyleCnt="0"/>
      <dgm:spPr/>
    </dgm:pt>
    <dgm:pt modelId="{3C3B1DFB-5263-48B1-BBF0-321D6F5811CC}" type="pres">
      <dgm:prSet presAssocID="{5685D9AD-8FB2-4979-A676-BC69EC698517}" presName="background3" presStyleLbl="asst1" presStyleIdx="8" presStyleCnt="13"/>
      <dgm:spPr/>
    </dgm:pt>
    <dgm:pt modelId="{06997FDF-9425-4695-93CA-CB11FA00027D}" type="pres">
      <dgm:prSet presAssocID="{5685D9AD-8FB2-4979-A676-BC69EC698517}" presName="text3" presStyleLbl="fgAcc3" presStyleIdx="2" presStyleCnt="3">
        <dgm:presLayoutVars>
          <dgm:chPref val="3"/>
        </dgm:presLayoutVars>
      </dgm:prSet>
      <dgm:spPr/>
    </dgm:pt>
    <dgm:pt modelId="{980049E8-942F-4EF6-88A4-09B09F309D97}" type="pres">
      <dgm:prSet presAssocID="{5685D9AD-8FB2-4979-A676-BC69EC698517}" presName="hierChild4" presStyleCnt="0"/>
      <dgm:spPr/>
    </dgm:pt>
    <dgm:pt modelId="{76462DD5-BBA9-4509-9E38-EF43E9D4BF74}" type="pres">
      <dgm:prSet presAssocID="{9AD03A56-DB8E-467E-A126-A861FC5F11FB}" presName="Name23" presStyleLbl="parChTrans1D4" presStyleIdx="4" presStyleCnt="8"/>
      <dgm:spPr/>
    </dgm:pt>
    <dgm:pt modelId="{FBD1AF0C-B06C-430A-B46B-4172C30957EF}" type="pres">
      <dgm:prSet presAssocID="{5B9B1E3C-3CEF-470D-B1B2-022B238E58F2}" presName="hierRoot4" presStyleCnt="0"/>
      <dgm:spPr/>
    </dgm:pt>
    <dgm:pt modelId="{5B7DB809-97E9-4361-B51B-90028BCC7306}" type="pres">
      <dgm:prSet presAssocID="{5B9B1E3C-3CEF-470D-B1B2-022B238E58F2}" presName="composite4" presStyleCnt="0"/>
      <dgm:spPr/>
    </dgm:pt>
    <dgm:pt modelId="{7251C53D-36C9-4104-A397-ABC6D0DA9897}" type="pres">
      <dgm:prSet presAssocID="{5B9B1E3C-3CEF-470D-B1B2-022B238E58F2}" presName="background4" presStyleLbl="asst1" presStyleIdx="9" presStyleCnt="13"/>
      <dgm:spPr/>
    </dgm:pt>
    <dgm:pt modelId="{4A5324F1-9E12-44ED-9275-BE5BAED855B5}" type="pres">
      <dgm:prSet presAssocID="{5B9B1E3C-3CEF-470D-B1B2-022B238E58F2}" presName="text4" presStyleLbl="fgAcc4" presStyleIdx="4" presStyleCnt="8">
        <dgm:presLayoutVars>
          <dgm:chPref val="3"/>
        </dgm:presLayoutVars>
      </dgm:prSet>
      <dgm:spPr/>
    </dgm:pt>
    <dgm:pt modelId="{935AE6DA-2810-477F-A93F-F1341D3DE00E}" type="pres">
      <dgm:prSet presAssocID="{5B9B1E3C-3CEF-470D-B1B2-022B238E58F2}" presName="hierChild5" presStyleCnt="0"/>
      <dgm:spPr/>
    </dgm:pt>
    <dgm:pt modelId="{901152D3-880B-43BA-8DC8-191A887E026E}" type="pres">
      <dgm:prSet presAssocID="{E3964E72-4385-428B-A869-9B5E5D58802D}" presName="Name23" presStyleLbl="parChTrans1D4" presStyleIdx="5" presStyleCnt="8"/>
      <dgm:spPr/>
    </dgm:pt>
    <dgm:pt modelId="{0B50B86F-F752-436C-95DA-608B64344996}" type="pres">
      <dgm:prSet presAssocID="{5CC3C9EF-5C6F-4DD4-867B-35A5EC280676}" presName="hierRoot4" presStyleCnt="0"/>
      <dgm:spPr/>
    </dgm:pt>
    <dgm:pt modelId="{1FA30A2D-9AE1-4B09-B9B2-275D43688609}" type="pres">
      <dgm:prSet presAssocID="{5CC3C9EF-5C6F-4DD4-867B-35A5EC280676}" presName="composite4" presStyleCnt="0"/>
      <dgm:spPr/>
    </dgm:pt>
    <dgm:pt modelId="{FAC5F625-1173-4BAC-B6E4-3DC52227D8C4}" type="pres">
      <dgm:prSet presAssocID="{5CC3C9EF-5C6F-4DD4-867B-35A5EC280676}" presName="background4" presStyleLbl="asst1" presStyleIdx="10" presStyleCnt="13"/>
      <dgm:spPr/>
    </dgm:pt>
    <dgm:pt modelId="{A9489015-C0C0-4BC6-B351-2FEDAF134F91}" type="pres">
      <dgm:prSet presAssocID="{5CC3C9EF-5C6F-4DD4-867B-35A5EC280676}" presName="text4" presStyleLbl="fgAcc4" presStyleIdx="5" presStyleCnt="8">
        <dgm:presLayoutVars>
          <dgm:chPref val="3"/>
        </dgm:presLayoutVars>
      </dgm:prSet>
      <dgm:spPr/>
    </dgm:pt>
    <dgm:pt modelId="{8C6EDB9C-EB84-4462-927C-D6F18527C96E}" type="pres">
      <dgm:prSet presAssocID="{5CC3C9EF-5C6F-4DD4-867B-35A5EC280676}" presName="hierChild5" presStyleCnt="0"/>
      <dgm:spPr/>
    </dgm:pt>
    <dgm:pt modelId="{6317A0AD-8CCC-47E5-96A5-278FE31031B0}" type="pres">
      <dgm:prSet presAssocID="{7912D9F9-D16C-46B7-9AD1-F99118F48CD4}" presName="Name23" presStyleLbl="parChTrans1D4" presStyleIdx="6" presStyleCnt="8"/>
      <dgm:spPr/>
    </dgm:pt>
    <dgm:pt modelId="{5FC3EE43-50E7-42F0-A895-077B00364D01}" type="pres">
      <dgm:prSet presAssocID="{B8C34ED7-4FD4-410F-AB18-147132F586F0}" presName="hierRoot4" presStyleCnt="0"/>
      <dgm:spPr/>
    </dgm:pt>
    <dgm:pt modelId="{3C96B690-83B8-4175-96C1-2521A5C6EFCE}" type="pres">
      <dgm:prSet presAssocID="{B8C34ED7-4FD4-410F-AB18-147132F586F0}" presName="composite4" presStyleCnt="0"/>
      <dgm:spPr/>
    </dgm:pt>
    <dgm:pt modelId="{E3B99820-7B00-4C9E-8D67-6C99B054FDF9}" type="pres">
      <dgm:prSet presAssocID="{B8C34ED7-4FD4-410F-AB18-147132F586F0}" presName="background4" presStyleLbl="asst1" presStyleIdx="11" presStyleCnt="13"/>
      <dgm:spPr/>
    </dgm:pt>
    <dgm:pt modelId="{6297A05C-A900-4138-9A39-8A2DE93B4EDD}" type="pres">
      <dgm:prSet presAssocID="{B8C34ED7-4FD4-410F-AB18-147132F586F0}" presName="text4" presStyleLbl="fgAcc4" presStyleIdx="6" presStyleCnt="8">
        <dgm:presLayoutVars>
          <dgm:chPref val="3"/>
        </dgm:presLayoutVars>
      </dgm:prSet>
      <dgm:spPr/>
    </dgm:pt>
    <dgm:pt modelId="{1C82798E-3050-46DD-8E36-50987C9638D5}" type="pres">
      <dgm:prSet presAssocID="{B8C34ED7-4FD4-410F-AB18-147132F586F0}" presName="hierChild5" presStyleCnt="0"/>
      <dgm:spPr/>
    </dgm:pt>
    <dgm:pt modelId="{79F544DB-3363-45DB-A863-EACD8EDC13D3}" type="pres">
      <dgm:prSet presAssocID="{ED7BF8A3-0B06-4B9B-9DDC-7F836FB71DE7}" presName="Name23" presStyleLbl="parChTrans1D4" presStyleIdx="7" presStyleCnt="8"/>
      <dgm:spPr/>
    </dgm:pt>
    <dgm:pt modelId="{7BF0074B-637B-4A5C-8A9C-8C6EB7820BBC}" type="pres">
      <dgm:prSet presAssocID="{CFFEDEF4-496C-4060-B079-E4AF14561824}" presName="hierRoot4" presStyleCnt="0"/>
      <dgm:spPr/>
    </dgm:pt>
    <dgm:pt modelId="{1B521F64-09C0-4800-BF9F-ED27B7E6D7C3}" type="pres">
      <dgm:prSet presAssocID="{CFFEDEF4-496C-4060-B079-E4AF14561824}" presName="composite4" presStyleCnt="0"/>
      <dgm:spPr/>
    </dgm:pt>
    <dgm:pt modelId="{23EF2494-815C-41D7-B507-BF7972A4D0C7}" type="pres">
      <dgm:prSet presAssocID="{CFFEDEF4-496C-4060-B079-E4AF14561824}" presName="background4" presStyleLbl="asst1" presStyleIdx="12" presStyleCnt="13"/>
      <dgm:spPr/>
    </dgm:pt>
    <dgm:pt modelId="{D324D50E-CE04-4F5D-AB1B-31646F8D74B5}" type="pres">
      <dgm:prSet presAssocID="{CFFEDEF4-496C-4060-B079-E4AF14561824}" presName="text4" presStyleLbl="fgAcc4" presStyleIdx="7" presStyleCnt="8">
        <dgm:presLayoutVars>
          <dgm:chPref val="3"/>
        </dgm:presLayoutVars>
      </dgm:prSet>
      <dgm:spPr/>
    </dgm:pt>
    <dgm:pt modelId="{D3181010-A3B2-4A80-B6E9-D33B7A3C2842}" type="pres">
      <dgm:prSet presAssocID="{CFFEDEF4-496C-4060-B079-E4AF14561824}" presName="hierChild5" presStyleCnt="0"/>
      <dgm:spPr/>
    </dgm:pt>
  </dgm:ptLst>
  <dgm:cxnLst>
    <dgm:cxn modelId="{3AEE9720-547A-4613-9EC8-7191E2B23606}" srcId="{B8C34ED7-4FD4-410F-AB18-147132F586F0}" destId="{CFFEDEF4-496C-4060-B079-E4AF14561824}" srcOrd="0" destOrd="0" parTransId="{ED7BF8A3-0B06-4B9B-9DDC-7F836FB71DE7}" sibTransId="{A9AE66C9-076C-4EAD-873F-9D369E617E07}"/>
    <dgm:cxn modelId="{6B81F622-AF18-4CEE-B6C0-6BBDBA9CC314}" srcId="{AB750DD7-7D0A-471A-96F6-7192FFA79C03}" destId="{A79ECBCB-FC9A-423E-ABAB-6D774967812A}" srcOrd="0" destOrd="0" parTransId="{F4DC121F-0B4B-4FEE-9369-96112F544FD8}" sibTransId="{82A8A08D-3775-42AA-A030-28AEAF20552E}"/>
    <dgm:cxn modelId="{5D91C325-4D13-4292-9F76-7ABB314BD449}" type="presOf" srcId="{7912D9F9-D16C-46B7-9AD1-F99118F48CD4}" destId="{6317A0AD-8CCC-47E5-96A5-278FE31031B0}" srcOrd="0" destOrd="0" presId="urn:microsoft.com/office/officeart/2005/8/layout/hierarchy1"/>
    <dgm:cxn modelId="{6BD03A33-233D-4C89-868D-27F687544862}" type="presOf" srcId="{B8C34ED7-4FD4-410F-AB18-147132F586F0}" destId="{6297A05C-A900-4138-9A39-8A2DE93B4EDD}" srcOrd="0" destOrd="0" presId="urn:microsoft.com/office/officeart/2005/8/layout/hierarchy1"/>
    <dgm:cxn modelId="{30D0853C-11BC-44FE-90E4-620BACEBE2EF}" type="presOf" srcId="{41DB962D-50AE-48D7-BAAD-FAC79EF98331}" destId="{9EDAAAC2-216B-4DB5-ACF8-9955CE2D96FD}" srcOrd="0" destOrd="0" presId="urn:microsoft.com/office/officeart/2005/8/layout/hierarchy1"/>
    <dgm:cxn modelId="{E6955740-6CA8-4EB4-ADBB-34A01CC2DBA0}" type="presOf" srcId="{4FAED047-B6D0-49FD-9943-D878CBAFC8DE}" destId="{84E9B5F0-28C0-4DD3-9A55-572025F1F7FB}" srcOrd="0" destOrd="0" presId="urn:microsoft.com/office/officeart/2005/8/layout/hierarchy1"/>
    <dgm:cxn modelId="{3A2D625E-649D-4F44-953C-11F99F5AB2D5}" type="presOf" srcId="{6FF9A715-545A-42DF-A76E-E5BC9F64B8DF}" destId="{1A2E3E32-B855-47DE-8DD1-85730CEDEDF0}" srcOrd="0" destOrd="0" presId="urn:microsoft.com/office/officeart/2005/8/layout/hierarchy1"/>
    <dgm:cxn modelId="{6D5B506B-9377-41DF-828A-3D817D8B6A80}" type="presOf" srcId="{ED7BF8A3-0B06-4B9B-9DDC-7F836FB71DE7}" destId="{79F544DB-3363-45DB-A863-EACD8EDC13D3}" srcOrd="0" destOrd="0" presId="urn:microsoft.com/office/officeart/2005/8/layout/hierarchy1"/>
    <dgm:cxn modelId="{B6F8CB6C-E01A-418E-B7D0-C071E59D3BCA}" type="presOf" srcId="{AE26BB88-625D-43C6-B537-142BC320618D}" destId="{4D1034B7-C3C6-4539-A185-454FA1B746F5}" srcOrd="0" destOrd="0" presId="urn:microsoft.com/office/officeart/2005/8/layout/hierarchy1"/>
    <dgm:cxn modelId="{E83FED4C-6BD0-4D71-A006-537382CBE559}" type="presOf" srcId="{EBB9EC37-5093-4D50-B29A-26172334EA7D}" destId="{472A7443-3610-4432-8117-50BC8FAA5042}" srcOrd="0" destOrd="0" presId="urn:microsoft.com/office/officeart/2005/8/layout/hierarchy1"/>
    <dgm:cxn modelId="{0DC2DD6E-16A1-46BE-913E-286D407613DA}" type="presOf" srcId="{CFFEDEF4-496C-4060-B079-E4AF14561824}" destId="{D324D50E-CE04-4F5D-AB1B-31646F8D74B5}" srcOrd="0" destOrd="0" presId="urn:microsoft.com/office/officeart/2005/8/layout/hierarchy1"/>
    <dgm:cxn modelId="{D4A4E06F-7317-42FC-BDD2-909397A30787}" srcId="{A79ECBCB-FC9A-423E-ABAB-6D774967812A}" destId="{898B3027-F9C9-4E8B-91AB-100B1E617144}" srcOrd="0" destOrd="0" parTransId="{E436CA63-3159-4396-966B-10DC7A05D76C}" sibTransId="{DE2C8660-4C65-4F83-B0F1-F7E92C567B06}"/>
    <dgm:cxn modelId="{5E0A2C70-7E94-48C1-AEF6-AA119A1936F3}" type="presOf" srcId="{A79ECBCB-FC9A-423E-ABAB-6D774967812A}" destId="{C60774CE-2129-481C-A1BD-6578D02179B7}" srcOrd="0" destOrd="0" presId="urn:microsoft.com/office/officeart/2005/8/layout/hierarchy1"/>
    <dgm:cxn modelId="{7F5A1A74-A4E8-4B6A-9D9E-E752FCD2F784}" type="presOf" srcId="{78C93597-1F1D-4729-9E6C-E0F4BD418FB5}" destId="{26DAE328-1077-4CE4-BD19-B805CEADEE96}" srcOrd="0" destOrd="0" presId="urn:microsoft.com/office/officeart/2005/8/layout/hierarchy1"/>
    <dgm:cxn modelId="{F178C654-820E-4C27-9C9D-0775DC7A6028}" srcId="{39750CEF-1A98-4F32-962C-14980C3B945E}" destId="{41DB962D-50AE-48D7-BAAD-FAC79EF98331}" srcOrd="1" destOrd="0" parTransId="{6FF9A715-545A-42DF-A76E-E5BC9F64B8DF}" sibTransId="{1E28278C-EB3F-496D-A8D7-DDE52AA7F5C3}"/>
    <dgm:cxn modelId="{5166C854-63C4-4744-B1C5-273457796766}" srcId="{4FAED047-B6D0-49FD-9943-D878CBAFC8DE}" destId="{5685D9AD-8FB2-4979-A676-BC69EC698517}" srcOrd="0" destOrd="0" parTransId="{CB715F0B-711C-4BAC-9DFF-7993F7FE1945}" sibTransId="{7D8F9BFF-160D-48EF-BFF6-8AD367DDCBB0}"/>
    <dgm:cxn modelId="{EBE5DF75-7018-41BF-8F71-55846DEB21D1}" type="presOf" srcId="{E436CA63-3159-4396-966B-10DC7A05D76C}" destId="{7EB785BC-A3E5-485C-ABBB-A4BAFC1DAE96}" srcOrd="0" destOrd="0" presId="urn:microsoft.com/office/officeart/2005/8/layout/hierarchy1"/>
    <dgm:cxn modelId="{90432056-0D9F-4EC6-BF43-32DE24FA1952}" srcId="{5685D9AD-8FB2-4979-A676-BC69EC698517}" destId="{5B9B1E3C-3CEF-470D-B1B2-022B238E58F2}" srcOrd="0" destOrd="0" parTransId="{9AD03A56-DB8E-467E-A126-A861FC5F11FB}" sibTransId="{B2F92628-648A-4C2A-BCFC-C55D326A0E4B}"/>
    <dgm:cxn modelId="{E2D69F83-8227-4250-865B-3DDEB2B4170F}" type="presOf" srcId="{5CC3C9EF-5C6F-4DD4-867B-35A5EC280676}" destId="{A9489015-C0C0-4BC6-B351-2FEDAF134F91}" srcOrd="0" destOrd="0" presId="urn:microsoft.com/office/officeart/2005/8/layout/hierarchy1"/>
    <dgm:cxn modelId="{C96FB897-346B-452C-9E01-A754537F1294}" srcId="{5B9B1E3C-3CEF-470D-B1B2-022B238E58F2}" destId="{5CC3C9EF-5C6F-4DD4-867B-35A5EC280676}" srcOrd="0" destOrd="0" parTransId="{E3964E72-4385-428B-A869-9B5E5D58802D}" sibTransId="{CFE8EEAD-7C75-4F03-8377-0641C0C1B6B7}"/>
    <dgm:cxn modelId="{F198049A-F185-4317-B913-34B9806EACC4}" type="presOf" srcId="{C2FA5743-ED50-4B58-AC0B-90D15BA5AE5E}" destId="{F37ADE94-F97A-41D3-949D-03738558EC2E}" srcOrd="0" destOrd="0" presId="urn:microsoft.com/office/officeart/2005/8/layout/hierarchy1"/>
    <dgm:cxn modelId="{C065349D-4C4F-4A46-B3CF-39274DDAB8A1}" type="presOf" srcId="{C9AA85CC-1E11-4674-846B-CC5DB7A60F6F}" destId="{A09EB754-BF43-4FD2-8851-C4D8E59CB007}" srcOrd="0" destOrd="0" presId="urn:microsoft.com/office/officeart/2005/8/layout/hierarchy1"/>
    <dgm:cxn modelId="{197FC69F-4948-45F7-9DB6-811F43B0E1FC}" type="presOf" srcId="{898B3027-F9C9-4E8B-91AB-100B1E617144}" destId="{FB3A066A-34B9-4685-88CF-1C7E3C1F5CC2}" srcOrd="0" destOrd="0" presId="urn:microsoft.com/office/officeart/2005/8/layout/hierarchy1"/>
    <dgm:cxn modelId="{D1AF7BA1-88C0-4BEC-B8B6-7E43EF233AE5}" type="presOf" srcId="{E3964E72-4385-428B-A869-9B5E5D58802D}" destId="{901152D3-880B-43BA-8DC8-191A887E026E}" srcOrd="0" destOrd="0" presId="urn:microsoft.com/office/officeart/2005/8/layout/hierarchy1"/>
    <dgm:cxn modelId="{D95D3EA7-51A4-4A04-929F-C48D2D3056B6}" srcId="{C9AA85CC-1E11-4674-846B-CC5DB7A60F6F}" destId="{C2FA5743-ED50-4B58-AC0B-90D15BA5AE5E}" srcOrd="0" destOrd="0" parTransId="{AE26BB88-625D-43C6-B537-142BC320618D}" sibTransId="{1E2AB406-7669-4F8A-B065-D051570F338C}"/>
    <dgm:cxn modelId="{C2A3FAAC-E677-4552-91F7-E08CBF6E3F03}" type="presOf" srcId="{87A40484-F612-450C-8D3A-DCA12584C8F1}" destId="{19335384-057E-46C4-ACCF-1D9380EB83C4}" srcOrd="0" destOrd="0" presId="urn:microsoft.com/office/officeart/2005/8/layout/hierarchy1"/>
    <dgm:cxn modelId="{888418AE-5C06-4F3C-A3A1-B71431FD800B}" srcId="{F6A9B146-FBB5-4543-BB1D-76ECF3707729}" destId="{39750CEF-1A98-4F32-962C-14980C3B945E}" srcOrd="0" destOrd="0" parTransId="{87A40484-F612-450C-8D3A-DCA12584C8F1}" sibTransId="{9127FC46-22D6-4259-A0B7-93B0B79994DD}"/>
    <dgm:cxn modelId="{226D7CB7-9F80-4BC7-AE8E-DA5D8490533E}" type="presOf" srcId="{F4DC121F-0B4B-4FEE-9369-96112F544FD8}" destId="{35309722-E6E8-4F64-8C53-ABD868A757E4}" srcOrd="0" destOrd="0" presId="urn:microsoft.com/office/officeart/2005/8/layout/hierarchy1"/>
    <dgm:cxn modelId="{0676ADBA-5CBF-40AB-A933-8F0BB801D19E}" srcId="{F6A9B146-FBB5-4543-BB1D-76ECF3707729}" destId="{4FAED047-B6D0-49FD-9943-D878CBAFC8DE}" srcOrd="1" destOrd="0" parTransId="{78C93597-1F1D-4729-9E6C-E0F4BD418FB5}" sibTransId="{5EA25E43-B4A8-4B5D-AA7A-C461FFCF319F}"/>
    <dgm:cxn modelId="{A9CA49BD-9AFB-4FFD-8F17-1689E1CE40C4}" type="presOf" srcId="{5B9B1E3C-3CEF-470D-B1B2-022B238E58F2}" destId="{4A5324F1-9E12-44ED-9275-BE5BAED855B5}" srcOrd="0" destOrd="0" presId="urn:microsoft.com/office/officeart/2005/8/layout/hierarchy1"/>
    <dgm:cxn modelId="{42334DC9-2FD0-4569-8C65-6E8BFC2162E1}" type="presOf" srcId="{39750CEF-1A98-4F32-962C-14980C3B945E}" destId="{1100CBCA-D8AA-409D-AD5E-CE26287A2581}" srcOrd="0" destOrd="0" presId="urn:microsoft.com/office/officeart/2005/8/layout/hierarchy1"/>
    <dgm:cxn modelId="{668B93CF-C22E-40E1-AAC1-8F2B313194EB}" type="presOf" srcId="{5E4BE160-98D7-46D1-8085-FD3472E37F4D}" destId="{38D96A72-1A11-4CF5-AAFE-5D2266F05EF5}" srcOrd="0" destOrd="0" presId="urn:microsoft.com/office/officeart/2005/8/layout/hierarchy1"/>
    <dgm:cxn modelId="{7FA2ADD0-A813-49F4-8901-D58C6BF3D8C2}" type="presOf" srcId="{9AD03A56-DB8E-467E-A126-A861FC5F11FB}" destId="{76462DD5-BBA9-4509-9E38-EF43E9D4BF74}" srcOrd="0" destOrd="0" presId="urn:microsoft.com/office/officeart/2005/8/layout/hierarchy1"/>
    <dgm:cxn modelId="{951B90D5-B50D-46D5-8551-70D2E9090918}" srcId="{5685D9AD-8FB2-4979-A676-BC69EC698517}" destId="{B8C34ED7-4FD4-410F-AB18-147132F586F0}" srcOrd="1" destOrd="0" parTransId="{7912D9F9-D16C-46B7-9AD1-F99118F48CD4}" sibTransId="{3C37C6C8-CBF3-4A60-B107-8F8A52036800}"/>
    <dgm:cxn modelId="{7598B7D6-18EF-4150-BC44-ED690E56E416}" type="presOf" srcId="{5585D49F-C27F-40BB-9BDF-464EC3FB25AD}" destId="{E6E77539-7661-4395-8E64-9F8880349696}" srcOrd="0" destOrd="0" presId="urn:microsoft.com/office/officeart/2005/8/layout/hierarchy1"/>
    <dgm:cxn modelId="{BD6963E3-7228-4CBF-A818-1C61249DD36B}" type="presOf" srcId="{5685D9AD-8FB2-4979-A676-BC69EC698517}" destId="{06997FDF-9425-4695-93CA-CB11FA00027D}" srcOrd="0" destOrd="0" presId="urn:microsoft.com/office/officeart/2005/8/layout/hierarchy1"/>
    <dgm:cxn modelId="{A67768EA-71E3-45FC-B13F-54067B427CB9}" srcId="{39750CEF-1A98-4F32-962C-14980C3B945E}" destId="{AB750DD7-7D0A-471A-96F6-7192FFA79C03}" srcOrd="0" destOrd="0" parTransId="{5585D49F-C27F-40BB-9BDF-464EC3FB25AD}" sibTransId="{00FDF27B-DAAC-4F7B-8C3D-82B75BAC8E5B}"/>
    <dgm:cxn modelId="{E97784EE-78AE-440D-B1AC-B227A267D944}" type="presOf" srcId="{F6A9B146-FBB5-4543-BB1D-76ECF3707729}" destId="{093997EF-6B06-43FC-A74A-9CEFF9A0825C}" srcOrd="0" destOrd="0" presId="urn:microsoft.com/office/officeart/2005/8/layout/hierarchy1"/>
    <dgm:cxn modelId="{704D24EF-FBF8-4EE4-8058-EB70FAB1F87A}" srcId="{5E4BE160-98D7-46D1-8085-FD3472E37F4D}" destId="{F6A9B146-FBB5-4543-BB1D-76ECF3707729}" srcOrd="0" destOrd="0" parTransId="{C8B9037E-789D-4C6D-BCF7-89B885E11886}" sibTransId="{12624F75-4FD1-49C0-80D3-DCBE6BB9C1F0}"/>
    <dgm:cxn modelId="{408627F2-7451-430F-873D-1525EF5CF584}" type="presOf" srcId="{CB715F0B-711C-4BAC-9DFF-7993F7FE1945}" destId="{4D37F249-1D54-4BE2-93D9-6DE94F4637ED}" srcOrd="0" destOrd="0" presId="urn:microsoft.com/office/officeart/2005/8/layout/hierarchy1"/>
    <dgm:cxn modelId="{A5312CFA-B38A-404B-9C6D-D634EFCAD33D}" type="presOf" srcId="{AB750DD7-7D0A-471A-96F6-7192FFA79C03}" destId="{3046633E-3E3D-43FD-8AAD-29A6FA3E7F83}" srcOrd="0" destOrd="0" presId="urn:microsoft.com/office/officeart/2005/8/layout/hierarchy1"/>
    <dgm:cxn modelId="{67C65FFB-2F08-4B3B-B899-4443BB4D4D05}" srcId="{AB750DD7-7D0A-471A-96F6-7192FFA79C03}" destId="{C9AA85CC-1E11-4674-846B-CC5DB7A60F6F}" srcOrd="1" destOrd="0" parTransId="{EBB9EC37-5093-4D50-B29A-26172334EA7D}" sibTransId="{60099171-7F1D-4274-B186-E54385DC2052}"/>
    <dgm:cxn modelId="{15303A09-E338-4509-AEBF-08B4A54D4C8A}" type="presParOf" srcId="{38D96A72-1A11-4CF5-AAFE-5D2266F05EF5}" destId="{BB60871B-881C-4B46-BA3D-599434FEC4E9}" srcOrd="0" destOrd="0" presId="urn:microsoft.com/office/officeart/2005/8/layout/hierarchy1"/>
    <dgm:cxn modelId="{F365A3BA-79D3-4593-88B4-E4EAD5212D07}" type="presParOf" srcId="{BB60871B-881C-4B46-BA3D-599434FEC4E9}" destId="{49A43B2A-0CC9-41E4-995B-98FCEA67A474}" srcOrd="0" destOrd="0" presId="urn:microsoft.com/office/officeart/2005/8/layout/hierarchy1"/>
    <dgm:cxn modelId="{089880F8-C7CF-41E9-8C9F-4A7796668F78}" type="presParOf" srcId="{49A43B2A-0CC9-41E4-995B-98FCEA67A474}" destId="{42057929-8FAB-4591-B58C-F32CA232FA94}" srcOrd="0" destOrd="0" presId="urn:microsoft.com/office/officeart/2005/8/layout/hierarchy1"/>
    <dgm:cxn modelId="{D9A710CE-CF60-4900-AFC5-DA6B26F1E08D}" type="presParOf" srcId="{49A43B2A-0CC9-41E4-995B-98FCEA67A474}" destId="{093997EF-6B06-43FC-A74A-9CEFF9A0825C}" srcOrd="1" destOrd="0" presId="urn:microsoft.com/office/officeart/2005/8/layout/hierarchy1"/>
    <dgm:cxn modelId="{44E124F7-F93A-4A26-8216-F04B882E98ED}" type="presParOf" srcId="{BB60871B-881C-4B46-BA3D-599434FEC4E9}" destId="{BE6667AA-C600-40C5-9967-EAE30DCC86C8}" srcOrd="1" destOrd="0" presId="urn:microsoft.com/office/officeart/2005/8/layout/hierarchy1"/>
    <dgm:cxn modelId="{51E7E62C-84FD-4051-B36A-4F80BACDA42F}" type="presParOf" srcId="{BE6667AA-C600-40C5-9967-EAE30DCC86C8}" destId="{19335384-057E-46C4-ACCF-1D9380EB83C4}" srcOrd="0" destOrd="0" presId="urn:microsoft.com/office/officeart/2005/8/layout/hierarchy1"/>
    <dgm:cxn modelId="{F49AEBBD-FC67-4CF1-8C4E-47D67F8A534E}" type="presParOf" srcId="{BE6667AA-C600-40C5-9967-EAE30DCC86C8}" destId="{98889572-23C7-4B5C-B659-C8078846C893}" srcOrd="1" destOrd="0" presId="urn:microsoft.com/office/officeart/2005/8/layout/hierarchy1"/>
    <dgm:cxn modelId="{0D25D241-C841-435D-BC13-EE8E2CADFBD7}" type="presParOf" srcId="{98889572-23C7-4B5C-B659-C8078846C893}" destId="{07236CA5-F3D4-4C97-931F-6D26BDEEFDA0}" srcOrd="0" destOrd="0" presId="urn:microsoft.com/office/officeart/2005/8/layout/hierarchy1"/>
    <dgm:cxn modelId="{E00740FF-D0AF-4E88-B53B-086C951C8AB0}" type="presParOf" srcId="{07236CA5-F3D4-4C97-931F-6D26BDEEFDA0}" destId="{56067466-40A1-4FE2-8740-32E71CE14A02}" srcOrd="0" destOrd="0" presId="urn:microsoft.com/office/officeart/2005/8/layout/hierarchy1"/>
    <dgm:cxn modelId="{91264EFE-EE0A-40F6-B3A3-6EC76357E6EB}" type="presParOf" srcId="{07236CA5-F3D4-4C97-931F-6D26BDEEFDA0}" destId="{1100CBCA-D8AA-409D-AD5E-CE26287A2581}" srcOrd="1" destOrd="0" presId="urn:microsoft.com/office/officeart/2005/8/layout/hierarchy1"/>
    <dgm:cxn modelId="{7898C8CB-21B7-44BF-9FFD-88F7F30DCD8F}" type="presParOf" srcId="{98889572-23C7-4B5C-B659-C8078846C893}" destId="{9E6AD7D1-CFDF-4AFC-9D3C-BE21CA1A9409}" srcOrd="1" destOrd="0" presId="urn:microsoft.com/office/officeart/2005/8/layout/hierarchy1"/>
    <dgm:cxn modelId="{8368D905-9E4A-4F35-BCB2-CB8ADCDA4F56}" type="presParOf" srcId="{9E6AD7D1-CFDF-4AFC-9D3C-BE21CA1A9409}" destId="{E6E77539-7661-4395-8E64-9F8880349696}" srcOrd="0" destOrd="0" presId="urn:microsoft.com/office/officeart/2005/8/layout/hierarchy1"/>
    <dgm:cxn modelId="{9C1E3F43-B198-4C57-9C22-5B71B23165B8}" type="presParOf" srcId="{9E6AD7D1-CFDF-4AFC-9D3C-BE21CA1A9409}" destId="{8A117671-64FD-4509-9E0B-7CD2EB397C35}" srcOrd="1" destOrd="0" presId="urn:microsoft.com/office/officeart/2005/8/layout/hierarchy1"/>
    <dgm:cxn modelId="{7F408399-673C-43F3-878F-9340382006F0}" type="presParOf" srcId="{8A117671-64FD-4509-9E0B-7CD2EB397C35}" destId="{C31493CC-9734-46FC-8894-E9AB4801E4F5}" srcOrd="0" destOrd="0" presId="urn:microsoft.com/office/officeart/2005/8/layout/hierarchy1"/>
    <dgm:cxn modelId="{632439AE-B774-4258-B395-3DC11D92268E}" type="presParOf" srcId="{C31493CC-9734-46FC-8894-E9AB4801E4F5}" destId="{CBF40282-D081-4FB9-9A93-B604A33CAE8D}" srcOrd="0" destOrd="0" presId="urn:microsoft.com/office/officeart/2005/8/layout/hierarchy1"/>
    <dgm:cxn modelId="{AA1297F5-422D-4CD9-A5C9-AAC562A63A4F}" type="presParOf" srcId="{C31493CC-9734-46FC-8894-E9AB4801E4F5}" destId="{3046633E-3E3D-43FD-8AAD-29A6FA3E7F83}" srcOrd="1" destOrd="0" presId="urn:microsoft.com/office/officeart/2005/8/layout/hierarchy1"/>
    <dgm:cxn modelId="{E52DA11A-86FC-4142-859A-7CB77D0D98FC}" type="presParOf" srcId="{8A117671-64FD-4509-9E0B-7CD2EB397C35}" destId="{67C4C0FA-6B6D-46E8-A585-2436EF592C93}" srcOrd="1" destOrd="0" presId="urn:microsoft.com/office/officeart/2005/8/layout/hierarchy1"/>
    <dgm:cxn modelId="{BC544676-7EE9-46E1-95CD-64669A67D3DC}" type="presParOf" srcId="{67C4C0FA-6B6D-46E8-A585-2436EF592C93}" destId="{35309722-E6E8-4F64-8C53-ABD868A757E4}" srcOrd="0" destOrd="0" presId="urn:microsoft.com/office/officeart/2005/8/layout/hierarchy1"/>
    <dgm:cxn modelId="{F87D8BAE-7ACA-4370-844C-3BDF073F78EA}" type="presParOf" srcId="{67C4C0FA-6B6D-46E8-A585-2436EF592C93}" destId="{57354DC5-4CEE-4529-BA9E-D31CD8708732}" srcOrd="1" destOrd="0" presId="urn:microsoft.com/office/officeart/2005/8/layout/hierarchy1"/>
    <dgm:cxn modelId="{C988BFC9-DE59-4B21-B1A1-D2B1E742B8D2}" type="presParOf" srcId="{57354DC5-4CEE-4529-BA9E-D31CD8708732}" destId="{E86748A9-191C-494A-8C4C-066ABB98B9DF}" srcOrd="0" destOrd="0" presId="urn:microsoft.com/office/officeart/2005/8/layout/hierarchy1"/>
    <dgm:cxn modelId="{D4897167-10ED-4897-9433-D1AA21D83D4A}" type="presParOf" srcId="{E86748A9-191C-494A-8C4C-066ABB98B9DF}" destId="{00C7A1DB-D9D6-4DA6-8ACB-190F206D1C26}" srcOrd="0" destOrd="0" presId="urn:microsoft.com/office/officeart/2005/8/layout/hierarchy1"/>
    <dgm:cxn modelId="{0F0FAC9E-375B-445A-84D6-61507B48AC86}" type="presParOf" srcId="{E86748A9-191C-494A-8C4C-066ABB98B9DF}" destId="{C60774CE-2129-481C-A1BD-6578D02179B7}" srcOrd="1" destOrd="0" presId="urn:microsoft.com/office/officeart/2005/8/layout/hierarchy1"/>
    <dgm:cxn modelId="{8A973DCA-CB63-46F4-986C-415A93D68B8A}" type="presParOf" srcId="{57354DC5-4CEE-4529-BA9E-D31CD8708732}" destId="{298691EB-F3F4-40D3-8A0C-65C9EBB29509}" srcOrd="1" destOrd="0" presId="urn:microsoft.com/office/officeart/2005/8/layout/hierarchy1"/>
    <dgm:cxn modelId="{02EE4271-38E9-4113-9C5E-BEB6F272D1C9}" type="presParOf" srcId="{298691EB-F3F4-40D3-8A0C-65C9EBB29509}" destId="{7EB785BC-A3E5-485C-ABBB-A4BAFC1DAE96}" srcOrd="0" destOrd="0" presId="urn:microsoft.com/office/officeart/2005/8/layout/hierarchy1"/>
    <dgm:cxn modelId="{F2365F05-F8D1-4302-86D8-E69CEF006ADB}" type="presParOf" srcId="{298691EB-F3F4-40D3-8A0C-65C9EBB29509}" destId="{F8E0736D-CCAE-4987-803A-B954406385C9}" srcOrd="1" destOrd="0" presId="urn:microsoft.com/office/officeart/2005/8/layout/hierarchy1"/>
    <dgm:cxn modelId="{1F584BC3-C8A4-46BE-BF10-486E6A026D19}" type="presParOf" srcId="{F8E0736D-CCAE-4987-803A-B954406385C9}" destId="{ECA7299F-8D1B-4836-B594-7838E987343B}" srcOrd="0" destOrd="0" presId="urn:microsoft.com/office/officeart/2005/8/layout/hierarchy1"/>
    <dgm:cxn modelId="{759AB667-6FDF-429C-9071-EF44C5FD58C4}" type="presParOf" srcId="{ECA7299F-8D1B-4836-B594-7838E987343B}" destId="{20DCB3F3-A017-47B8-8E4D-0FFCC57FBC57}" srcOrd="0" destOrd="0" presId="urn:microsoft.com/office/officeart/2005/8/layout/hierarchy1"/>
    <dgm:cxn modelId="{C0E4A0AD-5B7C-4AD2-B00E-D5AB51F94D4C}" type="presParOf" srcId="{ECA7299F-8D1B-4836-B594-7838E987343B}" destId="{FB3A066A-34B9-4685-88CF-1C7E3C1F5CC2}" srcOrd="1" destOrd="0" presId="urn:microsoft.com/office/officeart/2005/8/layout/hierarchy1"/>
    <dgm:cxn modelId="{F6F8001B-BA3C-4810-956E-4D6214931B95}" type="presParOf" srcId="{F8E0736D-CCAE-4987-803A-B954406385C9}" destId="{51CCB0ED-DE7A-4100-8B40-00B5202C8268}" srcOrd="1" destOrd="0" presId="urn:microsoft.com/office/officeart/2005/8/layout/hierarchy1"/>
    <dgm:cxn modelId="{7CE9E46F-AE47-4C76-B0D9-52E35E655796}" type="presParOf" srcId="{67C4C0FA-6B6D-46E8-A585-2436EF592C93}" destId="{472A7443-3610-4432-8117-50BC8FAA5042}" srcOrd="2" destOrd="0" presId="urn:microsoft.com/office/officeart/2005/8/layout/hierarchy1"/>
    <dgm:cxn modelId="{467E7203-B83B-41DC-BA43-19730562DB4E}" type="presParOf" srcId="{67C4C0FA-6B6D-46E8-A585-2436EF592C93}" destId="{E8E26A47-7995-416F-B45C-4957DA2A0ADA}" srcOrd="3" destOrd="0" presId="urn:microsoft.com/office/officeart/2005/8/layout/hierarchy1"/>
    <dgm:cxn modelId="{C0272A29-12BF-475F-87CC-C1411DE44503}" type="presParOf" srcId="{E8E26A47-7995-416F-B45C-4957DA2A0ADA}" destId="{3EA6A6C9-E7A5-470C-AB77-201E5DE51B8D}" srcOrd="0" destOrd="0" presId="urn:microsoft.com/office/officeart/2005/8/layout/hierarchy1"/>
    <dgm:cxn modelId="{F144B07A-1B2C-4BD8-AB17-925C4523EE51}" type="presParOf" srcId="{3EA6A6C9-E7A5-470C-AB77-201E5DE51B8D}" destId="{E172E1E0-E043-43DA-8E86-12DDC7B0C458}" srcOrd="0" destOrd="0" presId="urn:microsoft.com/office/officeart/2005/8/layout/hierarchy1"/>
    <dgm:cxn modelId="{E27F08A9-4A37-4534-8646-5B96F8EA6C59}" type="presParOf" srcId="{3EA6A6C9-E7A5-470C-AB77-201E5DE51B8D}" destId="{A09EB754-BF43-4FD2-8851-C4D8E59CB007}" srcOrd="1" destOrd="0" presId="urn:microsoft.com/office/officeart/2005/8/layout/hierarchy1"/>
    <dgm:cxn modelId="{74C17E83-46C4-4790-8850-D462D71EAB26}" type="presParOf" srcId="{E8E26A47-7995-416F-B45C-4957DA2A0ADA}" destId="{075373BF-5842-4968-80B5-E2CE1487478F}" srcOrd="1" destOrd="0" presId="urn:microsoft.com/office/officeart/2005/8/layout/hierarchy1"/>
    <dgm:cxn modelId="{61596D11-6403-4813-8F4E-6231CC7B1C88}" type="presParOf" srcId="{075373BF-5842-4968-80B5-E2CE1487478F}" destId="{4D1034B7-C3C6-4539-A185-454FA1B746F5}" srcOrd="0" destOrd="0" presId="urn:microsoft.com/office/officeart/2005/8/layout/hierarchy1"/>
    <dgm:cxn modelId="{72B97809-54D1-4D08-99D8-53581BB2E830}" type="presParOf" srcId="{075373BF-5842-4968-80B5-E2CE1487478F}" destId="{9ECD8360-10E9-4A15-AD06-8AD000628824}" srcOrd="1" destOrd="0" presId="urn:microsoft.com/office/officeart/2005/8/layout/hierarchy1"/>
    <dgm:cxn modelId="{C202486E-296D-4334-AAF3-FC9A263FED5A}" type="presParOf" srcId="{9ECD8360-10E9-4A15-AD06-8AD000628824}" destId="{DC108C8C-39A9-4083-B380-4C420AF9E0D3}" srcOrd="0" destOrd="0" presId="urn:microsoft.com/office/officeart/2005/8/layout/hierarchy1"/>
    <dgm:cxn modelId="{83DAAD4C-BD29-4E2E-8405-6EB3C18B3D53}" type="presParOf" srcId="{DC108C8C-39A9-4083-B380-4C420AF9E0D3}" destId="{AB9715B1-BF1E-4E06-AA02-9748E1911CCA}" srcOrd="0" destOrd="0" presId="urn:microsoft.com/office/officeart/2005/8/layout/hierarchy1"/>
    <dgm:cxn modelId="{A4614FBD-2E0D-4700-9A98-37961310564C}" type="presParOf" srcId="{DC108C8C-39A9-4083-B380-4C420AF9E0D3}" destId="{F37ADE94-F97A-41D3-949D-03738558EC2E}" srcOrd="1" destOrd="0" presId="urn:microsoft.com/office/officeart/2005/8/layout/hierarchy1"/>
    <dgm:cxn modelId="{FF67FC79-D061-47D0-A1FC-0DB0B9DEB0AD}" type="presParOf" srcId="{9ECD8360-10E9-4A15-AD06-8AD000628824}" destId="{A4292AC2-8545-408C-A6E1-51EFF1FE6A09}" srcOrd="1" destOrd="0" presId="urn:microsoft.com/office/officeart/2005/8/layout/hierarchy1"/>
    <dgm:cxn modelId="{651B8716-A288-4DEA-98F0-B24E64CC7C48}" type="presParOf" srcId="{9E6AD7D1-CFDF-4AFC-9D3C-BE21CA1A9409}" destId="{1A2E3E32-B855-47DE-8DD1-85730CEDEDF0}" srcOrd="2" destOrd="0" presId="urn:microsoft.com/office/officeart/2005/8/layout/hierarchy1"/>
    <dgm:cxn modelId="{447A1E77-847F-4211-AF5E-B8988ADBE314}" type="presParOf" srcId="{9E6AD7D1-CFDF-4AFC-9D3C-BE21CA1A9409}" destId="{D23EE409-7895-4D2C-85D0-CDE29CB138E6}" srcOrd="3" destOrd="0" presId="urn:microsoft.com/office/officeart/2005/8/layout/hierarchy1"/>
    <dgm:cxn modelId="{3C7DE863-6280-4DE3-9526-1576954FEA48}" type="presParOf" srcId="{D23EE409-7895-4D2C-85D0-CDE29CB138E6}" destId="{5B379DC6-C88F-49EB-8F96-D4CD2D8C83F5}" srcOrd="0" destOrd="0" presId="urn:microsoft.com/office/officeart/2005/8/layout/hierarchy1"/>
    <dgm:cxn modelId="{C6E5DE04-43C6-40F8-8C69-5E4F9AFBCA35}" type="presParOf" srcId="{5B379DC6-C88F-49EB-8F96-D4CD2D8C83F5}" destId="{478B9DCF-1E10-4491-A88E-C794E619C873}" srcOrd="0" destOrd="0" presId="urn:microsoft.com/office/officeart/2005/8/layout/hierarchy1"/>
    <dgm:cxn modelId="{32A52003-220F-49E8-A1BD-1E3FB3573118}" type="presParOf" srcId="{5B379DC6-C88F-49EB-8F96-D4CD2D8C83F5}" destId="{9EDAAAC2-216B-4DB5-ACF8-9955CE2D96FD}" srcOrd="1" destOrd="0" presId="urn:microsoft.com/office/officeart/2005/8/layout/hierarchy1"/>
    <dgm:cxn modelId="{A213724A-2950-46CC-90C5-2FADDD11B2F5}" type="presParOf" srcId="{D23EE409-7895-4D2C-85D0-CDE29CB138E6}" destId="{F13C11A6-93A8-4632-A12E-5D89644843A8}" srcOrd="1" destOrd="0" presId="urn:microsoft.com/office/officeart/2005/8/layout/hierarchy1"/>
    <dgm:cxn modelId="{F0FA022C-F422-4394-82CE-DFD22259B96F}" type="presParOf" srcId="{BE6667AA-C600-40C5-9967-EAE30DCC86C8}" destId="{26DAE328-1077-4CE4-BD19-B805CEADEE96}" srcOrd="2" destOrd="0" presId="urn:microsoft.com/office/officeart/2005/8/layout/hierarchy1"/>
    <dgm:cxn modelId="{0EB28367-1439-462E-8E12-154CFCCEA931}" type="presParOf" srcId="{BE6667AA-C600-40C5-9967-EAE30DCC86C8}" destId="{4086C8CE-9A45-48AC-B08A-4D599634FBBA}" srcOrd="3" destOrd="0" presId="urn:microsoft.com/office/officeart/2005/8/layout/hierarchy1"/>
    <dgm:cxn modelId="{A40E9B48-9F47-4D19-B191-3B92F4CD8963}" type="presParOf" srcId="{4086C8CE-9A45-48AC-B08A-4D599634FBBA}" destId="{DA34C430-9E59-4EC8-A6C4-53D20A4F874B}" srcOrd="0" destOrd="0" presId="urn:microsoft.com/office/officeart/2005/8/layout/hierarchy1"/>
    <dgm:cxn modelId="{4FD0FB4E-6BBD-4D2A-A1FF-7580BA32848A}" type="presParOf" srcId="{DA34C430-9E59-4EC8-A6C4-53D20A4F874B}" destId="{DB794447-CCF6-4FF9-AAD9-3A2DA2B42D12}" srcOrd="0" destOrd="0" presId="urn:microsoft.com/office/officeart/2005/8/layout/hierarchy1"/>
    <dgm:cxn modelId="{31D5A51E-B350-4B34-A02F-4406FF7B035E}" type="presParOf" srcId="{DA34C430-9E59-4EC8-A6C4-53D20A4F874B}" destId="{84E9B5F0-28C0-4DD3-9A55-572025F1F7FB}" srcOrd="1" destOrd="0" presId="urn:microsoft.com/office/officeart/2005/8/layout/hierarchy1"/>
    <dgm:cxn modelId="{0678BF55-A5E8-4547-ACD3-C3BA9B4C1340}" type="presParOf" srcId="{4086C8CE-9A45-48AC-B08A-4D599634FBBA}" destId="{AB4EDE21-B403-459E-887F-74093FD914B7}" srcOrd="1" destOrd="0" presId="urn:microsoft.com/office/officeart/2005/8/layout/hierarchy1"/>
    <dgm:cxn modelId="{AC396D45-1DA9-4E43-8BDB-7196146C4044}" type="presParOf" srcId="{AB4EDE21-B403-459E-887F-74093FD914B7}" destId="{4D37F249-1D54-4BE2-93D9-6DE94F4637ED}" srcOrd="0" destOrd="0" presId="urn:microsoft.com/office/officeart/2005/8/layout/hierarchy1"/>
    <dgm:cxn modelId="{D25AD035-ADB1-47F2-B9BC-EA2285C3D133}" type="presParOf" srcId="{AB4EDE21-B403-459E-887F-74093FD914B7}" destId="{61FD01AA-8149-4F61-9628-4A536CABD2DB}" srcOrd="1" destOrd="0" presId="urn:microsoft.com/office/officeart/2005/8/layout/hierarchy1"/>
    <dgm:cxn modelId="{0008F2A5-8DC1-4593-93D5-FACF56C57D49}" type="presParOf" srcId="{61FD01AA-8149-4F61-9628-4A536CABD2DB}" destId="{BF593D97-823A-4376-9F88-2DEE723CCC54}" srcOrd="0" destOrd="0" presId="urn:microsoft.com/office/officeart/2005/8/layout/hierarchy1"/>
    <dgm:cxn modelId="{17969674-8982-4CE3-A12D-43564468DF39}" type="presParOf" srcId="{BF593D97-823A-4376-9F88-2DEE723CCC54}" destId="{3C3B1DFB-5263-48B1-BBF0-321D6F5811CC}" srcOrd="0" destOrd="0" presId="urn:microsoft.com/office/officeart/2005/8/layout/hierarchy1"/>
    <dgm:cxn modelId="{325DD70F-6CBC-4189-BE72-198A1638401A}" type="presParOf" srcId="{BF593D97-823A-4376-9F88-2DEE723CCC54}" destId="{06997FDF-9425-4695-93CA-CB11FA00027D}" srcOrd="1" destOrd="0" presId="urn:microsoft.com/office/officeart/2005/8/layout/hierarchy1"/>
    <dgm:cxn modelId="{6C38FFA1-F01C-4641-9005-FC475654B124}" type="presParOf" srcId="{61FD01AA-8149-4F61-9628-4A536CABD2DB}" destId="{980049E8-942F-4EF6-88A4-09B09F309D97}" srcOrd="1" destOrd="0" presId="urn:microsoft.com/office/officeart/2005/8/layout/hierarchy1"/>
    <dgm:cxn modelId="{4ECDC0C1-1229-4ACA-934B-ECCD8AD75C8A}" type="presParOf" srcId="{980049E8-942F-4EF6-88A4-09B09F309D97}" destId="{76462DD5-BBA9-4509-9E38-EF43E9D4BF74}" srcOrd="0" destOrd="0" presId="urn:microsoft.com/office/officeart/2005/8/layout/hierarchy1"/>
    <dgm:cxn modelId="{52619F9C-FFAF-43BD-819C-2CE7BB5AC805}" type="presParOf" srcId="{980049E8-942F-4EF6-88A4-09B09F309D97}" destId="{FBD1AF0C-B06C-430A-B46B-4172C30957EF}" srcOrd="1" destOrd="0" presId="urn:microsoft.com/office/officeart/2005/8/layout/hierarchy1"/>
    <dgm:cxn modelId="{3DA6DDB6-740C-40D7-AB81-283C6E213159}" type="presParOf" srcId="{FBD1AF0C-B06C-430A-B46B-4172C30957EF}" destId="{5B7DB809-97E9-4361-B51B-90028BCC7306}" srcOrd="0" destOrd="0" presId="urn:microsoft.com/office/officeart/2005/8/layout/hierarchy1"/>
    <dgm:cxn modelId="{34A6515D-2183-47D8-9396-410E267E0765}" type="presParOf" srcId="{5B7DB809-97E9-4361-B51B-90028BCC7306}" destId="{7251C53D-36C9-4104-A397-ABC6D0DA9897}" srcOrd="0" destOrd="0" presId="urn:microsoft.com/office/officeart/2005/8/layout/hierarchy1"/>
    <dgm:cxn modelId="{D5CE1B12-5CB2-4146-A27A-C41797E7D073}" type="presParOf" srcId="{5B7DB809-97E9-4361-B51B-90028BCC7306}" destId="{4A5324F1-9E12-44ED-9275-BE5BAED855B5}" srcOrd="1" destOrd="0" presId="urn:microsoft.com/office/officeart/2005/8/layout/hierarchy1"/>
    <dgm:cxn modelId="{DA2978A3-FB6F-418D-828A-FAE9877FBCC3}" type="presParOf" srcId="{FBD1AF0C-B06C-430A-B46B-4172C30957EF}" destId="{935AE6DA-2810-477F-A93F-F1341D3DE00E}" srcOrd="1" destOrd="0" presId="urn:microsoft.com/office/officeart/2005/8/layout/hierarchy1"/>
    <dgm:cxn modelId="{8F7BBBB9-CE0A-4B64-98BE-7661CD1B4434}" type="presParOf" srcId="{935AE6DA-2810-477F-A93F-F1341D3DE00E}" destId="{901152D3-880B-43BA-8DC8-191A887E026E}" srcOrd="0" destOrd="0" presId="urn:microsoft.com/office/officeart/2005/8/layout/hierarchy1"/>
    <dgm:cxn modelId="{364A502E-A65E-467F-9735-BF25E67C63DB}" type="presParOf" srcId="{935AE6DA-2810-477F-A93F-F1341D3DE00E}" destId="{0B50B86F-F752-436C-95DA-608B64344996}" srcOrd="1" destOrd="0" presId="urn:microsoft.com/office/officeart/2005/8/layout/hierarchy1"/>
    <dgm:cxn modelId="{848863DF-B1DD-43DB-9BC2-DD9964AA5182}" type="presParOf" srcId="{0B50B86F-F752-436C-95DA-608B64344996}" destId="{1FA30A2D-9AE1-4B09-B9B2-275D43688609}" srcOrd="0" destOrd="0" presId="urn:microsoft.com/office/officeart/2005/8/layout/hierarchy1"/>
    <dgm:cxn modelId="{D94D38B0-28B7-424B-8D3D-91958132C4BC}" type="presParOf" srcId="{1FA30A2D-9AE1-4B09-B9B2-275D43688609}" destId="{FAC5F625-1173-4BAC-B6E4-3DC52227D8C4}" srcOrd="0" destOrd="0" presId="urn:microsoft.com/office/officeart/2005/8/layout/hierarchy1"/>
    <dgm:cxn modelId="{82F461F4-F029-456F-8D9D-79A2012939C0}" type="presParOf" srcId="{1FA30A2D-9AE1-4B09-B9B2-275D43688609}" destId="{A9489015-C0C0-4BC6-B351-2FEDAF134F91}" srcOrd="1" destOrd="0" presId="urn:microsoft.com/office/officeart/2005/8/layout/hierarchy1"/>
    <dgm:cxn modelId="{46D356F3-4DC7-4EFE-B7A8-91843CEB2442}" type="presParOf" srcId="{0B50B86F-F752-436C-95DA-608B64344996}" destId="{8C6EDB9C-EB84-4462-927C-D6F18527C96E}" srcOrd="1" destOrd="0" presId="urn:microsoft.com/office/officeart/2005/8/layout/hierarchy1"/>
    <dgm:cxn modelId="{B9F5F58B-9441-45C4-9365-2B887F74A0EC}" type="presParOf" srcId="{980049E8-942F-4EF6-88A4-09B09F309D97}" destId="{6317A0AD-8CCC-47E5-96A5-278FE31031B0}" srcOrd="2" destOrd="0" presId="urn:microsoft.com/office/officeart/2005/8/layout/hierarchy1"/>
    <dgm:cxn modelId="{BC19994F-D98A-4217-A78D-2347CA8C85BC}" type="presParOf" srcId="{980049E8-942F-4EF6-88A4-09B09F309D97}" destId="{5FC3EE43-50E7-42F0-A895-077B00364D01}" srcOrd="3" destOrd="0" presId="urn:microsoft.com/office/officeart/2005/8/layout/hierarchy1"/>
    <dgm:cxn modelId="{970F45B4-F8FB-40A3-B192-A269D9941ED3}" type="presParOf" srcId="{5FC3EE43-50E7-42F0-A895-077B00364D01}" destId="{3C96B690-83B8-4175-96C1-2521A5C6EFCE}" srcOrd="0" destOrd="0" presId="urn:microsoft.com/office/officeart/2005/8/layout/hierarchy1"/>
    <dgm:cxn modelId="{BF7A57E1-F72F-4160-BC44-913A7BF86AC2}" type="presParOf" srcId="{3C96B690-83B8-4175-96C1-2521A5C6EFCE}" destId="{E3B99820-7B00-4C9E-8D67-6C99B054FDF9}" srcOrd="0" destOrd="0" presId="urn:microsoft.com/office/officeart/2005/8/layout/hierarchy1"/>
    <dgm:cxn modelId="{FC2A98AF-1319-4F59-9C65-ADDF791A1DB9}" type="presParOf" srcId="{3C96B690-83B8-4175-96C1-2521A5C6EFCE}" destId="{6297A05C-A900-4138-9A39-8A2DE93B4EDD}" srcOrd="1" destOrd="0" presId="urn:microsoft.com/office/officeart/2005/8/layout/hierarchy1"/>
    <dgm:cxn modelId="{D6EAFB85-9722-4B3C-BBC1-42C148CA76A1}" type="presParOf" srcId="{5FC3EE43-50E7-42F0-A895-077B00364D01}" destId="{1C82798E-3050-46DD-8E36-50987C9638D5}" srcOrd="1" destOrd="0" presId="urn:microsoft.com/office/officeart/2005/8/layout/hierarchy1"/>
    <dgm:cxn modelId="{32936A86-A741-433A-9CA4-A6B7DB5A6DE1}" type="presParOf" srcId="{1C82798E-3050-46DD-8E36-50987C9638D5}" destId="{79F544DB-3363-45DB-A863-EACD8EDC13D3}" srcOrd="0" destOrd="0" presId="urn:microsoft.com/office/officeart/2005/8/layout/hierarchy1"/>
    <dgm:cxn modelId="{529496B3-4407-4150-B595-C0E3D1BF70DB}" type="presParOf" srcId="{1C82798E-3050-46DD-8E36-50987C9638D5}" destId="{7BF0074B-637B-4A5C-8A9C-8C6EB7820BBC}" srcOrd="1" destOrd="0" presId="urn:microsoft.com/office/officeart/2005/8/layout/hierarchy1"/>
    <dgm:cxn modelId="{B4D10898-A62A-45A2-A85C-3519821214BA}" type="presParOf" srcId="{7BF0074B-637B-4A5C-8A9C-8C6EB7820BBC}" destId="{1B521F64-09C0-4800-BF9F-ED27B7E6D7C3}" srcOrd="0" destOrd="0" presId="urn:microsoft.com/office/officeart/2005/8/layout/hierarchy1"/>
    <dgm:cxn modelId="{43332815-675A-4127-9DF1-28A8323EFDAF}" type="presParOf" srcId="{1B521F64-09C0-4800-BF9F-ED27B7E6D7C3}" destId="{23EF2494-815C-41D7-B507-BF7972A4D0C7}" srcOrd="0" destOrd="0" presId="urn:microsoft.com/office/officeart/2005/8/layout/hierarchy1"/>
    <dgm:cxn modelId="{1A85C4B9-F863-49B1-AC00-BB62CEF09DE7}" type="presParOf" srcId="{1B521F64-09C0-4800-BF9F-ED27B7E6D7C3}" destId="{D324D50E-CE04-4F5D-AB1B-31646F8D74B5}" srcOrd="1" destOrd="0" presId="urn:microsoft.com/office/officeart/2005/8/layout/hierarchy1"/>
    <dgm:cxn modelId="{42A0E7D0-86D0-4D40-89AE-ADFB6456798B}" type="presParOf" srcId="{7BF0074B-637B-4A5C-8A9C-8C6EB7820BBC}" destId="{D3181010-A3B2-4A80-B6E9-D33B7A3C28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5453EA-D588-4EBB-88AF-8F4D0CB8F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80EAE4-EDBB-49E8-A7C5-C022518F3FE4}">
      <dgm:prSet phldrT="[Text]" custT="1"/>
      <dgm:spPr>
        <a:solidFill>
          <a:srgbClr val="FFFF00">
            <a:alpha val="90000"/>
          </a:srgbClr>
        </a:solidFill>
      </dgm:spPr>
      <dgm:t>
        <a:bodyPr/>
        <a:lstStyle/>
        <a:p>
          <a:r>
            <a:rPr lang="en-US" sz="2400" dirty="0"/>
            <a:t>When?</a:t>
          </a:r>
        </a:p>
        <a:p>
          <a:r>
            <a:rPr lang="en-US" sz="2400" dirty="0"/>
            <a:t>Reading</a:t>
          </a:r>
        </a:p>
      </dgm:t>
    </dgm:pt>
    <dgm:pt modelId="{4610F545-44BE-420E-8F35-28264C424C74}" type="parTrans" cxnId="{EB8BE496-7CC7-4929-BD77-776A0A06D67A}">
      <dgm:prSet/>
      <dgm:spPr/>
      <dgm:t>
        <a:bodyPr/>
        <a:lstStyle/>
        <a:p>
          <a:endParaRPr lang="en-US" sz="2400"/>
        </a:p>
      </dgm:t>
    </dgm:pt>
    <dgm:pt modelId="{BC414DB6-DAAD-4B37-AB6C-B0E1674AC5D6}" type="sibTrans" cxnId="{EB8BE496-7CC7-4929-BD77-776A0A06D67A}">
      <dgm:prSet/>
      <dgm:spPr/>
      <dgm:t>
        <a:bodyPr/>
        <a:lstStyle/>
        <a:p>
          <a:endParaRPr lang="en-US" sz="2400"/>
        </a:p>
      </dgm:t>
    </dgm:pt>
    <dgm:pt modelId="{18A372F5-3628-4B14-93CE-4E9A7F2B79FD}">
      <dgm:prSet phldrT="[Text]" custT="1"/>
      <dgm:spPr/>
      <dgm:t>
        <a:bodyPr/>
        <a:lstStyle/>
        <a:p>
          <a:r>
            <a:rPr lang="en-US" sz="2400" dirty="0"/>
            <a:t>What?</a:t>
          </a:r>
        </a:p>
      </dgm:t>
    </dgm:pt>
    <dgm:pt modelId="{28426E5D-A362-4043-8B32-C9E4318A9B8E}" type="parTrans" cxnId="{E161A0EE-4F8D-4A06-B206-097DF1E6CEE9}">
      <dgm:prSet/>
      <dgm:spPr/>
      <dgm:t>
        <a:bodyPr/>
        <a:lstStyle/>
        <a:p>
          <a:endParaRPr lang="en-US" sz="2400"/>
        </a:p>
      </dgm:t>
    </dgm:pt>
    <dgm:pt modelId="{C72FD035-B6FD-406E-85EA-F2AA60E24B33}" type="sibTrans" cxnId="{E161A0EE-4F8D-4A06-B206-097DF1E6CEE9}">
      <dgm:prSet/>
      <dgm:spPr/>
      <dgm:t>
        <a:bodyPr/>
        <a:lstStyle/>
        <a:p>
          <a:endParaRPr lang="en-US" sz="2400"/>
        </a:p>
      </dgm:t>
    </dgm:pt>
    <dgm:pt modelId="{7537F998-5120-4899-B315-B35C513BFCDF}">
      <dgm:prSet phldrT="[Text]" custT="1"/>
      <dgm:spPr/>
      <dgm:t>
        <a:bodyPr/>
        <a:lstStyle/>
        <a:p>
          <a:r>
            <a:rPr lang="en-US" sz="2400" dirty="0"/>
            <a:t>Where?</a:t>
          </a:r>
        </a:p>
      </dgm:t>
    </dgm:pt>
    <dgm:pt modelId="{B298B9C0-D3A6-4368-A96C-7E32C6ADEE05}" type="parTrans" cxnId="{6B3E3BFE-3D33-434E-A72B-24B5B4B8B0B3}">
      <dgm:prSet/>
      <dgm:spPr/>
      <dgm:t>
        <a:bodyPr/>
        <a:lstStyle/>
        <a:p>
          <a:endParaRPr lang="en-US" sz="2400"/>
        </a:p>
      </dgm:t>
    </dgm:pt>
    <dgm:pt modelId="{80BC6636-8D55-40F3-BBB2-515BD03E4F33}" type="sibTrans" cxnId="{6B3E3BFE-3D33-434E-A72B-24B5B4B8B0B3}">
      <dgm:prSet/>
      <dgm:spPr/>
      <dgm:t>
        <a:bodyPr/>
        <a:lstStyle/>
        <a:p>
          <a:endParaRPr lang="en-US" sz="2400"/>
        </a:p>
      </dgm:t>
    </dgm:pt>
    <dgm:pt modelId="{D7215681-29B9-4A58-B59F-18A18BDF975E}">
      <dgm:prSet phldrT="[Text]" custT="1"/>
      <dgm:spPr/>
      <dgm:t>
        <a:bodyPr/>
        <a:lstStyle/>
        <a:p>
          <a:r>
            <a:rPr lang="en-US" sz="2400" dirty="0"/>
            <a:t>Who?</a:t>
          </a:r>
        </a:p>
      </dgm:t>
    </dgm:pt>
    <dgm:pt modelId="{6E792EFB-3444-4958-B4F4-A649576DD099}" type="parTrans" cxnId="{97F72908-6413-4E81-8547-75EF8361D551}">
      <dgm:prSet/>
      <dgm:spPr/>
      <dgm:t>
        <a:bodyPr/>
        <a:lstStyle/>
        <a:p>
          <a:endParaRPr lang="en-US" sz="2400"/>
        </a:p>
      </dgm:t>
    </dgm:pt>
    <dgm:pt modelId="{26B263CF-AE6C-462E-8386-4974F79A5168}" type="sibTrans" cxnId="{97F72908-6413-4E81-8547-75EF8361D551}">
      <dgm:prSet/>
      <dgm:spPr/>
      <dgm:t>
        <a:bodyPr/>
        <a:lstStyle/>
        <a:p>
          <a:endParaRPr lang="en-US" sz="2400"/>
        </a:p>
      </dgm:t>
    </dgm:pt>
    <dgm:pt modelId="{9A458BFC-A4CE-407D-9515-4C0456D9BFEE}" type="pres">
      <dgm:prSet presAssocID="{C15453EA-D588-4EBB-88AF-8F4D0CB8FDC6}" presName="hierChild1" presStyleCnt="0">
        <dgm:presLayoutVars>
          <dgm:chPref val="1"/>
          <dgm:dir/>
          <dgm:animOne val="branch"/>
          <dgm:animLvl val="lvl"/>
          <dgm:resizeHandles/>
        </dgm:presLayoutVars>
      </dgm:prSet>
      <dgm:spPr/>
    </dgm:pt>
    <dgm:pt modelId="{9F88F5F7-83C5-422F-B401-CCE7B02BBFA6}" type="pres">
      <dgm:prSet presAssocID="{3A80EAE4-EDBB-49E8-A7C5-C022518F3FE4}" presName="hierRoot1" presStyleCnt="0"/>
      <dgm:spPr/>
    </dgm:pt>
    <dgm:pt modelId="{EFEFC021-D936-4175-B3AC-52B46102E408}" type="pres">
      <dgm:prSet presAssocID="{3A80EAE4-EDBB-49E8-A7C5-C022518F3FE4}" presName="composite" presStyleCnt="0"/>
      <dgm:spPr/>
    </dgm:pt>
    <dgm:pt modelId="{D3A0A878-3F47-4302-AB9E-361BD4BC4D45}" type="pres">
      <dgm:prSet presAssocID="{3A80EAE4-EDBB-49E8-A7C5-C022518F3FE4}" presName="background" presStyleLbl="node0" presStyleIdx="0" presStyleCnt="1"/>
      <dgm:spPr/>
    </dgm:pt>
    <dgm:pt modelId="{12BBC4C6-5202-43FC-BB86-1A60F9D0B47D}" type="pres">
      <dgm:prSet presAssocID="{3A80EAE4-EDBB-49E8-A7C5-C022518F3FE4}" presName="text" presStyleLbl="fgAcc0" presStyleIdx="0" presStyleCnt="1">
        <dgm:presLayoutVars>
          <dgm:chPref val="3"/>
        </dgm:presLayoutVars>
      </dgm:prSet>
      <dgm:spPr/>
    </dgm:pt>
    <dgm:pt modelId="{CF0A037B-0ED7-470A-A643-C30392B4BEBC}" type="pres">
      <dgm:prSet presAssocID="{3A80EAE4-EDBB-49E8-A7C5-C022518F3FE4}" presName="hierChild2" presStyleCnt="0"/>
      <dgm:spPr/>
    </dgm:pt>
    <dgm:pt modelId="{8D7B09E7-EAD3-4370-A070-F1A7B4C72BC9}" type="pres">
      <dgm:prSet presAssocID="{28426E5D-A362-4043-8B32-C9E4318A9B8E}" presName="Name10" presStyleLbl="parChTrans1D2" presStyleIdx="0" presStyleCnt="3"/>
      <dgm:spPr/>
    </dgm:pt>
    <dgm:pt modelId="{C0F5BAFF-A362-462E-A942-E4A74553CD49}" type="pres">
      <dgm:prSet presAssocID="{18A372F5-3628-4B14-93CE-4E9A7F2B79FD}" presName="hierRoot2" presStyleCnt="0"/>
      <dgm:spPr/>
    </dgm:pt>
    <dgm:pt modelId="{D81C8065-7534-46D4-A1CD-5820D9A0A7AA}" type="pres">
      <dgm:prSet presAssocID="{18A372F5-3628-4B14-93CE-4E9A7F2B79FD}" presName="composite2" presStyleCnt="0"/>
      <dgm:spPr/>
    </dgm:pt>
    <dgm:pt modelId="{DA99D32D-3494-439B-B9E6-BB0E71EB913A}" type="pres">
      <dgm:prSet presAssocID="{18A372F5-3628-4B14-93CE-4E9A7F2B79FD}" presName="background2" presStyleLbl="node2" presStyleIdx="0" presStyleCnt="3"/>
      <dgm:spPr/>
    </dgm:pt>
    <dgm:pt modelId="{5AA41D28-FE22-410F-BBDE-37CC5B9CBEA8}" type="pres">
      <dgm:prSet presAssocID="{18A372F5-3628-4B14-93CE-4E9A7F2B79FD}" presName="text2" presStyleLbl="fgAcc2" presStyleIdx="0" presStyleCnt="3">
        <dgm:presLayoutVars>
          <dgm:chPref val="3"/>
        </dgm:presLayoutVars>
      </dgm:prSet>
      <dgm:spPr/>
    </dgm:pt>
    <dgm:pt modelId="{5BB0E98E-0FEE-4121-B470-CE062711374D}" type="pres">
      <dgm:prSet presAssocID="{18A372F5-3628-4B14-93CE-4E9A7F2B79FD}" presName="hierChild3" presStyleCnt="0"/>
      <dgm:spPr/>
    </dgm:pt>
    <dgm:pt modelId="{90814869-74B5-4383-96AC-27F711B3A4B1}" type="pres">
      <dgm:prSet presAssocID="{B298B9C0-D3A6-4368-A96C-7E32C6ADEE05}" presName="Name10" presStyleLbl="parChTrans1D2" presStyleIdx="1" presStyleCnt="3"/>
      <dgm:spPr/>
    </dgm:pt>
    <dgm:pt modelId="{25FC1B66-CC9B-4BB8-8C8B-2A07021C11DA}" type="pres">
      <dgm:prSet presAssocID="{7537F998-5120-4899-B315-B35C513BFCDF}" presName="hierRoot2" presStyleCnt="0"/>
      <dgm:spPr/>
    </dgm:pt>
    <dgm:pt modelId="{CF05EEC1-5558-4349-9A1E-B233A7847492}" type="pres">
      <dgm:prSet presAssocID="{7537F998-5120-4899-B315-B35C513BFCDF}" presName="composite2" presStyleCnt="0"/>
      <dgm:spPr/>
    </dgm:pt>
    <dgm:pt modelId="{793ECBB4-DB2F-414C-B4DD-D8C34D2A8FD7}" type="pres">
      <dgm:prSet presAssocID="{7537F998-5120-4899-B315-B35C513BFCDF}" presName="background2" presStyleLbl="node2" presStyleIdx="1" presStyleCnt="3"/>
      <dgm:spPr/>
    </dgm:pt>
    <dgm:pt modelId="{8F3B2C49-354F-4C43-9408-A8EAB7B528D6}" type="pres">
      <dgm:prSet presAssocID="{7537F998-5120-4899-B315-B35C513BFCDF}" presName="text2" presStyleLbl="fgAcc2" presStyleIdx="1" presStyleCnt="3">
        <dgm:presLayoutVars>
          <dgm:chPref val="3"/>
        </dgm:presLayoutVars>
      </dgm:prSet>
      <dgm:spPr/>
    </dgm:pt>
    <dgm:pt modelId="{855F3F60-A8A3-40C4-A518-3588FD6676B7}" type="pres">
      <dgm:prSet presAssocID="{7537F998-5120-4899-B315-B35C513BFCDF}" presName="hierChild3" presStyleCnt="0"/>
      <dgm:spPr/>
    </dgm:pt>
    <dgm:pt modelId="{55CF03E1-B576-40DE-B8AB-350C194F2761}" type="pres">
      <dgm:prSet presAssocID="{6E792EFB-3444-4958-B4F4-A649576DD099}" presName="Name10" presStyleLbl="parChTrans1D2" presStyleIdx="2" presStyleCnt="3"/>
      <dgm:spPr/>
    </dgm:pt>
    <dgm:pt modelId="{C2B4405C-C22E-44E6-A16D-EED597C8F165}" type="pres">
      <dgm:prSet presAssocID="{D7215681-29B9-4A58-B59F-18A18BDF975E}" presName="hierRoot2" presStyleCnt="0"/>
      <dgm:spPr/>
    </dgm:pt>
    <dgm:pt modelId="{69D0399C-B237-447B-A94B-26D797346FA7}" type="pres">
      <dgm:prSet presAssocID="{D7215681-29B9-4A58-B59F-18A18BDF975E}" presName="composite2" presStyleCnt="0"/>
      <dgm:spPr/>
    </dgm:pt>
    <dgm:pt modelId="{E716F945-9568-45CC-A07C-D39670DA73B4}" type="pres">
      <dgm:prSet presAssocID="{D7215681-29B9-4A58-B59F-18A18BDF975E}" presName="background2" presStyleLbl="node2" presStyleIdx="2" presStyleCnt="3"/>
      <dgm:spPr/>
    </dgm:pt>
    <dgm:pt modelId="{FA573EB6-B455-4220-8A08-E42E1C335BF9}" type="pres">
      <dgm:prSet presAssocID="{D7215681-29B9-4A58-B59F-18A18BDF975E}" presName="text2" presStyleLbl="fgAcc2" presStyleIdx="2" presStyleCnt="3">
        <dgm:presLayoutVars>
          <dgm:chPref val="3"/>
        </dgm:presLayoutVars>
      </dgm:prSet>
      <dgm:spPr/>
    </dgm:pt>
    <dgm:pt modelId="{66C6BF24-DD25-411A-A57B-F4D0F67513ED}" type="pres">
      <dgm:prSet presAssocID="{D7215681-29B9-4A58-B59F-18A18BDF975E}" presName="hierChild3" presStyleCnt="0"/>
      <dgm:spPr/>
    </dgm:pt>
  </dgm:ptLst>
  <dgm:cxnLst>
    <dgm:cxn modelId="{97F72908-6413-4E81-8547-75EF8361D551}" srcId="{3A80EAE4-EDBB-49E8-A7C5-C022518F3FE4}" destId="{D7215681-29B9-4A58-B59F-18A18BDF975E}" srcOrd="2" destOrd="0" parTransId="{6E792EFB-3444-4958-B4F4-A649576DD099}" sibTransId="{26B263CF-AE6C-462E-8386-4974F79A5168}"/>
    <dgm:cxn modelId="{4AFCE510-715D-4342-A1C9-86AD06AFAC48}" type="presOf" srcId="{28426E5D-A362-4043-8B32-C9E4318A9B8E}" destId="{8D7B09E7-EAD3-4370-A070-F1A7B4C72BC9}" srcOrd="0" destOrd="0" presId="urn:microsoft.com/office/officeart/2005/8/layout/hierarchy1"/>
    <dgm:cxn modelId="{8D430D42-522A-4FC2-8CA8-FF88C2435523}" type="presOf" srcId="{D7215681-29B9-4A58-B59F-18A18BDF975E}" destId="{FA573EB6-B455-4220-8A08-E42E1C335BF9}" srcOrd="0" destOrd="0" presId="urn:microsoft.com/office/officeart/2005/8/layout/hierarchy1"/>
    <dgm:cxn modelId="{52189B4B-4101-4B24-ADEF-BF21FEBB910A}" type="presOf" srcId="{18A372F5-3628-4B14-93CE-4E9A7F2B79FD}" destId="{5AA41D28-FE22-410F-BBDE-37CC5B9CBEA8}" srcOrd="0" destOrd="0" presId="urn:microsoft.com/office/officeart/2005/8/layout/hierarchy1"/>
    <dgm:cxn modelId="{4A1E474C-31CB-4C52-AE42-C08D46274765}" type="presOf" srcId="{C15453EA-D588-4EBB-88AF-8F4D0CB8FDC6}" destId="{9A458BFC-A4CE-407D-9515-4C0456D9BFEE}" srcOrd="0" destOrd="0" presId="urn:microsoft.com/office/officeart/2005/8/layout/hierarchy1"/>
    <dgm:cxn modelId="{E321FC79-F5EF-469F-A021-7933682E3898}" type="presOf" srcId="{3A80EAE4-EDBB-49E8-A7C5-C022518F3FE4}" destId="{12BBC4C6-5202-43FC-BB86-1A60F9D0B47D}" srcOrd="0" destOrd="0" presId="urn:microsoft.com/office/officeart/2005/8/layout/hierarchy1"/>
    <dgm:cxn modelId="{EB8BE496-7CC7-4929-BD77-776A0A06D67A}" srcId="{C15453EA-D588-4EBB-88AF-8F4D0CB8FDC6}" destId="{3A80EAE4-EDBB-49E8-A7C5-C022518F3FE4}" srcOrd="0" destOrd="0" parTransId="{4610F545-44BE-420E-8F35-28264C424C74}" sibTransId="{BC414DB6-DAAD-4B37-AB6C-B0E1674AC5D6}"/>
    <dgm:cxn modelId="{A7E543A4-774E-46C0-9C6A-1EB78B45861F}" type="presOf" srcId="{B298B9C0-D3A6-4368-A96C-7E32C6ADEE05}" destId="{90814869-74B5-4383-96AC-27F711B3A4B1}" srcOrd="0" destOrd="0" presId="urn:microsoft.com/office/officeart/2005/8/layout/hierarchy1"/>
    <dgm:cxn modelId="{153C61CC-229F-44D8-9971-9B4FA98C93BD}" type="presOf" srcId="{7537F998-5120-4899-B315-B35C513BFCDF}" destId="{8F3B2C49-354F-4C43-9408-A8EAB7B528D6}" srcOrd="0" destOrd="0" presId="urn:microsoft.com/office/officeart/2005/8/layout/hierarchy1"/>
    <dgm:cxn modelId="{1996C2DC-09B4-476F-9D64-62F22305CB93}" type="presOf" srcId="{6E792EFB-3444-4958-B4F4-A649576DD099}" destId="{55CF03E1-B576-40DE-B8AB-350C194F2761}" srcOrd="0" destOrd="0" presId="urn:microsoft.com/office/officeart/2005/8/layout/hierarchy1"/>
    <dgm:cxn modelId="{E161A0EE-4F8D-4A06-B206-097DF1E6CEE9}" srcId="{3A80EAE4-EDBB-49E8-A7C5-C022518F3FE4}" destId="{18A372F5-3628-4B14-93CE-4E9A7F2B79FD}" srcOrd="0" destOrd="0" parTransId="{28426E5D-A362-4043-8B32-C9E4318A9B8E}" sibTransId="{C72FD035-B6FD-406E-85EA-F2AA60E24B33}"/>
    <dgm:cxn modelId="{6B3E3BFE-3D33-434E-A72B-24B5B4B8B0B3}" srcId="{3A80EAE4-EDBB-49E8-A7C5-C022518F3FE4}" destId="{7537F998-5120-4899-B315-B35C513BFCDF}" srcOrd="1" destOrd="0" parTransId="{B298B9C0-D3A6-4368-A96C-7E32C6ADEE05}" sibTransId="{80BC6636-8D55-40F3-BBB2-515BD03E4F33}"/>
    <dgm:cxn modelId="{9F137866-3F4E-4A2E-BB48-C32E58BCE5A3}" type="presParOf" srcId="{9A458BFC-A4CE-407D-9515-4C0456D9BFEE}" destId="{9F88F5F7-83C5-422F-B401-CCE7B02BBFA6}" srcOrd="0" destOrd="0" presId="urn:microsoft.com/office/officeart/2005/8/layout/hierarchy1"/>
    <dgm:cxn modelId="{61C95A87-2653-4B50-849A-D9B0B0E3A71A}" type="presParOf" srcId="{9F88F5F7-83C5-422F-B401-CCE7B02BBFA6}" destId="{EFEFC021-D936-4175-B3AC-52B46102E408}" srcOrd="0" destOrd="0" presId="urn:microsoft.com/office/officeart/2005/8/layout/hierarchy1"/>
    <dgm:cxn modelId="{D81BD7A8-A80E-408F-95C2-8837B9394523}" type="presParOf" srcId="{EFEFC021-D936-4175-B3AC-52B46102E408}" destId="{D3A0A878-3F47-4302-AB9E-361BD4BC4D45}" srcOrd="0" destOrd="0" presId="urn:microsoft.com/office/officeart/2005/8/layout/hierarchy1"/>
    <dgm:cxn modelId="{4B27DA01-80B5-4FC5-AE64-4FBC521A59D2}" type="presParOf" srcId="{EFEFC021-D936-4175-B3AC-52B46102E408}" destId="{12BBC4C6-5202-43FC-BB86-1A60F9D0B47D}" srcOrd="1" destOrd="0" presId="urn:microsoft.com/office/officeart/2005/8/layout/hierarchy1"/>
    <dgm:cxn modelId="{940B80E8-7558-45BE-A524-D01EC2ECEF6A}" type="presParOf" srcId="{9F88F5F7-83C5-422F-B401-CCE7B02BBFA6}" destId="{CF0A037B-0ED7-470A-A643-C30392B4BEBC}" srcOrd="1" destOrd="0" presId="urn:microsoft.com/office/officeart/2005/8/layout/hierarchy1"/>
    <dgm:cxn modelId="{9D31400A-9273-41E6-AB20-F24055FE38E9}" type="presParOf" srcId="{CF0A037B-0ED7-470A-A643-C30392B4BEBC}" destId="{8D7B09E7-EAD3-4370-A070-F1A7B4C72BC9}" srcOrd="0" destOrd="0" presId="urn:microsoft.com/office/officeart/2005/8/layout/hierarchy1"/>
    <dgm:cxn modelId="{956604F4-E43F-4D3D-9886-C6952B98A75D}" type="presParOf" srcId="{CF0A037B-0ED7-470A-A643-C30392B4BEBC}" destId="{C0F5BAFF-A362-462E-A942-E4A74553CD49}" srcOrd="1" destOrd="0" presId="urn:microsoft.com/office/officeart/2005/8/layout/hierarchy1"/>
    <dgm:cxn modelId="{3606D681-94FE-4C93-A674-83045E52CF17}" type="presParOf" srcId="{C0F5BAFF-A362-462E-A942-E4A74553CD49}" destId="{D81C8065-7534-46D4-A1CD-5820D9A0A7AA}" srcOrd="0" destOrd="0" presId="urn:microsoft.com/office/officeart/2005/8/layout/hierarchy1"/>
    <dgm:cxn modelId="{2A6DE7C5-1339-443F-B3C1-A4E539DCE09E}" type="presParOf" srcId="{D81C8065-7534-46D4-A1CD-5820D9A0A7AA}" destId="{DA99D32D-3494-439B-B9E6-BB0E71EB913A}" srcOrd="0" destOrd="0" presId="urn:microsoft.com/office/officeart/2005/8/layout/hierarchy1"/>
    <dgm:cxn modelId="{B574C393-77AE-4340-A41E-52C77DCAF151}" type="presParOf" srcId="{D81C8065-7534-46D4-A1CD-5820D9A0A7AA}" destId="{5AA41D28-FE22-410F-BBDE-37CC5B9CBEA8}" srcOrd="1" destOrd="0" presId="urn:microsoft.com/office/officeart/2005/8/layout/hierarchy1"/>
    <dgm:cxn modelId="{C7F33EFD-A9DD-4DFC-AC33-EC57F4D5D912}" type="presParOf" srcId="{C0F5BAFF-A362-462E-A942-E4A74553CD49}" destId="{5BB0E98E-0FEE-4121-B470-CE062711374D}" srcOrd="1" destOrd="0" presId="urn:microsoft.com/office/officeart/2005/8/layout/hierarchy1"/>
    <dgm:cxn modelId="{57E30118-9A9E-46F5-8830-EAE9B45819AC}" type="presParOf" srcId="{CF0A037B-0ED7-470A-A643-C30392B4BEBC}" destId="{90814869-74B5-4383-96AC-27F711B3A4B1}" srcOrd="2" destOrd="0" presId="urn:microsoft.com/office/officeart/2005/8/layout/hierarchy1"/>
    <dgm:cxn modelId="{1C41531C-1A38-4260-B55F-F88B7C442956}" type="presParOf" srcId="{CF0A037B-0ED7-470A-A643-C30392B4BEBC}" destId="{25FC1B66-CC9B-4BB8-8C8B-2A07021C11DA}" srcOrd="3" destOrd="0" presId="urn:microsoft.com/office/officeart/2005/8/layout/hierarchy1"/>
    <dgm:cxn modelId="{80785A38-7E92-417C-8ACA-5EAFF83F093A}" type="presParOf" srcId="{25FC1B66-CC9B-4BB8-8C8B-2A07021C11DA}" destId="{CF05EEC1-5558-4349-9A1E-B233A7847492}" srcOrd="0" destOrd="0" presId="urn:microsoft.com/office/officeart/2005/8/layout/hierarchy1"/>
    <dgm:cxn modelId="{0EBBAA82-5CEF-44A8-A25D-0F07426BB90E}" type="presParOf" srcId="{CF05EEC1-5558-4349-9A1E-B233A7847492}" destId="{793ECBB4-DB2F-414C-B4DD-D8C34D2A8FD7}" srcOrd="0" destOrd="0" presId="urn:microsoft.com/office/officeart/2005/8/layout/hierarchy1"/>
    <dgm:cxn modelId="{FAFF9B21-BCCB-43AA-88FC-38ABCFF78252}" type="presParOf" srcId="{CF05EEC1-5558-4349-9A1E-B233A7847492}" destId="{8F3B2C49-354F-4C43-9408-A8EAB7B528D6}" srcOrd="1" destOrd="0" presId="urn:microsoft.com/office/officeart/2005/8/layout/hierarchy1"/>
    <dgm:cxn modelId="{A3CFD654-B76B-481C-A375-1586D1A9F24F}" type="presParOf" srcId="{25FC1B66-CC9B-4BB8-8C8B-2A07021C11DA}" destId="{855F3F60-A8A3-40C4-A518-3588FD6676B7}" srcOrd="1" destOrd="0" presId="urn:microsoft.com/office/officeart/2005/8/layout/hierarchy1"/>
    <dgm:cxn modelId="{3515F79F-1487-49E4-A722-F2876CBB6DDF}" type="presParOf" srcId="{CF0A037B-0ED7-470A-A643-C30392B4BEBC}" destId="{55CF03E1-B576-40DE-B8AB-350C194F2761}" srcOrd="4" destOrd="0" presId="urn:microsoft.com/office/officeart/2005/8/layout/hierarchy1"/>
    <dgm:cxn modelId="{D3D33A89-FBF1-4C84-B58B-58C2791F4248}" type="presParOf" srcId="{CF0A037B-0ED7-470A-A643-C30392B4BEBC}" destId="{C2B4405C-C22E-44E6-A16D-EED597C8F165}" srcOrd="5" destOrd="0" presId="urn:microsoft.com/office/officeart/2005/8/layout/hierarchy1"/>
    <dgm:cxn modelId="{F2E25B91-2B5F-4C3A-BE6D-76890079374B}" type="presParOf" srcId="{C2B4405C-C22E-44E6-A16D-EED597C8F165}" destId="{69D0399C-B237-447B-A94B-26D797346FA7}" srcOrd="0" destOrd="0" presId="urn:microsoft.com/office/officeart/2005/8/layout/hierarchy1"/>
    <dgm:cxn modelId="{B69E0EB6-D41E-4D3A-94B9-7294F6B7327E}" type="presParOf" srcId="{69D0399C-B237-447B-A94B-26D797346FA7}" destId="{E716F945-9568-45CC-A07C-D39670DA73B4}" srcOrd="0" destOrd="0" presId="urn:microsoft.com/office/officeart/2005/8/layout/hierarchy1"/>
    <dgm:cxn modelId="{9C9E86C3-87DD-4E56-B0F1-47DFBD33ACFF}" type="presParOf" srcId="{69D0399C-B237-447B-A94B-26D797346FA7}" destId="{FA573EB6-B455-4220-8A08-E42E1C335BF9}" srcOrd="1" destOrd="0" presId="urn:microsoft.com/office/officeart/2005/8/layout/hierarchy1"/>
    <dgm:cxn modelId="{792E6790-A642-4CDC-95BB-60F018662056}" type="presParOf" srcId="{C2B4405C-C22E-44E6-A16D-EED597C8F165}" destId="{66C6BF24-DD25-411A-A57B-F4D0F67513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27214C-701E-483A-8DAA-79D4A1CEF97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13FA67D-652A-4DCA-AC57-30BEFABDEB33}">
      <dgm:prSet phldrT="[Text]"/>
      <dgm:spPr/>
      <dgm:t>
        <a:bodyPr/>
        <a:lstStyle/>
        <a:p>
          <a:r>
            <a:rPr lang="en-US" dirty="0"/>
            <a:t>Don’t know Expectations</a:t>
          </a:r>
        </a:p>
      </dgm:t>
    </dgm:pt>
    <dgm:pt modelId="{5D6C72A3-6E52-4C32-BAB2-6480D33342FE}" type="parTrans" cxnId="{51D4705B-6082-4415-9531-23DCCF7609FB}">
      <dgm:prSet/>
      <dgm:spPr/>
      <dgm:t>
        <a:bodyPr/>
        <a:lstStyle/>
        <a:p>
          <a:endParaRPr lang="en-US"/>
        </a:p>
      </dgm:t>
    </dgm:pt>
    <dgm:pt modelId="{D1369A04-E3A7-440D-B79F-E566745CC801}" type="sibTrans" cxnId="{51D4705B-6082-4415-9531-23DCCF7609FB}">
      <dgm:prSet/>
      <dgm:spPr/>
      <dgm:t>
        <a:bodyPr/>
        <a:lstStyle/>
        <a:p>
          <a:endParaRPr lang="en-US"/>
        </a:p>
      </dgm:t>
    </dgm:pt>
    <dgm:pt modelId="{C6A46123-89B2-4B3A-85B4-F9D9D03DDE1C}">
      <dgm:prSet phldrT="[Text]"/>
      <dgm:spPr/>
      <dgm:t>
        <a:bodyPr/>
        <a:lstStyle/>
        <a:p>
          <a:r>
            <a:rPr lang="en-US" dirty="0"/>
            <a:t>Not Fluent</a:t>
          </a:r>
        </a:p>
      </dgm:t>
    </dgm:pt>
    <dgm:pt modelId="{E8463EF9-C292-4C1A-8B41-0EC140EABBD3}" type="parTrans" cxnId="{3F35C6C9-835C-4EDB-B3F8-9D26A6E8D693}">
      <dgm:prSet/>
      <dgm:spPr/>
      <dgm:t>
        <a:bodyPr/>
        <a:lstStyle/>
        <a:p>
          <a:endParaRPr lang="en-US"/>
        </a:p>
      </dgm:t>
    </dgm:pt>
    <dgm:pt modelId="{739414CA-D45C-4E2E-82A6-6DD44429BAAE}" type="sibTrans" cxnId="{3F35C6C9-835C-4EDB-B3F8-9D26A6E8D693}">
      <dgm:prSet/>
      <dgm:spPr/>
      <dgm:t>
        <a:bodyPr/>
        <a:lstStyle/>
        <a:p>
          <a:endParaRPr lang="en-US"/>
        </a:p>
      </dgm:t>
    </dgm:pt>
    <dgm:pt modelId="{849BC6E6-C47E-43EC-AE8B-5E709EFA1A90}">
      <dgm:prSet phldrT="[Text]"/>
      <dgm:spPr/>
      <dgm:t>
        <a:bodyPr/>
        <a:lstStyle/>
        <a:p>
          <a:r>
            <a:rPr lang="en-US" dirty="0"/>
            <a:t>Functional Relationship</a:t>
          </a:r>
        </a:p>
      </dgm:t>
    </dgm:pt>
    <dgm:pt modelId="{30C91B5C-DDB7-40EE-B5D3-D110C3238914}" type="parTrans" cxnId="{63603777-24D9-4FE2-AD1C-21143A390438}">
      <dgm:prSet/>
      <dgm:spPr/>
      <dgm:t>
        <a:bodyPr/>
        <a:lstStyle/>
        <a:p>
          <a:endParaRPr lang="en-US"/>
        </a:p>
      </dgm:t>
    </dgm:pt>
    <dgm:pt modelId="{99CC9FD1-C68B-41B4-B8F8-FB260E83661A}" type="sibTrans" cxnId="{63603777-24D9-4FE2-AD1C-21143A390438}">
      <dgm:prSet/>
      <dgm:spPr/>
      <dgm:t>
        <a:bodyPr/>
        <a:lstStyle/>
        <a:p>
          <a:endParaRPr lang="en-US"/>
        </a:p>
      </dgm:t>
    </dgm:pt>
    <dgm:pt modelId="{29B1565E-8919-4338-9043-8FBA92712EF1}">
      <dgm:prSet phldrT="[Text]"/>
      <dgm:spPr/>
      <dgm:t>
        <a:bodyPr/>
        <a:lstStyle/>
        <a:p>
          <a:r>
            <a:rPr lang="en-US" dirty="0"/>
            <a:t>Have we </a:t>
          </a:r>
          <a:r>
            <a:rPr lang="en-US" b="1" i="1" dirty="0"/>
            <a:t>clarified</a:t>
          </a:r>
          <a:r>
            <a:rPr lang="en-US" dirty="0"/>
            <a:t> expectations?</a:t>
          </a:r>
        </a:p>
      </dgm:t>
    </dgm:pt>
    <dgm:pt modelId="{72A75083-D38E-4D8A-955E-1080DE6D5BAC}" type="sibTrans" cxnId="{C01C8CBC-EB7E-4456-9B36-D3089E2C32DC}">
      <dgm:prSet/>
      <dgm:spPr/>
      <dgm:t>
        <a:bodyPr/>
        <a:lstStyle/>
        <a:p>
          <a:endParaRPr lang="en-US"/>
        </a:p>
      </dgm:t>
    </dgm:pt>
    <dgm:pt modelId="{4EB9AA17-F1D7-45CC-83E7-BE60D7E98EE8}" type="parTrans" cxnId="{C01C8CBC-EB7E-4456-9B36-D3089E2C32DC}">
      <dgm:prSet/>
      <dgm:spPr/>
      <dgm:t>
        <a:bodyPr/>
        <a:lstStyle/>
        <a:p>
          <a:endParaRPr lang="en-US"/>
        </a:p>
      </dgm:t>
    </dgm:pt>
    <dgm:pt modelId="{1D70EBDC-4E91-416D-9B23-1C9353AF183F}">
      <dgm:prSet phldrT="[Text]"/>
      <dgm:spPr/>
      <dgm:t>
        <a:bodyPr/>
        <a:lstStyle/>
        <a:p>
          <a:r>
            <a:rPr lang="en-US" dirty="0"/>
            <a:t>Have we </a:t>
          </a:r>
          <a:r>
            <a:rPr lang="en-US" b="1" i="1" dirty="0"/>
            <a:t>taught</a:t>
          </a:r>
          <a:r>
            <a:rPr lang="en-US" dirty="0"/>
            <a:t> expectations?</a:t>
          </a:r>
        </a:p>
      </dgm:t>
    </dgm:pt>
    <dgm:pt modelId="{1C62FCC9-A570-4907-8AA6-43B63C234D7D}" type="sibTrans" cxnId="{93C23A2E-03BB-4ED4-88F8-20379DDE22CC}">
      <dgm:prSet/>
      <dgm:spPr/>
      <dgm:t>
        <a:bodyPr/>
        <a:lstStyle/>
        <a:p>
          <a:endParaRPr lang="en-US"/>
        </a:p>
      </dgm:t>
    </dgm:pt>
    <dgm:pt modelId="{BD63386B-0109-4B6C-9EF0-A9E8EE6BB3E3}" type="parTrans" cxnId="{93C23A2E-03BB-4ED4-88F8-20379DDE22CC}">
      <dgm:prSet/>
      <dgm:spPr/>
      <dgm:t>
        <a:bodyPr/>
        <a:lstStyle/>
        <a:p>
          <a:endParaRPr lang="en-US"/>
        </a:p>
      </dgm:t>
    </dgm:pt>
    <dgm:pt modelId="{7BD77DEE-48DE-4B38-AAC6-FCE18E4A0C4C}">
      <dgm:prSet phldrT="[Text]"/>
      <dgm:spPr/>
      <dgm:t>
        <a:bodyPr/>
        <a:lstStyle/>
        <a:p>
          <a:r>
            <a:rPr lang="en-US" dirty="0"/>
            <a:t>Adequate </a:t>
          </a:r>
          <a:r>
            <a:rPr lang="en-US" b="1" i="1" dirty="0"/>
            <a:t>practice</a:t>
          </a:r>
          <a:r>
            <a:rPr lang="en-US" dirty="0"/>
            <a:t>?</a:t>
          </a:r>
        </a:p>
      </dgm:t>
    </dgm:pt>
    <dgm:pt modelId="{52F36833-E0AC-4FC5-9BDC-89A741514AC0}" type="sibTrans" cxnId="{4BC28B47-FEB4-4D68-B6AB-72B89BDCB74F}">
      <dgm:prSet/>
      <dgm:spPr/>
      <dgm:t>
        <a:bodyPr/>
        <a:lstStyle/>
        <a:p>
          <a:endParaRPr lang="en-US"/>
        </a:p>
      </dgm:t>
    </dgm:pt>
    <dgm:pt modelId="{318CE267-3F59-436B-8463-B6D68910C016}" type="parTrans" cxnId="{4BC28B47-FEB4-4D68-B6AB-72B89BDCB74F}">
      <dgm:prSet/>
      <dgm:spPr/>
      <dgm:t>
        <a:bodyPr/>
        <a:lstStyle/>
        <a:p>
          <a:endParaRPr lang="en-US"/>
        </a:p>
      </dgm:t>
    </dgm:pt>
    <dgm:pt modelId="{5C244681-3B81-4A2A-A5D7-DE1DA2EF9384}">
      <dgm:prSet phldrT="[Text]"/>
      <dgm:spPr/>
      <dgm:t>
        <a:bodyPr/>
        <a:lstStyle/>
        <a:p>
          <a:r>
            <a:rPr lang="en-US" dirty="0"/>
            <a:t>Different settings?</a:t>
          </a:r>
        </a:p>
      </dgm:t>
    </dgm:pt>
    <dgm:pt modelId="{C5E412F2-72ED-443F-9EEC-9FD734FDAAFF}" type="sibTrans" cxnId="{3BA6FFDE-69B4-4799-B7D5-F7A6C6120D14}">
      <dgm:prSet/>
      <dgm:spPr/>
      <dgm:t>
        <a:bodyPr/>
        <a:lstStyle/>
        <a:p>
          <a:endParaRPr lang="en-US"/>
        </a:p>
      </dgm:t>
    </dgm:pt>
    <dgm:pt modelId="{41ECAE3D-46AE-49C3-89FA-2DCA3ECAED8C}" type="parTrans" cxnId="{3BA6FFDE-69B4-4799-B7D5-F7A6C6120D14}">
      <dgm:prSet/>
      <dgm:spPr/>
      <dgm:t>
        <a:bodyPr/>
        <a:lstStyle/>
        <a:p>
          <a:endParaRPr lang="en-US"/>
        </a:p>
      </dgm:t>
    </dgm:pt>
    <dgm:pt modelId="{20A8D5FE-7E56-4823-8E04-22FA427620B7}">
      <dgm:prSet phldrT="[Text]"/>
      <dgm:spPr/>
      <dgm:t>
        <a:bodyPr/>
        <a:lstStyle/>
        <a:p>
          <a:r>
            <a:rPr lang="en-US" dirty="0"/>
            <a:t>Gain?</a:t>
          </a:r>
        </a:p>
      </dgm:t>
    </dgm:pt>
    <dgm:pt modelId="{6D111BC8-E7A8-4463-A225-6DABA3420E01}" type="sibTrans" cxnId="{3323E2AF-C65B-47F3-B91E-8DC21BE0AD61}">
      <dgm:prSet/>
      <dgm:spPr/>
      <dgm:t>
        <a:bodyPr/>
        <a:lstStyle/>
        <a:p>
          <a:endParaRPr lang="en-US"/>
        </a:p>
      </dgm:t>
    </dgm:pt>
    <dgm:pt modelId="{F45A7F95-BDDB-41DC-9B44-F20656EDA501}" type="parTrans" cxnId="{3323E2AF-C65B-47F3-B91E-8DC21BE0AD61}">
      <dgm:prSet/>
      <dgm:spPr/>
      <dgm:t>
        <a:bodyPr/>
        <a:lstStyle/>
        <a:p>
          <a:endParaRPr lang="en-US"/>
        </a:p>
      </dgm:t>
    </dgm:pt>
    <dgm:pt modelId="{394B49EB-5B48-4D41-9BB4-57101054EC47}">
      <dgm:prSet phldrT="[Text]"/>
      <dgm:spPr/>
      <dgm:t>
        <a:bodyPr/>
        <a:lstStyle/>
        <a:p>
          <a:r>
            <a:rPr lang="en-US" dirty="0"/>
            <a:t>Have we </a:t>
          </a:r>
          <a:r>
            <a:rPr lang="en-US" b="1" i="1" dirty="0"/>
            <a:t>reinforced</a:t>
          </a:r>
          <a:r>
            <a:rPr lang="en-US" dirty="0"/>
            <a:t>?</a:t>
          </a:r>
        </a:p>
      </dgm:t>
    </dgm:pt>
    <dgm:pt modelId="{61DC117A-2CD9-45E9-81B2-1DBC4269EA8C}" type="sibTrans" cxnId="{02F64177-0C13-410E-BB63-585A8E3FA25B}">
      <dgm:prSet/>
      <dgm:spPr/>
      <dgm:t>
        <a:bodyPr/>
        <a:lstStyle/>
        <a:p>
          <a:endParaRPr lang="en-US"/>
        </a:p>
      </dgm:t>
    </dgm:pt>
    <dgm:pt modelId="{CEE36DD7-CFB8-4723-8B4F-08176A4AD122}" type="parTrans" cxnId="{02F64177-0C13-410E-BB63-585A8E3FA25B}">
      <dgm:prSet/>
      <dgm:spPr/>
      <dgm:t>
        <a:bodyPr/>
        <a:lstStyle/>
        <a:p>
          <a:endParaRPr lang="en-US"/>
        </a:p>
      </dgm:t>
    </dgm:pt>
    <dgm:pt modelId="{D3E292B8-1882-4147-BA2D-6B54C36311AC}">
      <dgm:prSet phldrT="[Text]"/>
      <dgm:spPr/>
      <dgm:t>
        <a:bodyPr/>
        <a:lstStyle/>
        <a:p>
          <a:r>
            <a:rPr lang="en-US" dirty="0"/>
            <a:t>Have we </a:t>
          </a:r>
          <a:r>
            <a:rPr lang="en-US" b="1" i="1" dirty="0"/>
            <a:t>corrected</a:t>
          </a:r>
          <a:r>
            <a:rPr lang="en-US" dirty="0"/>
            <a:t>?</a:t>
          </a:r>
        </a:p>
      </dgm:t>
    </dgm:pt>
    <dgm:pt modelId="{89889784-0810-4496-B987-287E3535E8F0}" type="sibTrans" cxnId="{9D1752FD-DE8E-4970-9A16-1E1B52C5B9B9}">
      <dgm:prSet/>
      <dgm:spPr/>
      <dgm:t>
        <a:bodyPr/>
        <a:lstStyle/>
        <a:p>
          <a:endParaRPr lang="en-US"/>
        </a:p>
      </dgm:t>
    </dgm:pt>
    <dgm:pt modelId="{004183A1-4460-400F-B07E-134FDE2CDFEC}" type="parTrans" cxnId="{9D1752FD-DE8E-4970-9A16-1E1B52C5B9B9}">
      <dgm:prSet/>
      <dgm:spPr/>
      <dgm:t>
        <a:bodyPr/>
        <a:lstStyle/>
        <a:p>
          <a:endParaRPr lang="en-US"/>
        </a:p>
      </dgm:t>
    </dgm:pt>
    <dgm:pt modelId="{DD245840-AE36-4653-AFA5-0A4BB1F780E2}">
      <dgm:prSet phldrT="[Text]"/>
      <dgm:spPr/>
      <dgm:t>
        <a:bodyPr/>
        <a:lstStyle/>
        <a:p>
          <a:r>
            <a:rPr lang="en-US" dirty="0"/>
            <a:t>Avoid?</a:t>
          </a:r>
        </a:p>
      </dgm:t>
    </dgm:pt>
    <dgm:pt modelId="{7B87B822-1022-4333-98D9-E3DDB3F2D998}" type="sibTrans" cxnId="{889DCBA1-5453-4641-916D-217F005BF581}">
      <dgm:prSet/>
      <dgm:spPr/>
      <dgm:t>
        <a:bodyPr/>
        <a:lstStyle/>
        <a:p>
          <a:endParaRPr lang="en-US"/>
        </a:p>
      </dgm:t>
    </dgm:pt>
    <dgm:pt modelId="{81240CE0-C65E-46EA-AF26-CF8BB06CD1DA}" type="parTrans" cxnId="{889DCBA1-5453-4641-916D-217F005BF581}">
      <dgm:prSet/>
      <dgm:spPr/>
      <dgm:t>
        <a:bodyPr/>
        <a:lstStyle/>
        <a:p>
          <a:endParaRPr lang="en-US"/>
        </a:p>
      </dgm:t>
    </dgm:pt>
    <dgm:pt modelId="{32D955D8-FF09-4BC3-9EF9-893E2B09CFCB}">
      <dgm:prSet phldrT="[Text]"/>
      <dgm:spPr/>
      <dgm:t>
        <a:bodyPr/>
        <a:lstStyle/>
        <a:p>
          <a:endParaRPr lang="en-US" dirty="0"/>
        </a:p>
      </dgm:t>
    </dgm:pt>
    <dgm:pt modelId="{12638F44-E36A-421A-944F-B480485A8CDC}" type="sibTrans" cxnId="{1CE28452-8FB6-4A9F-B83E-8128FD1C8C19}">
      <dgm:prSet/>
      <dgm:spPr/>
      <dgm:t>
        <a:bodyPr/>
        <a:lstStyle/>
        <a:p>
          <a:endParaRPr lang="en-US"/>
        </a:p>
      </dgm:t>
    </dgm:pt>
    <dgm:pt modelId="{23AB0DDA-3BFD-4393-8C5C-8C3B0FA971EF}" type="parTrans" cxnId="{1CE28452-8FB6-4A9F-B83E-8128FD1C8C19}">
      <dgm:prSet/>
      <dgm:spPr/>
      <dgm:t>
        <a:bodyPr/>
        <a:lstStyle/>
        <a:p>
          <a:endParaRPr lang="en-US"/>
        </a:p>
      </dgm:t>
    </dgm:pt>
    <dgm:pt modelId="{65D3CD51-9E90-41A8-919C-8164326F701F}" type="pres">
      <dgm:prSet presAssocID="{0727214C-701E-483A-8DAA-79D4A1CEF971}" presName="composite" presStyleCnt="0">
        <dgm:presLayoutVars>
          <dgm:chMax val="5"/>
          <dgm:dir/>
          <dgm:animLvl val="ctr"/>
          <dgm:resizeHandles val="exact"/>
        </dgm:presLayoutVars>
      </dgm:prSet>
      <dgm:spPr/>
    </dgm:pt>
    <dgm:pt modelId="{2661EF69-D5B9-4F0A-93A3-5027A950AE12}" type="pres">
      <dgm:prSet presAssocID="{0727214C-701E-483A-8DAA-79D4A1CEF971}" presName="cycle" presStyleCnt="0"/>
      <dgm:spPr/>
    </dgm:pt>
    <dgm:pt modelId="{676647CA-0CDD-4143-8E08-C6E260E14EFC}" type="pres">
      <dgm:prSet presAssocID="{0727214C-701E-483A-8DAA-79D4A1CEF971}" presName="centerShape" presStyleCnt="0"/>
      <dgm:spPr/>
    </dgm:pt>
    <dgm:pt modelId="{8F276CFB-8981-4E52-9F25-BB505D5B9FDF}" type="pres">
      <dgm:prSet presAssocID="{0727214C-701E-483A-8DAA-79D4A1CEF971}" presName="connSite" presStyleLbl="node1" presStyleIdx="0" presStyleCnt="4"/>
      <dgm:spPr/>
    </dgm:pt>
    <dgm:pt modelId="{5365400B-8CE0-47B5-9D85-544DDFB8ED77}" type="pres">
      <dgm:prSet presAssocID="{0727214C-701E-483A-8DAA-79D4A1CEF971}" presName="visible" presStyleLbl="node1" presStyleIdx="0" presStyleCnt="4" custLinFactNeighborX="2030" custLinFactNeighborY="93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D39B62F-CE46-4874-AE95-25BCCECA2A3E}" type="pres">
      <dgm:prSet presAssocID="{5D6C72A3-6E52-4C32-BAB2-6480D33342FE}" presName="Name25" presStyleLbl="parChTrans1D1" presStyleIdx="0" presStyleCnt="3"/>
      <dgm:spPr/>
    </dgm:pt>
    <dgm:pt modelId="{E7D2CA74-7CED-4EDA-823D-3EA7FDAF69B5}" type="pres">
      <dgm:prSet presAssocID="{813FA67D-652A-4DCA-AC57-30BEFABDEB33}" presName="node" presStyleCnt="0"/>
      <dgm:spPr/>
    </dgm:pt>
    <dgm:pt modelId="{42F8A014-7DC6-4B54-B23C-A6542D481215}" type="pres">
      <dgm:prSet presAssocID="{813FA67D-652A-4DCA-AC57-30BEFABDEB33}" presName="parentNode" presStyleLbl="node1" presStyleIdx="1" presStyleCnt="4">
        <dgm:presLayoutVars>
          <dgm:chMax val="1"/>
          <dgm:bulletEnabled val="1"/>
        </dgm:presLayoutVars>
      </dgm:prSet>
      <dgm:spPr/>
    </dgm:pt>
    <dgm:pt modelId="{2D6D6C78-6C99-4D56-B6AA-7F26EF8F1069}" type="pres">
      <dgm:prSet presAssocID="{813FA67D-652A-4DCA-AC57-30BEFABDEB33}" presName="childNode" presStyleLbl="revTx" presStyleIdx="0" presStyleCnt="3">
        <dgm:presLayoutVars>
          <dgm:bulletEnabled val="1"/>
        </dgm:presLayoutVars>
      </dgm:prSet>
      <dgm:spPr/>
    </dgm:pt>
    <dgm:pt modelId="{70FA3DEB-19BA-4DD3-97C9-39C008DB18F1}" type="pres">
      <dgm:prSet presAssocID="{E8463EF9-C292-4C1A-8B41-0EC140EABBD3}" presName="Name25" presStyleLbl="parChTrans1D1" presStyleIdx="1" presStyleCnt="3"/>
      <dgm:spPr/>
    </dgm:pt>
    <dgm:pt modelId="{D4497D49-1081-4AFB-AECE-87C46DAD3365}" type="pres">
      <dgm:prSet presAssocID="{C6A46123-89B2-4B3A-85B4-F9D9D03DDE1C}" presName="node" presStyleCnt="0"/>
      <dgm:spPr/>
    </dgm:pt>
    <dgm:pt modelId="{AE1C69CD-EBEA-4FE7-8A84-EC65372A1618}" type="pres">
      <dgm:prSet presAssocID="{C6A46123-89B2-4B3A-85B4-F9D9D03DDE1C}" presName="parentNode" presStyleLbl="node1" presStyleIdx="2" presStyleCnt="4">
        <dgm:presLayoutVars>
          <dgm:chMax val="1"/>
          <dgm:bulletEnabled val="1"/>
        </dgm:presLayoutVars>
      </dgm:prSet>
      <dgm:spPr/>
    </dgm:pt>
    <dgm:pt modelId="{59CA5381-B373-41C2-B79D-80EB4B26939B}" type="pres">
      <dgm:prSet presAssocID="{C6A46123-89B2-4B3A-85B4-F9D9D03DDE1C}" presName="childNode" presStyleLbl="revTx" presStyleIdx="1" presStyleCnt="3">
        <dgm:presLayoutVars>
          <dgm:bulletEnabled val="1"/>
        </dgm:presLayoutVars>
      </dgm:prSet>
      <dgm:spPr/>
    </dgm:pt>
    <dgm:pt modelId="{B0548464-4B78-46B8-B311-F1838CB1FF66}" type="pres">
      <dgm:prSet presAssocID="{30C91B5C-DDB7-40EE-B5D3-D110C3238914}" presName="Name25" presStyleLbl="parChTrans1D1" presStyleIdx="2" presStyleCnt="3"/>
      <dgm:spPr/>
    </dgm:pt>
    <dgm:pt modelId="{674DFEE5-EA28-4985-9DB6-04D03035C36F}" type="pres">
      <dgm:prSet presAssocID="{849BC6E6-C47E-43EC-AE8B-5E709EFA1A90}" presName="node" presStyleCnt="0"/>
      <dgm:spPr/>
    </dgm:pt>
    <dgm:pt modelId="{0D088368-6C52-4415-9503-226771C4A1DD}" type="pres">
      <dgm:prSet presAssocID="{849BC6E6-C47E-43EC-AE8B-5E709EFA1A90}" presName="parentNode" presStyleLbl="node1" presStyleIdx="3" presStyleCnt="4">
        <dgm:presLayoutVars>
          <dgm:chMax val="1"/>
          <dgm:bulletEnabled val="1"/>
        </dgm:presLayoutVars>
      </dgm:prSet>
      <dgm:spPr/>
    </dgm:pt>
    <dgm:pt modelId="{A443790B-4B3F-4ACE-87D7-2C099C57E664}" type="pres">
      <dgm:prSet presAssocID="{849BC6E6-C47E-43EC-AE8B-5E709EFA1A90}" presName="childNode" presStyleLbl="revTx" presStyleIdx="2" presStyleCnt="3">
        <dgm:presLayoutVars>
          <dgm:bulletEnabled val="1"/>
        </dgm:presLayoutVars>
      </dgm:prSet>
      <dgm:spPr/>
    </dgm:pt>
  </dgm:ptLst>
  <dgm:cxnLst>
    <dgm:cxn modelId="{EDC5E609-D5A8-49D6-954D-80EF7A1D81CD}" type="presOf" srcId="{30C91B5C-DDB7-40EE-B5D3-D110C3238914}" destId="{B0548464-4B78-46B8-B311-F1838CB1FF66}" srcOrd="0" destOrd="0" presId="urn:microsoft.com/office/officeart/2005/8/layout/radial2"/>
    <dgm:cxn modelId="{7EAB1E17-AF8D-455D-AD40-85FB7EC8D55D}" type="presOf" srcId="{DD245840-AE36-4653-AFA5-0A4BB1F780E2}" destId="{A443790B-4B3F-4ACE-87D7-2C099C57E664}" srcOrd="0" destOrd="3" presId="urn:microsoft.com/office/officeart/2005/8/layout/radial2"/>
    <dgm:cxn modelId="{93C23A2E-03BB-4ED4-88F8-20379DDE22CC}" srcId="{813FA67D-652A-4DCA-AC57-30BEFABDEB33}" destId="{1D70EBDC-4E91-416D-9B23-1C9353AF183F}" srcOrd="1" destOrd="0" parTransId="{BD63386B-0109-4B6C-9EF0-A9E8EE6BB3E3}" sibTransId="{1C62FCC9-A570-4907-8AA6-43B63C234D7D}"/>
    <dgm:cxn modelId="{4C41CC36-6032-45B8-8459-298E91038DC2}" type="presOf" srcId="{29B1565E-8919-4338-9043-8FBA92712EF1}" destId="{2D6D6C78-6C99-4D56-B6AA-7F26EF8F1069}" srcOrd="0" destOrd="0" presId="urn:microsoft.com/office/officeart/2005/8/layout/radial2"/>
    <dgm:cxn modelId="{51D4705B-6082-4415-9531-23DCCF7609FB}" srcId="{0727214C-701E-483A-8DAA-79D4A1CEF971}" destId="{813FA67D-652A-4DCA-AC57-30BEFABDEB33}" srcOrd="0" destOrd="0" parTransId="{5D6C72A3-6E52-4C32-BAB2-6480D33342FE}" sibTransId="{D1369A04-E3A7-440D-B79F-E566745CC801}"/>
    <dgm:cxn modelId="{208C745C-BE47-4810-B592-DC819193F4E7}" type="presOf" srcId="{E8463EF9-C292-4C1A-8B41-0EC140EABBD3}" destId="{70FA3DEB-19BA-4DD3-97C9-39C008DB18F1}" srcOrd="0" destOrd="0" presId="urn:microsoft.com/office/officeart/2005/8/layout/radial2"/>
    <dgm:cxn modelId="{5231BD5F-A4A9-49BD-A705-9DC5ACDB451F}" type="presOf" srcId="{20A8D5FE-7E56-4823-8E04-22FA427620B7}" destId="{A443790B-4B3F-4ACE-87D7-2C099C57E664}" srcOrd="0" destOrd="0" presId="urn:microsoft.com/office/officeart/2005/8/layout/radial2"/>
    <dgm:cxn modelId="{CBD5B061-7DE0-466F-A690-3487653A005F}" type="presOf" srcId="{7BD77DEE-48DE-4B38-AAC6-FCE18E4A0C4C}" destId="{59CA5381-B373-41C2-B79D-80EB4B26939B}" srcOrd="0" destOrd="0" presId="urn:microsoft.com/office/officeart/2005/8/layout/radial2"/>
    <dgm:cxn modelId="{4BC28B47-FEB4-4D68-B6AB-72B89BDCB74F}" srcId="{C6A46123-89B2-4B3A-85B4-F9D9D03DDE1C}" destId="{7BD77DEE-48DE-4B38-AAC6-FCE18E4A0C4C}" srcOrd="0" destOrd="0" parTransId="{318CE267-3F59-436B-8463-B6D68910C016}" sibTransId="{52F36833-E0AC-4FC5-9BDC-89A741514AC0}"/>
    <dgm:cxn modelId="{F92A3449-C325-43F6-97BF-26270959B2A3}" type="presOf" srcId="{0727214C-701E-483A-8DAA-79D4A1CEF971}" destId="{65D3CD51-9E90-41A8-919C-8164326F701F}" srcOrd="0" destOrd="0" presId="urn:microsoft.com/office/officeart/2005/8/layout/radial2"/>
    <dgm:cxn modelId="{7B46826D-3B64-478C-ABBA-8F9DE656204B}" type="presOf" srcId="{5D6C72A3-6E52-4C32-BAB2-6480D33342FE}" destId="{9D39B62F-CE46-4874-AE95-25BCCECA2A3E}" srcOrd="0" destOrd="0" presId="urn:microsoft.com/office/officeart/2005/8/layout/radial2"/>
    <dgm:cxn modelId="{DC8B1A4E-C297-4851-8EAE-08E76CB11750}" type="presOf" srcId="{1D70EBDC-4E91-416D-9B23-1C9353AF183F}" destId="{2D6D6C78-6C99-4D56-B6AA-7F26EF8F1069}" srcOrd="0" destOrd="1" presId="urn:microsoft.com/office/officeart/2005/8/layout/radial2"/>
    <dgm:cxn modelId="{1CE28452-8FB6-4A9F-B83E-8128FD1C8C19}" srcId="{849BC6E6-C47E-43EC-AE8B-5E709EFA1A90}" destId="{32D955D8-FF09-4BC3-9EF9-893E2B09CFCB}" srcOrd="2" destOrd="0" parTransId="{23AB0DDA-3BFD-4393-8C5C-8C3B0FA971EF}" sibTransId="{12638F44-E36A-421A-944F-B480485A8CDC}"/>
    <dgm:cxn modelId="{63603777-24D9-4FE2-AD1C-21143A390438}" srcId="{0727214C-701E-483A-8DAA-79D4A1CEF971}" destId="{849BC6E6-C47E-43EC-AE8B-5E709EFA1A90}" srcOrd="2" destOrd="0" parTransId="{30C91B5C-DDB7-40EE-B5D3-D110C3238914}" sibTransId="{99CC9FD1-C68B-41B4-B8F8-FB260E83661A}"/>
    <dgm:cxn modelId="{02F64177-0C13-410E-BB63-585A8E3FA25B}" srcId="{20A8D5FE-7E56-4823-8E04-22FA427620B7}" destId="{394B49EB-5B48-4D41-9BB4-57101054EC47}" srcOrd="0" destOrd="0" parTransId="{CEE36DD7-CFB8-4723-8B4F-08176A4AD122}" sibTransId="{61DC117A-2CD9-45E9-81B2-1DBC4269EA8C}"/>
    <dgm:cxn modelId="{74408E8E-82AA-4C46-9FFD-A8B71C003BE6}" type="presOf" srcId="{813FA67D-652A-4DCA-AC57-30BEFABDEB33}" destId="{42F8A014-7DC6-4B54-B23C-A6542D481215}" srcOrd="0" destOrd="0" presId="urn:microsoft.com/office/officeart/2005/8/layout/radial2"/>
    <dgm:cxn modelId="{56DEAB9B-E1C1-4D1C-9E97-9E8B03C8EC66}" type="presOf" srcId="{5C244681-3B81-4A2A-A5D7-DE1DA2EF9384}" destId="{59CA5381-B373-41C2-B79D-80EB4B26939B}" srcOrd="0" destOrd="1" presId="urn:microsoft.com/office/officeart/2005/8/layout/radial2"/>
    <dgm:cxn modelId="{889DCBA1-5453-4641-916D-217F005BF581}" srcId="{849BC6E6-C47E-43EC-AE8B-5E709EFA1A90}" destId="{DD245840-AE36-4653-AFA5-0A4BB1F780E2}" srcOrd="1" destOrd="0" parTransId="{81240CE0-C65E-46EA-AF26-CF8BB06CD1DA}" sibTransId="{7B87B822-1022-4333-98D9-E3DDB3F2D998}"/>
    <dgm:cxn modelId="{1582E5A8-43EB-4C6B-928C-646FDAA11B6A}" type="presOf" srcId="{32D955D8-FF09-4BC3-9EF9-893E2B09CFCB}" destId="{A443790B-4B3F-4ACE-87D7-2C099C57E664}" srcOrd="0" destOrd="4" presId="urn:microsoft.com/office/officeart/2005/8/layout/radial2"/>
    <dgm:cxn modelId="{3323E2AF-C65B-47F3-B91E-8DC21BE0AD61}" srcId="{849BC6E6-C47E-43EC-AE8B-5E709EFA1A90}" destId="{20A8D5FE-7E56-4823-8E04-22FA427620B7}" srcOrd="0" destOrd="0" parTransId="{F45A7F95-BDDB-41DC-9B44-F20656EDA501}" sibTransId="{6D111BC8-E7A8-4463-A225-6DABA3420E01}"/>
    <dgm:cxn modelId="{874C01BC-EE93-47D8-AD4C-9966C5BBBC0E}" type="presOf" srcId="{849BC6E6-C47E-43EC-AE8B-5E709EFA1A90}" destId="{0D088368-6C52-4415-9503-226771C4A1DD}" srcOrd="0" destOrd="0" presId="urn:microsoft.com/office/officeart/2005/8/layout/radial2"/>
    <dgm:cxn modelId="{C01C8CBC-EB7E-4456-9B36-D3089E2C32DC}" srcId="{813FA67D-652A-4DCA-AC57-30BEFABDEB33}" destId="{29B1565E-8919-4338-9043-8FBA92712EF1}" srcOrd="0" destOrd="0" parTransId="{4EB9AA17-F1D7-45CC-83E7-BE60D7E98EE8}" sibTransId="{72A75083-D38E-4D8A-955E-1080DE6D5BAC}"/>
    <dgm:cxn modelId="{044810C4-1D7E-4740-8682-641CC67B4B94}" type="presOf" srcId="{D3E292B8-1882-4147-BA2D-6B54C36311AC}" destId="{A443790B-4B3F-4ACE-87D7-2C099C57E664}" srcOrd="0" destOrd="2" presId="urn:microsoft.com/office/officeart/2005/8/layout/radial2"/>
    <dgm:cxn modelId="{3F35C6C9-835C-4EDB-B3F8-9D26A6E8D693}" srcId="{0727214C-701E-483A-8DAA-79D4A1CEF971}" destId="{C6A46123-89B2-4B3A-85B4-F9D9D03DDE1C}" srcOrd="1" destOrd="0" parTransId="{E8463EF9-C292-4C1A-8B41-0EC140EABBD3}" sibTransId="{739414CA-D45C-4E2E-82A6-6DD44429BAAE}"/>
    <dgm:cxn modelId="{AADFF4DA-80AD-4A06-8629-C866D2EA0331}" type="presOf" srcId="{394B49EB-5B48-4D41-9BB4-57101054EC47}" destId="{A443790B-4B3F-4ACE-87D7-2C099C57E664}" srcOrd="0" destOrd="1" presId="urn:microsoft.com/office/officeart/2005/8/layout/radial2"/>
    <dgm:cxn modelId="{3BA6FFDE-69B4-4799-B7D5-F7A6C6120D14}" srcId="{C6A46123-89B2-4B3A-85B4-F9D9D03DDE1C}" destId="{5C244681-3B81-4A2A-A5D7-DE1DA2EF9384}" srcOrd="1" destOrd="0" parTransId="{41ECAE3D-46AE-49C3-89FA-2DCA3ECAED8C}" sibTransId="{C5E412F2-72ED-443F-9EEC-9FD734FDAAFF}"/>
    <dgm:cxn modelId="{5CE064F6-B163-484C-9B31-47626FCD448C}" type="presOf" srcId="{C6A46123-89B2-4B3A-85B4-F9D9D03DDE1C}" destId="{AE1C69CD-EBEA-4FE7-8A84-EC65372A1618}" srcOrd="0" destOrd="0" presId="urn:microsoft.com/office/officeart/2005/8/layout/radial2"/>
    <dgm:cxn modelId="{9D1752FD-DE8E-4970-9A16-1E1B52C5B9B9}" srcId="{20A8D5FE-7E56-4823-8E04-22FA427620B7}" destId="{D3E292B8-1882-4147-BA2D-6B54C36311AC}" srcOrd="1" destOrd="0" parTransId="{004183A1-4460-400F-B07E-134FDE2CDFEC}" sibTransId="{89889784-0810-4496-B987-287E3535E8F0}"/>
    <dgm:cxn modelId="{5EA23F41-0F64-417E-B9BD-4E540D014F29}" type="presParOf" srcId="{65D3CD51-9E90-41A8-919C-8164326F701F}" destId="{2661EF69-D5B9-4F0A-93A3-5027A950AE12}" srcOrd="0" destOrd="0" presId="urn:microsoft.com/office/officeart/2005/8/layout/radial2"/>
    <dgm:cxn modelId="{167AE3B1-8605-4CFF-BF7A-0B2DFA844199}" type="presParOf" srcId="{2661EF69-D5B9-4F0A-93A3-5027A950AE12}" destId="{676647CA-0CDD-4143-8E08-C6E260E14EFC}" srcOrd="0" destOrd="0" presId="urn:microsoft.com/office/officeart/2005/8/layout/radial2"/>
    <dgm:cxn modelId="{B9E6A811-8328-472E-91EC-2FB7405BC62C}" type="presParOf" srcId="{676647CA-0CDD-4143-8E08-C6E260E14EFC}" destId="{8F276CFB-8981-4E52-9F25-BB505D5B9FDF}" srcOrd="0" destOrd="0" presId="urn:microsoft.com/office/officeart/2005/8/layout/radial2"/>
    <dgm:cxn modelId="{5B7F2311-4CC8-4DB1-A67F-4C275307771C}" type="presParOf" srcId="{676647CA-0CDD-4143-8E08-C6E260E14EFC}" destId="{5365400B-8CE0-47B5-9D85-544DDFB8ED77}" srcOrd="1" destOrd="0" presId="urn:microsoft.com/office/officeart/2005/8/layout/radial2"/>
    <dgm:cxn modelId="{07A6737B-3544-42AC-813E-1B9C7AB92D52}" type="presParOf" srcId="{2661EF69-D5B9-4F0A-93A3-5027A950AE12}" destId="{9D39B62F-CE46-4874-AE95-25BCCECA2A3E}" srcOrd="1" destOrd="0" presId="urn:microsoft.com/office/officeart/2005/8/layout/radial2"/>
    <dgm:cxn modelId="{5D5F0A08-EFAA-492D-8522-0864829C1170}" type="presParOf" srcId="{2661EF69-D5B9-4F0A-93A3-5027A950AE12}" destId="{E7D2CA74-7CED-4EDA-823D-3EA7FDAF69B5}" srcOrd="2" destOrd="0" presId="urn:microsoft.com/office/officeart/2005/8/layout/radial2"/>
    <dgm:cxn modelId="{38CA9D1E-262F-46AB-BD6F-E28D6A6F92A6}" type="presParOf" srcId="{E7D2CA74-7CED-4EDA-823D-3EA7FDAF69B5}" destId="{42F8A014-7DC6-4B54-B23C-A6542D481215}" srcOrd="0" destOrd="0" presId="urn:microsoft.com/office/officeart/2005/8/layout/radial2"/>
    <dgm:cxn modelId="{F8042FA3-8090-40C7-B7B9-F9729747B40E}" type="presParOf" srcId="{E7D2CA74-7CED-4EDA-823D-3EA7FDAF69B5}" destId="{2D6D6C78-6C99-4D56-B6AA-7F26EF8F1069}" srcOrd="1" destOrd="0" presId="urn:microsoft.com/office/officeart/2005/8/layout/radial2"/>
    <dgm:cxn modelId="{6C021475-D43D-4F55-8EE5-25F2AF030F7C}" type="presParOf" srcId="{2661EF69-D5B9-4F0A-93A3-5027A950AE12}" destId="{70FA3DEB-19BA-4DD3-97C9-39C008DB18F1}" srcOrd="3" destOrd="0" presId="urn:microsoft.com/office/officeart/2005/8/layout/radial2"/>
    <dgm:cxn modelId="{7944AF5F-6A90-491B-A12E-08D6185E0B41}" type="presParOf" srcId="{2661EF69-D5B9-4F0A-93A3-5027A950AE12}" destId="{D4497D49-1081-4AFB-AECE-87C46DAD3365}" srcOrd="4" destOrd="0" presId="urn:microsoft.com/office/officeart/2005/8/layout/radial2"/>
    <dgm:cxn modelId="{D199BA0A-D703-4CC2-B71B-2B9E0472FD10}" type="presParOf" srcId="{D4497D49-1081-4AFB-AECE-87C46DAD3365}" destId="{AE1C69CD-EBEA-4FE7-8A84-EC65372A1618}" srcOrd="0" destOrd="0" presId="urn:microsoft.com/office/officeart/2005/8/layout/radial2"/>
    <dgm:cxn modelId="{69FDED8A-FFAE-44EC-A8CB-7245F207959F}" type="presParOf" srcId="{D4497D49-1081-4AFB-AECE-87C46DAD3365}" destId="{59CA5381-B373-41C2-B79D-80EB4B26939B}" srcOrd="1" destOrd="0" presId="urn:microsoft.com/office/officeart/2005/8/layout/radial2"/>
    <dgm:cxn modelId="{14BC92A5-CDB3-4E84-88FE-A848BF982F47}" type="presParOf" srcId="{2661EF69-D5B9-4F0A-93A3-5027A950AE12}" destId="{B0548464-4B78-46B8-B311-F1838CB1FF66}" srcOrd="5" destOrd="0" presId="urn:microsoft.com/office/officeart/2005/8/layout/radial2"/>
    <dgm:cxn modelId="{26BA7161-409C-46A1-9A07-2B6F49C18D46}" type="presParOf" srcId="{2661EF69-D5B9-4F0A-93A3-5027A950AE12}" destId="{674DFEE5-EA28-4985-9DB6-04D03035C36F}" srcOrd="6" destOrd="0" presId="urn:microsoft.com/office/officeart/2005/8/layout/radial2"/>
    <dgm:cxn modelId="{6ED26C0E-78B0-45BD-9846-151851BAE638}" type="presParOf" srcId="{674DFEE5-EA28-4985-9DB6-04D03035C36F}" destId="{0D088368-6C52-4415-9503-226771C4A1DD}" srcOrd="0" destOrd="0" presId="urn:microsoft.com/office/officeart/2005/8/layout/radial2"/>
    <dgm:cxn modelId="{7BC9FF0A-5C52-42D4-B890-01D394C5E67B}" type="presParOf" srcId="{674DFEE5-EA28-4985-9DB6-04D03035C36F}" destId="{A443790B-4B3F-4ACE-87D7-2C099C57E66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4BE160-98D7-46D1-8085-FD3472E37F4D}"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F6A9B146-FBB5-4543-BB1D-76ECF3707729}">
      <dgm:prSet phldrT="[Text]"/>
      <dgm:spPr/>
      <dgm:t>
        <a:bodyPr/>
        <a:lstStyle/>
        <a:p>
          <a:r>
            <a:rPr lang="en-US"/>
            <a:t>Did we implement the plan?</a:t>
          </a:r>
        </a:p>
      </dgm:t>
    </dgm:pt>
    <dgm:pt modelId="{C8B9037E-789D-4C6D-BCF7-89B885E11886}" type="parTrans" cxnId="{704D24EF-FBF8-4EE4-8058-EB70FAB1F87A}">
      <dgm:prSet/>
      <dgm:spPr/>
      <dgm:t>
        <a:bodyPr/>
        <a:lstStyle/>
        <a:p>
          <a:endParaRPr lang="en-US"/>
        </a:p>
      </dgm:t>
    </dgm:pt>
    <dgm:pt modelId="{12624F75-4FD1-49C0-80D3-DCBE6BB9C1F0}" type="sibTrans" cxnId="{704D24EF-FBF8-4EE4-8058-EB70FAB1F87A}">
      <dgm:prSet/>
      <dgm:spPr/>
      <dgm:t>
        <a:bodyPr/>
        <a:lstStyle/>
        <a:p>
          <a:endParaRPr lang="en-US"/>
        </a:p>
      </dgm:t>
    </dgm:pt>
    <dgm:pt modelId="{39750CEF-1A98-4F32-962C-14980C3B945E}" type="asst">
      <dgm:prSet phldrT="[Text]"/>
      <dgm:spPr/>
      <dgm:t>
        <a:bodyPr/>
        <a:lstStyle/>
        <a:p>
          <a:r>
            <a:rPr lang="en-US"/>
            <a:t>Yes</a:t>
          </a:r>
        </a:p>
      </dgm:t>
    </dgm:pt>
    <dgm:pt modelId="{87A40484-F612-450C-8D3A-DCA12584C8F1}" type="parTrans" cxnId="{888418AE-5C06-4F3C-A3A1-B71431FD800B}">
      <dgm:prSet/>
      <dgm:spPr/>
      <dgm:t>
        <a:bodyPr/>
        <a:lstStyle/>
        <a:p>
          <a:endParaRPr lang="en-US"/>
        </a:p>
      </dgm:t>
    </dgm:pt>
    <dgm:pt modelId="{9127FC46-22D6-4259-A0B7-93B0B79994DD}" type="sibTrans" cxnId="{888418AE-5C06-4F3C-A3A1-B71431FD800B}">
      <dgm:prSet/>
      <dgm:spPr/>
      <dgm:t>
        <a:bodyPr/>
        <a:lstStyle/>
        <a:p>
          <a:endParaRPr lang="en-US"/>
        </a:p>
      </dgm:t>
    </dgm:pt>
    <dgm:pt modelId="{4FAED047-B6D0-49FD-9943-D878CBAFC8DE}" type="asst">
      <dgm:prSet/>
      <dgm:spPr/>
      <dgm:t>
        <a:bodyPr/>
        <a:lstStyle/>
        <a:p>
          <a:r>
            <a:rPr lang="en-US"/>
            <a:t>No</a:t>
          </a:r>
        </a:p>
      </dgm:t>
    </dgm:pt>
    <dgm:pt modelId="{78C93597-1F1D-4729-9E6C-E0F4BD418FB5}" type="parTrans" cxnId="{0676ADBA-5CBF-40AB-A933-8F0BB801D19E}">
      <dgm:prSet/>
      <dgm:spPr/>
      <dgm:t>
        <a:bodyPr/>
        <a:lstStyle/>
        <a:p>
          <a:endParaRPr lang="en-US"/>
        </a:p>
      </dgm:t>
    </dgm:pt>
    <dgm:pt modelId="{5EA25E43-B4A8-4B5D-AA7A-C461FFCF319F}" type="sibTrans" cxnId="{0676ADBA-5CBF-40AB-A933-8F0BB801D19E}">
      <dgm:prSet/>
      <dgm:spPr/>
      <dgm:t>
        <a:bodyPr/>
        <a:lstStyle/>
        <a:p>
          <a:endParaRPr lang="en-US"/>
        </a:p>
      </dgm:t>
    </dgm:pt>
    <dgm:pt modelId="{AB750DD7-7D0A-471A-96F6-7192FFA79C03}" type="asst">
      <dgm:prSet/>
      <dgm:spPr/>
      <dgm:t>
        <a:bodyPr/>
        <a:lstStyle/>
        <a:p>
          <a:r>
            <a:rPr lang="en-US" dirty="0"/>
            <a:t>Did we find the right root cause?</a:t>
          </a:r>
        </a:p>
      </dgm:t>
    </dgm:pt>
    <dgm:pt modelId="{5585D49F-C27F-40BB-9BDF-464EC3FB25AD}" type="parTrans" cxnId="{A67768EA-71E3-45FC-B13F-54067B427CB9}">
      <dgm:prSet/>
      <dgm:spPr/>
      <dgm:t>
        <a:bodyPr/>
        <a:lstStyle/>
        <a:p>
          <a:endParaRPr lang="en-US"/>
        </a:p>
      </dgm:t>
    </dgm:pt>
    <dgm:pt modelId="{00FDF27B-DAAC-4F7B-8C3D-82B75BAC8E5B}" type="sibTrans" cxnId="{A67768EA-71E3-45FC-B13F-54067B427CB9}">
      <dgm:prSet/>
      <dgm:spPr/>
      <dgm:t>
        <a:bodyPr/>
        <a:lstStyle/>
        <a:p>
          <a:endParaRPr lang="en-US"/>
        </a:p>
      </dgm:t>
    </dgm:pt>
    <dgm:pt modelId="{41DB962D-50AE-48D7-BAAD-FAC79EF98331}" type="asst">
      <dgm:prSet/>
      <dgm:spPr/>
      <dgm:t>
        <a:bodyPr/>
        <a:lstStyle/>
        <a:p>
          <a:r>
            <a:rPr lang="en-US"/>
            <a:t>Did we address the right root cause?</a:t>
          </a:r>
        </a:p>
      </dgm:t>
    </dgm:pt>
    <dgm:pt modelId="{6FF9A715-545A-42DF-A76E-E5BC9F64B8DF}" type="parTrans" cxnId="{F178C654-820E-4C27-9C9D-0775DC7A6028}">
      <dgm:prSet/>
      <dgm:spPr/>
      <dgm:t>
        <a:bodyPr/>
        <a:lstStyle/>
        <a:p>
          <a:endParaRPr lang="en-US"/>
        </a:p>
      </dgm:t>
    </dgm:pt>
    <dgm:pt modelId="{1E28278C-EB3F-496D-A8D7-DDE52AA7F5C3}" type="sibTrans" cxnId="{F178C654-820E-4C27-9C9D-0775DC7A6028}">
      <dgm:prSet/>
      <dgm:spPr/>
      <dgm:t>
        <a:bodyPr/>
        <a:lstStyle/>
        <a:p>
          <a:endParaRPr lang="en-US"/>
        </a:p>
      </dgm:t>
    </dgm:pt>
    <dgm:pt modelId="{5685D9AD-8FB2-4979-A676-BC69EC698517}" type="asst">
      <dgm:prSet/>
      <dgm:spPr/>
      <dgm:t>
        <a:bodyPr/>
        <a:lstStyle/>
        <a:p>
          <a:r>
            <a:rPr lang="en-US"/>
            <a:t>Are there obstacles to implementation?</a:t>
          </a:r>
        </a:p>
      </dgm:t>
    </dgm:pt>
    <dgm:pt modelId="{CB715F0B-711C-4BAC-9DFF-7993F7FE1945}" type="parTrans" cxnId="{5166C854-63C4-4744-B1C5-273457796766}">
      <dgm:prSet/>
      <dgm:spPr/>
      <dgm:t>
        <a:bodyPr/>
        <a:lstStyle/>
        <a:p>
          <a:endParaRPr lang="en-US"/>
        </a:p>
      </dgm:t>
    </dgm:pt>
    <dgm:pt modelId="{7D8F9BFF-160D-48EF-BFF6-8AD367DDCBB0}" type="sibTrans" cxnId="{5166C854-63C4-4744-B1C5-273457796766}">
      <dgm:prSet/>
      <dgm:spPr/>
      <dgm:t>
        <a:bodyPr/>
        <a:lstStyle/>
        <a:p>
          <a:endParaRPr lang="en-US"/>
        </a:p>
      </dgm:t>
    </dgm:pt>
    <dgm:pt modelId="{5B9B1E3C-3CEF-470D-B1B2-022B238E58F2}" type="asst">
      <dgm:prSet/>
      <dgm:spPr/>
      <dgm:t>
        <a:bodyPr/>
        <a:lstStyle/>
        <a:p>
          <a:r>
            <a:rPr lang="en-US"/>
            <a:t>Yes</a:t>
          </a:r>
        </a:p>
      </dgm:t>
    </dgm:pt>
    <dgm:pt modelId="{9AD03A56-DB8E-467E-A126-A861FC5F11FB}" type="parTrans" cxnId="{90432056-0D9F-4EC6-BF43-32DE24FA1952}">
      <dgm:prSet/>
      <dgm:spPr/>
      <dgm:t>
        <a:bodyPr/>
        <a:lstStyle/>
        <a:p>
          <a:endParaRPr lang="en-US"/>
        </a:p>
      </dgm:t>
    </dgm:pt>
    <dgm:pt modelId="{B2F92628-648A-4C2A-BCFC-C55D326A0E4B}" type="sibTrans" cxnId="{90432056-0D9F-4EC6-BF43-32DE24FA1952}">
      <dgm:prSet/>
      <dgm:spPr/>
      <dgm:t>
        <a:bodyPr/>
        <a:lstStyle/>
        <a:p>
          <a:endParaRPr lang="en-US"/>
        </a:p>
      </dgm:t>
    </dgm:pt>
    <dgm:pt modelId="{B8C34ED7-4FD4-410F-AB18-147132F586F0}" type="asst">
      <dgm:prSet/>
      <dgm:spPr/>
      <dgm:t>
        <a:bodyPr/>
        <a:lstStyle/>
        <a:p>
          <a:r>
            <a:rPr lang="en-US"/>
            <a:t>No</a:t>
          </a:r>
        </a:p>
      </dgm:t>
    </dgm:pt>
    <dgm:pt modelId="{7912D9F9-D16C-46B7-9AD1-F99118F48CD4}" type="parTrans" cxnId="{951B90D5-B50D-46D5-8551-70D2E9090918}">
      <dgm:prSet/>
      <dgm:spPr/>
      <dgm:t>
        <a:bodyPr/>
        <a:lstStyle/>
        <a:p>
          <a:endParaRPr lang="en-US"/>
        </a:p>
      </dgm:t>
    </dgm:pt>
    <dgm:pt modelId="{3C37C6C8-CBF3-4A60-B107-8F8A52036800}" type="sibTrans" cxnId="{951B90D5-B50D-46D5-8551-70D2E9090918}">
      <dgm:prSet/>
      <dgm:spPr/>
      <dgm:t>
        <a:bodyPr/>
        <a:lstStyle/>
        <a:p>
          <a:endParaRPr lang="en-US"/>
        </a:p>
      </dgm:t>
    </dgm:pt>
    <dgm:pt modelId="{A79ECBCB-FC9A-423E-ABAB-6D774967812A}" type="asst">
      <dgm:prSet/>
      <dgm:spPr/>
      <dgm:t>
        <a:bodyPr/>
        <a:lstStyle/>
        <a:p>
          <a:r>
            <a:rPr lang="en-US"/>
            <a:t>Yes</a:t>
          </a:r>
        </a:p>
      </dgm:t>
    </dgm:pt>
    <dgm:pt modelId="{F4DC121F-0B4B-4FEE-9369-96112F544FD8}" type="parTrans" cxnId="{6B81F622-AF18-4CEE-B6C0-6BBDBA9CC314}">
      <dgm:prSet/>
      <dgm:spPr/>
      <dgm:t>
        <a:bodyPr/>
        <a:lstStyle/>
        <a:p>
          <a:endParaRPr lang="en-US"/>
        </a:p>
      </dgm:t>
    </dgm:pt>
    <dgm:pt modelId="{82A8A08D-3775-42AA-A030-28AEAF20552E}" type="sibTrans" cxnId="{6B81F622-AF18-4CEE-B6C0-6BBDBA9CC314}">
      <dgm:prSet/>
      <dgm:spPr/>
      <dgm:t>
        <a:bodyPr/>
        <a:lstStyle/>
        <a:p>
          <a:endParaRPr lang="en-US"/>
        </a:p>
      </dgm:t>
    </dgm:pt>
    <dgm:pt modelId="{898B3027-F9C9-4E8B-91AB-100B1E617144}" type="asst">
      <dgm:prSet/>
      <dgm:spPr/>
      <dgm:t>
        <a:bodyPr/>
        <a:lstStyle/>
        <a:p>
          <a:r>
            <a:rPr lang="en-US" dirty="0"/>
            <a:t>Modify plan to better address cause.</a:t>
          </a:r>
        </a:p>
      </dgm:t>
    </dgm:pt>
    <dgm:pt modelId="{E436CA63-3159-4396-966B-10DC7A05D76C}" type="parTrans" cxnId="{D4A4E06F-7317-42FC-BDD2-909397A30787}">
      <dgm:prSet/>
      <dgm:spPr/>
      <dgm:t>
        <a:bodyPr/>
        <a:lstStyle/>
        <a:p>
          <a:endParaRPr lang="en-US"/>
        </a:p>
      </dgm:t>
    </dgm:pt>
    <dgm:pt modelId="{DE2C8660-4C65-4F83-B0F1-F7E92C567B06}" type="sibTrans" cxnId="{D4A4E06F-7317-42FC-BDD2-909397A30787}">
      <dgm:prSet/>
      <dgm:spPr/>
      <dgm:t>
        <a:bodyPr/>
        <a:lstStyle/>
        <a:p>
          <a:endParaRPr lang="en-US"/>
        </a:p>
      </dgm:t>
    </dgm:pt>
    <dgm:pt modelId="{C9AA85CC-1E11-4674-846B-CC5DB7A60F6F}" type="asst">
      <dgm:prSet/>
      <dgm:spPr/>
      <dgm:t>
        <a:bodyPr/>
        <a:lstStyle/>
        <a:p>
          <a:r>
            <a:rPr lang="en-US"/>
            <a:t>No</a:t>
          </a:r>
        </a:p>
      </dgm:t>
    </dgm:pt>
    <dgm:pt modelId="{EBB9EC37-5093-4D50-B29A-26172334EA7D}" type="parTrans" cxnId="{67C65FFB-2F08-4B3B-B899-4443BB4D4D05}">
      <dgm:prSet/>
      <dgm:spPr/>
      <dgm:t>
        <a:bodyPr/>
        <a:lstStyle/>
        <a:p>
          <a:endParaRPr lang="en-US"/>
        </a:p>
      </dgm:t>
    </dgm:pt>
    <dgm:pt modelId="{60099171-7F1D-4274-B186-E54385DC2052}" type="sibTrans" cxnId="{67C65FFB-2F08-4B3B-B899-4443BB4D4D05}">
      <dgm:prSet/>
      <dgm:spPr/>
      <dgm:t>
        <a:bodyPr/>
        <a:lstStyle/>
        <a:p>
          <a:endParaRPr lang="en-US"/>
        </a:p>
      </dgm:t>
    </dgm:pt>
    <dgm:pt modelId="{C2FA5743-ED50-4B58-AC0B-90D15BA5AE5E}" type="asst">
      <dgm:prSet/>
      <dgm:spPr/>
      <dgm:t>
        <a:bodyPr/>
        <a:lstStyle/>
        <a:p>
          <a:r>
            <a:rPr lang="en-US" dirty="0"/>
            <a:t>Go back to data to determine root cause.</a:t>
          </a:r>
        </a:p>
      </dgm:t>
    </dgm:pt>
    <dgm:pt modelId="{AE26BB88-625D-43C6-B537-142BC320618D}" type="parTrans" cxnId="{D95D3EA7-51A4-4A04-929F-C48D2D3056B6}">
      <dgm:prSet/>
      <dgm:spPr/>
      <dgm:t>
        <a:bodyPr/>
        <a:lstStyle/>
        <a:p>
          <a:endParaRPr lang="en-US"/>
        </a:p>
      </dgm:t>
    </dgm:pt>
    <dgm:pt modelId="{1E2AB406-7669-4F8A-B065-D051570F338C}" type="sibTrans" cxnId="{D95D3EA7-51A4-4A04-929F-C48D2D3056B6}">
      <dgm:prSet/>
      <dgm:spPr/>
      <dgm:t>
        <a:bodyPr/>
        <a:lstStyle/>
        <a:p>
          <a:endParaRPr lang="en-US"/>
        </a:p>
      </dgm:t>
    </dgm:pt>
    <dgm:pt modelId="{5CC3C9EF-5C6F-4DD4-867B-35A5EC280676}" type="asst">
      <dgm:prSet/>
      <dgm:spPr/>
      <dgm:t>
        <a:bodyPr/>
        <a:lstStyle/>
        <a:p>
          <a:r>
            <a:rPr lang="en-US" dirty="0"/>
            <a:t>Address obstacles.</a:t>
          </a:r>
        </a:p>
      </dgm:t>
    </dgm:pt>
    <dgm:pt modelId="{E3964E72-4385-428B-A869-9B5E5D58802D}" type="parTrans" cxnId="{C96FB897-346B-452C-9E01-A754537F1294}">
      <dgm:prSet/>
      <dgm:spPr/>
      <dgm:t>
        <a:bodyPr/>
        <a:lstStyle/>
        <a:p>
          <a:endParaRPr lang="en-US"/>
        </a:p>
      </dgm:t>
    </dgm:pt>
    <dgm:pt modelId="{CFE8EEAD-7C75-4F03-8377-0641C0C1B6B7}" type="sibTrans" cxnId="{C96FB897-346B-452C-9E01-A754537F1294}">
      <dgm:prSet/>
      <dgm:spPr/>
      <dgm:t>
        <a:bodyPr/>
        <a:lstStyle/>
        <a:p>
          <a:endParaRPr lang="en-US"/>
        </a:p>
      </dgm:t>
    </dgm:pt>
    <dgm:pt modelId="{CFFEDEF4-496C-4060-B079-E4AF14561824}" type="asst">
      <dgm:prSet/>
      <dgm:spPr/>
      <dgm:t>
        <a:bodyPr/>
        <a:lstStyle/>
        <a:p>
          <a:r>
            <a:rPr lang="en-US" dirty="0"/>
            <a:t>Implement plan.</a:t>
          </a:r>
        </a:p>
      </dgm:t>
    </dgm:pt>
    <dgm:pt modelId="{ED7BF8A3-0B06-4B9B-9DDC-7F836FB71DE7}" type="parTrans" cxnId="{3AEE9720-547A-4613-9EC8-7191E2B23606}">
      <dgm:prSet/>
      <dgm:spPr/>
      <dgm:t>
        <a:bodyPr/>
        <a:lstStyle/>
        <a:p>
          <a:endParaRPr lang="en-US"/>
        </a:p>
      </dgm:t>
    </dgm:pt>
    <dgm:pt modelId="{A9AE66C9-076C-4EAD-873F-9D369E617E07}" type="sibTrans" cxnId="{3AEE9720-547A-4613-9EC8-7191E2B23606}">
      <dgm:prSet/>
      <dgm:spPr/>
      <dgm:t>
        <a:bodyPr/>
        <a:lstStyle/>
        <a:p>
          <a:endParaRPr lang="en-US"/>
        </a:p>
      </dgm:t>
    </dgm:pt>
    <dgm:pt modelId="{38D96A72-1A11-4CF5-AAFE-5D2266F05EF5}" type="pres">
      <dgm:prSet presAssocID="{5E4BE160-98D7-46D1-8085-FD3472E37F4D}" presName="hierChild1" presStyleCnt="0">
        <dgm:presLayoutVars>
          <dgm:chPref val="1"/>
          <dgm:dir/>
          <dgm:animOne val="branch"/>
          <dgm:animLvl val="lvl"/>
          <dgm:resizeHandles/>
        </dgm:presLayoutVars>
      </dgm:prSet>
      <dgm:spPr/>
    </dgm:pt>
    <dgm:pt modelId="{BB60871B-881C-4B46-BA3D-599434FEC4E9}" type="pres">
      <dgm:prSet presAssocID="{F6A9B146-FBB5-4543-BB1D-76ECF3707729}" presName="hierRoot1" presStyleCnt="0"/>
      <dgm:spPr/>
    </dgm:pt>
    <dgm:pt modelId="{49A43B2A-0CC9-41E4-995B-98FCEA67A474}" type="pres">
      <dgm:prSet presAssocID="{F6A9B146-FBB5-4543-BB1D-76ECF3707729}" presName="composite" presStyleCnt="0"/>
      <dgm:spPr/>
    </dgm:pt>
    <dgm:pt modelId="{42057929-8FAB-4591-B58C-F32CA232FA94}" type="pres">
      <dgm:prSet presAssocID="{F6A9B146-FBB5-4543-BB1D-76ECF3707729}" presName="background" presStyleLbl="node0" presStyleIdx="0" presStyleCnt="1"/>
      <dgm:spPr/>
    </dgm:pt>
    <dgm:pt modelId="{093997EF-6B06-43FC-A74A-9CEFF9A0825C}" type="pres">
      <dgm:prSet presAssocID="{F6A9B146-FBB5-4543-BB1D-76ECF3707729}" presName="text" presStyleLbl="fgAcc0" presStyleIdx="0" presStyleCnt="1">
        <dgm:presLayoutVars>
          <dgm:chPref val="3"/>
        </dgm:presLayoutVars>
      </dgm:prSet>
      <dgm:spPr/>
    </dgm:pt>
    <dgm:pt modelId="{BE6667AA-C600-40C5-9967-EAE30DCC86C8}" type="pres">
      <dgm:prSet presAssocID="{F6A9B146-FBB5-4543-BB1D-76ECF3707729}" presName="hierChild2" presStyleCnt="0"/>
      <dgm:spPr/>
    </dgm:pt>
    <dgm:pt modelId="{19335384-057E-46C4-ACCF-1D9380EB83C4}" type="pres">
      <dgm:prSet presAssocID="{87A40484-F612-450C-8D3A-DCA12584C8F1}" presName="Name10" presStyleLbl="parChTrans1D2" presStyleIdx="0" presStyleCnt="2"/>
      <dgm:spPr/>
    </dgm:pt>
    <dgm:pt modelId="{98889572-23C7-4B5C-B659-C8078846C893}" type="pres">
      <dgm:prSet presAssocID="{39750CEF-1A98-4F32-962C-14980C3B945E}" presName="hierRoot2" presStyleCnt="0"/>
      <dgm:spPr/>
    </dgm:pt>
    <dgm:pt modelId="{07236CA5-F3D4-4C97-931F-6D26BDEEFDA0}" type="pres">
      <dgm:prSet presAssocID="{39750CEF-1A98-4F32-962C-14980C3B945E}" presName="composite2" presStyleCnt="0"/>
      <dgm:spPr/>
    </dgm:pt>
    <dgm:pt modelId="{56067466-40A1-4FE2-8740-32E71CE14A02}" type="pres">
      <dgm:prSet presAssocID="{39750CEF-1A98-4F32-962C-14980C3B945E}" presName="background2" presStyleLbl="asst1" presStyleIdx="0" presStyleCnt="13"/>
      <dgm:spPr/>
    </dgm:pt>
    <dgm:pt modelId="{1100CBCA-D8AA-409D-AD5E-CE26287A2581}" type="pres">
      <dgm:prSet presAssocID="{39750CEF-1A98-4F32-962C-14980C3B945E}" presName="text2" presStyleLbl="fgAcc2" presStyleIdx="0" presStyleCnt="2">
        <dgm:presLayoutVars>
          <dgm:chPref val="3"/>
        </dgm:presLayoutVars>
      </dgm:prSet>
      <dgm:spPr/>
    </dgm:pt>
    <dgm:pt modelId="{9E6AD7D1-CFDF-4AFC-9D3C-BE21CA1A9409}" type="pres">
      <dgm:prSet presAssocID="{39750CEF-1A98-4F32-962C-14980C3B945E}" presName="hierChild3" presStyleCnt="0"/>
      <dgm:spPr/>
    </dgm:pt>
    <dgm:pt modelId="{E6E77539-7661-4395-8E64-9F8880349696}" type="pres">
      <dgm:prSet presAssocID="{5585D49F-C27F-40BB-9BDF-464EC3FB25AD}" presName="Name17" presStyleLbl="parChTrans1D3" presStyleIdx="0" presStyleCnt="3"/>
      <dgm:spPr/>
    </dgm:pt>
    <dgm:pt modelId="{8A117671-64FD-4509-9E0B-7CD2EB397C35}" type="pres">
      <dgm:prSet presAssocID="{AB750DD7-7D0A-471A-96F6-7192FFA79C03}" presName="hierRoot3" presStyleCnt="0"/>
      <dgm:spPr/>
    </dgm:pt>
    <dgm:pt modelId="{C31493CC-9734-46FC-8894-E9AB4801E4F5}" type="pres">
      <dgm:prSet presAssocID="{AB750DD7-7D0A-471A-96F6-7192FFA79C03}" presName="composite3" presStyleCnt="0"/>
      <dgm:spPr/>
    </dgm:pt>
    <dgm:pt modelId="{CBF40282-D081-4FB9-9A93-B604A33CAE8D}" type="pres">
      <dgm:prSet presAssocID="{AB750DD7-7D0A-471A-96F6-7192FFA79C03}" presName="background3" presStyleLbl="asst1" presStyleIdx="1" presStyleCnt="13"/>
      <dgm:spPr/>
    </dgm:pt>
    <dgm:pt modelId="{3046633E-3E3D-43FD-8AAD-29A6FA3E7F83}" type="pres">
      <dgm:prSet presAssocID="{AB750DD7-7D0A-471A-96F6-7192FFA79C03}" presName="text3" presStyleLbl="fgAcc3" presStyleIdx="0" presStyleCnt="3">
        <dgm:presLayoutVars>
          <dgm:chPref val="3"/>
        </dgm:presLayoutVars>
      </dgm:prSet>
      <dgm:spPr/>
    </dgm:pt>
    <dgm:pt modelId="{67C4C0FA-6B6D-46E8-A585-2436EF592C93}" type="pres">
      <dgm:prSet presAssocID="{AB750DD7-7D0A-471A-96F6-7192FFA79C03}" presName="hierChild4" presStyleCnt="0"/>
      <dgm:spPr/>
    </dgm:pt>
    <dgm:pt modelId="{35309722-E6E8-4F64-8C53-ABD868A757E4}" type="pres">
      <dgm:prSet presAssocID="{F4DC121F-0B4B-4FEE-9369-96112F544FD8}" presName="Name23" presStyleLbl="parChTrans1D4" presStyleIdx="0" presStyleCnt="8"/>
      <dgm:spPr/>
    </dgm:pt>
    <dgm:pt modelId="{57354DC5-4CEE-4529-BA9E-D31CD8708732}" type="pres">
      <dgm:prSet presAssocID="{A79ECBCB-FC9A-423E-ABAB-6D774967812A}" presName="hierRoot4" presStyleCnt="0"/>
      <dgm:spPr/>
    </dgm:pt>
    <dgm:pt modelId="{E86748A9-191C-494A-8C4C-066ABB98B9DF}" type="pres">
      <dgm:prSet presAssocID="{A79ECBCB-FC9A-423E-ABAB-6D774967812A}" presName="composite4" presStyleCnt="0"/>
      <dgm:spPr/>
    </dgm:pt>
    <dgm:pt modelId="{00C7A1DB-D9D6-4DA6-8ACB-190F206D1C26}" type="pres">
      <dgm:prSet presAssocID="{A79ECBCB-FC9A-423E-ABAB-6D774967812A}" presName="background4" presStyleLbl="asst1" presStyleIdx="2" presStyleCnt="13"/>
      <dgm:spPr/>
    </dgm:pt>
    <dgm:pt modelId="{C60774CE-2129-481C-A1BD-6578D02179B7}" type="pres">
      <dgm:prSet presAssocID="{A79ECBCB-FC9A-423E-ABAB-6D774967812A}" presName="text4" presStyleLbl="fgAcc4" presStyleIdx="0" presStyleCnt="8">
        <dgm:presLayoutVars>
          <dgm:chPref val="3"/>
        </dgm:presLayoutVars>
      </dgm:prSet>
      <dgm:spPr/>
    </dgm:pt>
    <dgm:pt modelId="{298691EB-F3F4-40D3-8A0C-65C9EBB29509}" type="pres">
      <dgm:prSet presAssocID="{A79ECBCB-FC9A-423E-ABAB-6D774967812A}" presName="hierChild5" presStyleCnt="0"/>
      <dgm:spPr/>
    </dgm:pt>
    <dgm:pt modelId="{7EB785BC-A3E5-485C-ABBB-A4BAFC1DAE96}" type="pres">
      <dgm:prSet presAssocID="{E436CA63-3159-4396-966B-10DC7A05D76C}" presName="Name23" presStyleLbl="parChTrans1D4" presStyleIdx="1" presStyleCnt="8"/>
      <dgm:spPr/>
    </dgm:pt>
    <dgm:pt modelId="{F8E0736D-CCAE-4987-803A-B954406385C9}" type="pres">
      <dgm:prSet presAssocID="{898B3027-F9C9-4E8B-91AB-100B1E617144}" presName="hierRoot4" presStyleCnt="0"/>
      <dgm:spPr/>
    </dgm:pt>
    <dgm:pt modelId="{ECA7299F-8D1B-4836-B594-7838E987343B}" type="pres">
      <dgm:prSet presAssocID="{898B3027-F9C9-4E8B-91AB-100B1E617144}" presName="composite4" presStyleCnt="0"/>
      <dgm:spPr/>
    </dgm:pt>
    <dgm:pt modelId="{20DCB3F3-A017-47B8-8E4D-0FFCC57FBC57}" type="pres">
      <dgm:prSet presAssocID="{898B3027-F9C9-4E8B-91AB-100B1E617144}" presName="background4" presStyleLbl="asst1" presStyleIdx="3" presStyleCnt="13"/>
      <dgm:spPr/>
    </dgm:pt>
    <dgm:pt modelId="{FB3A066A-34B9-4685-88CF-1C7E3C1F5CC2}" type="pres">
      <dgm:prSet presAssocID="{898B3027-F9C9-4E8B-91AB-100B1E617144}" presName="text4" presStyleLbl="fgAcc4" presStyleIdx="1" presStyleCnt="8">
        <dgm:presLayoutVars>
          <dgm:chPref val="3"/>
        </dgm:presLayoutVars>
      </dgm:prSet>
      <dgm:spPr/>
    </dgm:pt>
    <dgm:pt modelId="{51CCB0ED-DE7A-4100-8B40-00B5202C8268}" type="pres">
      <dgm:prSet presAssocID="{898B3027-F9C9-4E8B-91AB-100B1E617144}" presName="hierChild5" presStyleCnt="0"/>
      <dgm:spPr/>
    </dgm:pt>
    <dgm:pt modelId="{472A7443-3610-4432-8117-50BC8FAA5042}" type="pres">
      <dgm:prSet presAssocID="{EBB9EC37-5093-4D50-B29A-26172334EA7D}" presName="Name23" presStyleLbl="parChTrans1D4" presStyleIdx="2" presStyleCnt="8"/>
      <dgm:spPr/>
    </dgm:pt>
    <dgm:pt modelId="{E8E26A47-7995-416F-B45C-4957DA2A0ADA}" type="pres">
      <dgm:prSet presAssocID="{C9AA85CC-1E11-4674-846B-CC5DB7A60F6F}" presName="hierRoot4" presStyleCnt="0"/>
      <dgm:spPr/>
    </dgm:pt>
    <dgm:pt modelId="{3EA6A6C9-E7A5-470C-AB77-201E5DE51B8D}" type="pres">
      <dgm:prSet presAssocID="{C9AA85CC-1E11-4674-846B-CC5DB7A60F6F}" presName="composite4" presStyleCnt="0"/>
      <dgm:spPr/>
    </dgm:pt>
    <dgm:pt modelId="{E172E1E0-E043-43DA-8E86-12DDC7B0C458}" type="pres">
      <dgm:prSet presAssocID="{C9AA85CC-1E11-4674-846B-CC5DB7A60F6F}" presName="background4" presStyleLbl="asst1" presStyleIdx="4" presStyleCnt="13"/>
      <dgm:spPr/>
    </dgm:pt>
    <dgm:pt modelId="{A09EB754-BF43-4FD2-8851-C4D8E59CB007}" type="pres">
      <dgm:prSet presAssocID="{C9AA85CC-1E11-4674-846B-CC5DB7A60F6F}" presName="text4" presStyleLbl="fgAcc4" presStyleIdx="2" presStyleCnt="8">
        <dgm:presLayoutVars>
          <dgm:chPref val="3"/>
        </dgm:presLayoutVars>
      </dgm:prSet>
      <dgm:spPr/>
    </dgm:pt>
    <dgm:pt modelId="{075373BF-5842-4968-80B5-E2CE1487478F}" type="pres">
      <dgm:prSet presAssocID="{C9AA85CC-1E11-4674-846B-CC5DB7A60F6F}" presName="hierChild5" presStyleCnt="0"/>
      <dgm:spPr/>
    </dgm:pt>
    <dgm:pt modelId="{4D1034B7-C3C6-4539-A185-454FA1B746F5}" type="pres">
      <dgm:prSet presAssocID="{AE26BB88-625D-43C6-B537-142BC320618D}" presName="Name23" presStyleLbl="parChTrans1D4" presStyleIdx="3" presStyleCnt="8"/>
      <dgm:spPr/>
    </dgm:pt>
    <dgm:pt modelId="{9ECD8360-10E9-4A15-AD06-8AD000628824}" type="pres">
      <dgm:prSet presAssocID="{C2FA5743-ED50-4B58-AC0B-90D15BA5AE5E}" presName="hierRoot4" presStyleCnt="0"/>
      <dgm:spPr/>
    </dgm:pt>
    <dgm:pt modelId="{DC108C8C-39A9-4083-B380-4C420AF9E0D3}" type="pres">
      <dgm:prSet presAssocID="{C2FA5743-ED50-4B58-AC0B-90D15BA5AE5E}" presName="composite4" presStyleCnt="0"/>
      <dgm:spPr/>
    </dgm:pt>
    <dgm:pt modelId="{AB9715B1-BF1E-4E06-AA02-9748E1911CCA}" type="pres">
      <dgm:prSet presAssocID="{C2FA5743-ED50-4B58-AC0B-90D15BA5AE5E}" presName="background4" presStyleLbl="asst1" presStyleIdx="5" presStyleCnt="13"/>
      <dgm:spPr/>
    </dgm:pt>
    <dgm:pt modelId="{F37ADE94-F97A-41D3-949D-03738558EC2E}" type="pres">
      <dgm:prSet presAssocID="{C2FA5743-ED50-4B58-AC0B-90D15BA5AE5E}" presName="text4" presStyleLbl="fgAcc4" presStyleIdx="3" presStyleCnt="8">
        <dgm:presLayoutVars>
          <dgm:chPref val="3"/>
        </dgm:presLayoutVars>
      </dgm:prSet>
      <dgm:spPr/>
    </dgm:pt>
    <dgm:pt modelId="{A4292AC2-8545-408C-A6E1-51EFF1FE6A09}" type="pres">
      <dgm:prSet presAssocID="{C2FA5743-ED50-4B58-AC0B-90D15BA5AE5E}" presName="hierChild5" presStyleCnt="0"/>
      <dgm:spPr/>
    </dgm:pt>
    <dgm:pt modelId="{1A2E3E32-B855-47DE-8DD1-85730CEDEDF0}" type="pres">
      <dgm:prSet presAssocID="{6FF9A715-545A-42DF-A76E-E5BC9F64B8DF}" presName="Name17" presStyleLbl="parChTrans1D3" presStyleIdx="1" presStyleCnt="3"/>
      <dgm:spPr/>
    </dgm:pt>
    <dgm:pt modelId="{D23EE409-7895-4D2C-85D0-CDE29CB138E6}" type="pres">
      <dgm:prSet presAssocID="{41DB962D-50AE-48D7-BAAD-FAC79EF98331}" presName="hierRoot3" presStyleCnt="0"/>
      <dgm:spPr/>
    </dgm:pt>
    <dgm:pt modelId="{5B379DC6-C88F-49EB-8F96-D4CD2D8C83F5}" type="pres">
      <dgm:prSet presAssocID="{41DB962D-50AE-48D7-BAAD-FAC79EF98331}" presName="composite3" presStyleCnt="0"/>
      <dgm:spPr/>
    </dgm:pt>
    <dgm:pt modelId="{478B9DCF-1E10-4491-A88E-C794E619C873}" type="pres">
      <dgm:prSet presAssocID="{41DB962D-50AE-48D7-BAAD-FAC79EF98331}" presName="background3" presStyleLbl="asst1" presStyleIdx="6" presStyleCnt="13"/>
      <dgm:spPr/>
    </dgm:pt>
    <dgm:pt modelId="{9EDAAAC2-216B-4DB5-ACF8-9955CE2D96FD}" type="pres">
      <dgm:prSet presAssocID="{41DB962D-50AE-48D7-BAAD-FAC79EF98331}" presName="text3" presStyleLbl="fgAcc3" presStyleIdx="1" presStyleCnt="3">
        <dgm:presLayoutVars>
          <dgm:chPref val="3"/>
        </dgm:presLayoutVars>
      </dgm:prSet>
      <dgm:spPr/>
    </dgm:pt>
    <dgm:pt modelId="{F13C11A6-93A8-4632-A12E-5D89644843A8}" type="pres">
      <dgm:prSet presAssocID="{41DB962D-50AE-48D7-BAAD-FAC79EF98331}" presName="hierChild4" presStyleCnt="0"/>
      <dgm:spPr/>
    </dgm:pt>
    <dgm:pt modelId="{26DAE328-1077-4CE4-BD19-B805CEADEE96}" type="pres">
      <dgm:prSet presAssocID="{78C93597-1F1D-4729-9E6C-E0F4BD418FB5}" presName="Name10" presStyleLbl="parChTrans1D2" presStyleIdx="1" presStyleCnt="2"/>
      <dgm:spPr/>
    </dgm:pt>
    <dgm:pt modelId="{4086C8CE-9A45-48AC-B08A-4D599634FBBA}" type="pres">
      <dgm:prSet presAssocID="{4FAED047-B6D0-49FD-9943-D878CBAFC8DE}" presName="hierRoot2" presStyleCnt="0"/>
      <dgm:spPr/>
    </dgm:pt>
    <dgm:pt modelId="{DA34C430-9E59-4EC8-A6C4-53D20A4F874B}" type="pres">
      <dgm:prSet presAssocID="{4FAED047-B6D0-49FD-9943-D878CBAFC8DE}" presName="composite2" presStyleCnt="0"/>
      <dgm:spPr/>
    </dgm:pt>
    <dgm:pt modelId="{DB794447-CCF6-4FF9-AAD9-3A2DA2B42D12}" type="pres">
      <dgm:prSet presAssocID="{4FAED047-B6D0-49FD-9943-D878CBAFC8DE}" presName="background2" presStyleLbl="asst1" presStyleIdx="7" presStyleCnt="13"/>
      <dgm:spPr/>
    </dgm:pt>
    <dgm:pt modelId="{84E9B5F0-28C0-4DD3-9A55-572025F1F7FB}" type="pres">
      <dgm:prSet presAssocID="{4FAED047-B6D0-49FD-9943-D878CBAFC8DE}" presName="text2" presStyleLbl="fgAcc2" presStyleIdx="1" presStyleCnt="2">
        <dgm:presLayoutVars>
          <dgm:chPref val="3"/>
        </dgm:presLayoutVars>
      </dgm:prSet>
      <dgm:spPr/>
    </dgm:pt>
    <dgm:pt modelId="{AB4EDE21-B403-459E-887F-74093FD914B7}" type="pres">
      <dgm:prSet presAssocID="{4FAED047-B6D0-49FD-9943-D878CBAFC8DE}" presName="hierChild3" presStyleCnt="0"/>
      <dgm:spPr/>
    </dgm:pt>
    <dgm:pt modelId="{4D37F249-1D54-4BE2-93D9-6DE94F4637ED}" type="pres">
      <dgm:prSet presAssocID="{CB715F0B-711C-4BAC-9DFF-7993F7FE1945}" presName="Name17" presStyleLbl="parChTrans1D3" presStyleIdx="2" presStyleCnt="3"/>
      <dgm:spPr/>
    </dgm:pt>
    <dgm:pt modelId="{61FD01AA-8149-4F61-9628-4A536CABD2DB}" type="pres">
      <dgm:prSet presAssocID="{5685D9AD-8FB2-4979-A676-BC69EC698517}" presName="hierRoot3" presStyleCnt="0"/>
      <dgm:spPr/>
    </dgm:pt>
    <dgm:pt modelId="{BF593D97-823A-4376-9F88-2DEE723CCC54}" type="pres">
      <dgm:prSet presAssocID="{5685D9AD-8FB2-4979-A676-BC69EC698517}" presName="composite3" presStyleCnt="0"/>
      <dgm:spPr/>
    </dgm:pt>
    <dgm:pt modelId="{3C3B1DFB-5263-48B1-BBF0-321D6F5811CC}" type="pres">
      <dgm:prSet presAssocID="{5685D9AD-8FB2-4979-A676-BC69EC698517}" presName="background3" presStyleLbl="asst1" presStyleIdx="8" presStyleCnt="13"/>
      <dgm:spPr/>
    </dgm:pt>
    <dgm:pt modelId="{06997FDF-9425-4695-93CA-CB11FA00027D}" type="pres">
      <dgm:prSet presAssocID="{5685D9AD-8FB2-4979-A676-BC69EC698517}" presName="text3" presStyleLbl="fgAcc3" presStyleIdx="2" presStyleCnt="3">
        <dgm:presLayoutVars>
          <dgm:chPref val="3"/>
        </dgm:presLayoutVars>
      </dgm:prSet>
      <dgm:spPr/>
    </dgm:pt>
    <dgm:pt modelId="{980049E8-942F-4EF6-88A4-09B09F309D97}" type="pres">
      <dgm:prSet presAssocID="{5685D9AD-8FB2-4979-A676-BC69EC698517}" presName="hierChild4" presStyleCnt="0"/>
      <dgm:spPr/>
    </dgm:pt>
    <dgm:pt modelId="{76462DD5-BBA9-4509-9E38-EF43E9D4BF74}" type="pres">
      <dgm:prSet presAssocID="{9AD03A56-DB8E-467E-A126-A861FC5F11FB}" presName="Name23" presStyleLbl="parChTrans1D4" presStyleIdx="4" presStyleCnt="8"/>
      <dgm:spPr/>
    </dgm:pt>
    <dgm:pt modelId="{FBD1AF0C-B06C-430A-B46B-4172C30957EF}" type="pres">
      <dgm:prSet presAssocID="{5B9B1E3C-3CEF-470D-B1B2-022B238E58F2}" presName="hierRoot4" presStyleCnt="0"/>
      <dgm:spPr/>
    </dgm:pt>
    <dgm:pt modelId="{5B7DB809-97E9-4361-B51B-90028BCC7306}" type="pres">
      <dgm:prSet presAssocID="{5B9B1E3C-3CEF-470D-B1B2-022B238E58F2}" presName="composite4" presStyleCnt="0"/>
      <dgm:spPr/>
    </dgm:pt>
    <dgm:pt modelId="{7251C53D-36C9-4104-A397-ABC6D0DA9897}" type="pres">
      <dgm:prSet presAssocID="{5B9B1E3C-3CEF-470D-B1B2-022B238E58F2}" presName="background4" presStyleLbl="asst1" presStyleIdx="9" presStyleCnt="13"/>
      <dgm:spPr/>
    </dgm:pt>
    <dgm:pt modelId="{4A5324F1-9E12-44ED-9275-BE5BAED855B5}" type="pres">
      <dgm:prSet presAssocID="{5B9B1E3C-3CEF-470D-B1B2-022B238E58F2}" presName="text4" presStyleLbl="fgAcc4" presStyleIdx="4" presStyleCnt="8">
        <dgm:presLayoutVars>
          <dgm:chPref val="3"/>
        </dgm:presLayoutVars>
      </dgm:prSet>
      <dgm:spPr/>
    </dgm:pt>
    <dgm:pt modelId="{935AE6DA-2810-477F-A93F-F1341D3DE00E}" type="pres">
      <dgm:prSet presAssocID="{5B9B1E3C-3CEF-470D-B1B2-022B238E58F2}" presName="hierChild5" presStyleCnt="0"/>
      <dgm:spPr/>
    </dgm:pt>
    <dgm:pt modelId="{901152D3-880B-43BA-8DC8-191A887E026E}" type="pres">
      <dgm:prSet presAssocID="{E3964E72-4385-428B-A869-9B5E5D58802D}" presName="Name23" presStyleLbl="parChTrans1D4" presStyleIdx="5" presStyleCnt="8"/>
      <dgm:spPr/>
    </dgm:pt>
    <dgm:pt modelId="{0B50B86F-F752-436C-95DA-608B64344996}" type="pres">
      <dgm:prSet presAssocID="{5CC3C9EF-5C6F-4DD4-867B-35A5EC280676}" presName="hierRoot4" presStyleCnt="0"/>
      <dgm:spPr/>
    </dgm:pt>
    <dgm:pt modelId="{1FA30A2D-9AE1-4B09-B9B2-275D43688609}" type="pres">
      <dgm:prSet presAssocID="{5CC3C9EF-5C6F-4DD4-867B-35A5EC280676}" presName="composite4" presStyleCnt="0"/>
      <dgm:spPr/>
    </dgm:pt>
    <dgm:pt modelId="{FAC5F625-1173-4BAC-B6E4-3DC52227D8C4}" type="pres">
      <dgm:prSet presAssocID="{5CC3C9EF-5C6F-4DD4-867B-35A5EC280676}" presName="background4" presStyleLbl="asst1" presStyleIdx="10" presStyleCnt="13"/>
      <dgm:spPr/>
    </dgm:pt>
    <dgm:pt modelId="{A9489015-C0C0-4BC6-B351-2FEDAF134F91}" type="pres">
      <dgm:prSet presAssocID="{5CC3C9EF-5C6F-4DD4-867B-35A5EC280676}" presName="text4" presStyleLbl="fgAcc4" presStyleIdx="5" presStyleCnt="8">
        <dgm:presLayoutVars>
          <dgm:chPref val="3"/>
        </dgm:presLayoutVars>
      </dgm:prSet>
      <dgm:spPr/>
    </dgm:pt>
    <dgm:pt modelId="{8C6EDB9C-EB84-4462-927C-D6F18527C96E}" type="pres">
      <dgm:prSet presAssocID="{5CC3C9EF-5C6F-4DD4-867B-35A5EC280676}" presName="hierChild5" presStyleCnt="0"/>
      <dgm:spPr/>
    </dgm:pt>
    <dgm:pt modelId="{6317A0AD-8CCC-47E5-96A5-278FE31031B0}" type="pres">
      <dgm:prSet presAssocID="{7912D9F9-D16C-46B7-9AD1-F99118F48CD4}" presName="Name23" presStyleLbl="parChTrans1D4" presStyleIdx="6" presStyleCnt="8"/>
      <dgm:spPr/>
    </dgm:pt>
    <dgm:pt modelId="{5FC3EE43-50E7-42F0-A895-077B00364D01}" type="pres">
      <dgm:prSet presAssocID="{B8C34ED7-4FD4-410F-AB18-147132F586F0}" presName="hierRoot4" presStyleCnt="0"/>
      <dgm:spPr/>
    </dgm:pt>
    <dgm:pt modelId="{3C96B690-83B8-4175-96C1-2521A5C6EFCE}" type="pres">
      <dgm:prSet presAssocID="{B8C34ED7-4FD4-410F-AB18-147132F586F0}" presName="composite4" presStyleCnt="0"/>
      <dgm:spPr/>
    </dgm:pt>
    <dgm:pt modelId="{E3B99820-7B00-4C9E-8D67-6C99B054FDF9}" type="pres">
      <dgm:prSet presAssocID="{B8C34ED7-4FD4-410F-AB18-147132F586F0}" presName="background4" presStyleLbl="asst1" presStyleIdx="11" presStyleCnt="13"/>
      <dgm:spPr/>
    </dgm:pt>
    <dgm:pt modelId="{6297A05C-A900-4138-9A39-8A2DE93B4EDD}" type="pres">
      <dgm:prSet presAssocID="{B8C34ED7-4FD4-410F-AB18-147132F586F0}" presName="text4" presStyleLbl="fgAcc4" presStyleIdx="6" presStyleCnt="8">
        <dgm:presLayoutVars>
          <dgm:chPref val="3"/>
        </dgm:presLayoutVars>
      </dgm:prSet>
      <dgm:spPr/>
    </dgm:pt>
    <dgm:pt modelId="{1C82798E-3050-46DD-8E36-50987C9638D5}" type="pres">
      <dgm:prSet presAssocID="{B8C34ED7-4FD4-410F-AB18-147132F586F0}" presName="hierChild5" presStyleCnt="0"/>
      <dgm:spPr/>
    </dgm:pt>
    <dgm:pt modelId="{79F544DB-3363-45DB-A863-EACD8EDC13D3}" type="pres">
      <dgm:prSet presAssocID="{ED7BF8A3-0B06-4B9B-9DDC-7F836FB71DE7}" presName="Name23" presStyleLbl="parChTrans1D4" presStyleIdx="7" presStyleCnt="8"/>
      <dgm:spPr/>
    </dgm:pt>
    <dgm:pt modelId="{7BF0074B-637B-4A5C-8A9C-8C6EB7820BBC}" type="pres">
      <dgm:prSet presAssocID="{CFFEDEF4-496C-4060-B079-E4AF14561824}" presName="hierRoot4" presStyleCnt="0"/>
      <dgm:spPr/>
    </dgm:pt>
    <dgm:pt modelId="{1B521F64-09C0-4800-BF9F-ED27B7E6D7C3}" type="pres">
      <dgm:prSet presAssocID="{CFFEDEF4-496C-4060-B079-E4AF14561824}" presName="composite4" presStyleCnt="0"/>
      <dgm:spPr/>
    </dgm:pt>
    <dgm:pt modelId="{23EF2494-815C-41D7-B507-BF7972A4D0C7}" type="pres">
      <dgm:prSet presAssocID="{CFFEDEF4-496C-4060-B079-E4AF14561824}" presName="background4" presStyleLbl="asst1" presStyleIdx="12" presStyleCnt="13"/>
      <dgm:spPr/>
    </dgm:pt>
    <dgm:pt modelId="{D324D50E-CE04-4F5D-AB1B-31646F8D74B5}" type="pres">
      <dgm:prSet presAssocID="{CFFEDEF4-496C-4060-B079-E4AF14561824}" presName="text4" presStyleLbl="fgAcc4" presStyleIdx="7" presStyleCnt="8">
        <dgm:presLayoutVars>
          <dgm:chPref val="3"/>
        </dgm:presLayoutVars>
      </dgm:prSet>
      <dgm:spPr/>
    </dgm:pt>
    <dgm:pt modelId="{D3181010-A3B2-4A80-B6E9-D33B7A3C2842}" type="pres">
      <dgm:prSet presAssocID="{CFFEDEF4-496C-4060-B079-E4AF14561824}" presName="hierChild5" presStyleCnt="0"/>
      <dgm:spPr/>
    </dgm:pt>
  </dgm:ptLst>
  <dgm:cxnLst>
    <dgm:cxn modelId="{3AEE9720-547A-4613-9EC8-7191E2B23606}" srcId="{B8C34ED7-4FD4-410F-AB18-147132F586F0}" destId="{CFFEDEF4-496C-4060-B079-E4AF14561824}" srcOrd="0" destOrd="0" parTransId="{ED7BF8A3-0B06-4B9B-9DDC-7F836FB71DE7}" sibTransId="{A9AE66C9-076C-4EAD-873F-9D369E617E07}"/>
    <dgm:cxn modelId="{6B81F622-AF18-4CEE-B6C0-6BBDBA9CC314}" srcId="{AB750DD7-7D0A-471A-96F6-7192FFA79C03}" destId="{A79ECBCB-FC9A-423E-ABAB-6D774967812A}" srcOrd="0" destOrd="0" parTransId="{F4DC121F-0B4B-4FEE-9369-96112F544FD8}" sibTransId="{82A8A08D-3775-42AA-A030-28AEAF20552E}"/>
    <dgm:cxn modelId="{5D91C325-4D13-4292-9F76-7ABB314BD449}" type="presOf" srcId="{7912D9F9-D16C-46B7-9AD1-F99118F48CD4}" destId="{6317A0AD-8CCC-47E5-96A5-278FE31031B0}" srcOrd="0" destOrd="0" presId="urn:microsoft.com/office/officeart/2005/8/layout/hierarchy1"/>
    <dgm:cxn modelId="{6BD03A33-233D-4C89-868D-27F687544862}" type="presOf" srcId="{B8C34ED7-4FD4-410F-AB18-147132F586F0}" destId="{6297A05C-A900-4138-9A39-8A2DE93B4EDD}" srcOrd="0" destOrd="0" presId="urn:microsoft.com/office/officeart/2005/8/layout/hierarchy1"/>
    <dgm:cxn modelId="{30D0853C-11BC-44FE-90E4-620BACEBE2EF}" type="presOf" srcId="{41DB962D-50AE-48D7-BAAD-FAC79EF98331}" destId="{9EDAAAC2-216B-4DB5-ACF8-9955CE2D96FD}" srcOrd="0" destOrd="0" presId="urn:microsoft.com/office/officeart/2005/8/layout/hierarchy1"/>
    <dgm:cxn modelId="{E6955740-6CA8-4EB4-ADBB-34A01CC2DBA0}" type="presOf" srcId="{4FAED047-B6D0-49FD-9943-D878CBAFC8DE}" destId="{84E9B5F0-28C0-4DD3-9A55-572025F1F7FB}" srcOrd="0" destOrd="0" presId="urn:microsoft.com/office/officeart/2005/8/layout/hierarchy1"/>
    <dgm:cxn modelId="{3A2D625E-649D-4F44-953C-11F99F5AB2D5}" type="presOf" srcId="{6FF9A715-545A-42DF-A76E-E5BC9F64B8DF}" destId="{1A2E3E32-B855-47DE-8DD1-85730CEDEDF0}" srcOrd="0" destOrd="0" presId="urn:microsoft.com/office/officeart/2005/8/layout/hierarchy1"/>
    <dgm:cxn modelId="{6D5B506B-9377-41DF-828A-3D817D8B6A80}" type="presOf" srcId="{ED7BF8A3-0B06-4B9B-9DDC-7F836FB71DE7}" destId="{79F544DB-3363-45DB-A863-EACD8EDC13D3}" srcOrd="0" destOrd="0" presId="urn:microsoft.com/office/officeart/2005/8/layout/hierarchy1"/>
    <dgm:cxn modelId="{B6F8CB6C-E01A-418E-B7D0-C071E59D3BCA}" type="presOf" srcId="{AE26BB88-625D-43C6-B537-142BC320618D}" destId="{4D1034B7-C3C6-4539-A185-454FA1B746F5}" srcOrd="0" destOrd="0" presId="urn:microsoft.com/office/officeart/2005/8/layout/hierarchy1"/>
    <dgm:cxn modelId="{E83FED4C-6BD0-4D71-A006-537382CBE559}" type="presOf" srcId="{EBB9EC37-5093-4D50-B29A-26172334EA7D}" destId="{472A7443-3610-4432-8117-50BC8FAA5042}" srcOrd="0" destOrd="0" presId="urn:microsoft.com/office/officeart/2005/8/layout/hierarchy1"/>
    <dgm:cxn modelId="{0DC2DD6E-16A1-46BE-913E-286D407613DA}" type="presOf" srcId="{CFFEDEF4-496C-4060-B079-E4AF14561824}" destId="{D324D50E-CE04-4F5D-AB1B-31646F8D74B5}" srcOrd="0" destOrd="0" presId="urn:microsoft.com/office/officeart/2005/8/layout/hierarchy1"/>
    <dgm:cxn modelId="{D4A4E06F-7317-42FC-BDD2-909397A30787}" srcId="{A79ECBCB-FC9A-423E-ABAB-6D774967812A}" destId="{898B3027-F9C9-4E8B-91AB-100B1E617144}" srcOrd="0" destOrd="0" parTransId="{E436CA63-3159-4396-966B-10DC7A05D76C}" sibTransId="{DE2C8660-4C65-4F83-B0F1-F7E92C567B06}"/>
    <dgm:cxn modelId="{5E0A2C70-7E94-48C1-AEF6-AA119A1936F3}" type="presOf" srcId="{A79ECBCB-FC9A-423E-ABAB-6D774967812A}" destId="{C60774CE-2129-481C-A1BD-6578D02179B7}" srcOrd="0" destOrd="0" presId="urn:microsoft.com/office/officeart/2005/8/layout/hierarchy1"/>
    <dgm:cxn modelId="{7F5A1A74-A4E8-4B6A-9D9E-E752FCD2F784}" type="presOf" srcId="{78C93597-1F1D-4729-9E6C-E0F4BD418FB5}" destId="{26DAE328-1077-4CE4-BD19-B805CEADEE96}" srcOrd="0" destOrd="0" presId="urn:microsoft.com/office/officeart/2005/8/layout/hierarchy1"/>
    <dgm:cxn modelId="{F178C654-820E-4C27-9C9D-0775DC7A6028}" srcId="{39750CEF-1A98-4F32-962C-14980C3B945E}" destId="{41DB962D-50AE-48D7-BAAD-FAC79EF98331}" srcOrd="1" destOrd="0" parTransId="{6FF9A715-545A-42DF-A76E-E5BC9F64B8DF}" sibTransId="{1E28278C-EB3F-496D-A8D7-DDE52AA7F5C3}"/>
    <dgm:cxn modelId="{5166C854-63C4-4744-B1C5-273457796766}" srcId="{4FAED047-B6D0-49FD-9943-D878CBAFC8DE}" destId="{5685D9AD-8FB2-4979-A676-BC69EC698517}" srcOrd="0" destOrd="0" parTransId="{CB715F0B-711C-4BAC-9DFF-7993F7FE1945}" sibTransId="{7D8F9BFF-160D-48EF-BFF6-8AD367DDCBB0}"/>
    <dgm:cxn modelId="{EBE5DF75-7018-41BF-8F71-55846DEB21D1}" type="presOf" srcId="{E436CA63-3159-4396-966B-10DC7A05D76C}" destId="{7EB785BC-A3E5-485C-ABBB-A4BAFC1DAE96}" srcOrd="0" destOrd="0" presId="urn:microsoft.com/office/officeart/2005/8/layout/hierarchy1"/>
    <dgm:cxn modelId="{90432056-0D9F-4EC6-BF43-32DE24FA1952}" srcId="{5685D9AD-8FB2-4979-A676-BC69EC698517}" destId="{5B9B1E3C-3CEF-470D-B1B2-022B238E58F2}" srcOrd="0" destOrd="0" parTransId="{9AD03A56-DB8E-467E-A126-A861FC5F11FB}" sibTransId="{B2F92628-648A-4C2A-BCFC-C55D326A0E4B}"/>
    <dgm:cxn modelId="{E2D69F83-8227-4250-865B-3DDEB2B4170F}" type="presOf" srcId="{5CC3C9EF-5C6F-4DD4-867B-35A5EC280676}" destId="{A9489015-C0C0-4BC6-B351-2FEDAF134F91}" srcOrd="0" destOrd="0" presId="urn:microsoft.com/office/officeart/2005/8/layout/hierarchy1"/>
    <dgm:cxn modelId="{C96FB897-346B-452C-9E01-A754537F1294}" srcId="{5B9B1E3C-3CEF-470D-B1B2-022B238E58F2}" destId="{5CC3C9EF-5C6F-4DD4-867B-35A5EC280676}" srcOrd="0" destOrd="0" parTransId="{E3964E72-4385-428B-A869-9B5E5D58802D}" sibTransId="{CFE8EEAD-7C75-4F03-8377-0641C0C1B6B7}"/>
    <dgm:cxn modelId="{F198049A-F185-4317-B913-34B9806EACC4}" type="presOf" srcId="{C2FA5743-ED50-4B58-AC0B-90D15BA5AE5E}" destId="{F37ADE94-F97A-41D3-949D-03738558EC2E}" srcOrd="0" destOrd="0" presId="urn:microsoft.com/office/officeart/2005/8/layout/hierarchy1"/>
    <dgm:cxn modelId="{C065349D-4C4F-4A46-B3CF-39274DDAB8A1}" type="presOf" srcId="{C9AA85CC-1E11-4674-846B-CC5DB7A60F6F}" destId="{A09EB754-BF43-4FD2-8851-C4D8E59CB007}" srcOrd="0" destOrd="0" presId="urn:microsoft.com/office/officeart/2005/8/layout/hierarchy1"/>
    <dgm:cxn modelId="{197FC69F-4948-45F7-9DB6-811F43B0E1FC}" type="presOf" srcId="{898B3027-F9C9-4E8B-91AB-100B1E617144}" destId="{FB3A066A-34B9-4685-88CF-1C7E3C1F5CC2}" srcOrd="0" destOrd="0" presId="urn:microsoft.com/office/officeart/2005/8/layout/hierarchy1"/>
    <dgm:cxn modelId="{D1AF7BA1-88C0-4BEC-B8B6-7E43EF233AE5}" type="presOf" srcId="{E3964E72-4385-428B-A869-9B5E5D58802D}" destId="{901152D3-880B-43BA-8DC8-191A887E026E}" srcOrd="0" destOrd="0" presId="urn:microsoft.com/office/officeart/2005/8/layout/hierarchy1"/>
    <dgm:cxn modelId="{D95D3EA7-51A4-4A04-929F-C48D2D3056B6}" srcId="{C9AA85CC-1E11-4674-846B-CC5DB7A60F6F}" destId="{C2FA5743-ED50-4B58-AC0B-90D15BA5AE5E}" srcOrd="0" destOrd="0" parTransId="{AE26BB88-625D-43C6-B537-142BC320618D}" sibTransId="{1E2AB406-7669-4F8A-B065-D051570F338C}"/>
    <dgm:cxn modelId="{C2A3FAAC-E677-4552-91F7-E08CBF6E3F03}" type="presOf" srcId="{87A40484-F612-450C-8D3A-DCA12584C8F1}" destId="{19335384-057E-46C4-ACCF-1D9380EB83C4}" srcOrd="0" destOrd="0" presId="urn:microsoft.com/office/officeart/2005/8/layout/hierarchy1"/>
    <dgm:cxn modelId="{888418AE-5C06-4F3C-A3A1-B71431FD800B}" srcId="{F6A9B146-FBB5-4543-BB1D-76ECF3707729}" destId="{39750CEF-1A98-4F32-962C-14980C3B945E}" srcOrd="0" destOrd="0" parTransId="{87A40484-F612-450C-8D3A-DCA12584C8F1}" sibTransId="{9127FC46-22D6-4259-A0B7-93B0B79994DD}"/>
    <dgm:cxn modelId="{226D7CB7-9F80-4BC7-AE8E-DA5D8490533E}" type="presOf" srcId="{F4DC121F-0B4B-4FEE-9369-96112F544FD8}" destId="{35309722-E6E8-4F64-8C53-ABD868A757E4}" srcOrd="0" destOrd="0" presId="urn:microsoft.com/office/officeart/2005/8/layout/hierarchy1"/>
    <dgm:cxn modelId="{0676ADBA-5CBF-40AB-A933-8F0BB801D19E}" srcId="{F6A9B146-FBB5-4543-BB1D-76ECF3707729}" destId="{4FAED047-B6D0-49FD-9943-D878CBAFC8DE}" srcOrd="1" destOrd="0" parTransId="{78C93597-1F1D-4729-9E6C-E0F4BD418FB5}" sibTransId="{5EA25E43-B4A8-4B5D-AA7A-C461FFCF319F}"/>
    <dgm:cxn modelId="{A9CA49BD-9AFB-4FFD-8F17-1689E1CE40C4}" type="presOf" srcId="{5B9B1E3C-3CEF-470D-B1B2-022B238E58F2}" destId="{4A5324F1-9E12-44ED-9275-BE5BAED855B5}" srcOrd="0" destOrd="0" presId="urn:microsoft.com/office/officeart/2005/8/layout/hierarchy1"/>
    <dgm:cxn modelId="{42334DC9-2FD0-4569-8C65-6E8BFC2162E1}" type="presOf" srcId="{39750CEF-1A98-4F32-962C-14980C3B945E}" destId="{1100CBCA-D8AA-409D-AD5E-CE26287A2581}" srcOrd="0" destOrd="0" presId="urn:microsoft.com/office/officeart/2005/8/layout/hierarchy1"/>
    <dgm:cxn modelId="{668B93CF-C22E-40E1-AAC1-8F2B313194EB}" type="presOf" srcId="{5E4BE160-98D7-46D1-8085-FD3472E37F4D}" destId="{38D96A72-1A11-4CF5-AAFE-5D2266F05EF5}" srcOrd="0" destOrd="0" presId="urn:microsoft.com/office/officeart/2005/8/layout/hierarchy1"/>
    <dgm:cxn modelId="{7FA2ADD0-A813-49F4-8901-D58C6BF3D8C2}" type="presOf" srcId="{9AD03A56-DB8E-467E-A126-A861FC5F11FB}" destId="{76462DD5-BBA9-4509-9E38-EF43E9D4BF74}" srcOrd="0" destOrd="0" presId="urn:microsoft.com/office/officeart/2005/8/layout/hierarchy1"/>
    <dgm:cxn modelId="{951B90D5-B50D-46D5-8551-70D2E9090918}" srcId="{5685D9AD-8FB2-4979-A676-BC69EC698517}" destId="{B8C34ED7-4FD4-410F-AB18-147132F586F0}" srcOrd="1" destOrd="0" parTransId="{7912D9F9-D16C-46B7-9AD1-F99118F48CD4}" sibTransId="{3C37C6C8-CBF3-4A60-B107-8F8A52036800}"/>
    <dgm:cxn modelId="{7598B7D6-18EF-4150-BC44-ED690E56E416}" type="presOf" srcId="{5585D49F-C27F-40BB-9BDF-464EC3FB25AD}" destId="{E6E77539-7661-4395-8E64-9F8880349696}" srcOrd="0" destOrd="0" presId="urn:microsoft.com/office/officeart/2005/8/layout/hierarchy1"/>
    <dgm:cxn modelId="{BD6963E3-7228-4CBF-A818-1C61249DD36B}" type="presOf" srcId="{5685D9AD-8FB2-4979-A676-BC69EC698517}" destId="{06997FDF-9425-4695-93CA-CB11FA00027D}" srcOrd="0" destOrd="0" presId="urn:microsoft.com/office/officeart/2005/8/layout/hierarchy1"/>
    <dgm:cxn modelId="{A67768EA-71E3-45FC-B13F-54067B427CB9}" srcId="{39750CEF-1A98-4F32-962C-14980C3B945E}" destId="{AB750DD7-7D0A-471A-96F6-7192FFA79C03}" srcOrd="0" destOrd="0" parTransId="{5585D49F-C27F-40BB-9BDF-464EC3FB25AD}" sibTransId="{00FDF27B-DAAC-4F7B-8C3D-82B75BAC8E5B}"/>
    <dgm:cxn modelId="{E97784EE-78AE-440D-B1AC-B227A267D944}" type="presOf" srcId="{F6A9B146-FBB5-4543-BB1D-76ECF3707729}" destId="{093997EF-6B06-43FC-A74A-9CEFF9A0825C}" srcOrd="0" destOrd="0" presId="urn:microsoft.com/office/officeart/2005/8/layout/hierarchy1"/>
    <dgm:cxn modelId="{704D24EF-FBF8-4EE4-8058-EB70FAB1F87A}" srcId="{5E4BE160-98D7-46D1-8085-FD3472E37F4D}" destId="{F6A9B146-FBB5-4543-BB1D-76ECF3707729}" srcOrd="0" destOrd="0" parTransId="{C8B9037E-789D-4C6D-BCF7-89B885E11886}" sibTransId="{12624F75-4FD1-49C0-80D3-DCBE6BB9C1F0}"/>
    <dgm:cxn modelId="{408627F2-7451-430F-873D-1525EF5CF584}" type="presOf" srcId="{CB715F0B-711C-4BAC-9DFF-7993F7FE1945}" destId="{4D37F249-1D54-4BE2-93D9-6DE94F4637ED}" srcOrd="0" destOrd="0" presId="urn:microsoft.com/office/officeart/2005/8/layout/hierarchy1"/>
    <dgm:cxn modelId="{A5312CFA-B38A-404B-9C6D-D634EFCAD33D}" type="presOf" srcId="{AB750DD7-7D0A-471A-96F6-7192FFA79C03}" destId="{3046633E-3E3D-43FD-8AAD-29A6FA3E7F83}" srcOrd="0" destOrd="0" presId="urn:microsoft.com/office/officeart/2005/8/layout/hierarchy1"/>
    <dgm:cxn modelId="{67C65FFB-2F08-4B3B-B899-4443BB4D4D05}" srcId="{AB750DD7-7D0A-471A-96F6-7192FFA79C03}" destId="{C9AA85CC-1E11-4674-846B-CC5DB7A60F6F}" srcOrd="1" destOrd="0" parTransId="{EBB9EC37-5093-4D50-B29A-26172334EA7D}" sibTransId="{60099171-7F1D-4274-B186-E54385DC2052}"/>
    <dgm:cxn modelId="{15303A09-E338-4509-AEBF-08B4A54D4C8A}" type="presParOf" srcId="{38D96A72-1A11-4CF5-AAFE-5D2266F05EF5}" destId="{BB60871B-881C-4B46-BA3D-599434FEC4E9}" srcOrd="0" destOrd="0" presId="urn:microsoft.com/office/officeart/2005/8/layout/hierarchy1"/>
    <dgm:cxn modelId="{F365A3BA-79D3-4593-88B4-E4EAD5212D07}" type="presParOf" srcId="{BB60871B-881C-4B46-BA3D-599434FEC4E9}" destId="{49A43B2A-0CC9-41E4-995B-98FCEA67A474}" srcOrd="0" destOrd="0" presId="urn:microsoft.com/office/officeart/2005/8/layout/hierarchy1"/>
    <dgm:cxn modelId="{089880F8-C7CF-41E9-8C9F-4A7796668F78}" type="presParOf" srcId="{49A43B2A-0CC9-41E4-995B-98FCEA67A474}" destId="{42057929-8FAB-4591-B58C-F32CA232FA94}" srcOrd="0" destOrd="0" presId="urn:microsoft.com/office/officeart/2005/8/layout/hierarchy1"/>
    <dgm:cxn modelId="{D9A710CE-CF60-4900-AFC5-DA6B26F1E08D}" type="presParOf" srcId="{49A43B2A-0CC9-41E4-995B-98FCEA67A474}" destId="{093997EF-6B06-43FC-A74A-9CEFF9A0825C}" srcOrd="1" destOrd="0" presId="urn:microsoft.com/office/officeart/2005/8/layout/hierarchy1"/>
    <dgm:cxn modelId="{44E124F7-F93A-4A26-8216-F04B882E98ED}" type="presParOf" srcId="{BB60871B-881C-4B46-BA3D-599434FEC4E9}" destId="{BE6667AA-C600-40C5-9967-EAE30DCC86C8}" srcOrd="1" destOrd="0" presId="urn:microsoft.com/office/officeart/2005/8/layout/hierarchy1"/>
    <dgm:cxn modelId="{51E7E62C-84FD-4051-B36A-4F80BACDA42F}" type="presParOf" srcId="{BE6667AA-C600-40C5-9967-EAE30DCC86C8}" destId="{19335384-057E-46C4-ACCF-1D9380EB83C4}" srcOrd="0" destOrd="0" presId="urn:microsoft.com/office/officeart/2005/8/layout/hierarchy1"/>
    <dgm:cxn modelId="{F49AEBBD-FC67-4CF1-8C4E-47D67F8A534E}" type="presParOf" srcId="{BE6667AA-C600-40C5-9967-EAE30DCC86C8}" destId="{98889572-23C7-4B5C-B659-C8078846C893}" srcOrd="1" destOrd="0" presId="urn:microsoft.com/office/officeart/2005/8/layout/hierarchy1"/>
    <dgm:cxn modelId="{0D25D241-C841-435D-BC13-EE8E2CADFBD7}" type="presParOf" srcId="{98889572-23C7-4B5C-B659-C8078846C893}" destId="{07236CA5-F3D4-4C97-931F-6D26BDEEFDA0}" srcOrd="0" destOrd="0" presId="urn:microsoft.com/office/officeart/2005/8/layout/hierarchy1"/>
    <dgm:cxn modelId="{E00740FF-D0AF-4E88-B53B-086C951C8AB0}" type="presParOf" srcId="{07236CA5-F3D4-4C97-931F-6D26BDEEFDA0}" destId="{56067466-40A1-4FE2-8740-32E71CE14A02}" srcOrd="0" destOrd="0" presId="urn:microsoft.com/office/officeart/2005/8/layout/hierarchy1"/>
    <dgm:cxn modelId="{91264EFE-EE0A-40F6-B3A3-6EC76357E6EB}" type="presParOf" srcId="{07236CA5-F3D4-4C97-931F-6D26BDEEFDA0}" destId="{1100CBCA-D8AA-409D-AD5E-CE26287A2581}" srcOrd="1" destOrd="0" presId="urn:microsoft.com/office/officeart/2005/8/layout/hierarchy1"/>
    <dgm:cxn modelId="{7898C8CB-21B7-44BF-9FFD-88F7F30DCD8F}" type="presParOf" srcId="{98889572-23C7-4B5C-B659-C8078846C893}" destId="{9E6AD7D1-CFDF-4AFC-9D3C-BE21CA1A9409}" srcOrd="1" destOrd="0" presId="urn:microsoft.com/office/officeart/2005/8/layout/hierarchy1"/>
    <dgm:cxn modelId="{8368D905-9E4A-4F35-BCB2-CB8ADCDA4F56}" type="presParOf" srcId="{9E6AD7D1-CFDF-4AFC-9D3C-BE21CA1A9409}" destId="{E6E77539-7661-4395-8E64-9F8880349696}" srcOrd="0" destOrd="0" presId="urn:microsoft.com/office/officeart/2005/8/layout/hierarchy1"/>
    <dgm:cxn modelId="{9C1E3F43-B198-4C57-9C22-5B71B23165B8}" type="presParOf" srcId="{9E6AD7D1-CFDF-4AFC-9D3C-BE21CA1A9409}" destId="{8A117671-64FD-4509-9E0B-7CD2EB397C35}" srcOrd="1" destOrd="0" presId="urn:microsoft.com/office/officeart/2005/8/layout/hierarchy1"/>
    <dgm:cxn modelId="{7F408399-673C-43F3-878F-9340382006F0}" type="presParOf" srcId="{8A117671-64FD-4509-9E0B-7CD2EB397C35}" destId="{C31493CC-9734-46FC-8894-E9AB4801E4F5}" srcOrd="0" destOrd="0" presId="urn:microsoft.com/office/officeart/2005/8/layout/hierarchy1"/>
    <dgm:cxn modelId="{632439AE-B774-4258-B395-3DC11D92268E}" type="presParOf" srcId="{C31493CC-9734-46FC-8894-E9AB4801E4F5}" destId="{CBF40282-D081-4FB9-9A93-B604A33CAE8D}" srcOrd="0" destOrd="0" presId="urn:microsoft.com/office/officeart/2005/8/layout/hierarchy1"/>
    <dgm:cxn modelId="{AA1297F5-422D-4CD9-A5C9-AAC562A63A4F}" type="presParOf" srcId="{C31493CC-9734-46FC-8894-E9AB4801E4F5}" destId="{3046633E-3E3D-43FD-8AAD-29A6FA3E7F83}" srcOrd="1" destOrd="0" presId="urn:microsoft.com/office/officeart/2005/8/layout/hierarchy1"/>
    <dgm:cxn modelId="{E52DA11A-86FC-4142-859A-7CB77D0D98FC}" type="presParOf" srcId="{8A117671-64FD-4509-9E0B-7CD2EB397C35}" destId="{67C4C0FA-6B6D-46E8-A585-2436EF592C93}" srcOrd="1" destOrd="0" presId="urn:microsoft.com/office/officeart/2005/8/layout/hierarchy1"/>
    <dgm:cxn modelId="{BC544676-7EE9-46E1-95CD-64669A67D3DC}" type="presParOf" srcId="{67C4C0FA-6B6D-46E8-A585-2436EF592C93}" destId="{35309722-E6E8-4F64-8C53-ABD868A757E4}" srcOrd="0" destOrd="0" presId="urn:microsoft.com/office/officeart/2005/8/layout/hierarchy1"/>
    <dgm:cxn modelId="{F87D8BAE-7ACA-4370-844C-3BDF073F78EA}" type="presParOf" srcId="{67C4C0FA-6B6D-46E8-A585-2436EF592C93}" destId="{57354DC5-4CEE-4529-BA9E-D31CD8708732}" srcOrd="1" destOrd="0" presId="urn:microsoft.com/office/officeart/2005/8/layout/hierarchy1"/>
    <dgm:cxn modelId="{C988BFC9-DE59-4B21-B1A1-D2B1E742B8D2}" type="presParOf" srcId="{57354DC5-4CEE-4529-BA9E-D31CD8708732}" destId="{E86748A9-191C-494A-8C4C-066ABB98B9DF}" srcOrd="0" destOrd="0" presId="urn:microsoft.com/office/officeart/2005/8/layout/hierarchy1"/>
    <dgm:cxn modelId="{D4897167-10ED-4897-9433-D1AA21D83D4A}" type="presParOf" srcId="{E86748A9-191C-494A-8C4C-066ABB98B9DF}" destId="{00C7A1DB-D9D6-4DA6-8ACB-190F206D1C26}" srcOrd="0" destOrd="0" presId="urn:microsoft.com/office/officeart/2005/8/layout/hierarchy1"/>
    <dgm:cxn modelId="{0F0FAC9E-375B-445A-84D6-61507B48AC86}" type="presParOf" srcId="{E86748A9-191C-494A-8C4C-066ABB98B9DF}" destId="{C60774CE-2129-481C-A1BD-6578D02179B7}" srcOrd="1" destOrd="0" presId="urn:microsoft.com/office/officeart/2005/8/layout/hierarchy1"/>
    <dgm:cxn modelId="{8A973DCA-CB63-46F4-986C-415A93D68B8A}" type="presParOf" srcId="{57354DC5-4CEE-4529-BA9E-D31CD8708732}" destId="{298691EB-F3F4-40D3-8A0C-65C9EBB29509}" srcOrd="1" destOrd="0" presId="urn:microsoft.com/office/officeart/2005/8/layout/hierarchy1"/>
    <dgm:cxn modelId="{02EE4271-38E9-4113-9C5E-BEB6F272D1C9}" type="presParOf" srcId="{298691EB-F3F4-40D3-8A0C-65C9EBB29509}" destId="{7EB785BC-A3E5-485C-ABBB-A4BAFC1DAE96}" srcOrd="0" destOrd="0" presId="urn:microsoft.com/office/officeart/2005/8/layout/hierarchy1"/>
    <dgm:cxn modelId="{F2365F05-F8D1-4302-86D8-E69CEF006ADB}" type="presParOf" srcId="{298691EB-F3F4-40D3-8A0C-65C9EBB29509}" destId="{F8E0736D-CCAE-4987-803A-B954406385C9}" srcOrd="1" destOrd="0" presId="urn:microsoft.com/office/officeart/2005/8/layout/hierarchy1"/>
    <dgm:cxn modelId="{1F584BC3-C8A4-46BE-BF10-486E6A026D19}" type="presParOf" srcId="{F8E0736D-CCAE-4987-803A-B954406385C9}" destId="{ECA7299F-8D1B-4836-B594-7838E987343B}" srcOrd="0" destOrd="0" presId="urn:microsoft.com/office/officeart/2005/8/layout/hierarchy1"/>
    <dgm:cxn modelId="{759AB667-6FDF-429C-9071-EF44C5FD58C4}" type="presParOf" srcId="{ECA7299F-8D1B-4836-B594-7838E987343B}" destId="{20DCB3F3-A017-47B8-8E4D-0FFCC57FBC57}" srcOrd="0" destOrd="0" presId="urn:microsoft.com/office/officeart/2005/8/layout/hierarchy1"/>
    <dgm:cxn modelId="{C0E4A0AD-5B7C-4AD2-B00E-D5AB51F94D4C}" type="presParOf" srcId="{ECA7299F-8D1B-4836-B594-7838E987343B}" destId="{FB3A066A-34B9-4685-88CF-1C7E3C1F5CC2}" srcOrd="1" destOrd="0" presId="urn:microsoft.com/office/officeart/2005/8/layout/hierarchy1"/>
    <dgm:cxn modelId="{F6F8001B-BA3C-4810-956E-4D6214931B95}" type="presParOf" srcId="{F8E0736D-CCAE-4987-803A-B954406385C9}" destId="{51CCB0ED-DE7A-4100-8B40-00B5202C8268}" srcOrd="1" destOrd="0" presId="urn:microsoft.com/office/officeart/2005/8/layout/hierarchy1"/>
    <dgm:cxn modelId="{7CE9E46F-AE47-4C76-B0D9-52E35E655796}" type="presParOf" srcId="{67C4C0FA-6B6D-46E8-A585-2436EF592C93}" destId="{472A7443-3610-4432-8117-50BC8FAA5042}" srcOrd="2" destOrd="0" presId="urn:microsoft.com/office/officeart/2005/8/layout/hierarchy1"/>
    <dgm:cxn modelId="{467E7203-B83B-41DC-BA43-19730562DB4E}" type="presParOf" srcId="{67C4C0FA-6B6D-46E8-A585-2436EF592C93}" destId="{E8E26A47-7995-416F-B45C-4957DA2A0ADA}" srcOrd="3" destOrd="0" presId="urn:microsoft.com/office/officeart/2005/8/layout/hierarchy1"/>
    <dgm:cxn modelId="{C0272A29-12BF-475F-87CC-C1411DE44503}" type="presParOf" srcId="{E8E26A47-7995-416F-B45C-4957DA2A0ADA}" destId="{3EA6A6C9-E7A5-470C-AB77-201E5DE51B8D}" srcOrd="0" destOrd="0" presId="urn:microsoft.com/office/officeart/2005/8/layout/hierarchy1"/>
    <dgm:cxn modelId="{F144B07A-1B2C-4BD8-AB17-925C4523EE51}" type="presParOf" srcId="{3EA6A6C9-E7A5-470C-AB77-201E5DE51B8D}" destId="{E172E1E0-E043-43DA-8E86-12DDC7B0C458}" srcOrd="0" destOrd="0" presId="urn:microsoft.com/office/officeart/2005/8/layout/hierarchy1"/>
    <dgm:cxn modelId="{E27F08A9-4A37-4534-8646-5B96F8EA6C59}" type="presParOf" srcId="{3EA6A6C9-E7A5-470C-AB77-201E5DE51B8D}" destId="{A09EB754-BF43-4FD2-8851-C4D8E59CB007}" srcOrd="1" destOrd="0" presId="urn:microsoft.com/office/officeart/2005/8/layout/hierarchy1"/>
    <dgm:cxn modelId="{74C17E83-46C4-4790-8850-D462D71EAB26}" type="presParOf" srcId="{E8E26A47-7995-416F-B45C-4957DA2A0ADA}" destId="{075373BF-5842-4968-80B5-E2CE1487478F}" srcOrd="1" destOrd="0" presId="urn:microsoft.com/office/officeart/2005/8/layout/hierarchy1"/>
    <dgm:cxn modelId="{61596D11-6403-4813-8F4E-6231CC7B1C88}" type="presParOf" srcId="{075373BF-5842-4968-80B5-E2CE1487478F}" destId="{4D1034B7-C3C6-4539-A185-454FA1B746F5}" srcOrd="0" destOrd="0" presId="urn:microsoft.com/office/officeart/2005/8/layout/hierarchy1"/>
    <dgm:cxn modelId="{72B97809-54D1-4D08-99D8-53581BB2E830}" type="presParOf" srcId="{075373BF-5842-4968-80B5-E2CE1487478F}" destId="{9ECD8360-10E9-4A15-AD06-8AD000628824}" srcOrd="1" destOrd="0" presId="urn:microsoft.com/office/officeart/2005/8/layout/hierarchy1"/>
    <dgm:cxn modelId="{C202486E-296D-4334-AAF3-FC9A263FED5A}" type="presParOf" srcId="{9ECD8360-10E9-4A15-AD06-8AD000628824}" destId="{DC108C8C-39A9-4083-B380-4C420AF9E0D3}" srcOrd="0" destOrd="0" presId="urn:microsoft.com/office/officeart/2005/8/layout/hierarchy1"/>
    <dgm:cxn modelId="{83DAAD4C-BD29-4E2E-8405-6EB3C18B3D53}" type="presParOf" srcId="{DC108C8C-39A9-4083-B380-4C420AF9E0D3}" destId="{AB9715B1-BF1E-4E06-AA02-9748E1911CCA}" srcOrd="0" destOrd="0" presId="urn:microsoft.com/office/officeart/2005/8/layout/hierarchy1"/>
    <dgm:cxn modelId="{A4614FBD-2E0D-4700-9A98-37961310564C}" type="presParOf" srcId="{DC108C8C-39A9-4083-B380-4C420AF9E0D3}" destId="{F37ADE94-F97A-41D3-949D-03738558EC2E}" srcOrd="1" destOrd="0" presId="urn:microsoft.com/office/officeart/2005/8/layout/hierarchy1"/>
    <dgm:cxn modelId="{FF67FC79-D061-47D0-A1FC-0DB0B9DEB0AD}" type="presParOf" srcId="{9ECD8360-10E9-4A15-AD06-8AD000628824}" destId="{A4292AC2-8545-408C-A6E1-51EFF1FE6A09}" srcOrd="1" destOrd="0" presId="urn:microsoft.com/office/officeart/2005/8/layout/hierarchy1"/>
    <dgm:cxn modelId="{651B8716-A288-4DEA-98F0-B24E64CC7C48}" type="presParOf" srcId="{9E6AD7D1-CFDF-4AFC-9D3C-BE21CA1A9409}" destId="{1A2E3E32-B855-47DE-8DD1-85730CEDEDF0}" srcOrd="2" destOrd="0" presId="urn:microsoft.com/office/officeart/2005/8/layout/hierarchy1"/>
    <dgm:cxn modelId="{447A1E77-847F-4211-AF5E-B8988ADBE314}" type="presParOf" srcId="{9E6AD7D1-CFDF-4AFC-9D3C-BE21CA1A9409}" destId="{D23EE409-7895-4D2C-85D0-CDE29CB138E6}" srcOrd="3" destOrd="0" presId="urn:microsoft.com/office/officeart/2005/8/layout/hierarchy1"/>
    <dgm:cxn modelId="{3C7DE863-6280-4DE3-9526-1576954FEA48}" type="presParOf" srcId="{D23EE409-7895-4D2C-85D0-CDE29CB138E6}" destId="{5B379DC6-C88F-49EB-8F96-D4CD2D8C83F5}" srcOrd="0" destOrd="0" presId="urn:microsoft.com/office/officeart/2005/8/layout/hierarchy1"/>
    <dgm:cxn modelId="{C6E5DE04-43C6-40F8-8C69-5E4F9AFBCA35}" type="presParOf" srcId="{5B379DC6-C88F-49EB-8F96-D4CD2D8C83F5}" destId="{478B9DCF-1E10-4491-A88E-C794E619C873}" srcOrd="0" destOrd="0" presId="urn:microsoft.com/office/officeart/2005/8/layout/hierarchy1"/>
    <dgm:cxn modelId="{32A52003-220F-49E8-A1BD-1E3FB3573118}" type="presParOf" srcId="{5B379DC6-C88F-49EB-8F96-D4CD2D8C83F5}" destId="{9EDAAAC2-216B-4DB5-ACF8-9955CE2D96FD}" srcOrd="1" destOrd="0" presId="urn:microsoft.com/office/officeart/2005/8/layout/hierarchy1"/>
    <dgm:cxn modelId="{A213724A-2950-46CC-90C5-2FADDD11B2F5}" type="presParOf" srcId="{D23EE409-7895-4D2C-85D0-CDE29CB138E6}" destId="{F13C11A6-93A8-4632-A12E-5D89644843A8}" srcOrd="1" destOrd="0" presId="urn:microsoft.com/office/officeart/2005/8/layout/hierarchy1"/>
    <dgm:cxn modelId="{F0FA022C-F422-4394-82CE-DFD22259B96F}" type="presParOf" srcId="{BE6667AA-C600-40C5-9967-EAE30DCC86C8}" destId="{26DAE328-1077-4CE4-BD19-B805CEADEE96}" srcOrd="2" destOrd="0" presId="urn:microsoft.com/office/officeart/2005/8/layout/hierarchy1"/>
    <dgm:cxn modelId="{0EB28367-1439-462E-8E12-154CFCCEA931}" type="presParOf" srcId="{BE6667AA-C600-40C5-9967-EAE30DCC86C8}" destId="{4086C8CE-9A45-48AC-B08A-4D599634FBBA}" srcOrd="3" destOrd="0" presId="urn:microsoft.com/office/officeart/2005/8/layout/hierarchy1"/>
    <dgm:cxn modelId="{A40E9B48-9F47-4D19-B191-3B92F4CD8963}" type="presParOf" srcId="{4086C8CE-9A45-48AC-B08A-4D599634FBBA}" destId="{DA34C430-9E59-4EC8-A6C4-53D20A4F874B}" srcOrd="0" destOrd="0" presId="urn:microsoft.com/office/officeart/2005/8/layout/hierarchy1"/>
    <dgm:cxn modelId="{4FD0FB4E-6BBD-4D2A-A1FF-7580BA32848A}" type="presParOf" srcId="{DA34C430-9E59-4EC8-A6C4-53D20A4F874B}" destId="{DB794447-CCF6-4FF9-AAD9-3A2DA2B42D12}" srcOrd="0" destOrd="0" presId="urn:microsoft.com/office/officeart/2005/8/layout/hierarchy1"/>
    <dgm:cxn modelId="{31D5A51E-B350-4B34-A02F-4406FF7B035E}" type="presParOf" srcId="{DA34C430-9E59-4EC8-A6C4-53D20A4F874B}" destId="{84E9B5F0-28C0-4DD3-9A55-572025F1F7FB}" srcOrd="1" destOrd="0" presId="urn:microsoft.com/office/officeart/2005/8/layout/hierarchy1"/>
    <dgm:cxn modelId="{0678BF55-A5E8-4547-ACD3-C3BA9B4C1340}" type="presParOf" srcId="{4086C8CE-9A45-48AC-B08A-4D599634FBBA}" destId="{AB4EDE21-B403-459E-887F-74093FD914B7}" srcOrd="1" destOrd="0" presId="urn:microsoft.com/office/officeart/2005/8/layout/hierarchy1"/>
    <dgm:cxn modelId="{AC396D45-1DA9-4E43-8BDB-7196146C4044}" type="presParOf" srcId="{AB4EDE21-B403-459E-887F-74093FD914B7}" destId="{4D37F249-1D54-4BE2-93D9-6DE94F4637ED}" srcOrd="0" destOrd="0" presId="urn:microsoft.com/office/officeart/2005/8/layout/hierarchy1"/>
    <dgm:cxn modelId="{D25AD035-ADB1-47F2-B9BC-EA2285C3D133}" type="presParOf" srcId="{AB4EDE21-B403-459E-887F-74093FD914B7}" destId="{61FD01AA-8149-4F61-9628-4A536CABD2DB}" srcOrd="1" destOrd="0" presId="urn:microsoft.com/office/officeart/2005/8/layout/hierarchy1"/>
    <dgm:cxn modelId="{0008F2A5-8DC1-4593-93D5-FACF56C57D49}" type="presParOf" srcId="{61FD01AA-8149-4F61-9628-4A536CABD2DB}" destId="{BF593D97-823A-4376-9F88-2DEE723CCC54}" srcOrd="0" destOrd="0" presId="urn:microsoft.com/office/officeart/2005/8/layout/hierarchy1"/>
    <dgm:cxn modelId="{17969674-8982-4CE3-A12D-43564468DF39}" type="presParOf" srcId="{BF593D97-823A-4376-9F88-2DEE723CCC54}" destId="{3C3B1DFB-5263-48B1-BBF0-321D6F5811CC}" srcOrd="0" destOrd="0" presId="urn:microsoft.com/office/officeart/2005/8/layout/hierarchy1"/>
    <dgm:cxn modelId="{325DD70F-6CBC-4189-BE72-198A1638401A}" type="presParOf" srcId="{BF593D97-823A-4376-9F88-2DEE723CCC54}" destId="{06997FDF-9425-4695-93CA-CB11FA00027D}" srcOrd="1" destOrd="0" presId="urn:microsoft.com/office/officeart/2005/8/layout/hierarchy1"/>
    <dgm:cxn modelId="{6C38FFA1-F01C-4641-9005-FC475654B124}" type="presParOf" srcId="{61FD01AA-8149-4F61-9628-4A536CABD2DB}" destId="{980049E8-942F-4EF6-88A4-09B09F309D97}" srcOrd="1" destOrd="0" presId="urn:microsoft.com/office/officeart/2005/8/layout/hierarchy1"/>
    <dgm:cxn modelId="{4ECDC0C1-1229-4ACA-934B-ECCD8AD75C8A}" type="presParOf" srcId="{980049E8-942F-4EF6-88A4-09B09F309D97}" destId="{76462DD5-BBA9-4509-9E38-EF43E9D4BF74}" srcOrd="0" destOrd="0" presId="urn:microsoft.com/office/officeart/2005/8/layout/hierarchy1"/>
    <dgm:cxn modelId="{52619F9C-FFAF-43BD-819C-2CE7BB5AC805}" type="presParOf" srcId="{980049E8-942F-4EF6-88A4-09B09F309D97}" destId="{FBD1AF0C-B06C-430A-B46B-4172C30957EF}" srcOrd="1" destOrd="0" presId="urn:microsoft.com/office/officeart/2005/8/layout/hierarchy1"/>
    <dgm:cxn modelId="{3DA6DDB6-740C-40D7-AB81-283C6E213159}" type="presParOf" srcId="{FBD1AF0C-B06C-430A-B46B-4172C30957EF}" destId="{5B7DB809-97E9-4361-B51B-90028BCC7306}" srcOrd="0" destOrd="0" presId="urn:microsoft.com/office/officeart/2005/8/layout/hierarchy1"/>
    <dgm:cxn modelId="{34A6515D-2183-47D8-9396-410E267E0765}" type="presParOf" srcId="{5B7DB809-97E9-4361-B51B-90028BCC7306}" destId="{7251C53D-36C9-4104-A397-ABC6D0DA9897}" srcOrd="0" destOrd="0" presId="urn:microsoft.com/office/officeart/2005/8/layout/hierarchy1"/>
    <dgm:cxn modelId="{D5CE1B12-5CB2-4146-A27A-C41797E7D073}" type="presParOf" srcId="{5B7DB809-97E9-4361-B51B-90028BCC7306}" destId="{4A5324F1-9E12-44ED-9275-BE5BAED855B5}" srcOrd="1" destOrd="0" presId="urn:microsoft.com/office/officeart/2005/8/layout/hierarchy1"/>
    <dgm:cxn modelId="{DA2978A3-FB6F-418D-828A-FAE9877FBCC3}" type="presParOf" srcId="{FBD1AF0C-B06C-430A-B46B-4172C30957EF}" destId="{935AE6DA-2810-477F-A93F-F1341D3DE00E}" srcOrd="1" destOrd="0" presId="urn:microsoft.com/office/officeart/2005/8/layout/hierarchy1"/>
    <dgm:cxn modelId="{8F7BBBB9-CE0A-4B64-98BE-7661CD1B4434}" type="presParOf" srcId="{935AE6DA-2810-477F-A93F-F1341D3DE00E}" destId="{901152D3-880B-43BA-8DC8-191A887E026E}" srcOrd="0" destOrd="0" presId="urn:microsoft.com/office/officeart/2005/8/layout/hierarchy1"/>
    <dgm:cxn modelId="{364A502E-A65E-467F-9735-BF25E67C63DB}" type="presParOf" srcId="{935AE6DA-2810-477F-A93F-F1341D3DE00E}" destId="{0B50B86F-F752-436C-95DA-608B64344996}" srcOrd="1" destOrd="0" presId="urn:microsoft.com/office/officeart/2005/8/layout/hierarchy1"/>
    <dgm:cxn modelId="{848863DF-B1DD-43DB-9BC2-DD9964AA5182}" type="presParOf" srcId="{0B50B86F-F752-436C-95DA-608B64344996}" destId="{1FA30A2D-9AE1-4B09-B9B2-275D43688609}" srcOrd="0" destOrd="0" presId="urn:microsoft.com/office/officeart/2005/8/layout/hierarchy1"/>
    <dgm:cxn modelId="{D94D38B0-28B7-424B-8D3D-91958132C4BC}" type="presParOf" srcId="{1FA30A2D-9AE1-4B09-B9B2-275D43688609}" destId="{FAC5F625-1173-4BAC-B6E4-3DC52227D8C4}" srcOrd="0" destOrd="0" presId="urn:microsoft.com/office/officeart/2005/8/layout/hierarchy1"/>
    <dgm:cxn modelId="{82F461F4-F029-456F-8D9D-79A2012939C0}" type="presParOf" srcId="{1FA30A2D-9AE1-4B09-B9B2-275D43688609}" destId="{A9489015-C0C0-4BC6-B351-2FEDAF134F91}" srcOrd="1" destOrd="0" presId="urn:microsoft.com/office/officeart/2005/8/layout/hierarchy1"/>
    <dgm:cxn modelId="{46D356F3-4DC7-4EFE-B7A8-91843CEB2442}" type="presParOf" srcId="{0B50B86F-F752-436C-95DA-608B64344996}" destId="{8C6EDB9C-EB84-4462-927C-D6F18527C96E}" srcOrd="1" destOrd="0" presId="urn:microsoft.com/office/officeart/2005/8/layout/hierarchy1"/>
    <dgm:cxn modelId="{B9F5F58B-9441-45C4-9365-2B887F74A0EC}" type="presParOf" srcId="{980049E8-942F-4EF6-88A4-09B09F309D97}" destId="{6317A0AD-8CCC-47E5-96A5-278FE31031B0}" srcOrd="2" destOrd="0" presId="urn:microsoft.com/office/officeart/2005/8/layout/hierarchy1"/>
    <dgm:cxn modelId="{BC19994F-D98A-4217-A78D-2347CA8C85BC}" type="presParOf" srcId="{980049E8-942F-4EF6-88A4-09B09F309D97}" destId="{5FC3EE43-50E7-42F0-A895-077B00364D01}" srcOrd="3" destOrd="0" presId="urn:microsoft.com/office/officeart/2005/8/layout/hierarchy1"/>
    <dgm:cxn modelId="{970F45B4-F8FB-40A3-B192-A269D9941ED3}" type="presParOf" srcId="{5FC3EE43-50E7-42F0-A895-077B00364D01}" destId="{3C96B690-83B8-4175-96C1-2521A5C6EFCE}" srcOrd="0" destOrd="0" presId="urn:microsoft.com/office/officeart/2005/8/layout/hierarchy1"/>
    <dgm:cxn modelId="{BF7A57E1-F72F-4160-BC44-913A7BF86AC2}" type="presParOf" srcId="{3C96B690-83B8-4175-96C1-2521A5C6EFCE}" destId="{E3B99820-7B00-4C9E-8D67-6C99B054FDF9}" srcOrd="0" destOrd="0" presId="urn:microsoft.com/office/officeart/2005/8/layout/hierarchy1"/>
    <dgm:cxn modelId="{FC2A98AF-1319-4F59-9C65-ADDF791A1DB9}" type="presParOf" srcId="{3C96B690-83B8-4175-96C1-2521A5C6EFCE}" destId="{6297A05C-A900-4138-9A39-8A2DE93B4EDD}" srcOrd="1" destOrd="0" presId="urn:microsoft.com/office/officeart/2005/8/layout/hierarchy1"/>
    <dgm:cxn modelId="{D6EAFB85-9722-4B3C-BBC1-42C148CA76A1}" type="presParOf" srcId="{5FC3EE43-50E7-42F0-A895-077B00364D01}" destId="{1C82798E-3050-46DD-8E36-50987C9638D5}" srcOrd="1" destOrd="0" presId="urn:microsoft.com/office/officeart/2005/8/layout/hierarchy1"/>
    <dgm:cxn modelId="{32936A86-A741-433A-9CA4-A6B7DB5A6DE1}" type="presParOf" srcId="{1C82798E-3050-46DD-8E36-50987C9638D5}" destId="{79F544DB-3363-45DB-A863-EACD8EDC13D3}" srcOrd="0" destOrd="0" presId="urn:microsoft.com/office/officeart/2005/8/layout/hierarchy1"/>
    <dgm:cxn modelId="{529496B3-4407-4150-B595-C0E3D1BF70DB}" type="presParOf" srcId="{1C82798E-3050-46DD-8E36-50987C9638D5}" destId="{7BF0074B-637B-4A5C-8A9C-8C6EB7820BBC}" srcOrd="1" destOrd="0" presId="urn:microsoft.com/office/officeart/2005/8/layout/hierarchy1"/>
    <dgm:cxn modelId="{B4D10898-A62A-45A2-A85C-3519821214BA}" type="presParOf" srcId="{7BF0074B-637B-4A5C-8A9C-8C6EB7820BBC}" destId="{1B521F64-09C0-4800-BF9F-ED27B7E6D7C3}" srcOrd="0" destOrd="0" presId="urn:microsoft.com/office/officeart/2005/8/layout/hierarchy1"/>
    <dgm:cxn modelId="{43332815-675A-4127-9DF1-28A8323EFDAF}" type="presParOf" srcId="{1B521F64-09C0-4800-BF9F-ED27B7E6D7C3}" destId="{23EF2494-815C-41D7-B507-BF7972A4D0C7}" srcOrd="0" destOrd="0" presId="urn:microsoft.com/office/officeart/2005/8/layout/hierarchy1"/>
    <dgm:cxn modelId="{1A85C4B9-F863-49B1-AC00-BB62CEF09DE7}" type="presParOf" srcId="{1B521F64-09C0-4800-BF9F-ED27B7E6D7C3}" destId="{D324D50E-CE04-4F5D-AB1B-31646F8D74B5}" srcOrd="1" destOrd="0" presId="urn:microsoft.com/office/officeart/2005/8/layout/hierarchy1"/>
    <dgm:cxn modelId="{42A0E7D0-86D0-4D40-89AE-ADFB6456798B}" type="presParOf" srcId="{7BF0074B-637B-4A5C-8A9C-8C6EB7820BBC}" destId="{D3181010-A3B2-4A80-B6E9-D33B7A3C28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27214C-701E-483A-8DAA-79D4A1CEF97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13FA67D-652A-4DCA-AC57-30BEFABDEB33}">
      <dgm:prSet phldrT="[Text]"/>
      <dgm:spPr/>
      <dgm:t>
        <a:bodyPr/>
        <a:lstStyle/>
        <a:p>
          <a:r>
            <a:rPr lang="en-US" dirty="0"/>
            <a:t>Don’t know Expectations</a:t>
          </a:r>
        </a:p>
      </dgm:t>
    </dgm:pt>
    <dgm:pt modelId="{5D6C72A3-6E52-4C32-BAB2-6480D33342FE}" type="parTrans" cxnId="{51D4705B-6082-4415-9531-23DCCF7609FB}">
      <dgm:prSet/>
      <dgm:spPr/>
      <dgm:t>
        <a:bodyPr/>
        <a:lstStyle/>
        <a:p>
          <a:endParaRPr lang="en-US"/>
        </a:p>
      </dgm:t>
    </dgm:pt>
    <dgm:pt modelId="{D1369A04-E3A7-440D-B79F-E566745CC801}" type="sibTrans" cxnId="{51D4705B-6082-4415-9531-23DCCF7609FB}">
      <dgm:prSet/>
      <dgm:spPr/>
      <dgm:t>
        <a:bodyPr/>
        <a:lstStyle/>
        <a:p>
          <a:endParaRPr lang="en-US"/>
        </a:p>
      </dgm:t>
    </dgm:pt>
    <dgm:pt modelId="{C6A46123-89B2-4B3A-85B4-F9D9D03DDE1C}">
      <dgm:prSet phldrT="[Text]"/>
      <dgm:spPr/>
      <dgm:t>
        <a:bodyPr/>
        <a:lstStyle/>
        <a:p>
          <a:r>
            <a:rPr lang="en-US" dirty="0"/>
            <a:t>Not Fluent</a:t>
          </a:r>
        </a:p>
      </dgm:t>
    </dgm:pt>
    <dgm:pt modelId="{E8463EF9-C292-4C1A-8B41-0EC140EABBD3}" type="parTrans" cxnId="{3F35C6C9-835C-4EDB-B3F8-9D26A6E8D693}">
      <dgm:prSet/>
      <dgm:spPr/>
      <dgm:t>
        <a:bodyPr/>
        <a:lstStyle/>
        <a:p>
          <a:endParaRPr lang="en-US"/>
        </a:p>
      </dgm:t>
    </dgm:pt>
    <dgm:pt modelId="{739414CA-D45C-4E2E-82A6-6DD44429BAAE}" type="sibTrans" cxnId="{3F35C6C9-835C-4EDB-B3F8-9D26A6E8D693}">
      <dgm:prSet/>
      <dgm:spPr/>
      <dgm:t>
        <a:bodyPr/>
        <a:lstStyle/>
        <a:p>
          <a:endParaRPr lang="en-US"/>
        </a:p>
      </dgm:t>
    </dgm:pt>
    <dgm:pt modelId="{849BC6E6-C47E-43EC-AE8B-5E709EFA1A90}">
      <dgm:prSet phldrT="[Text]"/>
      <dgm:spPr/>
      <dgm:t>
        <a:bodyPr/>
        <a:lstStyle/>
        <a:p>
          <a:r>
            <a:rPr lang="en-US" dirty="0"/>
            <a:t>Functional Relationship</a:t>
          </a:r>
        </a:p>
      </dgm:t>
    </dgm:pt>
    <dgm:pt modelId="{30C91B5C-DDB7-40EE-B5D3-D110C3238914}" type="parTrans" cxnId="{63603777-24D9-4FE2-AD1C-21143A390438}">
      <dgm:prSet/>
      <dgm:spPr/>
      <dgm:t>
        <a:bodyPr/>
        <a:lstStyle/>
        <a:p>
          <a:endParaRPr lang="en-US"/>
        </a:p>
      </dgm:t>
    </dgm:pt>
    <dgm:pt modelId="{99CC9FD1-C68B-41B4-B8F8-FB260E83661A}" type="sibTrans" cxnId="{63603777-24D9-4FE2-AD1C-21143A390438}">
      <dgm:prSet/>
      <dgm:spPr/>
      <dgm:t>
        <a:bodyPr/>
        <a:lstStyle/>
        <a:p>
          <a:endParaRPr lang="en-US"/>
        </a:p>
      </dgm:t>
    </dgm:pt>
    <dgm:pt modelId="{65D3CD51-9E90-41A8-919C-8164326F701F}" type="pres">
      <dgm:prSet presAssocID="{0727214C-701E-483A-8DAA-79D4A1CEF971}" presName="composite" presStyleCnt="0">
        <dgm:presLayoutVars>
          <dgm:chMax val="5"/>
          <dgm:dir/>
          <dgm:animLvl val="ctr"/>
          <dgm:resizeHandles val="exact"/>
        </dgm:presLayoutVars>
      </dgm:prSet>
      <dgm:spPr/>
    </dgm:pt>
    <dgm:pt modelId="{2661EF69-D5B9-4F0A-93A3-5027A950AE12}" type="pres">
      <dgm:prSet presAssocID="{0727214C-701E-483A-8DAA-79D4A1CEF971}" presName="cycle" presStyleCnt="0"/>
      <dgm:spPr/>
    </dgm:pt>
    <dgm:pt modelId="{676647CA-0CDD-4143-8E08-C6E260E14EFC}" type="pres">
      <dgm:prSet presAssocID="{0727214C-701E-483A-8DAA-79D4A1CEF971}" presName="centerShape" presStyleCnt="0"/>
      <dgm:spPr/>
    </dgm:pt>
    <dgm:pt modelId="{8F276CFB-8981-4E52-9F25-BB505D5B9FDF}" type="pres">
      <dgm:prSet presAssocID="{0727214C-701E-483A-8DAA-79D4A1CEF971}" presName="connSite" presStyleLbl="node1" presStyleIdx="0" presStyleCnt="4"/>
      <dgm:spPr/>
    </dgm:pt>
    <dgm:pt modelId="{5365400B-8CE0-47B5-9D85-544DDFB8ED77}" type="pres">
      <dgm:prSet presAssocID="{0727214C-701E-483A-8DAA-79D4A1CEF971}" presName="visible" presStyleLbl="node1" presStyleIdx="0" presStyleCnt="4" custLinFactNeighborX="2030" custLinFactNeighborY="93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D39B62F-CE46-4874-AE95-25BCCECA2A3E}" type="pres">
      <dgm:prSet presAssocID="{5D6C72A3-6E52-4C32-BAB2-6480D33342FE}" presName="Name25" presStyleLbl="parChTrans1D1" presStyleIdx="0" presStyleCnt="3"/>
      <dgm:spPr/>
    </dgm:pt>
    <dgm:pt modelId="{E7D2CA74-7CED-4EDA-823D-3EA7FDAF69B5}" type="pres">
      <dgm:prSet presAssocID="{813FA67D-652A-4DCA-AC57-30BEFABDEB33}" presName="node" presStyleCnt="0"/>
      <dgm:spPr/>
    </dgm:pt>
    <dgm:pt modelId="{42F8A014-7DC6-4B54-B23C-A6542D481215}" type="pres">
      <dgm:prSet presAssocID="{813FA67D-652A-4DCA-AC57-30BEFABDEB33}" presName="parentNode" presStyleLbl="node1" presStyleIdx="1" presStyleCnt="4">
        <dgm:presLayoutVars>
          <dgm:chMax val="1"/>
          <dgm:bulletEnabled val="1"/>
        </dgm:presLayoutVars>
      </dgm:prSet>
      <dgm:spPr/>
    </dgm:pt>
    <dgm:pt modelId="{2D6D6C78-6C99-4D56-B6AA-7F26EF8F1069}" type="pres">
      <dgm:prSet presAssocID="{813FA67D-652A-4DCA-AC57-30BEFABDEB33}" presName="childNode" presStyleLbl="revTx" presStyleIdx="0" presStyleCnt="0">
        <dgm:presLayoutVars>
          <dgm:bulletEnabled val="1"/>
        </dgm:presLayoutVars>
      </dgm:prSet>
      <dgm:spPr/>
    </dgm:pt>
    <dgm:pt modelId="{70FA3DEB-19BA-4DD3-97C9-39C008DB18F1}" type="pres">
      <dgm:prSet presAssocID="{E8463EF9-C292-4C1A-8B41-0EC140EABBD3}" presName="Name25" presStyleLbl="parChTrans1D1" presStyleIdx="1" presStyleCnt="3"/>
      <dgm:spPr/>
    </dgm:pt>
    <dgm:pt modelId="{D4497D49-1081-4AFB-AECE-87C46DAD3365}" type="pres">
      <dgm:prSet presAssocID="{C6A46123-89B2-4B3A-85B4-F9D9D03DDE1C}" presName="node" presStyleCnt="0"/>
      <dgm:spPr/>
    </dgm:pt>
    <dgm:pt modelId="{AE1C69CD-EBEA-4FE7-8A84-EC65372A1618}" type="pres">
      <dgm:prSet presAssocID="{C6A46123-89B2-4B3A-85B4-F9D9D03DDE1C}" presName="parentNode" presStyleLbl="node1" presStyleIdx="2" presStyleCnt="4">
        <dgm:presLayoutVars>
          <dgm:chMax val="1"/>
          <dgm:bulletEnabled val="1"/>
        </dgm:presLayoutVars>
      </dgm:prSet>
      <dgm:spPr/>
    </dgm:pt>
    <dgm:pt modelId="{59CA5381-B373-41C2-B79D-80EB4B26939B}" type="pres">
      <dgm:prSet presAssocID="{C6A46123-89B2-4B3A-85B4-F9D9D03DDE1C}" presName="childNode" presStyleLbl="revTx" presStyleIdx="0" presStyleCnt="0">
        <dgm:presLayoutVars>
          <dgm:bulletEnabled val="1"/>
        </dgm:presLayoutVars>
      </dgm:prSet>
      <dgm:spPr/>
    </dgm:pt>
    <dgm:pt modelId="{B0548464-4B78-46B8-B311-F1838CB1FF66}" type="pres">
      <dgm:prSet presAssocID="{30C91B5C-DDB7-40EE-B5D3-D110C3238914}" presName="Name25" presStyleLbl="parChTrans1D1" presStyleIdx="2" presStyleCnt="3"/>
      <dgm:spPr/>
    </dgm:pt>
    <dgm:pt modelId="{674DFEE5-EA28-4985-9DB6-04D03035C36F}" type="pres">
      <dgm:prSet presAssocID="{849BC6E6-C47E-43EC-AE8B-5E709EFA1A90}" presName="node" presStyleCnt="0"/>
      <dgm:spPr/>
    </dgm:pt>
    <dgm:pt modelId="{0D088368-6C52-4415-9503-226771C4A1DD}" type="pres">
      <dgm:prSet presAssocID="{849BC6E6-C47E-43EC-AE8B-5E709EFA1A90}" presName="parentNode" presStyleLbl="node1" presStyleIdx="3" presStyleCnt="4">
        <dgm:presLayoutVars>
          <dgm:chMax val="1"/>
          <dgm:bulletEnabled val="1"/>
        </dgm:presLayoutVars>
      </dgm:prSet>
      <dgm:spPr/>
    </dgm:pt>
    <dgm:pt modelId="{A443790B-4B3F-4ACE-87D7-2C099C57E664}" type="pres">
      <dgm:prSet presAssocID="{849BC6E6-C47E-43EC-AE8B-5E709EFA1A90}" presName="childNode" presStyleLbl="revTx" presStyleIdx="0" presStyleCnt="0">
        <dgm:presLayoutVars>
          <dgm:bulletEnabled val="1"/>
        </dgm:presLayoutVars>
      </dgm:prSet>
      <dgm:spPr/>
    </dgm:pt>
  </dgm:ptLst>
  <dgm:cxnLst>
    <dgm:cxn modelId="{EDC5E609-D5A8-49D6-954D-80EF7A1D81CD}" type="presOf" srcId="{30C91B5C-DDB7-40EE-B5D3-D110C3238914}" destId="{B0548464-4B78-46B8-B311-F1838CB1FF66}" srcOrd="0" destOrd="0" presId="urn:microsoft.com/office/officeart/2005/8/layout/radial2"/>
    <dgm:cxn modelId="{51D4705B-6082-4415-9531-23DCCF7609FB}" srcId="{0727214C-701E-483A-8DAA-79D4A1CEF971}" destId="{813FA67D-652A-4DCA-AC57-30BEFABDEB33}" srcOrd="0" destOrd="0" parTransId="{5D6C72A3-6E52-4C32-BAB2-6480D33342FE}" sibTransId="{D1369A04-E3A7-440D-B79F-E566745CC801}"/>
    <dgm:cxn modelId="{208C745C-BE47-4810-B592-DC819193F4E7}" type="presOf" srcId="{E8463EF9-C292-4C1A-8B41-0EC140EABBD3}" destId="{70FA3DEB-19BA-4DD3-97C9-39C008DB18F1}" srcOrd="0" destOrd="0" presId="urn:microsoft.com/office/officeart/2005/8/layout/radial2"/>
    <dgm:cxn modelId="{F92A3449-C325-43F6-97BF-26270959B2A3}" type="presOf" srcId="{0727214C-701E-483A-8DAA-79D4A1CEF971}" destId="{65D3CD51-9E90-41A8-919C-8164326F701F}" srcOrd="0" destOrd="0" presId="urn:microsoft.com/office/officeart/2005/8/layout/radial2"/>
    <dgm:cxn modelId="{7B46826D-3B64-478C-ABBA-8F9DE656204B}" type="presOf" srcId="{5D6C72A3-6E52-4C32-BAB2-6480D33342FE}" destId="{9D39B62F-CE46-4874-AE95-25BCCECA2A3E}" srcOrd="0" destOrd="0" presId="urn:microsoft.com/office/officeart/2005/8/layout/radial2"/>
    <dgm:cxn modelId="{63603777-24D9-4FE2-AD1C-21143A390438}" srcId="{0727214C-701E-483A-8DAA-79D4A1CEF971}" destId="{849BC6E6-C47E-43EC-AE8B-5E709EFA1A90}" srcOrd="2" destOrd="0" parTransId="{30C91B5C-DDB7-40EE-B5D3-D110C3238914}" sibTransId="{99CC9FD1-C68B-41B4-B8F8-FB260E83661A}"/>
    <dgm:cxn modelId="{74408E8E-82AA-4C46-9FFD-A8B71C003BE6}" type="presOf" srcId="{813FA67D-652A-4DCA-AC57-30BEFABDEB33}" destId="{42F8A014-7DC6-4B54-B23C-A6542D481215}" srcOrd="0" destOrd="0" presId="urn:microsoft.com/office/officeart/2005/8/layout/radial2"/>
    <dgm:cxn modelId="{874C01BC-EE93-47D8-AD4C-9966C5BBBC0E}" type="presOf" srcId="{849BC6E6-C47E-43EC-AE8B-5E709EFA1A90}" destId="{0D088368-6C52-4415-9503-226771C4A1DD}" srcOrd="0" destOrd="0" presId="urn:microsoft.com/office/officeart/2005/8/layout/radial2"/>
    <dgm:cxn modelId="{3F35C6C9-835C-4EDB-B3F8-9D26A6E8D693}" srcId="{0727214C-701E-483A-8DAA-79D4A1CEF971}" destId="{C6A46123-89B2-4B3A-85B4-F9D9D03DDE1C}" srcOrd="1" destOrd="0" parTransId="{E8463EF9-C292-4C1A-8B41-0EC140EABBD3}" sibTransId="{739414CA-D45C-4E2E-82A6-6DD44429BAAE}"/>
    <dgm:cxn modelId="{5CE064F6-B163-484C-9B31-47626FCD448C}" type="presOf" srcId="{C6A46123-89B2-4B3A-85B4-F9D9D03DDE1C}" destId="{AE1C69CD-EBEA-4FE7-8A84-EC65372A1618}" srcOrd="0" destOrd="0" presId="urn:microsoft.com/office/officeart/2005/8/layout/radial2"/>
    <dgm:cxn modelId="{5EA23F41-0F64-417E-B9BD-4E540D014F29}" type="presParOf" srcId="{65D3CD51-9E90-41A8-919C-8164326F701F}" destId="{2661EF69-D5B9-4F0A-93A3-5027A950AE12}" srcOrd="0" destOrd="0" presId="urn:microsoft.com/office/officeart/2005/8/layout/radial2"/>
    <dgm:cxn modelId="{167AE3B1-8605-4CFF-BF7A-0B2DFA844199}" type="presParOf" srcId="{2661EF69-D5B9-4F0A-93A3-5027A950AE12}" destId="{676647CA-0CDD-4143-8E08-C6E260E14EFC}" srcOrd="0" destOrd="0" presId="urn:microsoft.com/office/officeart/2005/8/layout/radial2"/>
    <dgm:cxn modelId="{B9E6A811-8328-472E-91EC-2FB7405BC62C}" type="presParOf" srcId="{676647CA-0CDD-4143-8E08-C6E260E14EFC}" destId="{8F276CFB-8981-4E52-9F25-BB505D5B9FDF}" srcOrd="0" destOrd="0" presId="urn:microsoft.com/office/officeart/2005/8/layout/radial2"/>
    <dgm:cxn modelId="{5B7F2311-4CC8-4DB1-A67F-4C275307771C}" type="presParOf" srcId="{676647CA-0CDD-4143-8E08-C6E260E14EFC}" destId="{5365400B-8CE0-47B5-9D85-544DDFB8ED77}" srcOrd="1" destOrd="0" presId="urn:microsoft.com/office/officeart/2005/8/layout/radial2"/>
    <dgm:cxn modelId="{07A6737B-3544-42AC-813E-1B9C7AB92D52}" type="presParOf" srcId="{2661EF69-D5B9-4F0A-93A3-5027A950AE12}" destId="{9D39B62F-CE46-4874-AE95-25BCCECA2A3E}" srcOrd="1" destOrd="0" presId="urn:microsoft.com/office/officeart/2005/8/layout/radial2"/>
    <dgm:cxn modelId="{5D5F0A08-EFAA-492D-8522-0864829C1170}" type="presParOf" srcId="{2661EF69-D5B9-4F0A-93A3-5027A950AE12}" destId="{E7D2CA74-7CED-4EDA-823D-3EA7FDAF69B5}" srcOrd="2" destOrd="0" presId="urn:microsoft.com/office/officeart/2005/8/layout/radial2"/>
    <dgm:cxn modelId="{38CA9D1E-262F-46AB-BD6F-E28D6A6F92A6}" type="presParOf" srcId="{E7D2CA74-7CED-4EDA-823D-3EA7FDAF69B5}" destId="{42F8A014-7DC6-4B54-B23C-A6542D481215}" srcOrd="0" destOrd="0" presId="urn:microsoft.com/office/officeart/2005/8/layout/radial2"/>
    <dgm:cxn modelId="{F8042FA3-8090-40C7-B7B9-F9729747B40E}" type="presParOf" srcId="{E7D2CA74-7CED-4EDA-823D-3EA7FDAF69B5}" destId="{2D6D6C78-6C99-4D56-B6AA-7F26EF8F1069}" srcOrd="1" destOrd="0" presId="urn:microsoft.com/office/officeart/2005/8/layout/radial2"/>
    <dgm:cxn modelId="{6C021475-D43D-4F55-8EE5-25F2AF030F7C}" type="presParOf" srcId="{2661EF69-D5B9-4F0A-93A3-5027A950AE12}" destId="{70FA3DEB-19BA-4DD3-97C9-39C008DB18F1}" srcOrd="3" destOrd="0" presId="urn:microsoft.com/office/officeart/2005/8/layout/radial2"/>
    <dgm:cxn modelId="{7944AF5F-6A90-491B-A12E-08D6185E0B41}" type="presParOf" srcId="{2661EF69-D5B9-4F0A-93A3-5027A950AE12}" destId="{D4497D49-1081-4AFB-AECE-87C46DAD3365}" srcOrd="4" destOrd="0" presId="urn:microsoft.com/office/officeart/2005/8/layout/radial2"/>
    <dgm:cxn modelId="{D199BA0A-D703-4CC2-B71B-2B9E0472FD10}" type="presParOf" srcId="{D4497D49-1081-4AFB-AECE-87C46DAD3365}" destId="{AE1C69CD-EBEA-4FE7-8A84-EC65372A1618}" srcOrd="0" destOrd="0" presId="urn:microsoft.com/office/officeart/2005/8/layout/radial2"/>
    <dgm:cxn modelId="{69FDED8A-FFAE-44EC-A8CB-7245F207959F}" type="presParOf" srcId="{D4497D49-1081-4AFB-AECE-87C46DAD3365}" destId="{59CA5381-B373-41C2-B79D-80EB4B26939B}" srcOrd="1" destOrd="0" presId="urn:microsoft.com/office/officeart/2005/8/layout/radial2"/>
    <dgm:cxn modelId="{14BC92A5-CDB3-4E84-88FE-A848BF982F47}" type="presParOf" srcId="{2661EF69-D5B9-4F0A-93A3-5027A950AE12}" destId="{B0548464-4B78-46B8-B311-F1838CB1FF66}" srcOrd="5" destOrd="0" presId="urn:microsoft.com/office/officeart/2005/8/layout/radial2"/>
    <dgm:cxn modelId="{26BA7161-409C-46A1-9A07-2B6F49C18D46}" type="presParOf" srcId="{2661EF69-D5B9-4F0A-93A3-5027A950AE12}" destId="{674DFEE5-EA28-4985-9DB6-04D03035C36F}" srcOrd="6" destOrd="0" presId="urn:microsoft.com/office/officeart/2005/8/layout/radial2"/>
    <dgm:cxn modelId="{6ED26C0E-78B0-45BD-9846-151851BAE638}" type="presParOf" srcId="{674DFEE5-EA28-4985-9DB6-04D03035C36F}" destId="{0D088368-6C52-4415-9503-226771C4A1DD}" srcOrd="0" destOrd="0" presId="urn:microsoft.com/office/officeart/2005/8/layout/radial2"/>
    <dgm:cxn modelId="{7BC9FF0A-5C52-42D4-B890-01D394C5E67B}" type="presParOf" srcId="{674DFEE5-EA28-4985-9DB6-04D03035C36F}" destId="{A443790B-4B3F-4ACE-87D7-2C099C57E66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27214C-701E-483A-8DAA-79D4A1CEF97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13FA67D-652A-4DCA-AC57-30BEFABDEB33}">
      <dgm:prSet phldrT="[Text]"/>
      <dgm:spPr/>
      <dgm:t>
        <a:bodyPr/>
        <a:lstStyle/>
        <a:p>
          <a:r>
            <a:rPr lang="en-US" dirty="0"/>
            <a:t>Don’t know Expectations</a:t>
          </a:r>
        </a:p>
      </dgm:t>
    </dgm:pt>
    <dgm:pt modelId="{5D6C72A3-6E52-4C32-BAB2-6480D33342FE}" type="parTrans" cxnId="{51D4705B-6082-4415-9531-23DCCF7609FB}">
      <dgm:prSet/>
      <dgm:spPr/>
      <dgm:t>
        <a:bodyPr/>
        <a:lstStyle/>
        <a:p>
          <a:endParaRPr lang="en-US"/>
        </a:p>
      </dgm:t>
    </dgm:pt>
    <dgm:pt modelId="{D1369A04-E3A7-440D-B79F-E566745CC801}" type="sibTrans" cxnId="{51D4705B-6082-4415-9531-23DCCF7609FB}">
      <dgm:prSet/>
      <dgm:spPr/>
      <dgm:t>
        <a:bodyPr/>
        <a:lstStyle/>
        <a:p>
          <a:endParaRPr lang="en-US"/>
        </a:p>
      </dgm:t>
    </dgm:pt>
    <dgm:pt modelId="{C6A46123-89B2-4B3A-85B4-F9D9D03DDE1C}">
      <dgm:prSet phldrT="[Text]"/>
      <dgm:spPr/>
      <dgm:t>
        <a:bodyPr/>
        <a:lstStyle/>
        <a:p>
          <a:r>
            <a:rPr lang="en-US" dirty="0"/>
            <a:t>Not Fluent</a:t>
          </a:r>
        </a:p>
      </dgm:t>
    </dgm:pt>
    <dgm:pt modelId="{E8463EF9-C292-4C1A-8B41-0EC140EABBD3}" type="parTrans" cxnId="{3F35C6C9-835C-4EDB-B3F8-9D26A6E8D693}">
      <dgm:prSet/>
      <dgm:spPr/>
      <dgm:t>
        <a:bodyPr/>
        <a:lstStyle/>
        <a:p>
          <a:endParaRPr lang="en-US"/>
        </a:p>
      </dgm:t>
    </dgm:pt>
    <dgm:pt modelId="{739414CA-D45C-4E2E-82A6-6DD44429BAAE}" type="sibTrans" cxnId="{3F35C6C9-835C-4EDB-B3F8-9D26A6E8D693}">
      <dgm:prSet/>
      <dgm:spPr/>
      <dgm:t>
        <a:bodyPr/>
        <a:lstStyle/>
        <a:p>
          <a:endParaRPr lang="en-US"/>
        </a:p>
      </dgm:t>
    </dgm:pt>
    <dgm:pt modelId="{849BC6E6-C47E-43EC-AE8B-5E709EFA1A90}">
      <dgm:prSet phldrT="[Text]"/>
      <dgm:spPr/>
      <dgm:t>
        <a:bodyPr/>
        <a:lstStyle/>
        <a:p>
          <a:r>
            <a:rPr lang="en-US" dirty="0"/>
            <a:t>Functional Relationship</a:t>
          </a:r>
        </a:p>
      </dgm:t>
    </dgm:pt>
    <dgm:pt modelId="{30C91B5C-DDB7-40EE-B5D3-D110C3238914}" type="parTrans" cxnId="{63603777-24D9-4FE2-AD1C-21143A390438}">
      <dgm:prSet/>
      <dgm:spPr/>
      <dgm:t>
        <a:bodyPr/>
        <a:lstStyle/>
        <a:p>
          <a:endParaRPr lang="en-US"/>
        </a:p>
      </dgm:t>
    </dgm:pt>
    <dgm:pt modelId="{99CC9FD1-C68B-41B4-B8F8-FB260E83661A}" type="sibTrans" cxnId="{63603777-24D9-4FE2-AD1C-21143A390438}">
      <dgm:prSet/>
      <dgm:spPr/>
      <dgm:t>
        <a:bodyPr/>
        <a:lstStyle/>
        <a:p>
          <a:endParaRPr lang="en-US"/>
        </a:p>
      </dgm:t>
    </dgm:pt>
    <dgm:pt modelId="{29B1565E-8919-4338-9043-8FBA92712EF1}">
      <dgm:prSet phldrT="[Text]"/>
      <dgm:spPr/>
      <dgm:t>
        <a:bodyPr/>
        <a:lstStyle/>
        <a:p>
          <a:r>
            <a:rPr lang="en-US" dirty="0"/>
            <a:t>Have we </a:t>
          </a:r>
          <a:r>
            <a:rPr lang="en-US" b="1" i="1" dirty="0"/>
            <a:t>clarified</a:t>
          </a:r>
          <a:r>
            <a:rPr lang="en-US" dirty="0"/>
            <a:t> expectations?</a:t>
          </a:r>
        </a:p>
      </dgm:t>
    </dgm:pt>
    <dgm:pt modelId="{72A75083-D38E-4D8A-955E-1080DE6D5BAC}" type="sibTrans" cxnId="{C01C8CBC-EB7E-4456-9B36-D3089E2C32DC}">
      <dgm:prSet/>
      <dgm:spPr/>
      <dgm:t>
        <a:bodyPr/>
        <a:lstStyle/>
        <a:p>
          <a:endParaRPr lang="en-US"/>
        </a:p>
      </dgm:t>
    </dgm:pt>
    <dgm:pt modelId="{4EB9AA17-F1D7-45CC-83E7-BE60D7E98EE8}" type="parTrans" cxnId="{C01C8CBC-EB7E-4456-9B36-D3089E2C32DC}">
      <dgm:prSet/>
      <dgm:spPr/>
      <dgm:t>
        <a:bodyPr/>
        <a:lstStyle/>
        <a:p>
          <a:endParaRPr lang="en-US"/>
        </a:p>
      </dgm:t>
    </dgm:pt>
    <dgm:pt modelId="{1D70EBDC-4E91-416D-9B23-1C9353AF183F}">
      <dgm:prSet phldrT="[Text]"/>
      <dgm:spPr/>
      <dgm:t>
        <a:bodyPr/>
        <a:lstStyle/>
        <a:p>
          <a:r>
            <a:rPr lang="en-US" dirty="0"/>
            <a:t>Have we </a:t>
          </a:r>
          <a:r>
            <a:rPr lang="en-US" b="1" i="1" dirty="0"/>
            <a:t>taught</a:t>
          </a:r>
          <a:r>
            <a:rPr lang="en-US" dirty="0"/>
            <a:t> expectations?</a:t>
          </a:r>
        </a:p>
      </dgm:t>
    </dgm:pt>
    <dgm:pt modelId="{1C62FCC9-A570-4907-8AA6-43B63C234D7D}" type="sibTrans" cxnId="{93C23A2E-03BB-4ED4-88F8-20379DDE22CC}">
      <dgm:prSet/>
      <dgm:spPr/>
      <dgm:t>
        <a:bodyPr/>
        <a:lstStyle/>
        <a:p>
          <a:endParaRPr lang="en-US"/>
        </a:p>
      </dgm:t>
    </dgm:pt>
    <dgm:pt modelId="{BD63386B-0109-4B6C-9EF0-A9E8EE6BB3E3}" type="parTrans" cxnId="{93C23A2E-03BB-4ED4-88F8-20379DDE22CC}">
      <dgm:prSet/>
      <dgm:spPr/>
      <dgm:t>
        <a:bodyPr/>
        <a:lstStyle/>
        <a:p>
          <a:endParaRPr lang="en-US"/>
        </a:p>
      </dgm:t>
    </dgm:pt>
    <dgm:pt modelId="{7BD77DEE-48DE-4B38-AAC6-FCE18E4A0C4C}">
      <dgm:prSet phldrT="[Text]"/>
      <dgm:spPr/>
      <dgm:t>
        <a:bodyPr/>
        <a:lstStyle/>
        <a:p>
          <a:r>
            <a:rPr lang="en-US" dirty="0"/>
            <a:t>Adequate </a:t>
          </a:r>
          <a:r>
            <a:rPr lang="en-US" b="1" i="1" dirty="0"/>
            <a:t>practice</a:t>
          </a:r>
          <a:r>
            <a:rPr lang="en-US" dirty="0"/>
            <a:t>?</a:t>
          </a:r>
        </a:p>
      </dgm:t>
    </dgm:pt>
    <dgm:pt modelId="{52F36833-E0AC-4FC5-9BDC-89A741514AC0}" type="sibTrans" cxnId="{4BC28B47-FEB4-4D68-B6AB-72B89BDCB74F}">
      <dgm:prSet/>
      <dgm:spPr/>
      <dgm:t>
        <a:bodyPr/>
        <a:lstStyle/>
        <a:p>
          <a:endParaRPr lang="en-US"/>
        </a:p>
      </dgm:t>
    </dgm:pt>
    <dgm:pt modelId="{318CE267-3F59-436B-8463-B6D68910C016}" type="parTrans" cxnId="{4BC28B47-FEB4-4D68-B6AB-72B89BDCB74F}">
      <dgm:prSet/>
      <dgm:spPr/>
      <dgm:t>
        <a:bodyPr/>
        <a:lstStyle/>
        <a:p>
          <a:endParaRPr lang="en-US"/>
        </a:p>
      </dgm:t>
    </dgm:pt>
    <dgm:pt modelId="{5C244681-3B81-4A2A-A5D7-DE1DA2EF9384}">
      <dgm:prSet phldrT="[Text]"/>
      <dgm:spPr/>
      <dgm:t>
        <a:bodyPr/>
        <a:lstStyle/>
        <a:p>
          <a:r>
            <a:rPr lang="en-US" dirty="0"/>
            <a:t>Different settings?</a:t>
          </a:r>
        </a:p>
      </dgm:t>
    </dgm:pt>
    <dgm:pt modelId="{C5E412F2-72ED-443F-9EEC-9FD734FDAAFF}" type="sibTrans" cxnId="{3BA6FFDE-69B4-4799-B7D5-F7A6C6120D14}">
      <dgm:prSet/>
      <dgm:spPr/>
      <dgm:t>
        <a:bodyPr/>
        <a:lstStyle/>
        <a:p>
          <a:endParaRPr lang="en-US"/>
        </a:p>
      </dgm:t>
    </dgm:pt>
    <dgm:pt modelId="{41ECAE3D-46AE-49C3-89FA-2DCA3ECAED8C}" type="parTrans" cxnId="{3BA6FFDE-69B4-4799-B7D5-F7A6C6120D14}">
      <dgm:prSet/>
      <dgm:spPr/>
      <dgm:t>
        <a:bodyPr/>
        <a:lstStyle/>
        <a:p>
          <a:endParaRPr lang="en-US"/>
        </a:p>
      </dgm:t>
    </dgm:pt>
    <dgm:pt modelId="{20A8D5FE-7E56-4823-8E04-22FA427620B7}">
      <dgm:prSet phldrT="[Text]"/>
      <dgm:spPr/>
      <dgm:t>
        <a:bodyPr/>
        <a:lstStyle/>
        <a:p>
          <a:r>
            <a:rPr lang="en-US" dirty="0"/>
            <a:t>Gain?</a:t>
          </a:r>
        </a:p>
      </dgm:t>
    </dgm:pt>
    <dgm:pt modelId="{6D111BC8-E7A8-4463-A225-6DABA3420E01}" type="sibTrans" cxnId="{3323E2AF-C65B-47F3-B91E-8DC21BE0AD61}">
      <dgm:prSet/>
      <dgm:spPr/>
      <dgm:t>
        <a:bodyPr/>
        <a:lstStyle/>
        <a:p>
          <a:endParaRPr lang="en-US"/>
        </a:p>
      </dgm:t>
    </dgm:pt>
    <dgm:pt modelId="{F45A7F95-BDDB-41DC-9B44-F20656EDA501}" type="parTrans" cxnId="{3323E2AF-C65B-47F3-B91E-8DC21BE0AD61}">
      <dgm:prSet/>
      <dgm:spPr/>
      <dgm:t>
        <a:bodyPr/>
        <a:lstStyle/>
        <a:p>
          <a:endParaRPr lang="en-US"/>
        </a:p>
      </dgm:t>
    </dgm:pt>
    <dgm:pt modelId="{394B49EB-5B48-4D41-9BB4-57101054EC47}">
      <dgm:prSet phldrT="[Text]"/>
      <dgm:spPr/>
      <dgm:t>
        <a:bodyPr/>
        <a:lstStyle/>
        <a:p>
          <a:r>
            <a:rPr lang="en-US" dirty="0"/>
            <a:t>Have we </a:t>
          </a:r>
          <a:r>
            <a:rPr lang="en-US" b="1" i="1" dirty="0"/>
            <a:t>reinforced</a:t>
          </a:r>
          <a:r>
            <a:rPr lang="en-US" dirty="0"/>
            <a:t>?</a:t>
          </a:r>
        </a:p>
      </dgm:t>
    </dgm:pt>
    <dgm:pt modelId="{61DC117A-2CD9-45E9-81B2-1DBC4269EA8C}" type="sibTrans" cxnId="{02F64177-0C13-410E-BB63-585A8E3FA25B}">
      <dgm:prSet/>
      <dgm:spPr/>
      <dgm:t>
        <a:bodyPr/>
        <a:lstStyle/>
        <a:p>
          <a:endParaRPr lang="en-US"/>
        </a:p>
      </dgm:t>
    </dgm:pt>
    <dgm:pt modelId="{CEE36DD7-CFB8-4723-8B4F-08176A4AD122}" type="parTrans" cxnId="{02F64177-0C13-410E-BB63-585A8E3FA25B}">
      <dgm:prSet/>
      <dgm:spPr/>
      <dgm:t>
        <a:bodyPr/>
        <a:lstStyle/>
        <a:p>
          <a:endParaRPr lang="en-US"/>
        </a:p>
      </dgm:t>
    </dgm:pt>
    <dgm:pt modelId="{D3E292B8-1882-4147-BA2D-6B54C36311AC}">
      <dgm:prSet phldrT="[Text]"/>
      <dgm:spPr/>
      <dgm:t>
        <a:bodyPr/>
        <a:lstStyle/>
        <a:p>
          <a:r>
            <a:rPr lang="en-US" dirty="0"/>
            <a:t>Have we </a:t>
          </a:r>
          <a:r>
            <a:rPr lang="en-US" b="1" i="1" dirty="0"/>
            <a:t>corrected</a:t>
          </a:r>
          <a:r>
            <a:rPr lang="en-US" dirty="0"/>
            <a:t>?</a:t>
          </a:r>
        </a:p>
      </dgm:t>
    </dgm:pt>
    <dgm:pt modelId="{89889784-0810-4496-B987-287E3535E8F0}" type="sibTrans" cxnId="{9D1752FD-DE8E-4970-9A16-1E1B52C5B9B9}">
      <dgm:prSet/>
      <dgm:spPr/>
      <dgm:t>
        <a:bodyPr/>
        <a:lstStyle/>
        <a:p>
          <a:endParaRPr lang="en-US"/>
        </a:p>
      </dgm:t>
    </dgm:pt>
    <dgm:pt modelId="{004183A1-4460-400F-B07E-134FDE2CDFEC}" type="parTrans" cxnId="{9D1752FD-DE8E-4970-9A16-1E1B52C5B9B9}">
      <dgm:prSet/>
      <dgm:spPr/>
      <dgm:t>
        <a:bodyPr/>
        <a:lstStyle/>
        <a:p>
          <a:endParaRPr lang="en-US"/>
        </a:p>
      </dgm:t>
    </dgm:pt>
    <dgm:pt modelId="{DD245840-AE36-4653-AFA5-0A4BB1F780E2}">
      <dgm:prSet phldrT="[Text]"/>
      <dgm:spPr/>
      <dgm:t>
        <a:bodyPr/>
        <a:lstStyle/>
        <a:p>
          <a:r>
            <a:rPr lang="en-US" dirty="0"/>
            <a:t>Avoid?</a:t>
          </a:r>
        </a:p>
      </dgm:t>
    </dgm:pt>
    <dgm:pt modelId="{7B87B822-1022-4333-98D9-E3DDB3F2D998}" type="sibTrans" cxnId="{889DCBA1-5453-4641-916D-217F005BF581}">
      <dgm:prSet/>
      <dgm:spPr/>
      <dgm:t>
        <a:bodyPr/>
        <a:lstStyle/>
        <a:p>
          <a:endParaRPr lang="en-US"/>
        </a:p>
      </dgm:t>
    </dgm:pt>
    <dgm:pt modelId="{81240CE0-C65E-46EA-AF26-CF8BB06CD1DA}" type="parTrans" cxnId="{889DCBA1-5453-4641-916D-217F005BF581}">
      <dgm:prSet/>
      <dgm:spPr/>
      <dgm:t>
        <a:bodyPr/>
        <a:lstStyle/>
        <a:p>
          <a:endParaRPr lang="en-US"/>
        </a:p>
      </dgm:t>
    </dgm:pt>
    <dgm:pt modelId="{32D955D8-FF09-4BC3-9EF9-893E2B09CFCB}">
      <dgm:prSet phldrT="[Text]"/>
      <dgm:spPr/>
      <dgm:t>
        <a:bodyPr/>
        <a:lstStyle/>
        <a:p>
          <a:endParaRPr lang="en-US" dirty="0"/>
        </a:p>
      </dgm:t>
    </dgm:pt>
    <dgm:pt modelId="{12638F44-E36A-421A-944F-B480485A8CDC}" type="sibTrans" cxnId="{1CE28452-8FB6-4A9F-B83E-8128FD1C8C19}">
      <dgm:prSet/>
      <dgm:spPr/>
      <dgm:t>
        <a:bodyPr/>
        <a:lstStyle/>
        <a:p>
          <a:endParaRPr lang="en-US"/>
        </a:p>
      </dgm:t>
    </dgm:pt>
    <dgm:pt modelId="{23AB0DDA-3BFD-4393-8C5C-8C3B0FA971EF}" type="parTrans" cxnId="{1CE28452-8FB6-4A9F-B83E-8128FD1C8C19}">
      <dgm:prSet/>
      <dgm:spPr/>
      <dgm:t>
        <a:bodyPr/>
        <a:lstStyle/>
        <a:p>
          <a:endParaRPr lang="en-US"/>
        </a:p>
      </dgm:t>
    </dgm:pt>
    <dgm:pt modelId="{65D3CD51-9E90-41A8-919C-8164326F701F}" type="pres">
      <dgm:prSet presAssocID="{0727214C-701E-483A-8DAA-79D4A1CEF971}" presName="composite" presStyleCnt="0">
        <dgm:presLayoutVars>
          <dgm:chMax val="5"/>
          <dgm:dir/>
          <dgm:animLvl val="ctr"/>
          <dgm:resizeHandles val="exact"/>
        </dgm:presLayoutVars>
      </dgm:prSet>
      <dgm:spPr/>
    </dgm:pt>
    <dgm:pt modelId="{2661EF69-D5B9-4F0A-93A3-5027A950AE12}" type="pres">
      <dgm:prSet presAssocID="{0727214C-701E-483A-8DAA-79D4A1CEF971}" presName="cycle" presStyleCnt="0"/>
      <dgm:spPr/>
    </dgm:pt>
    <dgm:pt modelId="{676647CA-0CDD-4143-8E08-C6E260E14EFC}" type="pres">
      <dgm:prSet presAssocID="{0727214C-701E-483A-8DAA-79D4A1CEF971}" presName="centerShape" presStyleCnt="0"/>
      <dgm:spPr/>
    </dgm:pt>
    <dgm:pt modelId="{8F276CFB-8981-4E52-9F25-BB505D5B9FDF}" type="pres">
      <dgm:prSet presAssocID="{0727214C-701E-483A-8DAA-79D4A1CEF971}" presName="connSite" presStyleLbl="node1" presStyleIdx="0" presStyleCnt="4"/>
      <dgm:spPr/>
    </dgm:pt>
    <dgm:pt modelId="{5365400B-8CE0-47B5-9D85-544DDFB8ED77}" type="pres">
      <dgm:prSet presAssocID="{0727214C-701E-483A-8DAA-79D4A1CEF971}" presName="visible" presStyleLbl="node1" presStyleIdx="0" presStyleCnt="4" custLinFactNeighborX="2030" custLinFactNeighborY="93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D39B62F-CE46-4874-AE95-25BCCECA2A3E}" type="pres">
      <dgm:prSet presAssocID="{5D6C72A3-6E52-4C32-BAB2-6480D33342FE}" presName="Name25" presStyleLbl="parChTrans1D1" presStyleIdx="0" presStyleCnt="3"/>
      <dgm:spPr/>
    </dgm:pt>
    <dgm:pt modelId="{E7D2CA74-7CED-4EDA-823D-3EA7FDAF69B5}" type="pres">
      <dgm:prSet presAssocID="{813FA67D-652A-4DCA-AC57-30BEFABDEB33}" presName="node" presStyleCnt="0"/>
      <dgm:spPr/>
    </dgm:pt>
    <dgm:pt modelId="{42F8A014-7DC6-4B54-B23C-A6542D481215}" type="pres">
      <dgm:prSet presAssocID="{813FA67D-652A-4DCA-AC57-30BEFABDEB33}" presName="parentNode" presStyleLbl="node1" presStyleIdx="1" presStyleCnt="4">
        <dgm:presLayoutVars>
          <dgm:chMax val="1"/>
          <dgm:bulletEnabled val="1"/>
        </dgm:presLayoutVars>
      </dgm:prSet>
      <dgm:spPr/>
    </dgm:pt>
    <dgm:pt modelId="{2D6D6C78-6C99-4D56-B6AA-7F26EF8F1069}" type="pres">
      <dgm:prSet presAssocID="{813FA67D-652A-4DCA-AC57-30BEFABDEB33}" presName="childNode" presStyleLbl="revTx" presStyleIdx="0" presStyleCnt="3">
        <dgm:presLayoutVars>
          <dgm:bulletEnabled val="1"/>
        </dgm:presLayoutVars>
      </dgm:prSet>
      <dgm:spPr/>
    </dgm:pt>
    <dgm:pt modelId="{70FA3DEB-19BA-4DD3-97C9-39C008DB18F1}" type="pres">
      <dgm:prSet presAssocID="{E8463EF9-C292-4C1A-8B41-0EC140EABBD3}" presName="Name25" presStyleLbl="parChTrans1D1" presStyleIdx="1" presStyleCnt="3"/>
      <dgm:spPr/>
    </dgm:pt>
    <dgm:pt modelId="{D4497D49-1081-4AFB-AECE-87C46DAD3365}" type="pres">
      <dgm:prSet presAssocID="{C6A46123-89B2-4B3A-85B4-F9D9D03DDE1C}" presName="node" presStyleCnt="0"/>
      <dgm:spPr/>
    </dgm:pt>
    <dgm:pt modelId="{AE1C69CD-EBEA-4FE7-8A84-EC65372A1618}" type="pres">
      <dgm:prSet presAssocID="{C6A46123-89B2-4B3A-85B4-F9D9D03DDE1C}" presName="parentNode" presStyleLbl="node1" presStyleIdx="2" presStyleCnt="4">
        <dgm:presLayoutVars>
          <dgm:chMax val="1"/>
          <dgm:bulletEnabled val="1"/>
        </dgm:presLayoutVars>
      </dgm:prSet>
      <dgm:spPr/>
    </dgm:pt>
    <dgm:pt modelId="{59CA5381-B373-41C2-B79D-80EB4B26939B}" type="pres">
      <dgm:prSet presAssocID="{C6A46123-89B2-4B3A-85B4-F9D9D03DDE1C}" presName="childNode" presStyleLbl="revTx" presStyleIdx="1" presStyleCnt="3">
        <dgm:presLayoutVars>
          <dgm:bulletEnabled val="1"/>
        </dgm:presLayoutVars>
      </dgm:prSet>
      <dgm:spPr/>
    </dgm:pt>
    <dgm:pt modelId="{B0548464-4B78-46B8-B311-F1838CB1FF66}" type="pres">
      <dgm:prSet presAssocID="{30C91B5C-DDB7-40EE-B5D3-D110C3238914}" presName="Name25" presStyleLbl="parChTrans1D1" presStyleIdx="2" presStyleCnt="3"/>
      <dgm:spPr/>
    </dgm:pt>
    <dgm:pt modelId="{674DFEE5-EA28-4985-9DB6-04D03035C36F}" type="pres">
      <dgm:prSet presAssocID="{849BC6E6-C47E-43EC-AE8B-5E709EFA1A90}" presName="node" presStyleCnt="0"/>
      <dgm:spPr/>
    </dgm:pt>
    <dgm:pt modelId="{0D088368-6C52-4415-9503-226771C4A1DD}" type="pres">
      <dgm:prSet presAssocID="{849BC6E6-C47E-43EC-AE8B-5E709EFA1A90}" presName="parentNode" presStyleLbl="node1" presStyleIdx="3" presStyleCnt="4">
        <dgm:presLayoutVars>
          <dgm:chMax val="1"/>
          <dgm:bulletEnabled val="1"/>
        </dgm:presLayoutVars>
      </dgm:prSet>
      <dgm:spPr/>
    </dgm:pt>
    <dgm:pt modelId="{A443790B-4B3F-4ACE-87D7-2C099C57E664}" type="pres">
      <dgm:prSet presAssocID="{849BC6E6-C47E-43EC-AE8B-5E709EFA1A90}" presName="childNode" presStyleLbl="revTx" presStyleIdx="2" presStyleCnt="3">
        <dgm:presLayoutVars>
          <dgm:bulletEnabled val="1"/>
        </dgm:presLayoutVars>
      </dgm:prSet>
      <dgm:spPr/>
    </dgm:pt>
  </dgm:ptLst>
  <dgm:cxnLst>
    <dgm:cxn modelId="{EDC5E609-D5A8-49D6-954D-80EF7A1D81CD}" type="presOf" srcId="{30C91B5C-DDB7-40EE-B5D3-D110C3238914}" destId="{B0548464-4B78-46B8-B311-F1838CB1FF66}" srcOrd="0" destOrd="0" presId="urn:microsoft.com/office/officeart/2005/8/layout/radial2"/>
    <dgm:cxn modelId="{7EAB1E17-AF8D-455D-AD40-85FB7EC8D55D}" type="presOf" srcId="{DD245840-AE36-4653-AFA5-0A4BB1F780E2}" destId="{A443790B-4B3F-4ACE-87D7-2C099C57E664}" srcOrd="0" destOrd="3" presId="urn:microsoft.com/office/officeart/2005/8/layout/radial2"/>
    <dgm:cxn modelId="{93C23A2E-03BB-4ED4-88F8-20379DDE22CC}" srcId="{813FA67D-652A-4DCA-AC57-30BEFABDEB33}" destId="{1D70EBDC-4E91-416D-9B23-1C9353AF183F}" srcOrd="1" destOrd="0" parTransId="{BD63386B-0109-4B6C-9EF0-A9E8EE6BB3E3}" sibTransId="{1C62FCC9-A570-4907-8AA6-43B63C234D7D}"/>
    <dgm:cxn modelId="{4C41CC36-6032-45B8-8459-298E91038DC2}" type="presOf" srcId="{29B1565E-8919-4338-9043-8FBA92712EF1}" destId="{2D6D6C78-6C99-4D56-B6AA-7F26EF8F1069}" srcOrd="0" destOrd="0" presId="urn:microsoft.com/office/officeart/2005/8/layout/radial2"/>
    <dgm:cxn modelId="{51D4705B-6082-4415-9531-23DCCF7609FB}" srcId="{0727214C-701E-483A-8DAA-79D4A1CEF971}" destId="{813FA67D-652A-4DCA-AC57-30BEFABDEB33}" srcOrd="0" destOrd="0" parTransId="{5D6C72A3-6E52-4C32-BAB2-6480D33342FE}" sibTransId="{D1369A04-E3A7-440D-B79F-E566745CC801}"/>
    <dgm:cxn modelId="{208C745C-BE47-4810-B592-DC819193F4E7}" type="presOf" srcId="{E8463EF9-C292-4C1A-8B41-0EC140EABBD3}" destId="{70FA3DEB-19BA-4DD3-97C9-39C008DB18F1}" srcOrd="0" destOrd="0" presId="urn:microsoft.com/office/officeart/2005/8/layout/radial2"/>
    <dgm:cxn modelId="{5231BD5F-A4A9-49BD-A705-9DC5ACDB451F}" type="presOf" srcId="{20A8D5FE-7E56-4823-8E04-22FA427620B7}" destId="{A443790B-4B3F-4ACE-87D7-2C099C57E664}" srcOrd="0" destOrd="0" presId="urn:microsoft.com/office/officeart/2005/8/layout/radial2"/>
    <dgm:cxn modelId="{CBD5B061-7DE0-466F-A690-3487653A005F}" type="presOf" srcId="{7BD77DEE-48DE-4B38-AAC6-FCE18E4A0C4C}" destId="{59CA5381-B373-41C2-B79D-80EB4B26939B}" srcOrd="0" destOrd="0" presId="urn:microsoft.com/office/officeart/2005/8/layout/radial2"/>
    <dgm:cxn modelId="{4BC28B47-FEB4-4D68-B6AB-72B89BDCB74F}" srcId="{C6A46123-89B2-4B3A-85B4-F9D9D03DDE1C}" destId="{7BD77DEE-48DE-4B38-AAC6-FCE18E4A0C4C}" srcOrd="0" destOrd="0" parTransId="{318CE267-3F59-436B-8463-B6D68910C016}" sibTransId="{52F36833-E0AC-4FC5-9BDC-89A741514AC0}"/>
    <dgm:cxn modelId="{F92A3449-C325-43F6-97BF-26270959B2A3}" type="presOf" srcId="{0727214C-701E-483A-8DAA-79D4A1CEF971}" destId="{65D3CD51-9E90-41A8-919C-8164326F701F}" srcOrd="0" destOrd="0" presId="urn:microsoft.com/office/officeart/2005/8/layout/radial2"/>
    <dgm:cxn modelId="{7B46826D-3B64-478C-ABBA-8F9DE656204B}" type="presOf" srcId="{5D6C72A3-6E52-4C32-BAB2-6480D33342FE}" destId="{9D39B62F-CE46-4874-AE95-25BCCECA2A3E}" srcOrd="0" destOrd="0" presId="urn:microsoft.com/office/officeart/2005/8/layout/radial2"/>
    <dgm:cxn modelId="{DC8B1A4E-C297-4851-8EAE-08E76CB11750}" type="presOf" srcId="{1D70EBDC-4E91-416D-9B23-1C9353AF183F}" destId="{2D6D6C78-6C99-4D56-B6AA-7F26EF8F1069}" srcOrd="0" destOrd="1" presId="urn:microsoft.com/office/officeart/2005/8/layout/radial2"/>
    <dgm:cxn modelId="{1CE28452-8FB6-4A9F-B83E-8128FD1C8C19}" srcId="{849BC6E6-C47E-43EC-AE8B-5E709EFA1A90}" destId="{32D955D8-FF09-4BC3-9EF9-893E2B09CFCB}" srcOrd="2" destOrd="0" parTransId="{23AB0DDA-3BFD-4393-8C5C-8C3B0FA971EF}" sibTransId="{12638F44-E36A-421A-944F-B480485A8CDC}"/>
    <dgm:cxn modelId="{63603777-24D9-4FE2-AD1C-21143A390438}" srcId="{0727214C-701E-483A-8DAA-79D4A1CEF971}" destId="{849BC6E6-C47E-43EC-AE8B-5E709EFA1A90}" srcOrd="2" destOrd="0" parTransId="{30C91B5C-DDB7-40EE-B5D3-D110C3238914}" sibTransId="{99CC9FD1-C68B-41B4-B8F8-FB260E83661A}"/>
    <dgm:cxn modelId="{02F64177-0C13-410E-BB63-585A8E3FA25B}" srcId="{20A8D5FE-7E56-4823-8E04-22FA427620B7}" destId="{394B49EB-5B48-4D41-9BB4-57101054EC47}" srcOrd="0" destOrd="0" parTransId="{CEE36DD7-CFB8-4723-8B4F-08176A4AD122}" sibTransId="{61DC117A-2CD9-45E9-81B2-1DBC4269EA8C}"/>
    <dgm:cxn modelId="{74408E8E-82AA-4C46-9FFD-A8B71C003BE6}" type="presOf" srcId="{813FA67D-652A-4DCA-AC57-30BEFABDEB33}" destId="{42F8A014-7DC6-4B54-B23C-A6542D481215}" srcOrd="0" destOrd="0" presId="urn:microsoft.com/office/officeart/2005/8/layout/radial2"/>
    <dgm:cxn modelId="{56DEAB9B-E1C1-4D1C-9E97-9E8B03C8EC66}" type="presOf" srcId="{5C244681-3B81-4A2A-A5D7-DE1DA2EF9384}" destId="{59CA5381-B373-41C2-B79D-80EB4B26939B}" srcOrd="0" destOrd="1" presId="urn:microsoft.com/office/officeart/2005/8/layout/radial2"/>
    <dgm:cxn modelId="{889DCBA1-5453-4641-916D-217F005BF581}" srcId="{849BC6E6-C47E-43EC-AE8B-5E709EFA1A90}" destId="{DD245840-AE36-4653-AFA5-0A4BB1F780E2}" srcOrd="1" destOrd="0" parTransId="{81240CE0-C65E-46EA-AF26-CF8BB06CD1DA}" sibTransId="{7B87B822-1022-4333-98D9-E3DDB3F2D998}"/>
    <dgm:cxn modelId="{1582E5A8-43EB-4C6B-928C-646FDAA11B6A}" type="presOf" srcId="{32D955D8-FF09-4BC3-9EF9-893E2B09CFCB}" destId="{A443790B-4B3F-4ACE-87D7-2C099C57E664}" srcOrd="0" destOrd="4" presId="urn:microsoft.com/office/officeart/2005/8/layout/radial2"/>
    <dgm:cxn modelId="{3323E2AF-C65B-47F3-B91E-8DC21BE0AD61}" srcId="{849BC6E6-C47E-43EC-AE8B-5E709EFA1A90}" destId="{20A8D5FE-7E56-4823-8E04-22FA427620B7}" srcOrd="0" destOrd="0" parTransId="{F45A7F95-BDDB-41DC-9B44-F20656EDA501}" sibTransId="{6D111BC8-E7A8-4463-A225-6DABA3420E01}"/>
    <dgm:cxn modelId="{874C01BC-EE93-47D8-AD4C-9966C5BBBC0E}" type="presOf" srcId="{849BC6E6-C47E-43EC-AE8B-5E709EFA1A90}" destId="{0D088368-6C52-4415-9503-226771C4A1DD}" srcOrd="0" destOrd="0" presId="urn:microsoft.com/office/officeart/2005/8/layout/radial2"/>
    <dgm:cxn modelId="{C01C8CBC-EB7E-4456-9B36-D3089E2C32DC}" srcId="{813FA67D-652A-4DCA-AC57-30BEFABDEB33}" destId="{29B1565E-8919-4338-9043-8FBA92712EF1}" srcOrd="0" destOrd="0" parTransId="{4EB9AA17-F1D7-45CC-83E7-BE60D7E98EE8}" sibTransId="{72A75083-D38E-4D8A-955E-1080DE6D5BAC}"/>
    <dgm:cxn modelId="{044810C4-1D7E-4740-8682-641CC67B4B94}" type="presOf" srcId="{D3E292B8-1882-4147-BA2D-6B54C36311AC}" destId="{A443790B-4B3F-4ACE-87D7-2C099C57E664}" srcOrd="0" destOrd="2" presId="urn:microsoft.com/office/officeart/2005/8/layout/radial2"/>
    <dgm:cxn modelId="{3F35C6C9-835C-4EDB-B3F8-9D26A6E8D693}" srcId="{0727214C-701E-483A-8DAA-79D4A1CEF971}" destId="{C6A46123-89B2-4B3A-85B4-F9D9D03DDE1C}" srcOrd="1" destOrd="0" parTransId="{E8463EF9-C292-4C1A-8B41-0EC140EABBD3}" sibTransId="{739414CA-D45C-4E2E-82A6-6DD44429BAAE}"/>
    <dgm:cxn modelId="{AADFF4DA-80AD-4A06-8629-C866D2EA0331}" type="presOf" srcId="{394B49EB-5B48-4D41-9BB4-57101054EC47}" destId="{A443790B-4B3F-4ACE-87D7-2C099C57E664}" srcOrd="0" destOrd="1" presId="urn:microsoft.com/office/officeart/2005/8/layout/radial2"/>
    <dgm:cxn modelId="{3BA6FFDE-69B4-4799-B7D5-F7A6C6120D14}" srcId="{C6A46123-89B2-4B3A-85B4-F9D9D03DDE1C}" destId="{5C244681-3B81-4A2A-A5D7-DE1DA2EF9384}" srcOrd="1" destOrd="0" parTransId="{41ECAE3D-46AE-49C3-89FA-2DCA3ECAED8C}" sibTransId="{C5E412F2-72ED-443F-9EEC-9FD734FDAAFF}"/>
    <dgm:cxn modelId="{5CE064F6-B163-484C-9B31-47626FCD448C}" type="presOf" srcId="{C6A46123-89B2-4B3A-85B4-F9D9D03DDE1C}" destId="{AE1C69CD-EBEA-4FE7-8A84-EC65372A1618}" srcOrd="0" destOrd="0" presId="urn:microsoft.com/office/officeart/2005/8/layout/radial2"/>
    <dgm:cxn modelId="{9D1752FD-DE8E-4970-9A16-1E1B52C5B9B9}" srcId="{20A8D5FE-7E56-4823-8E04-22FA427620B7}" destId="{D3E292B8-1882-4147-BA2D-6B54C36311AC}" srcOrd="1" destOrd="0" parTransId="{004183A1-4460-400F-B07E-134FDE2CDFEC}" sibTransId="{89889784-0810-4496-B987-287E3535E8F0}"/>
    <dgm:cxn modelId="{5EA23F41-0F64-417E-B9BD-4E540D014F29}" type="presParOf" srcId="{65D3CD51-9E90-41A8-919C-8164326F701F}" destId="{2661EF69-D5B9-4F0A-93A3-5027A950AE12}" srcOrd="0" destOrd="0" presId="urn:microsoft.com/office/officeart/2005/8/layout/radial2"/>
    <dgm:cxn modelId="{167AE3B1-8605-4CFF-BF7A-0B2DFA844199}" type="presParOf" srcId="{2661EF69-D5B9-4F0A-93A3-5027A950AE12}" destId="{676647CA-0CDD-4143-8E08-C6E260E14EFC}" srcOrd="0" destOrd="0" presId="urn:microsoft.com/office/officeart/2005/8/layout/radial2"/>
    <dgm:cxn modelId="{B9E6A811-8328-472E-91EC-2FB7405BC62C}" type="presParOf" srcId="{676647CA-0CDD-4143-8E08-C6E260E14EFC}" destId="{8F276CFB-8981-4E52-9F25-BB505D5B9FDF}" srcOrd="0" destOrd="0" presId="urn:microsoft.com/office/officeart/2005/8/layout/radial2"/>
    <dgm:cxn modelId="{5B7F2311-4CC8-4DB1-A67F-4C275307771C}" type="presParOf" srcId="{676647CA-0CDD-4143-8E08-C6E260E14EFC}" destId="{5365400B-8CE0-47B5-9D85-544DDFB8ED77}" srcOrd="1" destOrd="0" presId="urn:microsoft.com/office/officeart/2005/8/layout/radial2"/>
    <dgm:cxn modelId="{07A6737B-3544-42AC-813E-1B9C7AB92D52}" type="presParOf" srcId="{2661EF69-D5B9-4F0A-93A3-5027A950AE12}" destId="{9D39B62F-CE46-4874-AE95-25BCCECA2A3E}" srcOrd="1" destOrd="0" presId="urn:microsoft.com/office/officeart/2005/8/layout/radial2"/>
    <dgm:cxn modelId="{5D5F0A08-EFAA-492D-8522-0864829C1170}" type="presParOf" srcId="{2661EF69-D5B9-4F0A-93A3-5027A950AE12}" destId="{E7D2CA74-7CED-4EDA-823D-3EA7FDAF69B5}" srcOrd="2" destOrd="0" presId="urn:microsoft.com/office/officeart/2005/8/layout/radial2"/>
    <dgm:cxn modelId="{38CA9D1E-262F-46AB-BD6F-E28D6A6F92A6}" type="presParOf" srcId="{E7D2CA74-7CED-4EDA-823D-3EA7FDAF69B5}" destId="{42F8A014-7DC6-4B54-B23C-A6542D481215}" srcOrd="0" destOrd="0" presId="urn:microsoft.com/office/officeart/2005/8/layout/radial2"/>
    <dgm:cxn modelId="{F8042FA3-8090-40C7-B7B9-F9729747B40E}" type="presParOf" srcId="{E7D2CA74-7CED-4EDA-823D-3EA7FDAF69B5}" destId="{2D6D6C78-6C99-4D56-B6AA-7F26EF8F1069}" srcOrd="1" destOrd="0" presId="urn:microsoft.com/office/officeart/2005/8/layout/radial2"/>
    <dgm:cxn modelId="{6C021475-D43D-4F55-8EE5-25F2AF030F7C}" type="presParOf" srcId="{2661EF69-D5B9-4F0A-93A3-5027A950AE12}" destId="{70FA3DEB-19BA-4DD3-97C9-39C008DB18F1}" srcOrd="3" destOrd="0" presId="urn:microsoft.com/office/officeart/2005/8/layout/radial2"/>
    <dgm:cxn modelId="{7944AF5F-6A90-491B-A12E-08D6185E0B41}" type="presParOf" srcId="{2661EF69-D5B9-4F0A-93A3-5027A950AE12}" destId="{D4497D49-1081-4AFB-AECE-87C46DAD3365}" srcOrd="4" destOrd="0" presId="urn:microsoft.com/office/officeart/2005/8/layout/radial2"/>
    <dgm:cxn modelId="{D199BA0A-D703-4CC2-B71B-2B9E0472FD10}" type="presParOf" srcId="{D4497D49-1081-4AFB-AECE-87C46DAD3365}" destId="{AE1C69CD-EBEA-4FE7-8A84-EC65372A1618}" srcOrd="0" destOrd="0" presId="urn:microsoft.com/office/officeart/2005/8/layout/radial2"/>
    <dgm:cxn modelId="{69FDED8A-FFAE-44EC-A8CB-7245F207959F}" type="presParOf" srcId="{D4497D49-1081-4AFB-AECE-87C46DAD3365}" destId="{59CA5381-B373-41C2-B79D-80EB4B26939B}" srcOrd="1" destOrd="0" presId="urn:microsoft.com/office/officeart/2005/8/layout/radial2"/>
    <dgm:cxn modelId="{14BC92A5-CDB3-4E84-88FE-A848BF982F47}" type="presParOf" srcId="{2661EF69-D5B9-4F0A-93A3-5027A950AE12}" destId="{B0548464-4B78-46B8-B311-F1838CB1FF66}" srcOrd="5" destOrd="0" presId="urn:microsoft.com/office/officeart/2005/8/layout/radial2"/>
    <dgm:cxn modelId="{26BA7161-409C-46A1-9A07-2B6F49C18D46}" type="presParOf" srcId="{2661EF69-D5B9-4F0A-93A3-5027A950AE12}" destId="{674DFEE5-EA28-4985-9DB6-04D03035C36F}" srcOrd="6" destOrd="0" presId="urn:microsoft.com/office/officeart/2005/8/layout/radial2"/>
    <dgm:cxn modelId="{6ED26C0E-78B0-45BD-9846-151851BAE638}" type="presParOf" srcId="{674DFEE5-EA28-4985-9DB6-04D03035C36F}" destId="{0D088368-6C52-4415-9503-226771C4A1DD}" srcOrd="0" destOrd="0" presId="urn:microsoft.com/office/officeart/2005/8/layout/radial2"/>
    <dgm:cxn modelId="{7BC9FF0A-5C52-42D4-B890-01D394C5E67B}" type="presParOf" srcId="{674DFEE5-EA28-4985-9DB6-04D03035C36F}" destId="{A443790B-4B3F-4ACE-87D7-2C099C57E66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4BE160-98D7-46D1-8085-FD3472E37F4D}"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F6A9B146-FBB5-4543-BB1D-76ECF3707729}">
      <dgm:prSet phldrT="[Text]"/>
      <dgm:spPr/>
      <dgm:t>
        <a:bodyPr/>
        <a:lstStyle/>
        <a:p>
          <a:r>
            <a:rPr lang="en-US"/>
            <a:t>Did we implement the plan?</a:t>
          </a:r>
        </a:p>
      </dgm:t>
    </dgm:pt>
    <dgm:pt modelId="{C8B9037E-789D-4C6D-BCF7-89B885E11886}" type="parTrans" cxnId="{704D24EF-FBF8-4EE4-8058-EB70FAB1F87A}">
      <dgm:prSet/>
      <dgm:spPr/>
      <dgm:t>
        <a:bodyPr/>
        <a:lstStyle/>
        <a:p>
          <a:endParaRPr lang="en-US"/>
        </a:p>
      </dgm:t>
    </dgm:pt>
    <dgm:pt modelId="{12624F75-4FD1-49C0-80D3-DCBE6BB9C1F0}" type="sibTrans" cxnId="{704D24EF-FBF8-4EE4-8058-EB70FAB1F87A}">
      <dgm:prSet/>
      <dgm:spPr/>
      <dgm:t>
        <a:bodyPr/>
        <a:lstStyle/>
        <a:p>
          <a:endParaRPr lang="en-US"/>
        </a:p>
      </dgm:t>
    </dgm:pt>
    <dgm:pt modelId="{39750CEF-1A98-4F32-962C-14980C3B945E}" type="asst">
      <dgm:prSet phldrT="[Text]"/>
      <dgm:spPr/>
      <dgm:t>
        <a:bodyPr/>
        <a:lstStyle/>
        <a:p>
          <a:r>
            <a:rPr lang="en-US"/>
            <a:t>Yes</a:t>
          </a:r>
        </a:p>
      </dgm:t>
    </dgm:pt>
    <dgm:pt modelId="{87A40484-F612-450C-8D3A-DCA12584C8F1}" type="parTrans" cxnId="{888418AE-5C06-4F3C-A3A1-B71431FD800B}">
      <dgm:prSet/>
      <dgm:spPr/>
      <dgm:t>
        <a:bodyPr/>
        <a:lstStyle/>
        <a:p>
          <a:endParaRPr lang="en-US"/>
        </a:p>
      </dgm:t>
    </dgm:pt>
    <dgm:pt modelId="{9127FC46-22D6-4259-A0B7-93B0B79994DD}" type="sibTrans" cxnId="{888418AE-5C06-4F3C-A3A1-B71431FD800B}">
      <dgm:prSet/>
      <dgm:spPr/>
      <dgm:t>
        <a:bodyPr/>
        <a:lstStyle/>
        <a:p>
          <a:endParaRPr lang="en-US"/>
        </a:p>
      </dgm:t>
    </dgm:pt>
    <dgm:pt modelId="{4FAED047-B6D0-49FD-9943-D878CBAFC8DE}" type="asst">
      <dgm:prSet/>
      <dgm:spPr/>
      <dgm:t>
        <a:bodyPr/>
        <a:lstStyle/>
        <a:p>
          <a:r>
            <a:rPr lang="en-US"/>
            <a:t>No</a:t>
          </a:r>
        </a:p>
      </dgm:t>
    </dgm:pt>
    <dgm:pt modelId="{78C93597-1F1D-4729-9E6C-E0F4BD418FB5}" type="parTrans" cxnId="{0676ADBA-5CBF-40AB-A933-8F0BB801D19E}">
      <dgm:prSet/>
      <dgm:spPr/>
      <dgm:t>
        <a:bodyPr/>
        <a:lstStyle/>
        <a:p>
          <a:endParaRPr lang="en-US"/>
        </a:p>
      </dgm:t>
    </dgm:pt>
    <dgm:pt modelId="{5EA25E43-B4A8-4B5D-AA7A-C461FFCF319F}" type="sibTrans" cxnId="{0676ADBA-5CBF-40AB-A933-8F0BB801D19E}">
      <dgm:prSet/>
      <dgm:spPr/>
      <dgm:t>
        <a:bodyPr/>
        <a:lstStyle/>
        <a:p>
          <a:endParaRPr lang="en-US"/>
        </a:p>
      </dgm:t>
    </dgm:pt>
    <dgm:pt modelId="{AB750DD7-7D0A-471A-96F6-7192FFA79C03}" type="asst">
      <dgm:prSet/>
      <dgm:spPr/>
      <dgm:t>
        <a:bodyPr/>
        <a:lstStyle/>
        <a:p>
          <a:r>
            <a:rPr lang="en-US" dirty="0"/>
            <a:t>Did we find the right root cause?</a:t>
          </a:r>
        </a:p>
      </dgm:t>
    </dgm:pt>
    <dgm:pt modelId="{5585D49F-C27F-40BB-9BDF-464EC3FB25AD}" type="parTrans" cxnId="{A67768EA-71E3-45FC-B13F-54067B427CB9}">
      <dgm:prSet/>
      <dgm:spPr/>
      <dgm:t>
        <a:bodyPr/>
        <a:lstStyle/>
        <a:p>
          <a:endParaRPr lang="en-US"/>
        </a:p>
      </dgm:t>
    </dgm:pt>
    <dgm:pt modelId="{00FDF27B-DAAC-4F7B-8C3D-82B75BAC8E5B}" type="sibTrans" cxnId="{A67768EA-71E3-45FC-B13F-54067B427CB9}">
      <dgm:prSet/>
      <dgm:spPr/>
      <dgm:t>
        <a:bodyPr/>
        <a:lstStyle/>
        <a:p>
          <a:endParaRPr lang="en-US"/>
        </a:p>
      </dgm:t>
    </dgm:pt>
    <dgm:pt modelId="{41DB962D-50AE-48D7-BAAD-FAC79EF98331}" type="asst">
      <dgm:prSet/>
      <dgm:spPr/>
      <dgm:t>
        <a:bodyPr/>
        <a:lstStyle/>
        <a:p>
          <a:r>
            <a:rPr lang="en-US"/>
            <a:t>Did we address the right root cause?</a:t>
          </a:r>
        </a:p>
      </dgm:t>
    </dgm:pt>
    <dgm:pt modelId="{6FF9A715-545A-42DF-A76E-E5BC9F64B8DF}" type="parTrans" cxnId="{F178C654-820E-4C27-9C9D-0775DC7A6028}">
      <dgm:prSet/>
      <dgm:spPr/>
      <dgm:t>
        <a:bodyPr/>
        <a:lstStyle/>
        <a:p>
          <a:endParaRPr lang="en-US"/>
        </a:p>
      </dgm:t>
    </dgm:pt>
    <dgm:pt modelId="{1E28278C-EB3F-496D-A8D7-DDE52AA7F5C3}" type="sibTrans" cxnId="{F178C654-820E-4C27-9C9D-0775DC7A6028}">
      <dgm:prSet/>
      <dgm:spPr/>
      <dgm:t>
        <a:bodyPr/>
        <a:lstStyle/>
        <a:p>
          <a:endParaRPr lang="en-US"/>
        </a:p>
      </dgm:t>
    </dgm:pt>
    <dgm:pt modelId="{5685D9AD-8FB2-4979-A676-BC69EC698517}" type="asst">
      <dgm:prSet/>
      <dgm:spPr/>
      <dgm:t>
        <a:bodyPr/>
        <a:lstStyle/>
        <a:p>
          <a:r>
            <a:rPr lang="en-US"/>
            <a:t>Are there obstacles to implementation?</a:t>
          </a:r>
        </a:p>
      </dgm:t>
    </dgm:pt>
    <dgm:pt modelId="{CB715F0B-711C-4BAC-9DFF-7993F7FE1945}" type="parTrans" cxnId="{5166C854-63C4-4744-B1C5-273457796766}">
      <dgm:prSet/>
      <dgm:spPr/>
      <dgm:t>
        <a:bodyPr/>
        <a:lstStyle/>
        <a:p>
          <a:endParaRPr lang="en-US"/>
        </a:p>
      </dgm:t>
    </dgm:pt>
    <dgm:pt modelId="{7D8F9BFF-160D-48EF-BFF6-8AD367DDCBB0}" type="sibTrans" cxnId="{5166C854-63C4-4744-B1C5-273457796766}">
      <dgm:prSet/>
      <dgm:spPr/>
      <dgm:t>
        <a:bodyPr/>
        <a:lstStyle/>
        <a:p>
          <a:endParaRPr lang="en-US"/>
        </a:p>
      </dgm:t>
    </dgm:pt>
    <dgm:pt modelId="{5B9B1E3C-3CEF-470D-B1B2-022B238E58F2}" type="asst">
      <dgm:prSet/>
      <dgm:spPr/>
      <dgm:t>
        <a:bodyPr/>
        <a:lstStyle/>
        <a:p>
          <a:r>
            <a:rPr lang="en-US"/>
            <a:t>Yes</a:t>
          </a:r>
        </a:p>
      </dgm:t>
    </dgm:pt>
    <dgm:pt modelId="{9AD03A56-DB8E-467E-A126-A861FC5F11FB}" type="parTrans" cxnId="{90432056-0D9F-4EC6-BF43-32DE24FA1952}">
      <dgm:prSet/>
      <dgm:spPr/>
      <dgm:t>
        <a:bodyPr/>
        <a:lstStyle/>
        <a:p>
          <a:endParaRPr lang="en-US"/>
        </a:p>
      </dgm:t>
    </dgm:pt>
    <dgm:pt modelId="{B2F92628-648A-4C2A-BCFC-C55D326A0E4B}" type="sibTrans" cxnId="{90432056-0D9F-4EC6-BF43-32DE24FA1952}">
      <dgm:prSet/>
      <dgm:spPr/>
      <dgm:t>
        <a:bodyPr/>
        <a:lstStyle/>
        <a:p>
          <a:endParaRPr lang="en-US"/>
        </a:p>
      </dgm:t>
    </dgm:pt>
    <dgm:pt modelId="{B8C34ED7-4FD4-410F-AB18-147132F586F0}" type="asst">
      <dgm:prSet/>
      <dgm:spPr/>
      <dgm:t>
        <a:bodyPr/>
        <a:lstStyle/>
        <a:p>
          <a:r>
            <a:rPr lang="en-US"/>
            <a:t>No</a:t>
          </a:r>
        </a:p>
      </dgm:t>
    </dgm:pt>
    <dgm:pt modelId="{7912D9F9-D16C-46B7-9AD1-F99118F48CD4}" type="parTrans" cxnId="{951B90D5-B50D-46D5-8551-70D2E9090918}">
      <dgm:prSet/>
      <dgm:spPr/>
      <dgm:t>
        <a:bodyPr/>
        <a:lstStyle/>
        <a:p>
          <a:endParaRPr lang="en-US"/>
        </a:p>
      </dgm:t>
    </dgm:pt>
    <dgm:pt modelId="{3C37C6C8-CBF3-4A60-B107-8F8A52036800}" type="sibTrans" cxnId="{951B90D5-B50D-46D5-8551-70D2E9090918}">
      <dgm:prSet/>
      <dgm:spPr/>
      <dgm:t>
        <a:bodyPr/>
        <a:lstStyle/>
        <a:p>
          <a:endParaRPr lang="en-US"/>
        </a:p>
      </dgm:t>
    </dgm:pt>
    <dgm:pt modelId="{A79ECBCB-FC9A-423E-ABAB-6D774967812A}" type="asst">
      <dgm:prSet/>
      <dgm:spPr/>
      <dgm:t>
        <a:bodyPr/>
        <a:lstStyle/>
        <a:p>
          <a:r>
            <a:rPr lang="en-US"/>
            <a:t>Yes</a:t>
          </a:r>
        </a:p>
      </dgm:t>
    </dgm:pt>
    <dgm:pt modelId="{F4DC121F-0B4B-4FEE-9369-96112F544FD8}" type="parTrans" cxnId="{6B81F622-AF18-4CEE-B6C0-6BBDBA9CC314}">
      <dgm:prSet/>
      <dgm:spPr/>
      <dgm:t>
        <a:bodyPr/>
        <a:lstStyle/>
        <a:p>
          <a:endParaRPr lang="en-US"/>
        </a:p>
      </dgm:t>
    </dgm:pt>
    <dgm:pt modelId="{82A8A08D-3775-42AA-A030-28AEAF20552E}" type="sibTrans" cxnId="{6B81F622-AF18-4CEE-B6C0-6BBDBA9CC314}">
      <dgm:prSet/>
      <dgm:spPr/>
      <dgm:t>
        <a:bodyPr/>
        <a:lstStyle/>
        <a:p>
          <a:endParaRPr lang="en-US"/>
        </a:p>
      </dgm:t>
    </dgm:pt>
    <dgm:pt modelId="{898B3027-F9C9-4E8B-91AB-100B1E617144}" type="asst">
      <dgm:prSet/>
      <dgm:spPr/>
      <dgm:t>
        <a:bodyPr/>
        <a:lstStyle/>
        <a:p>
          <a:r>
            <a:rPr lang="en-US" dirty="0"/>
            <a:t>Modify plan to better address cause.</a:t>
          </a:r>
        </a:p>
      </dgm:t>
    </dgm:pt>
    <dgm:pt modelId="{E436CA63-3159-4396-966B-10DC7A05D76C}" type="parTrans" cxnId="{D4A4E06F-7317-42FC-BDD2-909397A30787}">
      <dgm:prSet/>
      <dgm:spPr/>
      <dgm:t>
        <a:bodyPr/>
        <a:lstStyle/>
        <a:p>
          <a:endParaRPr lang="en-US"/>
        </a:p>
      </dgm:t>
    </dgm:pt>
    <dgm:pt modelId="{DE2C8660-4C65-4F83-B0F1-F7E92C567B06}" type="sibTrans" cxnId="{D4A4E06F-7317-42FC-BDD2-909397A30787}">
      <dgm:prSet/>
      <dgm:spPr/>
      <dgm:t>
        <a:bodyPr/>
        <a:lstStyle/>
        <a:p>
          <a:endParaRPr lang="en-US"/>
        </a:p>
      </dgm:t>
    </dgm:pt>
    <dgm:pt modelId="{C9AA85CC-1E11-4674-846B-CC5DB7A60F6F}" type="asst">
      <dgm:prSet/>
      <dgm:spPr/>
      <dgm:t>
        <a:bodyPr/>
        <a:lstStyle/>
        <a:p>
          <a:r>
            <a:rPr lang="en-US"/>
            <a:t>No</a:t>
          </a:r>
        </a:p>
      </dgm:t>
    </dgm:pt>
    <dgm:pt modelId="{EBB9EC37-5093-4D50-B29A-26172334EA7D}" type="parTrans" cxnId="{67C65FFB-2F08-4B3B-B899-4443BB4D4D05}">
      <dgm:prSet/>
      <dgm:spPr/>
      <dgm:t>
        <a:bodyPr/>
        <a:lstStyle/>
        <a:p>
          <a:endParaRPr lang="en-US"/>
        </a:p>
      </dgm:t>
    </dgm:pt>
    <dgm:pt modelId="{60099171-7F1D-4274-B186-E54385DC2052}" type="sibTrans" cxnId="{67C65FFB-2F08-4B3B-B899-4443BB4D4D05}">
      <dgm:prSet/>
      <dgm:spPr/>
      <dgm:t>
        <a:bodyPr/>
        <a:lstStyle/>
        <a:p>
          <a:endParaRPr lang="en-US"/>
        </a:p>
      </dgm:t>
    </dgm:pt>
    <dgm:pt modelId="{C2FA5743-ED50-4B58-AC0B-90D15BA5AE5E}" type="asst">
      <dgm:prSet/>
      <dgm:spPr/>
      <dgm:t>
        <a:bodyPr/>
        <a:lstStyle/>
        <a:p>
          <a:r>
            <a:rPr lang="en-US" dirty="0"/>
            <a:t>Go back to data to determine root cause.</a:t>
          </a:r>
        </a:p>
      </dgm:t>
    </dgm:pt>
    <dgm:pt modelId="{AE26BB88-625D-43C6-B537-142BC320618D}" type="parTrans" cxnId="{D95D3EA7-51A4-4A04-929F-C48D2D3056B6}">
      <dgm:prSet/>
      <dgm:spPr/>
      <dgm:t>
        <a:bodyPr/>
        <a:lstStyle/>
        <a:p>
          <a:endParaRPr lang="en-US"/>
        </a:p>
      </dgm:t>
    </dgm:pt>
    <dgm:pt modelId="{1E2AB406-7669-4F8A-B065-D051570F338C}" type="sibTrans" cxnId="{D95D3EA7-51A4-4A04-929F-C48D2D3056B6}">
      <dgm:prSet/>
      <dgm:spPr/>
      <dgm:t>
        <a:bodyPr/>
        <a:lstStyle/>
        <a:p>
          <a:endParaRPr lang="en-US"/>
        </a:p>
      </dgm:t>
    </dgm:pt>
    <dgm:pt modelId="{5CC3C9EF-5C6F-4DD4-867B-35A5EC280676}" type="asst">
      <dgm:prSet/>
      <dgm:spPr/>
      <dgm:t>
        <a:bodyPr/>
        <a:lstStyle/>
        <a:p>
          <a:r>
            <a:rPr lang="en-US" dirty="0"/>
            <a:t>Address obstacles.</a:t>
          </a:r>
        </a:p>
      </dgm:t>
    </dgm:pt>
    <dgm:pt modelId="{E3964E72-4385-428B-A869-9B5E5D58802D}" type="parTrans" cxnId="{C96FB897-346B-452C-9E01-A754537F1294}">
      <dgm:prSet/>
      <dgm:spPr/>
      <dgm:t>
        <a:bodyPr/>
        <a:lstStyle/>
        <a:p>
          <a:endParaRPr lang="en-US"/>
        </a:p>
      </dgm:t>
    </dgm:pt>
    <dgm:pt modelId="{CFE8EEAD-7C75-4F03-8377-0641C0C1B6B7}" type="sibTrans" cxnId="{C96FB897-346B-452C-9E01-A754537F1294}">
      <dgm:prSet/>
      <dgm:spPr/>
      <dgm:t>
        <a:bodyPr/>
        <a:lstStyle/>
        <a:p>
          <a:endParaRPr lang="en-US"/>
        </a:p>
      </dgm:t>
    </dgm:pt>
    <dgm:pt modelId="{CFFEDEF4-496C-4060-B079-E4AF14561824}" type="asst">
      <dgm:prSet/>
      <dgm:spPr/>
      <dgm:t>
        <a:bodyPr/>
        <a:lstStyle/>
        <a:p>
          <a:r>
            <a:rPr lang="en-US" dirty="0"/>
            <a:t>Implement plan.</a:t>
          </a:r>
        </a:p>
      </dgm:t>
    </dgm:pt>
    <dgm:pt modelId="{ED7BF8A3-0B06-4B9B-9DDC-7F836FB71DE7}" type="parTrans" cxnId="{3AEE9720-547A-4613-9EC8-7191E2B23606}">
      <dgm:prSet/>
      <dgm:spPr/>
      <dgm:t>
        <a:bodyPr/>
        <a:lstStyle/>
        <a:p>
          <a:endParaRPr lang="en-US"/>
        </a:p>
      </dgm:t>
    </dgm:pt>
    <dgm:pt modelId="{A9AE66C9-076C-4EAD-873F-9D369E617E07}" type="sibTrans" cxnId="{3AEE9720-547A-4613-9EC8-7191E2B23606}">
      <dgm:prSet/>
      <dgm:spPr/>
      <dgm:t>
        <a:bodyPr/>
        <a:lstStyle/>
        <a:p>
          <a:endParaRPr lang="en-US"/>
        </a:p>
      </dgm:t>
    </dgm:pt>
    <dgm:pt modelId="{38D96A72-1A11-4CF5-AAFE-5D2266F05EF5}" type="pres">
      <dgm:prSet presAssocID="{5E4BE160-98D7-46D1-8085-FD3472E37F4D}" presName="hierChild1" presStyleCnt="0">
        <dgm:presLayoutVars>
          <dgm:chPref val="1"/>
          <dgm:dir/>
          <dgm:animOne val="branch"/>
          <dgm:animLvl val="lvl"/>
          <dgm:resizeHandles/>
        </dgm:presLayoutVars>
      </dgm:prSet>
      <dgm:spPr/>
    </dgm:pt>
    <dgm:pt modelId="{BB60871B-881C-4B46-BA3D-599434FEC4E9}" type="pres">
      <dgm:prSet presAssocID="{F6A9B146-FBB5-4543-BB1D-76ECF3707729}" presName="hierRoot1" presStyleCnt="0"/>
      <dgm:spPr/>
    </dgm:pt>
    <dgm:pt modelId="{49A43B2A-0CC9-41E4-995B-98FCEA67A474}" type="pres">
      <dgm:prSet presAssocID="{F6A9B146-FBB5-4543-BB1D-76ECF3707729}" presName="composite" presStyleCnt="0"/>
      <dgm:spPr/>
    </dgm:pt>
    <dgm:pt modelId="{42057929-8FAB-4591-B58C-F32CA232FA94}" type="pres">
      <dgm:prSet presAssocID="{F6A9B146-FBB5-4543-BB1D-76ECF3707729}" presName="background" presStyleLbl="node0" presStyleIdx="0" presStyleCnt="1"/>
      <dgm:spPr/>
    </dgm:pt>
    <dgm:pt modelId="{093997EF-6B06-43FC-A74A-9CEFF9A0825C}" type="pres">
      <dgm:prSet presAssocID="{F6A9B146-FBB5-4543-BB1D-76ECF3707729}" presName="text" presStyleLbl="fgAcc0" presStyleIdx="0" presStyleCnt="1">
        <dgm:presLayoutVars>
          <dgm:chPref val="3"/>
        </dgm:presLayoutVars>
      </dgm:prSet>
      <dgm:spPr/>
    </dgm:pt>
    <dgm:pt modelId="{BE6667AA-C600-40C5-9967-EAE30DCC86C8}" type="pres">
      <dgm:prSet presAssocID="{F6A9B146-FBB5-4543-BB1D-76ECF3707729}" presName="hierChild2" presStyleCnt="0"/>
      <dgm:spPr/>
    </dgm:pt>
    <dgm:pt modelId="{19335384-057E-46C4-ACCF-1D9380EB83C4}" type="pres">
      <dgm:prSet presAssocID="{87A40484-F612-450C-8D3A-DCA12584C8F1}" presName="Name10" presStyleLbl="parChTrans1D2" presStyleIdx="0" presStyleCnt="2"/>
      <dgm:spPr/>
    </dgm:pt>
    <dgm:pt modelId="{98889572-23C7-4B5C-B659-C8078846C893}" type="pres">
      <dgm:prSet presAssocID="{39750CEF-1A98-4F32-962C-14980C3B945E}" presName="hierRoot2" presStyleCnt="0"/>
      <dgm:spPr/>
    </dgm:pt>
    <dgm:pt modelId="{07236CA5-F3D4-4C97-931F-6D26BDEEFDA0}" type="pres">
      <dgm:prSet presAssocID="{39750CEF-1A98-4F32-962C-14980C3B945E}" presName="composite2" presStyleCnt="0"/>
      <dgm:spPr/>
    </dgm:pt>
    <dgm:pt modelId="{56067466-40A1-4FE2-8740-32E71CE14A02}" type="pres">
      <dgm:prSet presAssocID="{39750CEF-1A98-4F32-962C-14980C3B945E}" presName="background2" presStyleLbl="asst1" presStyleIdx="0" presStyleCnt="13"/>
      <dgm:spPr/>
    </dgm:pt>
    <dgm:pt modelId="{1100CBCA-D8AA-409D-AD5E-CE26287A2581}" type="pres">
      <dgm:prSet presAssocID="{39750CEF-1A98-4F32-962C-14980C3B945E}" presName="text2" presStyleLbl="fgAcc2" presStyleIdx="0" presStyleCnt="2">
        <dgm:presLayoutVars>
          <dgm:chPref val="3"/>
        </dgm:presLayoutVars>
      </dgm:prSet>
      <dgm:spPr/>
    </dgm:pt>
    <dgm:pt modelId="{9E6AD7D1-CFDF-4AFC-9D3C-BE21CA1A9409}" type="pres">
      <dgm:prSet presAssocID="{39750CEF-1A98-4F32-962C-14980C3B945E}" presName="hierChild3" presStyleCnt="0"/>
      <dgm:spPr/>
    </dgm:pt>
    <dgm:pt modelId="{E6E77539-7661-4395-8E64-9F8880349696}" type="pres">
      <dgm:prSet presAssocID="{5585D49F-C27F-40BB-9BDF-464EC3FB25AD}" presName="Name17" presStyleLbl="parChTrans1D3" presStyleIdx="0" presStyleCnt="3"/>
      <dgm:spPr/>
    </dgm:pt>
    <dgm:pt modelId="{8A117671-64FD-4509-9E0B-7CD2EB397C35}" type="pres">
      <dgm:prSet presAssocID="{AB750DD7-7D0A-471A-96F6-7192FFA79C03}" presName="hierRoot3" presStyleCnt="0"/>
      <dgm:spPr/>
    </dgm:pt>
    <dgm:pt modelId="{C31493CC-9734-46FC-8894-E9AB4801E4F5}" type="pres">
      <dgm:prSet presAssocID="{AB750DD7-7D0A-471A-96F6-7192FFA79C03}" presName="composite3" presStyleCnt="0"/>
      <dgm:spPr/>
    </dgm:pt>
    <dgm:pt modelId="{CBF40282-D081-4FB9-9A93-B604A33CAE8D}" type="pres">
      <dgm:prSet presAssocID="{AB750DD7-7D0A-471A-96F6-7192FFA79C03}" presName="background3" presStyleLbl="asst1" presStyleIdx="1" presStyleCnt="13"/>
      <dgm:spPr/>
    </dgm:pt>
    <dgm:pt modelId="{3046633E-3E3D-43FD-8AAD-29A6FA3E7F83}" type="pres">
      <dgm:prSet presAssocID="{AB750DD7-7D0A-471A-96F6-7192FFA79C03}" presName="text3" presStyleLbl="fgAcc3" presStyleIdx="0" presStyleCnt="3">
        <dgm:presLayoutVars>
          <dgm:chPref val="3"/>
        </dgm:presLayoutVars>
      </dgm:prSet>
      <dgm:spPr/>
    </dgm:pt>
    <dgm:pt modelId="{67C4C0FA-6B6D-46E8-A585-2436EF592C93}" type="pres">
      <dgm:prSet presAssocID="{AB750DD7-7D0A-471A-96F6-7192FFA79C03}" presName="hierChild4" presStyleCnt="0"/>
      <dgm:spPr/>
    </dgm:pt>
    <dgm:pt modelId="{35309722-E6E8-4F64-8C53-ABD868A757E4}" type="pres">
      <dgm:prSet presAssocID="{F4DC121F-0B4B-4FEE-9369-96112F544FD8}" presName="Name23" presStyleLbl="parChTrans1D4" presStyleIdx="0" presStyleCnt="8"/>
      <dgm:spPr/>
    </dgm:pt>
    <dgm:pt modelId="{57354DC5-4CEE-4529-BA9E-D31CD8708732}" type="pres">
      <dgm:prSet presAssocID="{A79ECBCB-FC9A-423E-ABAB-6D774967812A}" presName="hierRoot4" presStyleCnt="0"/>
      <dgm:spPr/>
    </dgm:pt>
    <dgm:pt modelId="{E86748A9-191C-494A-8C4C-066ABB98B9DF}" type="pres">
      <dgm:prSet presAssocID="{A79ECBCB-FC9A-423E-ABAB-6D774967812A}" presName="composite4" presStyleCnt="0"/>
      <dgm:spPr/>
    </dgm:pt>
    <dgm:pt modelId="{00C7A1DB-D9D6-4DA6-8ACB-190F206D1C26}" type="pres">
      <dgm:prSet presAssocID="{A79ECBCB-FC9A-423E-ABAB-6D774967812A}" presName="background4" presStyleLbl="asst1" presStyleIdx="2" presStyleCnt="13"/>
      <dgm:spPr/>
    </dgm:pt>
    <dgm:pt modelId="{C60774CE-2129-481C-A1BD-6578D02179B7}" type="pres">
      <dgm:prSet presAssocID="{A79ECBCB-FC9A-423E-ABAB-6D774967812A}" presName="text4" presStyleLbl="fgAcc4" presStyleIdx="0" presStyleCnt="8">
        <dgm:presLayoutVars>
          <dgm:chPref val="3"/>
        </dgm:presLayoutVars>
      </dgm:prSet>
      <dgm:spPr/>
    </dgm:pt>
    <dgm:pt modelId="{298691EB-F3F4-40D3-8A0C-65C9EBB29509}" type="pres">
      <dgm:prSet presAssocID="{A79ECBCB-FC9A-423E-ABAB-6D774967812A}" presName="hierChild5" presStyleCnt="0"/>
      <dgm:spPr/>
    </dgm:pt>
    <dgm:pt modelId="{7EB785BC-A3E5-485C-ABBB-A4BAFC1DAE96}" type="pres">
      <dgm:prSet presAssocID="{E436CA63-3159-4396-966B-10DC7A05D76C}" presName="Name23" presStyleLbl="parChTrans1D4" presStyleIdx="1" presStyleCnt="8"/>
      <dgm:spPr/>
    </dgm:pt>
    <dgm:pt modelId="{F8E0736D-CCAE-4987-803A-B954406385C9}" type="pres">
      <dgm:prSet presAssocID="{898B3027-F9C9-4E8B-91AB-100B1E617144}" presName="hierRoot4" presStyleCnt="0"/>
      <dgm:spPr/>
    </dgm:pt>
    <dgm:pt modelId="{ECA7299F-8D1B-4836-B594-7838E987343B}" type="pres">
      <dgm:prSet presAssocID="{898B3027-F9C9-4E8B-91AB-100B1E617144}" presName="composite4" presStyleCnt="0"/>
      <dgm:spPr/>
    </dgm:pt>
    <dgm:pt modelId="{20DCB3F3-A017-47B8-8E4D-0FFCC57FBC57}" type="pres">
      <dgm:prSet presAssocID="{898B3027-F9C9-4E8B-91AB-100B1E617144}" presName="background4" presStyleLbl="asst1" presStyleIdx="3" presStyleCnt="13"/>
      <dgm:spPr/>
    </dgm:pt>
    <dgm:pt modelId="{FB3A066A-34B9-4685-88CF-1C7E3C1F5CC2}" type="pres">
      <dgm:prSet presAssocID="{898B3027-F9C9-4E8B-91AB-100B1E617144}" presName="text4" presStyleLbl="fgAcc4" presStyleIdx="1" presStyleCnt="8">
        <dgm:presLayoutVars>
          <dgm:chPref val="3"/>
        </dgm:presLayoutVars>
      </dgm:prSet>
      <dgm:spPr/>
    </dgm:pt>
    <dgm:pt modelId="{51CCB0ED-DE7A-4100-8B40-00B5202C8268}" type="pres">
      <dgm:prSet presAssocID="{898B3027-F9C9-4E8B-91AB-100B1E617144}" presName="hierChild5" presStyleCnt="0"/>
      <dgm:spPr/>
    </dgm:pt>
    <dgm:pt modelId="{472A7443-3610-4432-8117-50BC8FAA5042}" type="pres">
      <dgm:prSet presAssocID="{EBB9EC37-5093-4D50-B29A-26172334EA7D}" presName="Name23" presStyleLbl="parChTrans1D4" presStyleIdx="2" presStyleCnt="8"/>
      <dgm:spPr/>
    </dgm:pt>
    <dgm:pt modelId="{E8E26A47-7995-416F-B45C-4957DA2A0ADA}" type="pres">
      <dgm:prSet presAssocID="{C9AA85CC-1E11-4674-846B-CC5DB7A60F6F}" presName="hierRoot4" presStyleCnt="0"/>
      <dgm:spPr/>
    </dgm:pt>
    <dgm:pt modelId="{3EA6A6C9-E7A5-470C-AB77-201E5DE51B8D}" type="pres">
      <dgm:prSet presAssocID="{C9AA85CC-1E11-4674-846B-CC5DB7A60F6F}" presName="composite4" presStyleCnt="0"/>
      <dgm:spPr/>
    </dgm:pt>
    <dgm:pt modelId="{E172E1E0-E043-43DA-8E86-12DDC7B0C458}" type="pres">
      <dgm:prSet presAssocID="{C9AA85CC-1E11-4674-846B-CC5DB7A60F6F}" presName="background4" presStyleLbl="asst1" presStyleIdx="4" presStyleCnt="13"/>
      <dgm:spPr/>
    </dgm:pt>
    <dgm:pt modelId="{A09EB754-BF43-4FD2-8851-C4D8E59CB007}" type="pres">
      <dgm:prSet presAssocID="{C9AA85CC-1E11-4674-846B-CC5DB7A60F6F}" presName="text4" presStyleLbl="fgAcc4" presStyleIdx="2" presStyleCnt="8">
        <dgm:presLayoutVars>
          <dgm:chPref val="3"/>
        </dgm:presLayoutVars>
      </dgm:prSet>
      <dgm:spPr/>
    </dgm:pt>
    <dgm:pt modelId="{075373BF-5842-4968-80B5-E2CE1487478F}" type="pres">
      <dgm:prSet presAssocID="{C9AA85CC-1E11-4674-846B-CC5DB7A60F6F}" presName="hierChild5" presStyleCnt="0"/>
      <dgm:spPr/>
    </dgm:pt>
    <dgm:pt modelId="{4D1034B7-C3C6-4539-A185-454FA1B746F5}" type="pres">
      <dgm:prSet presAssocID="{AE26BB88-625D-43C6-B537-142BC320618D}" presName="Name23" presStyleLbl="parChTrans1D4" presStyleIdx="3" presStyleCnt="8"/>
      <dgm:spPr/>
    </dgm:pt>
    <dgm:pt modelId="{9ECD8360-10E9-4A15-AD06-8AD000628824}" type="pres">
      <dgm:prSet presAssocID="{C2FA5743-ED50-4B58-AC0B-90D15BA5AE5E}" presName="hierRoot4" presStyleCnt="0"/>
      <dgm:spPr/>
    </dgm:pt>
    <dgm:pt modelId="{DC108C8C-39A9-4083-B380-4C420AF9E0D3}" type="pres">
      <dgm:prSet presAssocID="{C2FA5743-ED50-4B58-AC0B-90D15BA5AE5E}" presName="composite4" presStyleCnt="0"/>
      <dgm:spPr/>
    </dgm:pt>
    <dgm:pt modelId="{AB9715B1-BF1E-4E06-AA02-9748E1911CCA}" type="pres">
      <dgm:prSet presAssocID="{C2FA5743-ED50-4B58-AC0B-90D15BA5AE5E}" presName="background4" presStyleLbl="asst1" presStyleIdx="5" presStyleCnt="13"/>
      <dgm:spPr/>
    </dgm:pt>
    <dgm:pt modelId="{F37ADE94-F97A-41D3-949D-03738558EC2E}" type="pres">
      <dgm:prSet presAssocID="{C2FA5743-ED50-4B58-AC0B-90D15BA5AE5E}" presName="text4" presStyleLbl="fgAcc4" presStyleIdx="3" presStyleCnt="8">
        <dgm:presLayoutVars>
          <dgm:chPref val="3"/>
        </dgm:presLayoutVars>
      </dgm:prSet>
      <dgm:spPr/>
    </dgm:pt>
    <dgm:pt modelId="{A4292AC2-8545-408C-A6E1-51EFF1FE6A09}" type="pres">
      <dgm:prSet presAssocID="{C2FA5743-ED50-4B58-AC0B-90D15BA5AE5E}" presName="hierChild5" presStyleCnt="0"/>
      <dgm:spPr/>
    </dgm:pt>
    <dgm:pt modelId="{1A2E3E32-B855-47DE-8DD1-85730CEDEDF0}" type="pres">
      <dgm:prSet presAssocID="{6FF9A715-545A-42DF-A76E-E5BC9F64B8DF}" presName="Name17" presStyleLbl="parChTrans1D3" presStyleIdx="1" presStyleCnt="3"/>
      <dgm:spPr/>
    </dgm:pt>
    <dgm:pt modelId="{D23EE409-7895-4D2C-85D0-CDE29CB138E6}" type="pres">
      <dgm:prSet presAssocID="{41DB962D-50AE-48D7-BAAD-FAC79EF98331}" presName="hierRoot3" presStyleCnt="0"/>
      <dgm:spPr/>
    </dgm:pt>
    <dgm:pt modelId="{5B379DC6-C88F-49EB-8F96-D4CD2D8C83F5}" type="pres">
      <dgm:prSet presAssocID="{41DB962D-50AE-48D7-BAAD-FAC79EF98331}" presName="composite3" presStyleCnt="0"/>
      <dgm:spPr/>
    </dgm:pt>
    <dgm:pt modelId="{478B9DCF-1E10-4491-A88E-C794E619C873}" type="pres">
      <dgm:prSet presAssocID="{41DB962D-50AE-48D7-BAAD-FAC79EF98331}" presName="background3" presStyleLbl="asst1" presStyleIdx="6" presStyleCnt="13"/>
      <dgm:spPr/>
    </dgm:pt>
    <dgm:pt modelId="{9EDAAAC2-216B-4DB5-ACF8-9955CE2D96FD}" type="pres">
      <dgm:prSet presAssocID="{41DB962D-50AE-48D7-BAAD-FAC79EF98331}" presName="text3" presStyleLbl="fgAcc3" presStyleIdx="1" presStyleCnt="3">
        <dgm:presLayoutVars>
          <dgm:chPref val="3"/>
        </dgm:presLayoutVars>
      </dgm:prSet>
      <dgm:spPr/>
    </dgm:pt>
    <dgm:pt modelId="{F13C11A6-93A8-4632-A12E-5D89644843A8}" type="pres">
      <dgm:prSet presAssocID="{41DB962D-50AE-48D7-BAAD-FAC79EF98331}" presName="hierChild4" presStyleCnt="0"/>
      <dgm:spPr/>
    </dgm:pt>
    <dgm:pt modelId="{26DAE328-1077-4CE4-BD19-B805CEADEE96}" type="pres">
      <dgm:prSet presAssocID="{78C93597-1F1D-4729-9E6C-E0F4BD418FB5}" presName="Name10" presStyleLbl="parChTrans1D2" presStyleIdx="1" presStyleCnt="2"/>
      <dgm:spPr/>
    </dgm:pt>
    <dgm:pt modelId="{4086C8CE-9A45-48AC-B08A-4D599634FBBA}" type="pres">
      <dgm:prSet presAssocID="{4FAED047-B6D0-49FD-9943-D878CBAFC8DE}" presName="hierRoot2" presStyleCnt="0"/>
      <dgm:spPr/>
    </dgm:pt>
    <dgm:pt modelId="{DA34C430-9E59-4EC8-A6C4-53D20A4F874B}" type="pres">
      <dgm:prSet presAssocID="{4FAED047-B6D0-49FD-9943-D878CBAFC8DE}" presName="composite2" presStyleCnt="0"/>
      <dgm:spPr/>
    </dgm:pt>
    <dgm:pt modelId="{DB794447-CCF6-4FF9-AAD9-3A2DA2B42D12}" type="pres">
      <dgm:prSet presAssocID="{4FAED047-B6D0-49FD-9943-D878CBAFC8DE}" presName="background2" presStyleLbl="asst1" presStyleIdx="7" presStyleCnt="13"/>
      <dgm:spPr/>
    </dgm:pt>
    <dgm:pt modelId="{84E9B5F0-28C0-4DD3-9A55-572025F1F7FB}" type="pres">
      <dgm:prSet presAssocID="{4FAED047-B6D0-49FD-9943-D878CBAFC8DE}" presName="text2" presStyleLbl="fgAcc2" presStyleIdx="1" presStyleCnt="2">
        <dgm:presLayoutVars>
          <dgm:chPref val="3"/>
        </dgm:presLayoutVars>
      </dgm:prSet>
      <dgm:spPr/>
    </dgm:pt>
    <dgm:pt modelId="{AB4EDE21-B403-459E-887F-74093FD914B7}" type="pres">
      <dgm:prSet presAssocID="{4FAED047-B6D0-49FD-9943-D878CBAFC8DE}" presName="hierChild3" presStyleCnt="0"/>
      <dgm:spPr/>
    </dgm:pt>
    <dgm:pt modelId="{4D37F249-1D54-4BE2-93D9-6DE94F4637ED}" type="pres">
      <dgm:prSet presAssocID="{CB715F0B-711C-4BAC-9DFF-7993F7FE1945}" presName="Name17" presStyleLbl="parChTrans1D3" presStyleIdx="2" presStyleCnt="3"/>
      <dgm:spPr/>
    </dgm:pt>
    <dgm:pt modelId="{61FD01AA-8149-4F61-9628-4A536CABD2DB}" type="pres">
      <dgm:prSet presAssocID="{5685D9AD-8FB2-4979-A676-BC69EC698517}" presName="hierRoot3" presStyleCnt="0"/>
      <dgm:spPr/>
    </dgm:pt>
    <dgm:pt modelId="{BF593D97-823A-4376-9F88-2DEE723CCC54}" type="pres">
      <dgm:prSet presAssocID="{5685D9AD-8FB2-4979-A676-BC69EC698517}" presName="composite3" presStyleCnt="0"/>
      <dgm:spPr/>
    </dgm:pt>
    <dgm:pt modelId="{3C3B1DFB-5263-48B1-BBF0-321D6F5811CC}" type="pres">
      <dgm:prSet presAssocID="{5685D9AD-8FB2-4979-A676-BC69EC698517}" presName="background3" presStyleLbl="asst1" presStyleIdx="8" presStyleCnt="13"/>
      <dgm:spPr/>
    </dgm:pt>
    <dgm:pt modelId="{06997FDF-9425-4695-93CA-CB11FA00027D}" type="pres">
      <dgm:prSet presAssocID="{5685D9AD-8FB2-4979-A676-BC69EC698517}" presName="text3" presStyleLbl="fgAcc3" presStyleIdx="2" presStyleCnt="3">
        <dgm:presLayoutVars>
          <dgm:chPref val="3"/>
        </dgm:presLayoutVars>
      </dgm:prSet>
      <dgm:spPr/>
    </dgm:pt>
    <dgm:pt modelId="{980049E8-942F-4EF6-88A4-09B09F309D97}" type="pres">
      <dgm:prSet presAssocID="{5685D9AD-8FB2-4979-A676-BC69EC698517}" presName="hierChild4" presStyleCnt="0"/>
      <dgm:spPr/>
    </dgm:pt>
    <dgm:pt modelId="{76462DD5-BBA9-4509-9E38-EF43E9D4BF74}" type="pres">
      <dgm:prSet presAssocID="{9AD03A56-DB8E-467E-A126-A861FC5F11FB}" presName="Name23" presStyleLbl="parChTrans1D4" presStyleIdx="4" presStyleCnt="8"/>
      <dgm:spPr/>
    </dgm:pt>
    <dgm:pt modelId="{FBD1AF0C-B06C-430A-B46B-4172C30957EF}" type="pres">
      <dgm:prSet presAssocID="{5B9B1E3C-3CEF-470D-B1B2-022B238E58F2}" presName="hierRoot4" presStyleCnt="0"/>
      <dgm:spPr/>
    </dgm:pt>
    <dgm:pt modelId="{5B7DB809-97E9-4361-B51B-90028BCC7306}" type="pres">
      <dgm:prSet presAssocID="{5B9B1E3C-3CEF-470D-B1B2-022B238E58F2}" presName="composite4" presStyleCnt="0"/>
      <dgm:spPr/>
    </dgm:pt>
    <dgm:pt modelId="{7251C53D-36C9-4104-A397-ABC6D0DA9897}" type="pres">
      <dgm:prSet presAssocID="{5B9B1E3C-3CEF-470D-B1B2-022B238E58F2}" presName="background4" presStyleLbl="asst1" presStyleIdx="9" presStyleCnt="13"/>
      <dgm:spPr/>
    </dgm:pt>
    <dgm:pt modelId="{4A5324F1-9E12-44ED-9275-BE5BAED855B5}" type="pres">
      <dgm:prSet presAssocID="{5B9B1E3C-3CEF-470D-B1B2-022B238E58F2}" presName="text4" presStyleLbl="fgAcc4" presStyleIdx="4" presStyleCnt="8">
        <dgm:presLayoutVars>
          <dgm:chPref val="3"/>
        </dgm:presLayoutVars>
      </dgm:prSet>
      <dgm:spPr/>
    </dgm:pt>
    <dgm:pt modelId="{935AE6DA-2810-477F-A93F-F1341D3DE00E}" type="pres">
      <dgm:prSet presAssocID="{5B9B1E3C-3CEF-470D-B1B2-022B238E58F2}" presName="hierChild5" presStyleCnt="0"/>
      <dgm:spPr/>
    </dgm:pt>
    <dgm:pt modelId="{901152D3-880B-43BA-8DC8-191A887E026E}" type="pres">
      <dgm:prSet presAssocID="{E3964E72-4385-428B-A869-9B5E5D58802D}" presName="Name23" presStyleLbl="parChTrans1D4" presStyleIdx="5" presStyleCnt="8"/>
      <dgm:spPr/>
    </dgm:pt>
    <dgm:pt modelId="{0B50B86F-F752-436C-95DA-608B64344996}" type="pres">
      <dgm:prSet presAssocID="{5CC3C9EF-5C6F-4DD4-867B-35A5EC280676}" presName="hierRoot4" presStyleCnt="0"/>
      <dgm:spPr/>
    </dgm:pt>
    <dgm:pt modelId="{1FA30A2D-9AE1-4B09-B9B2-275D43688609}" type="pres">
      <dgm:prSet presAssocID="{5CC3C9EF-5C6F-4DD4-867B-35A5EC280676}" presName="composite4" presStyleCnt="0"/>
      <dgm:spPr/>
    </dgm:pt>
    <dgm:pt modelId="{FAC5F625-1173-4BAC-B6E4-3DC52227D8C4}" type="pres">
      <dgm:prSet presAssocID="{5CC3C9EF-5C6F-4DD4-867B-35A5EC280676}" presName="background4" presStyleLbl="asst1" presStyleIdx="10" presStyleCnt="13"/>
      <dgm:spPr/>
    </dgm:pt>
    <dgm:pt modelId="{A9489015-C0C0-4BC6-B351-2FEDAF134F91}" type="pres">
      <dgm:prSet presAssocID="{5CC3C9EF-5C6F-4DD4-867B-35A5EC280676}" presName="text4" presStyleLbl="fgAcc4" presStyleIdx="5" presStyleCnt="8">
        <dgm:presLayoutVars>
          <dgm:chPref val="3"/>
        </dgm:presLayoutVars>
      </dgm:prSet>
      <dgm:spPr/>
    </dgm:pt>
    <dgm:pt modelId="{8C6EDB9C-EB84-4462-927C-D6F18527C96E}" type="pres">
      <dgm:prSet presAssocID="{5CC3C9EF-5C6F-4DD4-867B-35A5EC280676}" presName="hierChild5" presStyleCnt="0"/>
      <dgm:spPr/>
    </dgm:pt>
    <dgm:pt modelId="{6317A0AD-8CCC-47E5-96A5-278FE31031B0}" type="pres">
      <dgm:prSet presAssocID="{7912D9F9-D16C-46B7-9AD1-F99118F48CD4}" presName="Name23" presStyleLbl="parChTrans1D4" presStyleIdx="6" presStyleCnt="8"/>
      <dgm:spPr/>
    </dgm:pt>
    <dgm:pt modelId="{5FC3EE43-50E7-42F0-A895-077B00364D01}" type="pres">
      <dgm:prSet presAssocID="{B8C34ED7-4FD4-410F-AB18-147132F586F0}" presName="hierRoot4" presStyleCnt="0"/>
      <dgm:spPr/>
    </dgm:pt>
    <dgm:pt modelId="{3C96B690-83B8-4175-96C1-2521A5C6EFCE}" type="pres">
      <dgm:prSet presAssocID="{B8C34ED7-4FD4-410F-AB18-147132F586F0}" presName="composite4" presStyleCnt="0"/>
      <dgm:spPr/>
    </dgm:pt>
    <dgm:pt modelId="{E3B99820-7B00-4C9E-8D67-6C99B054FDF9}" type="pres">
      <dgm:prSet presAssocID="{B8C34ED7-4FD4-410F-AB18-147132F586F0}" presName="background4" presStyleLbl="asst1" presStyleIdx="11" presStyleCnt="13"/>
      <dgm:spPr/>
    </dgm:pt>
    <dgm:pt modelId="{6297A05C-A900-4138-9A39-8A2DE93B4EDD}" type="pres">
      <dgm:prSet presAssocID="{B8C34ED7-4FD4-410F-AB18-147132F586F0}" presName="text4" presStyleLbl="fgAcc4" presStyleIdx="6" presStyleCnt="8">
        <dgm:presLayoutVars>
          <dgm:chPref val="3"/>
        </dgm:presLayoutVars>
      </dgm:prSet>
      <dgm:spPr/>
    </dgm:pt>
    <dgm:pt modelId="{1C82798E-3050-46DD-8E36-50987C9638D5}" type="pres">
      <dgm:prSet presAssocID="{B8C34ED7-4FD4-410F-AB18-147132F586F0}" presName="hierChild5" presStyleCnt="0"/>
      <dgm:spPr/>
    </dgm:pt>
    <dgm:pt modelId="{79F544DB-3363-45DB-A863-EACD8EDC13D3}" type="pres">
      <dgm:prSet presAssocID="{ED7BF8A3-0B06-4B9B-9DDC-7F836FB71DE7}" presName="Name23" presStyleLbl="parChTrans1D4" presStyleIdx="7" presStyleCnt="8"/>
      <dgm:spPr/>
    </dgm:pt>
    <dgm:pt modelId="{7BF0074B-637B-4A5C-8A9C-8C6EB7820BBC}" type="pres">
      <dgm:prSet presAssocID="{CFFEDEF4-496C-4060-B079-E4AF14561824}" presName="hierRoot4" presStyleCnt="0"/>
      <dgm:spPr/>
    </dgm:pt>
    <dgm:pt modelId="{1B521F64-09C0-4800-BF9F-ED27B7E6D7C3}" type="pres">
      <dgm:prSet presAssocID="{CFFEDEF4-496C-4060-B079-E4AF14561824}" presName="composite4" presStyleCnt="0"/>
      <dgm:spPr/>
    </dgm:pt>
    <dgm:pt modelId="{23EF2494-815C-41D7-B507-BF7972A4D0C7}" type="pres">
      <dgm:prSet presAssocID="{CFFEDEF4-496C-4060-B079-E4AF14561824}" presName="background4" presStyleLbl="asst1" presStyleIdx="12" presStyleCnt="13"/>
      <dgm:spPr/>
    </dgm:pt>
    <dgm:pt modelId="{D324D50E-CE04-4F5D-AB1B-31646F8D74B5}" type="pres">
      <dgm:prSet presAssocID="{CFFEDEF4-496C-4060-B079-E4AF14561824}" presName="text4" presStyleLbl="fgAcc4" presStyleIdx="7" presStyleCnt="8">
        <dgm:presLayoutVars>
          <dgm:chPref val="3"/>
        </dgm:presLayoutVars>
      </dgm:prSet>
      <dgm:spPr/>
    </dgm:pt>
    <dgm:pt modelId="{D3181010-A3B2-4A80-B6E9-D33B7A3C2842}" type="pres">
      <dgm:prSet presAssocID="{CFFEDEF4-496C-4060-B079-E4AF14561824}" presName="hierChild5" presStyleCnt="0"/>
      <dgm:spPr/>
    </dgm:pt>
  </dgm:ptLst>
  <dgm:cxnLst>
    <dgm:cxn modelId="{3AEE9720-547A-4613-9EC8-7191E2B23606}" srcId="{B8C34ED7-4FD4-410F-AB18-147132F586F0}" destId="{CFFEDEF4-496C-4060-B079-E4AF14561824}" srcOrd="0" destOrd="0" parTransId="{ED7BF8A3-0B06-4B9B-9DDC-7F836FB71DE7}" sibTransId="{A9AE66C9-076C-4EAD-873F-9D369E617E07}"/>
    <dgm:cxn modelId="{6B81F622-AF18-4CEE-B6C0-6BBDBA9CC314}" srcId="{AB750DD7-7D0A-471A-96F6-7192FFA79C03}" destId="{A79ECBCB-FC9A-423E-ABAB-6D774967812A}" srcOrd="0" destOrd="0" parTransId="{F4DC121F-0B4B-4FEE-9369-96112F544FD8}" sibTransId="{82A8A08D-3775-42AA-A030-28AEAF20552E}"/>
    <dgm:cxn modelId="{5D91C325-4D13-4292-9F76-7ABB314BD449}" type="presOf" srcId="{7912D9F9-D16C-46B7-9AD1-F99118F48CD4}" destId="{6317A0AD-8CCC-47E5-96A5-278FE31031B0}" srcOrd="0" destOrd="0" presId="urn:microsoft.com/office/officeart/2005/8/layout/hierarchy1"/>
    <dgm:cxn modelId="{6BD03A33-233D-4C89-868D-27F687544862}" type="presOf" srcId="{B8C34ED7-4FD4-410F-AB18-147132F586F0}" destId="{6297A05C-A900-4138-9A39-8A2DE93B4EDD}" srcOrd="0" destOrd="0" presId="urn:microsoft.com/office/officeart/2005/8/layout/hierarchy1"/>
    <dgm:cxn modelId="{30D0853C-11BC-44FE-90E4-620BACEBE2EF}" type="presOf" srcId="{41DB962D-50AE-48D7-BAAD-FAC79EF98331}" destId="{9EDAAAC2-216B-4DB5-ACF8-9955CE2D96FD}" srcOrd="0" destOrd="0" presId="urn:microsoft.com/office/officeart/2005/8/layout/hierarchy1"/>
    <dgm:cxn modelId="{E6955740-6CA8-4EB4-ADBB-34A01CC2DBA0}" type="presOf" srcId="{4FAED047-B6D0-49FD-9943-D878CBAFC8DE}" destId="{84E9B5F0-28C0-4DD3-9A55-572025F1F7FB}" srcOrd="0" destOrd="0" presId="urn:microsoft.com/office/officeart/2005/8/layout/hierarchy1"/>
    <dgm:cxn modelId="{3A2D625E-649D-4F44-953C-11F99F5AB2D5}" type="presOf" srcId="{6FF9A715-545A-42DF-A76E-E5BC9F64B8DF}" destId="{1A2E3E32-B855-47DE-8DD1-85730CEDEDF0}" srcOrd="0" destOrd="0" presId="urn:microsoft.com/office/officeart/2005/8/layout/hierarchy1"/>
    <dgm:cxn modelId="{6D5B506B-9377-41DF-828A-3D817D8B6A80}" type="presOf" srcId="{ED7BF8A3-0B06-4B9B-9DDC-7F836FB71DE7}" destId="{79F544DB-3363-45DB-A863-EACD8EDC13D3}" srcOrd="0" destOrd="0" presId="urn:microsoft.com/office/officeart/2005/8/layout/hierarchy1"/>
    <dgm:cxn modelId="{B6F8CB6C-E01A-418E-B7D0-C071E59D3BCA}" type="presOf" srcId="{AE26BB88-625D-43C6-B537-142BC320618D}" destId="{4D1034B7-C3C6-4539-A185-454FA1B746F5}" srcOrd="0" destOrd="0" presId="urn:microsoft.com/office/officeart/2005/8/layout/hierarchy1"/>
    <dgm:cxn modelId="{E83FED4C-6BD0-4D71-A006-537382CBE559}" type="presOf" srcId="{EBB9EC37-5093-4D50-B29A-26172334EA7D}" destId="{472A7443-3610-4432-8117-50BC8FAA5042}" srcOrd="0" destOrd="0" presId="urn:microsoft.com/office/officeart/2005/8/layout/hierarchy1"/>
    <dgm:cxn modelId="{0DC2DD6E-16A1-46BE-913E-286D407613DA}" type="presOf" srcId="{CFFEDEF4-496C-4060-B079-E4AF14561824}" destId="{D324D50E-CE04-4F5D-AB1B-31646F8D74B5}" srcOrd="0" destOrd="0" presId="urn:microsoft.com/office/officeart/2005/8/layout/hierarchy1"/>
    <dgm:cxn modelId="{D4A4E06F-7317-42FC-BDD2-909397A30787}" srcId="{A79ECBCB-FC9A-423E-ABAB-6D774967812A}" destId="{898B3027-F9C9-4E8B-91AB-100B1E617144}" srcOrd="0" destOrd="0" parTransId="{E436CA63-3159-4396-966B-10DC7A05D76C}" sibTransId="{DE2C8660-4C65-4F83-B0F1-F7E92C567B06}"/>
    <dgm:cxn modelId="{5E0A2C70-7E94-48C1-AEF6-AA119A1936F3}" type="presOf" srcId="{A79ECBCB-FC9A-423E-ABAB-6D774967812A}" destId="{C60774CE-2129-481C-A1BD-6578D02179B7}" srcOrd="0" destOrd="0" presId="urn:microsoft.com/office/officeart/2005/8/layout/hierarchy1"/>
    <dgm:cxn modelId="{7F5A1A74-A4E8-4B6A-9D9E-E752FCD2F784}" type="presOf" srcId="{78C93597-1F1D-4729-9E6C-E0F4BD418FB5}" destId="{26DAE328-1077-4CE4-BD19-B805CEADEE96}" srcOrd="0" destOrd="0" presId="urn:microsoft.com/office/officeart/2005/8/layout/hierarchy1"/>
    <dgm:cxn modelId="{F178C654-820E-4C27-9C9D-0775DC7A6028}" srcId="{39750CEF-1A98-4F32-962C-14980C3B945E}" destId="{41DB962D-50AE-48D7-BAAD-FAC79EF98331}" srcOrd="1" destOrd="0" parTransId="{6FF9A715-545A-42DF-A76E-E5BC9F64B8DF}" sibTransId="{1E28278C-EB3F-496D-A8D7-DDE52AA7F5C3}"/>
    <dgm:cxn modelId="{5166C854-63C4-4744-B1C5-273457796766}" srcId="{4FAED047-B6D0-49FD-9943-D878CBAFC8DE}" destId="{5685D9AD-8FB2-4979-A676-BC69EC698517}" srcOrd="0" destOrd="0" parTransId="{CB715F0B-711C-4BAC-9DFF-7993F7FE1945}" sibTransId="{7D8F9BFF-160D-48EF-BFF6-8AD367DDCBB0}"/>
    <dgm:cxn modelId="{EBE5DF75-7018-41BF-8F71-55846DEB21D1}" type="presOf" srcId="{E436CA63-3159-4396-966B-10DC7A05D76C}" destId="{7EB785BC-A3E5-485C-ABBB-A4BAFC1DAE96}" srcOrd="0" destOrd="0" presId="urn:microsoft.com/office/officeart/2005/8/layout/hierarchy1"/>
    <dgm:cxn modelId="{90432056-0D9F-4EC6-BF43-32DE24FA1952}" srcId="{5685D9AD-8FB2-4979-A676-BC69EC698517}" destId="{5B9B1E3C-3CEF-470D-B1B2-022B238E58F2}" srcOrd="0" destOrd="0" parTransId="{9AD03A56-DB8E-467E-A126-A861FC5F11FB}" sibTransId="{B2F92628-648A-4C2A-BCFC-C55D326A0E4B}"/>
    <dgm:cxn modelId="{E2D69F83-8227-4250-865B-3DDEB2B4170F}" type="presOf" srcId="{5CC3C9EF-5C6F-4DD4-867B-35A5EC280676}" destId="{A9489015-C0C0-4BC6-B351-2FEDAF134F91}" srcOrd="0" destOrd="0" presId="urn:microsoft.com/office/officeart/2005/8/layout/hierarchy1"/>
    <dgm:cxn modelId="{C96FB897-346B-452C-9E01-A754537F1294}" srcId="{5B9B1E3C-3CEF-470D-B1B2-022B238E58F2}" destId="{5CC3C9EF-5C6F-4DD4-867B-35A5EC280676}" srcOrd="0" destOrd="0" parTransId="{E3964E72-4385-428B-A869-9B5E5D58802D}" sibTransId="{CFE8EEAD-7C75-4F03-8377-0641C0C1B6B7}"/>
    <dgm:cxn modelId="{F198049A-F185-4317-B913-34B9806EACC4}" type="presOf" srcId="{C2FA5743-ED50-4B58-AC0B-90D15BA5AE5E}" destId="{F37ADE94-F97A-41D3-949D-03738558EC2E}" srcOrd="0" destOrd="0" presId="urn:microsoft.com/office/officeart/2005/8/layout/hierarchy1"/>
    <dgm:cxn modelId="{C065349D-4C4F-4A46-B3CF-39274DDAB8A1}" type="presOf" srcId="{C9AA85CC-1E11-4674-846B-CC5DB7A60F6F}" destId="{A09EB754-BF43-4FD2-8851-C4D8E59CB007}" srcOrd="0" destOrd="0" presId="urn:microsoft.com/office/officeart/2005/8/layout/hierarchy1"/>
    <dgm:cxn modelId="{197FC69F-4948-45F7-9DB6-811F43B0E1FC}" type="presOf" srcId="{898B3027-F9C9-4E8B-91AB-100B1E617144}" destId="{FB3A066A-34B9-4685-88CF-1C7E3C1F5CC2}" srcOrd="0" destOrd="0" presId="urn:microsoft.com/office/officeart/2005/8/layout/hierarchy1"/>
    <dgm:cxn modelId="{D1AF7BA1-88C0-4BEC-B8B6-7E43EF233AE5}" type="presOf" srcId="{E3964E72-4385-428B-A869-9B5E5D58802D}" destId="{901152D3-880B-43BA-8DC8-191A887E026E}" srcOrd="0" destOrd="0" presId="urn:microsoft.com/office/officeart/2005/8/layout/hierarchy1"/>
    <dgm:cxn modelId="{D95D3EA7-51A4-4A04-929F-C48D2D3056B6}" srcId="{C9AA85CC-1E11-4674-846B-CC5DB7A60F6F}" destId="{C2FA5743-ED50-4B58-AC0B-90D15BA5AE5E}" srcOrd="0" destOrd="0" parTransId="{AE26BB88-625D-43C6-B537-142BC320618D}" sibTransId="{1E2AB406-7669-4F8A-B065-D051570F338C}"/>
    <dgm:cxn modelId="{C2A3FAAC-E677-4552-91F7-E08CBF6E3F03}" type="presOf" srcId="{87A40484-F612-450C-8D3A-DCA12584C8F1}" destId="{19335384-057E-46C4-ACCF-1D9380EB83C4}" srcOrd="0" destOrd="0" presId="urn:microsoft.com/office/officeart/2005/8/layout/hierarchy1"/>
    <dgm:cxn modelId="{888418AE-5C06-4F3C-A3A1-B71431FD800B}" srcId="{F6A9B146-FBB5-4543-BB1D-76ECF3707729}" destId="{39750CEF-1A98-4F32-962C-14980C3B945E}" srcOrd="0" destOrd="0" parTransId="{87A40484-F612-450C-8D3A-DCA12584C8F1}" sibTransId="{9127FC46-22D6-4259-A0B7-93B0B79994DD}"/>
    <dgm:cxn modelId="{226D7CB7-9F80-4BC7-AE8E-DA5D8490533E}" type="presOf" srcId="{F4DC121F-0B4B-4FEE-9369-96112F544FD8}" destId="{35309722-E6E8-4F64-8C53-ABD868A757E4}" srcOrd="0" destOrd="0" presId="urn:microsoft.com/office/officeart/2005/8/layout/hierarchy1"/>
    <dgm:cxn modelId="{0676ADBA-5CBF-40AB-A933-8F0BB801D19E}" srcId="{F6A9B146-FBB5-4543-BB1D-76ECF3707729}" destId="{4FAED047-B6D0-49FD-9943-D878CBAFC8DE}" srcOrd="1" destOrd="0" parTransId="{78C93597-1F1D-4729-9E6C-E0F4BD418FB5}" sibTransId="{5EA25E43-B4A8-4B5D-AA7A-C461FFCF319F}"/>
    <dgm:cxn modelId="{A9CA49BD-9AFB-4FFD-8F17-1689E1CE40C4}" type="presOf" srcId="{5B9B1E3C-3CEF-470D-B1B2-022B238E58F2}" destId="{4A5324F1-9E12-44ED-9275-BE5BAED855B5}" srcOrd="0" destOrd="0" presId="urn:microsoft.com/office/officeart/2005/8/layout/hierarchy1"/>
    <dgm:cxn modelId="{42334DC9-2FD0-4569-8C65-6E8BFC2162E1}" type="presOf" srcId="{39750CEF-1A98-4F32-962C-14980C3B945E}" destId="{1100CBCA-D8AA-409D-AD5E-CE26287A2581}" srcOrd="0" destOrd="0" presId="urn:microsoft.com/office/officeart/2005/8/layout/hierarchy1"/>
    <dgm:cxn modelId="{668B93CF-C22E-40E1-AAC1-8F2B313194EB}" type="presOf" srcId="{5E4BE160-98D7-46D1-8085-FD3472E37F4D}" destId="{38D96A72-1A11-4CF5-AAFE-5D2266F05EF5}" srcOrd="0" destOrd="0" presId="urn:microsoft.com/office/officeart/2005/8/layout/hierarchy1"/>
    <dgm:cxn modelId="{7FA2ADD0-A813-49F4-8901-D58C6BF3D8C2}" type="presOf" srcId="{9AD03A56-DB8E-467E-A126-A861FC5F11FB}" destId="{76462DD5-BBA9-4509-9E38-EF43E9D4BF74}" srcOrd="0" destOrd="0" presId="urn:microsoft.com/office/officeart/2005/8/layout/hierarchy1"/>
    <dgm:cxn modelId="{951B90D5-B50D-46D5-8551-70D2E9090918}" srcId="{5685D9AD-8FB2-4979-A676-BC69EC698517}" destId="{B8C34ED7-4FD4-410F-AB18-147132F586F0}" srcOrd="1" destOrd="0" parTransId="{7912D9F9-D16C-46B7-9AD1-F99118F48CD4}" sibTransId="{3C37C6C8-CBF3-4A60-B107-8F8A52036800}"/>
    <dgm:cxn modelId="{7598B7D6-18EF-4150-BC44-ED690E56E416}" type="presOf" srcId="{5585D49F-C27F-40BB-9BDF-464EC3FB25AD}" destId="{E6E77539-7661-4395-8E64-9F8880349696}" srcOrd="0" destOrd="0" presId="urn:microsoft.com/office/officeart/2005/8/layout/hierarchy1"/>
    <dgm:cxn modelId="{BD6963E3-7228-4CBF-A818-1C61249DD36B}" type="presOf" srcId="{5685D9AD-8FB2-4979-A676-BC69EC698517}" destId="{06997FDF-9425-4695-93CA-CB11FA00027D}" srcOrd="0" destOrd="0" presId="urn:microsoft.com/office/officeart/2005/8/layout/hierarchy1"/>
    <dgm:cxn modelId="{A67768EA-71E3-45FC-B13F-54067B427CB9}" srcId="{39750CEF-1A98-4F32-962C-14980C3B945E}" destId="{AB750DD7-7D0A-471A-96F6-7192FFA79C03}" srcOrd="0" destOrd="0" parTransId="{5585D49F-C27F-40BB-9BDF-464EC3FB25AD}" sibTransId="{00FDF27B-DAAC-4F7B-8C3D-82B75BAC8E5B}"/>
    <dgm:cxn modelId="{E97784EE-78AE-440D-B1AC-B227A267D944}" type="presOf" srcId="{F6A9B146-FBB5-4543-BB1D-76ECF3707729}" destId="{093997EF-6B06-43FC-A74A-9CEFF9A0825C}" srcOrd="0" destOrd="0" presId="urn:microsoft.com/office/officeart/2005/8/layout/hierarchy1"/>
    <dgm:cxn modelId="{704D24EF-FBF8-4EE4-8058-EB70FAB1F87A}" srcId="{5E4BE160-98D7-46D1-8085-FD3472E37F4D}" destId="{F6A9B146-FBB5-4543-BB1D-76ECF3707729}" srcOrd="0" destOrd="0" parTransId="{C8B9037E-789D-4C6D-BCF7-89B885E11886}" sibTransId="{12624F75-4FD1-49C0-80D3-DCBE6BB9C1F0}"/>
    <dgm:cxn modelId="{408627F2-7451-430F-873D-1525EF5CF584}" type="presOf" srcId="{CB715F0B-711C-4BAC-9DFF-7993F7FE1945}" destId="{4D37F249-1D54-4BE2-93D9-6DE94F4637ED}" srcOrd="0" destOrd="0" presId="urn:microsoft.com/office/officeart/2005/8/layout/hierarchy1"/>
    <dgm:cxn modelId="{A5312CFA-B38A-404B-9C6D-D634EFCAD33D}" type="presOf" srcId="{AB750DD7-7D0A-471A-96F6-7192FFA79C03}" destId="{3046633E-3E3D-43FD-8AAD-29A6FA3E7F83}" srcOrd="0" destOrd="0" presId="urn:microsoft.com/office/officeart/2005/8/layout/hierarchy1"/>
    <dgm:cxn modelId="{67C65FFB-2F08-4B3B-B899-4443BB4D4D05}" srcId="{AB750DD7-7D0A-471A-96F6-7192FFA79C03}" destId="{C9AA85CC-1E11-4674-846B-CC5DB7A60F6F}" srcOrd="1" destOrd="0" parTransId="{EBB9EC37-5093-4D50-B29A-26172334EA7D}" sibTransId="{60099171-7F1D-4274-B186-E54385DC2052}"/>
    <dgm:cxn modelId="{15303A09-E338-4509-AEBF-08B4A54D4C8A}" type="presParOf" srcId="{38D96A72-1A11-4CF5-AAFE-5D2266F05EF5}" destId="{BB60871B-881C-4B46-BA3D-599434FEC4E9}" srcOrd="0" destOrd="0" presId="urn:microsoft.com/office/officeart/2005/8/layout/hierarchy1"/>
    <dgm:cxn modelId="{F365A3BA-79D3-4593-88B4-E4EAD5212D07}" type="presParOf" srcId="{BB60871B-881C-4B46-BA3D-599434FEC4E9}" destId="{49A43B2A-0CC9-41E4-995B-98FCEA67A474}" srcOrd="0" destOrd="0" presId="urn:microsoft.com/office/officeart/2005/8/layout/hierarchy1"/>
    <dgm:cxn modelId="{089880F8-C7CF-41E9-8C9F-4A7796668F78}" type="presParOf" srcId="{49A43B2A-0CC9-41E4-995B-98FCEA67A474}" destId="{42057929-8FAB-4591-B58C-F32CA232FA94}" srcOrd="0" destOrd="0" presId="urn:microsoft.com/office/officeart/2005/8/layout/hierarchy1"/>
    <dgm:cxn modelId="{D9A710CE-CF60-4900-AFC5-DA6B26F1E08D}" type="presParOf" srcId="{49A43B2A-0CC9-41E4-995B-98FCEA67A474}" destId="{093997EF-6B06-43FC-A74A-9CEFF9A0825C}" srcOrd="1" destOrd="0" presId="urn:microsoft.com/office/officeart/2005/8/layout/hierarchy1"/>
    <dgm:cxn modelId="{44E124F7-F93A-4A26-8216-F04B882E98ED}" type="presParOf" srcId="{BB60871B-881C-4B46-BA3D-599434FEC4E9}" destId="{BE6667AA-C600-40C5-9967-EAE30DCC86C8}" srcOrd="1" destOrd="0" presId="urn:microsoft.com/office/officeart/2005/8/layout/hierarchy1"/>
    <dgm:cxn modelId="{51E7E62C-84FD-4051-B36A-4F80BACDA42F}" type="presParOf" srcId="{BE6667AA-C600-40C5-9967-EAE30DCC86C8}" destId="{19335384-057E-46C4-ACCF-1D9380EB83C4}" srcOrd="0" destOrd="0" presId="urn:microsoft.com/office/officeart/2005/8/layout/hierarchy1"/>
    <dgm:cxn modelId="{F49AEBBD-FC67-4CF1-8C4E-47D67F8A534E}" type="presParOf" srcId="{BE6667AA-C600-40C5-9967-EAE30DCC86C8}" destId="{98889572-23C7-4B5C-B659-C8078846C893}" srcOrd="1" destOrd="0" presId="urn:microsoft.com/office/officeart/2005/8/layout/hierarchy1"/>
    <dgm:cxn modelId="{0D25D241-C841-435D-BC13-EE8E2CADFBD7}" type="presParOf" srcId="{98889572-23C7-4B5C-B659-C8078846C893}" destId="{07236CA5-F3D4-4C97-931F-6D26BDEEFDA0}" srcOrd="0" destOrd="0" presId="urn:microsoft.com/office/officeart/2005/8/layout/hierarchy1"/>
    <dgm:cxn modelId="{E00740FF-D0AF-4E88-B53B-086C951C8AB0}" type="presParOf" srcId="{07236CA5-F3D4-4C97-931F-6D26BDEEFDA0}" destId="{56067466-40A1-4FE2-8740-32E71CE14A02}" srcOrd="0" destOrd="0" presId="urn:microsoft.com/office/officeart/2005/8/layout/hierarchy1"/>
    <dgm:cxn modelId="{91264EFE-EE0A-40F6-B3A3-6EC76357E6EB}" type="presParOf" srcId="{07236CA5-F3D4-4C97-931F-6D26BDEEFDA0}" destId="{1100CBCA-D8AA-409D-AD5E-CE26287A2581}" srcOrd="1" destOrd="0" presId="urn:microsoft.com/office/officeart/2005/8/layout/hierarchy1"/>
    <dgm:cxn modelId="{7898C8CB-21B7-44BF-9FFD-88F7F30DCD8F}" type="presParOf" srcId="{98889572-23C7-4B5C-B659-C8078846C893}" destId="{9E6AD7D1-CFDF-4AFC-9D3C-BE21CA1A9409}" srcOrd="1" destOrd="0" presId="urn:microsoft.com/office/officeart/2005/8/layout/hierarchy1"/>
    <dgm:cxn modelId="{8368D905-9E4A-4F35-BCB2-CB8ADCDA4F56}" type="presParOf" srcId="{9E6AD7D1-CFDF-4AFC-9D3C-BE21CA1A9409}" destId="{E6E77539-7661-4395-8E64-9F8880349696}" srcOrd="0" destOrd="0" presId="urn:microsoft.com/office/officeart/2005/8/layout/hierarchy1"/>
    <dgm:cxn modelId="{9C1E3F43-B198-4C57-9C22-5B71B23165B8}" type="presParOf" srcId="{9E6AD7D1-CFDF-4AFC-9D3C-BE21CA1A9409}" destId="{8A117671-64FD-4509-9E0B-7CD2EB397C35}" srcOrd="1" destOrd="0" presId="urn:microsoft.com/office/officeart/2005/8/layout/hierarchy1"/>
    <dgm:cxn modelId="{7F408399-673C-43F3-878F-9340382006F0}" type="presParOf" srcId="{8A117671-64FD-4509-9E0B-7CD2EB397C35}" destId="{C31493CC-9734-46FC-8894-E9AB4801E4F5}" srcOrd="0" destOrd="0" presId="urn:microsoft.com/office/officeart/2005/8/layout/hierarchy1"/>
    <dgm:cxn modelId="{632439AE-B774-4258-B395-3DC11D92268E}" type="presParOf" srcId="{C31493CC-9734-46FC-8894-E9AB4801E4F5}" destId="{CBF40282-D081-4FB9-9A93-B604A33CAE8D}" srcOrd="0" destOrd="0" presId="urn:microsoft.com/office/officeart/2005/8/layout/hierarchy1"/>
    <dgm:cxn modelId="{AA1297F5-422D-4CD9-A5C9-AAC562A63A4F}" type="presParOf" srcId="{C31493CC-9734-46FC-8894-E9AB4801E4F5}" destId="{3046633E-3E3D-43FD-8AAD-29A6FA3E7F83}" srcOrd="1" destOrd="0" presId="urn:microsoft.com/office/officeart/2005/8/layout/hierarchy1"/>
    <dgm:cxn modelId="{E52DA11A-86FC-4142-859A-7CB77D0D98FC}" type="presParOf" srcId="{8A117671-64FD-4509-9E0B-7CD2EB397C35}" destId="{67C4C0FA-6B6D-46E8-A585-2436EF592C93}" srcOrd="1" destOrd="0" presId="urn:microsoft.com/office/officeart/2005/8/layout/hierarchy1"/>
    <dgm:cxn modelId="{BC544676-7EE9-46E1-95CD-64669A67D3DC}" type="presParOf" srcId="{67C4C0FA-6B6D-46E8-A585-2436EF592C93}" destId="{35309722-E6E8-4F64-8C53-ABD868A757E4}" srcOrd="0" destOrd="0" presId="urn:microsoft.com/office/officeart/2005/8/layout/hierarchy1"/>
    <dgm:cxn modelId="{F87D8BAE-7ACA-4370-844C-3BDF073F78EA}" type="presParOf" srcId="{67C4C0FA-6B6D-46E8-A585-2436EF592C93}" destId="{57354DC5-4CEE-4529-BA9E-D31CD8708732}" srcOrd="1" destOrd="0" presId="urn:microsoft.com/office/officeart/2005/8/layout/hierarchy1"/>
    <dgm:cxn modelId="{C988BFC9-DE59-4B21-B1A1-D2B1E742B8D2}" type="presParOf" srcId="{57354DC5-4CEE-4529-BA9E-D31CD8708732}" destId="{E86748A9-191C-494A-8C4C-066ABB98B9DF}" srcOrd="0" destOrd="0" presId="urn:microsoft.com/office/officeart/2005/8/layout/hierarchy1"/>
    <dgm:cxn modelId="{D4897167-10ED-4897-9433-D1AA21D83D4A}" type="presParOf" srcId="{E86748A9-191C-494A-8C4C-066ABB98B9DF}" destId="{00C7A1DB-D9D6-4DA6-8ACB-190F206D1C26}" srcOrd="0" destOrd="0" presId="urn:microsoft.com/office/officeart/2005/8/layout/hierarchy1"/>
    <dgm:cxn modelId="{0F0FAC9E-375B-445A-84D6-61507B48AC86}" type="presParOf" srcId="{E86748A9-191C-494A-8C4C-066ABB98B9DF}" destId="{C60774CE-2129-481C-A1BD-6578D02179B7}" srcOrd="1" destOrd="0" presId="urn:microsoft.com/office/officeart/2005/8/layout/hierarchy1"/>
    <dgm:cxn modelId="{8A973DCA-CB63-46F4-986C-415A93D68B8A}" type="presParOf" srcId="{57354DC5-4CEE-4529-BA9E-D31CD8708732}" destId="{298691EB-F3F4-40D3-8A0C-65C9EBB29509}" srcOrd="1" destOrd="0" presId="urn:microsoft.com/office/officeart/2005/8/layout/hierarchy1"/>
    <dgm:cxn modelId="{02EE4271-38E9-4113-9C5E-BEB6F272D1C9}" type="presParOf" srcId="{298691EB-F3F4-40D3-8A0C-65C9EBB29509}" destId="{7EB785BC-A3E5-485C-ABBB-A4BAFC1DAE96}" srcOrd="0" destOrd="0" presId="urn:microsoft.com/office/officeart/2005/8/layout/hierarchy1"/>
    <dgm:cxn modelId="{F2365F05-F8D1-4302-86D8-E69CEF006ADB}" type="presParOf" srcId="{298691EB-F3F4-40D3-8A0C-65C9EBB29509}" destId="{F8E0736D-CCAE-4987-803A-B954406385C9}" srcOrd="1" destOrd="0" presId="urn:microsoft.com/office/officeart/2005/8/layout/hierarchy1"/>
    <dgm:cxn modelId="{1F584BC3-C8A4-46BE-BF10-486E6A026D19}" type="presParOf" srcId="{F8E0736D-CCAE-4987-803A-B954406385C9}" destId="{ECA7299F-8D1B-4836-B594-7838E987343B}" srcOrd="0" destOrd="0" presId="urn:microsoft.com/office/officeart/2005/8/layout/hierarchy1"/>
    <dgm:cxn modelId="{759AB667-6FDF-429C-9071-EF44C5FD58C4}" type="presParOf" srcId="{ECA7299F-8D1B-4836-B594-7838E987343B}" destId="{20DCB3F3-A017-47B8-8E4D-0FFCC57FBC57}" srcOrd="0" destOrd="0" presId="urn:microsoft.com/office/officeart/2005/8/layout/hierarchy1"/>
    <dgm:cxn modelId="{C0E4A0AD-5B7C-4AD2-B00E-D5AB51F94D4C}" type="presParOf" srcId="{ECA7299F-8D1B-4836-B594-7838E987343B}" destId="{FB3A066A-34B9-4685-88CF-1C7E3C1F5CC2}" srcOrd="1" destOrd="0" presId="urn:microsoft.com/office/officeart/2005/8/layout/hierarchy1"/>
    <dgm:cxn modelId="{F6F8001B-BA3C-4810-956E-4D6214931B95}" type="presParOf" srcId="{F8E0736D-CCAE-4987-803A-B954406385C9}" destId="{51CCB0ED-DE7A-4100-8B40-00B5202C8268}" srcOrd="1" destOrd="0" presId="urn:microsoft.com/office/officeart/2005/8/layout/hierarchy1"/>
    <dgm:cxn modelId="{7CE9E46F-AE47-4C76-B0D9-52E35E655796}" type="presParOf" srcId="{67C4C0FA-6B6D-46E8-A585-2436EF592C93}" destId="{472A7443-3610-4432-8117-50BC8FAA5042}" srcOrd="2" destOrd="0" presId="urn:microsoft.com/office/officeart/2005/8/layout/hierarchy1"/>
    <dgm:cxn modelId="{467E7203-B83B-41DC-BA43-19730562DB4E}" type="presParOf" srcId="{67C4C0FA-6B6D-46E8-A585-2436EF592C93}" destId="{E8E26A47-7995-416F-B45C-4957DA2A0ADA}" srcOrd="3" destOrd="0" presId="urn:microsoft.com/office/officeart/2005/8/layout/hierarchy1"/>
    <dgm:cxn modelId="{C0272A29-12BF-475F-87CC-C1411DE44503}" type="presParOf" srcId="{E8E26A47-7995-416F-B45C-4957DA2A0ADA}" destId="{3EA6A6C9-E7A5-470C-AB77-201E5DE51B8D}" srcOrd="0" destOrd="0" presId="urn:microsoft.com/office/officeart/2005/8/layout/hierarchy1"/>
    <dgm:cxn modelId="{F144B07A-1B2C-4BD8-AB17-925C4523EE51}" type="presParOf" srcId="{3EA6A6C9-E7A5-470C-AB77-201E5DE51B8D}" destId="{E172E1E0-E043-43DA-8E86-12DDC7B0C458}" srcOrd="0" destOrd="0" presId="urn:microsoft.com/office/officeart/2005/8/layout/hierarchy1"/>
    <dgm:cxn modelId="{E27F08A9-4A37-4534-8646-5B96F8EA6C59}" type="presParOf" srcId="{3EA6A6C9-E7A5-470C-AB77-201E5DE51B8D}" destId="{A09EB754-BF43-4FD2-8851-C4D8E59CB007}" srcOrd="1" destOrd="0" presId="urn:microsoft.com/office/officeart/2005/8/layout/hierarchy1"/>
    <dgm:cxn modelId="{74C17E83-46C4-4790-8850-D462D71EAB26}" type="presParOf" srcId="{E8E26A47-7995-416F-B45C-4957DA2A0ADA}" destId="{075373BF-5842-4968-80B5-E2CE1487478F}" srcOrd="1" destOrd="0" presId="urn:microsoft.com/office/officeart/2005/8/layout/hierarchy1"/>
    <dgm:cxn modelId="{61596D11-6403-4813-8F4E-6231CC7B1C88}" type="presParOf" srcId="{075373BF-5842-4968-80B5-E2CE1487478F}" destId="{4D1034B7-C3C6-4539-A185-454FA1B746F5}" srcOrd="0" destOrd="0" presId="urn:microsoft.com/office/officeart/2005/8/layout/hierarchy1"/>
    <dgm:cxn modelId="{72B97809-54D1-4D08-99D8-53581BB2E830}" type="presParOf" srcId="{075373BF-5842-4968-80B5-E2CE1487478F}" destId="{9ECD8360-10E9-4A15-AD06-8AD000628824}" srcOrd="1" destOrd="0" presId="urn:microsoft.com/office/officeart/2005/8/layout/hierarchy1"/>
    <dgm:cxn modelId="{C202486E-296D-4334-AAF3-FC9A263FED5A}" type="presParOf" srcId="{9ECD8360-10E9-4A15-AD06-8AD000628824}" destId="{DC108C8C-39A9-4083-B380-4C420AF9E0D3}" srcOrd="0" destOrd="0" presId="urn:microsoft.com/office/officeart/2005/8/layout/hierarchy1"/>
    <dgm:cxn modelId="{83DAAD4C-BD29-4E2E-8405-6EB3C18B3D53}" type="presParOf" srcId="{DC108C8C-39A9-4083-B380-4C420AF9E0D3}" destId="{AB9715B1-BF1E-4E06-AA02-9748E1911CCA}" srcOrd="0" destOrd="0" presId="urn:microsoft.com/office/officeart/2005/8/layout/hierarchy1"/>
    <dgm:cxn modelId="{A4614FBD-2E0D-4700-9A98-37961310564C}" type="presParOf" srcId="{DC108C8C-39A9-4083-B380-4C420AF9E0D3}" destId="{F37ADE94-F97A-41D3-949D-03738558EC2E}" srcOrd="1" destOrd="0" presId="urn:microsoft.com/office/officeart/2005/8/layout/hierarchy1"/>
    <dgm:cxn modelId="{FF67FC79-D061-47D0-A1FC-0DB0B9DEB0AD}" type="presParOf" srcId="{9ECD8360-10E9-4A15-AD06-8AD000628824}" destId="{A4292AC2-8545-408C-A6E1-51EFF1FE6A09}" srcOrd="1" destOrd="0" presId="urn:microsoft.com/office/officeart/2005/8/layout/hierarchy1"/>
    <dgm:cxn modelId="{651B8716-A288-4DEA-98F0-B24E64CC7C48}" type="presParOf" srcId="{9E6AD7D1-CFDF-4AFC-9D3C-BE21CA1A9409}" destId="{1A2E3E32-B855-47DE-8DD1-85730CEDEDF0}" srcOrd="2" destOrd="0" presId="urn:microsoft.com/office/officeart/2005/8/layout/hierarchy1"/>
    <dgm:cxn modelId="{447A1E77-847F-4211-AF5E-B8988ADBE314}" type="presParOf" srcId="{9E6AD7D1-CFDF-4AFC-9D3C-BE21CA1A9409}" destId="{D23EE409-7895-4D2C-85D0-CDE29CB138E6}" srcOrd="3" destOrd="0" presId="urn:microsoft.com/office/officeart/2005/8/layout/hierarchy1"/>
    <dgm:cxn modelId="{3C7DE863-6280-4DE3-9526-1576954FEA48}" type="presParOf" srcId="{D23EE409-7895-4D2C-85D0-CDE29CB138E6}" destId="{5B379DC6-C88F-49EB-8F96-D4CD2D8C83F5}" srcOrd="0" destOrd="0" presId="urn:microsoft.com/office/officeart/2005/8/layout/hierarchy1"/>
    <dgm:cxn modelId="{C6E5DE04-43C6-40F8-8C69-5E4F9AFBCA35}" type="presParOf" srcId="{5B379DC6-C88F-49EB-8F96-D4CD2D8C83F5}" destId="{478B9DCF-1E10-4491-A88E-C794E619C873}" srcOrd="0" destOrd="0" presId="urn:microsoft.com/office/officeart/2005/8/layout/hierarchy1"/>
    <dgm:cxn modelId="{32A52003-220F-49E8-A1BD-1E3FB3573118}" type="presParOf" srcId="{5B379DC6-C88F-49EB-8F96-D4CD2D8C83F5}" destId="{9EDAAAC2-216B-4DB5-ACF8-9955CE2D96FD}" srcOrd="1" destOrd="0" presId="urn:microsoft.com/office/officeart/2005/8/layout/hierarchy1"/>
    <dgm:cxn modelId="{A213724A-2950-46CC-90C5-2FADDD11B2F5}" type="presParOf" srcId="{D23EE409-7895-4D2C-85D0-CDE29CB138E6}" destId="{F13C11A6-93A8-4632-A12E-5D89644843A8}" srcOrd="1" destOrd="0" presId="urn:microsoft.com/office/officeart/2005/8/layout/hierarchy1"/>
    <dgm:cxn modelId="{F0FA022C-F422-4394-82CE-DFD22259B96F}" type="presParOf" srcId="{BE6667AA-C600-40C5-9967-EAE30DCC86C8}" destId="{26DAE328-1077-4CE4-BD19-B805CEADEE96}" srcOrd="2" destOrd="0" presId="urn:microsoft.com/office/officeart/2005/8/layout/hierarchy1"/>
    <dgm:cxn modelId="{0EB28367-1439-462E-8E12-154CFCCEA931}" type="presParOf" srcId="{BE6667AA-C600-40C5-9967-EAE30DCC86C8}" destId="{4086C8CE-9A45-48AC-B08A-4D599634FBBA}" srcOrd="3" destOrd="0" presId="urn:microsoft.com/office/officeart/2005/8/layout/hierarchy1"/>
    <dgm:cxn modelId="{A40E9B48-9F47-4D19-B191-3B92F4CD8963}" type="presParOf" srcId="{4086C8CE-9A45-48AC-B08A-4D599634FBBA}" destId="{DA34C430-9E59-4EC8-A6C4-53D20A4F874B}" srcOrd="0" destOrd="0" presId="urn:microsoft.com/office/officeart/2005/8/layout/hierarchy1"/>
    <dgm:cxn modelId="{4FD0FB4E-6BBD-4D2A-A1FF-7580BA32848A}" type="presParOf" srcId="{DA34C430-9E59-4EC8-A6C4-53D20A4F874B}" destId="{DB794447-CCF6-4FF9-AAD9-3A2DA2B42D12}" srcOrd="0" destOrd="0" presId="urn:microsoft.com/office/officeart/2005/8/layout/hierarchy1"/>
    <dgm:cxn modelId="{31D5A51E-B350-4B34-A02F-4406FF7B035E}" type="presParOf" srcId="{DA34C430-9E59-4EC8-A6C4-53D20A4F874B}" destId="{84E9B5F0-28C0-4DD3-9A55-572025F1F7FB}" srcOrd="1" destOrd="0" presId="urn:microsoft.com/office/officeart/2005/8/layout/hierarchy1"/>
    <dgm:cxn modelId="{0678BF55-A5E8-4547-ACD3-C3BA9B4C1340}" type="presParOf" srcId="{4086C8CE-9A45-48AC-B08A-4D599634FBBA}" destId="{AB4EDE21-B403-459E-887F-74093FD914B7}" srcOrd="1" destOrd="0" presId="urn:microsoft.com/office/officeart/2005/8/layout/hierarchy1"/>
    <dgm:cxn modelId="{AC396D45-1DA9-4E43-8BDB-7196146C4044}" type="presParOf" srcId="{AB4EDE21-B403-459E-887F-74093FD914B7}" destId="{4D37F249-1D54-4BE2-93D9-6DE94F4637ED}" srcOrd="0" destOrd="0" presId="urn:microsoft.com/office/officeart/2005/8/layout/hierarchy1"/>
    <dgm:cxn modelId="{D25AD035-ADB1-47F2-B9BC-EA2285C3D133}" type="presParOf" srcId="{AB4EDE21-B403-459E-887F-74093FD914B7}" destId="{61FD01AA-8149-4F61-9628-4A536CABD2DB}" srcOrd="1" destOrd="0" presId="urn:microsoft.com/office/officeart/2005/8/layout/hierarchy1"/>
    <dgm:cxn modelId="{0008F2A5-8DC1-4593-93D5-FACF56C57D49}" type="presParOf" srcId="{61FD01AA-8149-4F61-9628-4A536CABD2DB}" destId="{BF593D97-823A-4376-9F88-2DEE723CCC54}" srcOrd="0" destOrd="0" presId="urn:microsoft.com/office/officeart/2005/8/layout/hierarchy1"/>
    <dgm:cxn modelId="{17969674-8982-4CE3-A12D-43564468DF39}" type="presParOf" srcId="{BF593D97-823A-4376-9F88-2DEE723CCC54}" destId="{3C3B1DFB-5263-48B1-BBF0-321D6F5811CC}" srcOrd="0" destOrd="0" presId="urn:microsoft.com/office/officeart/2005/8/layout/hierarchy1"/>
    <dgm:cxn modelId="{325DD70F-6CBC-4189-BE72-198A1638401A}" type="presParOf" srcId="{BF593D97-823A-4376-9F88-2DEE723CCC54}" destId="{06997FDF-9425-4695-93CA-CB11FA00027D}" srcOrd="1" destOrd="0" presId="urn:microsoft.com/office/officeart/2005/8/layout/hierarchy1"/>
    <dgm:cxn modelId="{6C38FFA1-F01C-4641-9005-FC475654B124}" type="presParOf" srcId="{61FD01AA-8149-4F61-9628-4A536CABD2DB}" destId="{980049E8-942F-4EF6-88A4-09B09F309D97}" srcOrd="1" destOrd="0" presId="urn:microsoft.com/office/officeart/2005/8/layout/hierarchy1"/>
    <dgm:cxn modelId="{4ECDC0C1-1229-4ACA-934B-ECCD8AD75C8A}" type="presParOf" srcId="{980049E8-942F-4EF6-88A4-09B09F309D97}" destId="{76462DD5-BBA9-4509-9E38-EF43E9D4BF74}" srcOrd="0" destOrd="0" presId="urn:microsoft.com/office/officeart/2005/8/layout/hierarchy1"/>
    <dgm:cxn modelId="{52619F9C-FFAF-43BD-819C-2CE7BB5AC805}" type="presParOf" srcId="{980049E8-942F-4EF6-88A4-09B09F309D97}" destId="{FBD1AF0C-B06C-430A-B46B-4172C30957EF}" srcOrd="1" destOrd="0" presId="urn:microsoft.com/office/officeart/2005/8/layout/hierarchy1"/>
    <dgm:cxn modelId="{3DA6DDB6-740C-40D7-AB81-283C6E213159}" type="presParOf" srcId="{FBD1AF0C-B06C-430A-B46B-4172C30957EF}" destId="{5B7DB809-97E9-4361-B51B-90028BCC7306}" srcOrd="0" destOrd="0" presId="urn:microsoft.com/office/officeart/2005/8/layout/hierarchy1"/>
    <dgm:cxn modelId="{34A6515D-2183-47D8-9396-410E267E0765}" type="presParOf" srcId="{5B7DB809-97E9-4361-B51B-90028BCC7306}" destId="{7251C53D-36C9-4104-A397-ABC6D0DA9897}" srcOrd="0" destOrd="0" presId="urn:microsoft.com/office/officeart/2005/8/layout/hierarchy1"/>
    <dgm:cxn modelId="{D5CE1B12-5CB2-4146-A27A-C41797E7D073}" type="presParOf" srcId="{5B7DB809-97E9-4361-B51B-90028BCC7306}" destId="{4A5324F1-9E12-44ED-9275-BE5BAED855B5}" srcOrd="1" destOrd="0" presId="urn:microsoft.com/office/officeart/2005/8/layout/hierarchy1"/>
    <dgm:cxn modelId="{DA2978A3-FB6F-418D-828A-FAE9877FBCC3}" type="presParOf" srcId="{FBD1AF0C-B06C-430A-B46B-4172C30957EF}" destId="{935AE6DA-2810-477F-A93F-F1341D3DE00E}" srcOrd="1" destOrd="0" presId="urn:microsoft.com/office/officeart/2005/8/layout/hierarchy1"/>
    <dgm:cxn modelId="{8F7BBBB9-CE0A-4B64-98BE-7661CD1B4434}" type="presParOf" srcId="{935AE6DA-2810-477F-A93F-F1341D3DE00E}" destId="{901152D3-880B-43BA-8DC8-191A887E026E}" srcOrd="0" destOrd="0" presId="urn:microsoft.com/office/officeart/2005/8/layout/hierarchy1"/>
    <dgm:cxn modelId="{364A502E-A65E-467F-9735-BF25E67C63DB}" type="presParOf" srcId="{935AE6DA-2810-477F-A93F-F1341D3DE00E}" destId="{0B50B86F-F752-436C-95DA-608B64344996}" srcOrd="1" destOrd="0" presId="urn:microsoft.com/office/officeart/2005/8/layout/hierarchy1"/>
    <dgm:cxn modelId="{848863DF-B1DD-43DB-9BC2-DD9964AA5182}" type="presParOf" srcId="{0B50B86F-F752-436C-95DA-608B64344996}" destId="{1FA30A2D-9AE1-4B09-B9B2-275D43688609}" srcOrd="0" destOrd="0" presId="urn:microsoft.com/office/officeart/2005/8/layout/hierarchy1"/>
    <dgm:cxn modelId="{D94D38B0-28B7-424B-8D3D-91958132C4BC}" type="presParOf" srcId="{1FA30A2D-9AE1-4B09-B9B2-275D43688609}" destId="{FAC5F625-1173-4BAC-B6E4-3DC52227D8C4}" srcOrd="0" destOrd="0" presId="urn:microsoft.com/office/officeart/2005/8/layout/hierarchy1"/>
    <dgm:cxn modelId="{82F461F4-F029-456F-8D9D-79A2012939C0}" type="presParOf" srcId="{1FA30A2D-9AE1-4B09-B9B2-275D43688609}" destId="{A9489015-C0C0-4BC6-B351-2FEDAF134F91}" srcOrd="1" destOrd="0" presId="urn:microsoft.com/office/officeart/2005/8/layout/hierarchy1"/>
    <dgm:cxn modelId="{46D356F3-4DC7-4EFE-B7A8-91843CEB2442}" type="presParOf" srcId="{0B50B86F-F752-436C-95DA-608B64344996}" destId="{8C6EDB9C-EB84-4462-927C-D6F18527C96E}" srcOrd="1" destOrd="0" presId="urn:microsoft.com/office/officeart/2005/8/layout/hierarchy1"/>
    <dgm:cxn modelId="{B9F5F58B-9441-45C4-9365-2B887F74A0EC}" type="presParOf" srcId="{980049E8-942F-4EF6-88A4-09B09F309D97}" destId="{6317A0AD-8CCC-47E5-96A5-278FE31031B0}" srcOrd="2" destOrd="0" presId="urn:microsoft.com/office/officeart/2005/8/layout/hierarchy1"/>
    <dgm:cxn modelId="{BC19994F-D98A-4217-A78D-2347CA8C85BC}" type="presParOf" srcId="{980049E8-942F-4EF6-88A4-09B09F309D97}" destId="{5FC3EE43-50E7-42F0-A895-077B00364D01}" srcOrd="3" destOrd="0" presId="urn:microsoft.com/office/officeart/2005/8/layout/hierarchy1"/>
    <dgm:cxn modelId="{970F45B4-F8FB-40A3-B192-A269D9941ED3}" type="presParOf" srcId="{5FC3EE43-50E7-42F0-A895-077B00364D01}" destId="{3C96B690-83B8-4175-96C1-2521A5C6EFCE}" srcOrd="0" destOrd="0" presId="urn:microsoft.com/office/officeart/2005/8/layout/hierarchy1"/>
    <dgm:cxn modelId="{BF7A57E1-F72F-4160-BC44-913A7BF86AC2}" type="presParOf" srcId="{3C96B690-83B8-4175-96C1-2521A5C6EFCE}" destId="{E3B99820-7B00-4C9E-8D67-6C99B054FDF9}" srcOrd="0" destOrd="0" presId="urn:microsoft.com/office/officeart/2005/8/layout/hierarchy1"/>
    <dgm:cxn modelId="{FC2A98AF-1319-4F59-9C65-ADDF791A1DB9}" type="presParOf" srcId="{3C96B690-83B8-4175-96C1-2521A5C6EFCE}" destId="{6297A05C-A900-4138-9A39-8A2DE93B4EDD}" srcOrd="1" destOrd="0" presId="urn:microsoft.com/office/officeart/2005/8/layout/hierarchy1"/>
    <dgm:cxn modelId="{D6EAFB85-9722-4B3C-BBC1-42C148CA76A1}" type="presParOf" srcId="{5FC3EE43-50E7-42F0-A895-077B00364D01}" destId="{1C82798E-3050-46DD-8E36-50987C9638D5}" srcOrd="1" destOrd="0" presId="urn:microsoft.com/office/officeart/2005/8/layout/hierarchy1"/>
    <dgm:cxn modelId="{32936A86-A741-433A-9CA4-A6B7DB5A6DE1}" type="presParOf" srcId="{1C82798E-3050-46DD-8E36-50987C9638D5}" destId="{79F544DB-3363-45DB-A863-EACD8EDC13D3}" srcOrd="0" destOrd="0" presId="urn:microsoft.com/office/officeart/2005/8/layout/hierarchy1"/>
    <dgm:cxn modelId="{529496B3-4407-4150-B595-C0E3D1BF70DB}" type="presParOf" srcId="{1C82798E-3050-46DD-8E36-50987C9638D5}" destId="{7BF0074B-637B-4A5C-8A9C-8C6EB7820BBC}" srcOrd="1" destOrd="0" presId="urn:microsoft.com/office/officeart/2005/8/layout/hierarchy1"/>
    <dgm:cxn modelId="{B4D10898-A62A-45A2-A85C-3519821214BA}" type="presParOf" srcId="{7BF0074B-637B-4A5C-8A9C-8C6EB7820BBC}" destId="{1B521F64-09C0-4800-BF9F-ED27B7E6D7C3}" srcOrd="0" destOrd="0" presId="urn:microsoft.com/office/officeart/2005/8/layout/hierarchy1"/>
    <dgm:cxn modelId="{43332815-675A-4127-9DF1-28A8323EFDAF}" type="presParOf" srcId="{1B521F64-09C0-4800-BF9F-ED27B7E6D7C3}" destId="{23EF2494-815C-41D7-B507-BF7972A4D0C7}" srcOrd="0" destOrd="0" presId="urn:microsoft.com/office/officeart/2005/8/layout/hierarchy1"/>
    <dgm:cxn modelId="{1A85C4B9-F863-49B1-AC00-BB62CEF09DE7}" type="presParOf" srcId="{1B521F64-09C0-4800-BF9F-ED27B7E6D7C3}" destId="{D324D50E-CE04-4F5D-AB1B-31646F8D74B5}" srcOrd="1" destOrd="0" presId="urn:microsoft.com/office/officeart/2005/8/layout/hierarchy1"/>
    <dgm:cxn modelId="{42A0E7D0-86D0-4D40-89AE-ADFB6456798B}" type="presParOf" srcId="{7BF0074B-637B-4A5C-8A9C-8C6EB7820BBC}" destId="{D3181010-A3B2-4A80-B6E9-D33B7A3C28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4BE160-98D7-46D1-8085-FD3472E37F4D}"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F6A9B146-FBB5-4543-BB1D-76ECF3707729}">
      <dgm:prSet phldrT="[Text]"/>
      <dgm:spPr/>
      <dgm:t>
        <a:bodyPr/>
        <a:lstStyle/>
        <a:p>
          <a:r>
            <a:rPr lang="en-US"/>
            <a:t>Did we implement the plan?</a:t>
          </a:r>
        </a:p>
      </dgm:t>
    </dgm:pt>
    <dgm:pt modelId="{C8B9037E-789D-4C6D-BCF7-89B885E11886}" type="parTrans" cxnId="{704D24EF-FBF8-4EE4-8058-EB70FAB1F87A}">
      <dgm:prSet/>
      <dgm:spPr/>
      <dgm:t>
        <a:bodyPr/>
        <a:lstStyle/>
        <a:p>
          <a:endParaRPr lang="en-US"/>
        </a:p>
      </dgm:t>
    </dgm:pt>
    <dgm:pt modelId="{12624F75-4FD1-49C0-80D3-DCBE6BB9C1F0}" type="sibTrans" cxnId="{704D24EF-FBF8-4EE4-8058-EB70FAB1F87A}">
      <dgm:prSet/>
      <dgm:spPr/>
      <dgm:t>
        <a:bodyPr/>
        <a:lstStyle/>
        <a:p>
          <a:endParaRPr lang="en-US"/>
        </a:p>
      </dgm:t>
    </dgm:pt>
    <dgm:pt modelId="{39750CEF-1A98-4F32-962C-14980C3B945E}" type="asst">
      <dgm:prSet phldrT="[Text]"/>
      <dgm:spPr/>
      <dgm:t>
        <a:bodyPr/>
        <a:lstStyle/>
        <a:p>
          <a:r>
            <a:rPr lang="en-US"/>
            <a:t>Yes</a:t>
          </a:r>
        </a:p>
      </dgm:t>
    </dgm:pt>
    <dgm:pt modelId="{87A40484-F612-450C-8D3A-DCA12584C8F1}" type="parTrans" cxnId="{888418AE-5C06-4F3C-A3A1-B71431FD800B}">
      <dgm:prSet/>
      <dgm:spPr/>
      <dgm:t>
        <a:bodyPr/>
        <a:lstStyle/>
        <a:p>
          <a:endParaRPr lang="en-US"/>
        </a:p>
      </dgm:t>
    </dgm:pt>
    <dgm:pt modelId="{9127FC46-22D6-4259-A0B7-93B0B79994DD}" type="sibTrans" cxnId="{888418AE-5C06-4F3C-A3A1-B71431FD800B}">
      <dgm:prSet/>
      <dgm:spPr/>
      <dgm:t>
        <a:bodyPr/>
        <a:lstStyle/>
        <a:p>
          <a:endParaRPr lang="en-US"/>
        </a:p>
      </dgm:t>
    </dgm:pt>
    <dgm:pt modelId="{4FAED047-B6D0-49FD-9943-D878CBAFC8DE}" type="asst">
      <dgm:prSet/>
      <dgm:spPr/>
      <dgm:t>
        <a:bodyPr/>
        <a:lstStyle/>
        <a:p>
          <a:r>
            <a:rPr lang="en-US"/>
            <a:t>No</a:t>
          </a:r>
        </a:p>
      </dgm:t>
    </dgm:pt>
    <dgm:pt modelId="{78C93597-1F1D-4729-9E6C-E0F4BD418FB5}" type="parTrans" cxnId="{0676ADBA-5CBF-40AB-A933-8F0BB801D19E}">
      <dgm:prSet/>
      <dgm:spPr/>
      <dgm:t>
        <a:bodyPr/>
        <a:lstStyle/>
        <a:p>
          <a:endParaRPr lang="en-US"/>
        </a:p>
      </dgm:t>
    </dgm:pt>
    <dgm:pt modelId="{5EA25E43-B4A8-4B5D-AA7A-C461FFCF319F}" type="sibTrans" cxnId="{0676ADBA-5CBF-40AB-A933-8F0BB801D19E}">
      <dgm:prSet/>
      <dgm:spPr/>
      <dgm:t>
        <a:bodyPr/>
        <a:lstStyle/>
        <a:p>
          <a:endParaRPr lang="en-US"/>
        </a:p>
      </dgm:t>
    </dgm:pt>
    <dgm:pt modelId="{AB750DD7-7D0A-471A-96F6-7192FFA79C03}" type="asst">
      <dgm:prSet/>
      <dgm:spPr/>
      <dgm:t>
        <a:bodyPr/>
        <a:lstStyle/>
        <a:p>
          <a:r>
            <a:rPr lang="en-US" dirty="0"/>
            <a:t>Did we find the right root cause?</a:t>
          </a:r>
        </a:p>
      </dgm:t>
    </dgm:pt>
    <dgm:pt modelId="{5585D49F-C27F-40BB-9BDF-464EC3FB25AD}" type="parTrans" cxnId="{A67768EA-71E3-45FC-B13F-54067B427CB9}">
      <dgm:prSet/>
      <dgm:spPr/>
      <dgm:t>
        <a:bodyPr/>
        <a:lstStyle/>
        <a:p>
          <a:endParaRPr lang="en-US"/>
        </a:p>
      </dgm:t>
    </dgm:pt>
    <dgm:pt modelId="{00FDF27B-DAAC-4F7B-8C3D-82B75BAC8E5B}" type="sibTrans" cxnId="{A67768EA-71E3-45FC-B13F-54067B427CB9}">
      <dgm:prSet/>
      <dgm:spPr/>
      <dgm:t>
        <a:bodyPr/>
        <a:lstStyle/>
        <a:p>
          <a:endParaRPr lang="en-US"/>
        </a:p>
      </dgm:t>
    </dgm:pt>
    <dgm:pt modelId="{41DB962D-50AE-48D7-BAAD-FAC79EF98331}" type="asst">
      <dgm:prSet/>
      <dgm:spPr/>
      <dgm:t>
        <a:bodyPr/>
        <a:lstStyle/>
        <a:p>
          <a:r>
            <a:rPr lang="en-US"/>
            <a:t>Did we address the right root cause?</a:t>
          </a:r>
        </a:p>
      </dgm:t>
    </dgm:pt>
    <dgm:pt modelId="{6FF9A715-545A-42DF-A76E-E5BC9F64B8DF}" type="parTrans" cxnId="{F178C654-820E-4C27-9C9D-0775DC7A6028}">
      <dgm:prSet/>
      <dgm:spPr/>
      <dgm:t>
        <a:bodyPr/>
        <a:lstStyle/>
        <a:p>
          <a:endParaRPr lang="en-US"/>
        </a:p>
      </dgm:t>
    </dgm:pt>
    <dgm:pt modelId="{1E28278C-EB3F-496D-A8D7-DDE52AA7F5C3}" type="sibTrans" cxnId="{F178C654-820E-4C27-9C9D-0775DC7A6028}">
      <dgm:prSet/>
      <dgm:spPr/>
      <dgm:t>
        <a:bodyPr/>
        <a:lstStyle/>
        <a:p>
          <a:endParaRPr lang="en-US"/>
        </a:p>
      </dgm:t>
    </dgm:pt>
    <dgm:pt modelId="{5685D9AD-8FB2-4979-A676-BC69EC698517}" type="asst">
      <dgm:prSet/>
      <dgm:spPr/>
      <dgm:t>
        <a:bodyPr/>
        <a:lstStyle/>
        <a:p>
          <a:r>
            <a:rPr lang="en-US"/>
            <a:t>Are there obstacles to implementation?</a:t>
          </a:r>
        </a:p>
      </dgm:t>
    </dgm:pt>
    <dgm:pt modelId="{CB715F0B-711C-4BAC-9DFF-7993F7FE1945}" type="parTrans" cxnId="{5166C854-63C4-4744-B1C5-273457796766}">
      <dgm:prSet/>
      <dgm:spPr/>
      <dgm:t>
        <a:bodyPr/>
        <a:lstStyle/>
        <a:p>
          <a:endParaRPr lang="en-US"/>
        </a:p>
      </dgm:t>
    </dgm:pt>
    <dgm:pt modelId="{7D8F9BFF-160D-48EF-BFF6-8AD367DDCBB0}" type="sibTrans" cxnId="{5166C854-63C4-4744-B1C5-273457796766}">
      <dgm:prSet/>
      <dgm:spPr/>
      <dgm:t>
        <a:bodyPr/>
        <a:lstStyle/>
        <a:p>
          <a:endParaRPr lang="en-US"/>
        </a:p>
      </dgm:t>
    </dgm:pt>
    <dgm:pt modelId="{5B9B1E3C-3CEF-470D-B1B2-022B238E58F2}" type="asst">
      <dgm:prSet/>
      <dgm:spPr/>
      <dgm:t>
        <a:bodyPr/>
        <a:lstStyle/>
        <a:p>
          <a:r>
            <a:rPr lang="en-US"/>
            <a:t>Yes</a:t>
          </a:r>
        </a:p>
      </dgm:t>
    </dgm:pt>
    <dgm:pt modelId="{9AD03A56-DB8E-467E-A126-A861FC5F11FB}" type="parTrans" cxnId="{90432056-0D9F-4EC6-BF43-32DE24FA1952}">
      <dgm:prSet/>
      <dgm:spPr/>
      <dgm:t>
        <a:bodyPr/>
        <a:lstStyle/>
        <a:p>
          <a:endParaRPr lang="en-US"/>
        </a:p>
      </dgm:t>
    </dgm:pt>
    <dgm:pt modelId="{B2F92628-648A-4C2A-BCFC-C55D326A0E4B}" type="sibTrans" cxnId="{90432056-0D9F-4EC6-BF43-32DE24FA1952}">
      <dgm:prSet/>
      <dgm:spPr/>
      <dgm:t>
        <a:bodyPr/>
        <a:lstStyle/>
        <a:p>
          <a:endParaRPr lang="en-US"/>
        </a:p>
      </dgm:t>
    </dgm:pt>
    <dgm:pt modelId="{B8C34ED7-4FD4-410F-AB18-147132F586F0}" type="asst">
      <dgm:prSet/>
      <dgm:spPr/>
      <dgm:t>
        <a:bodyPr/>
        <a:lstStyle/>
        <a:p>
          <a:r>
            <a:rPr lang="en-US"/>
            <a:t>No</a:t>
          </a:r>
        </a:p>
      </dgm:t>
    </dgm:pt>
    <dgm:pt modelId="{7912D9F9-D16C-46B7-9AD1-F99118F48CD4}" type="parTrans" cxnId="{951B90D5-B50D-46D5-8551-70D2E9090918}">
      <dgm:prSet/>
      <dgm:spPr/>
      <dgm:t>
        <a:bodyPr/>
        <a:lstStyle/>
        <a:p>
          <a:endParaRPr lang="en-US"/>
        </a:p>
      </dgm:t>
    </dgm:pt>
    <dgm:pt modelId="{3C37C6C8-CBF3-4A60-B107-8F8A52036800}" type="sibTrans" cxnId="{951B90D5-B50D-46D5-8551-70D2E9090918}">
      <dgm:prSet/>
      <dgm:spPr/>
      <dgm:t>
        <a:bodyPr/>
        <a:lstStyle/>
        <a:p>
          <a:endParaRPr lang="en-US"/>
        </a:p>
      </dgm:t>
    </dgm:pt>
    <dgm:pt modelId="{A79ECBCB-FC9A-423E-ABAB-6D774967812A}" type="asst">
      <dgm:prSet/>
      <dgm:spPr/>
      <dgm:t>
        <a:bodyPr/>
        <a:lstStyle/>
        <a:p>
          <a:r>
            <a:rPr lang="en-US"/>
            <a:t>Yes</a:t>
          </a:r>
        </a:p>
      </dgm:t>
    </dgm:pt>
    <dgm:pt modelId="{F4DC121F-0B4B-4FEE-9369-96112F544FD8}" type="parTrans" cxnId="{6B81F622-AF18-4CEE-B6C0-6BBDBA9CC314}">
      <dgm:prSet/>
      <dgm:spPr/>
      <dgm:t>
        <a:bodyPr/>
        <a:lstStyle/>
        <a:p>
          <a:endParaRPr lang="en-US"/>
        </a:p>
      </dgm:t>
    </dgm:pt>
    <dgm:pt modelId="{82A8A08D-3775-42AA-A030-28AEAF20552E}" type="sibTrans" cxnId="{6B81F622-AF18-4CEE-B6C0-6BBDBA9CC314}">
      <dgm:prSet/>
      <dgm:spPr/>
      <dgm:t>
        <a:bodyPr/>
        <a:lstStyle/>
        <a:p>
          <a:endParaRPr lang="en-US"/>
        </a:p>
      </dgm:t>
    </dgm:pt>
    <dgm:pt modelId="{898B3027-F9C9-4E8B-91AB-100B1E617144}" type="asst">
      <dgm:prSet/>
      <dgm:spPr/>
      <dgm:t>
        <a:bodyPr/>
        <a:lstStyle/>
        <a:p>
          <a:r>
            <a:rPr lang="en-US" dirty="0"/>
            <a:t>Modify plan to better address cause.</a:t>
          </a:r>
        </a:p>
      </dgm:t>
    </dgm:pt>
    <dgm:pt modelId="{E436CA63-3159-4396-966B-10DC7A05D76C}" type="parTrans" cxnId="{D4A4E06F-7317-42FC-BDD2-909397A30787}">
      <dgm:prSet/>
      <dgm:spPr/>
      <dgm:t>
        <a:bodyPr/>
        <a:lstStyle/>
        <a:p>
          <a:endParaRPr lang="en-US"/>
        </a:p>
      </dgm:t>
    </dgm:pt>
    <dgm:pt modelId="{DE2C8660-4C65-4F83-B0F1-F7E92C567B06}" type="sibTrans" cxnId="{D4A4E06F-7317-42FC-BDD2-909397A30787}">
      <dgm:prSet/>
      <dgm:spPr/>
      <dgm:t>
        <a:bodyPr/>
        <a:lstStyle/>
        <a:p>
          <a:endParaRPr lang="en-US"/>
        </a:p>
      </dgm:t>
    </dgm:pt>
    <dgm:pt modelId="{C9AA85CC-1E11-4674-846B-CC5DB7A60F6F}" type="asst">
      <dgm:prSet/>
      <dgm:spPr/>
      <dgm:t>
        <a:bodyPr/>
        <a:lstStyle/>
        <a:p>
          <a:r>
            <a:rPr lang="en-US"/>
            <a:t>No</a:t>
          </a:r>
        </a:p>
      </dgm:t>
    </dgm:pt>
    <dgm:pt modelId="{EBB9EC37-5093-4D50-B29A-26172334EA7D}" type="parTrans" cxnId="{67C65FFB-2F08-4B3B-B899-4443BB4D4D05}">
      <dgm:prSet/>
      <dgm:spPr/>
      <dgm:t>
        <a:bodyPr/>
        <a:lstStyle/>
        <a:p>
          <a:endParaRPr lang="en-US"/>
        </a:p>
      </dgm:t>
    </dgm:pt>
    <dgm:pt modelId="{60099171-7F1D-4274-B186-E54385DC2052}" type="sibTrans" cxnId="{67C65FFB-2F08-4B3B-B899-4443BB4D4D05}">
      <dgm:prSet/>
      <dgm:spPr/>
      <dgm:t>
        <a:bodyPr/>
        <a:lstStyle/>
        <a:p>
          <a:endParaRPr lang="en-US"/>
        </a:p>
      </dgm:t>
    </dgm:pt>
    <dgm:pt modelId="{C2FA5743-ED50-4B58-AC0B-90D15BA5AE5E}" type="asst">
      <dgm:prSet/>
      <dgm:spPr/>
      <dgm:t>
        <a:bodyPr/>
        <a:lstStyle/>
        <a:p>
          <a:r>
            <a:rPr lang="en-US" dirty="0"/>
            <a:t>Go back to data to determine root cause.</a:t>
          </a:r>
        </a:p>
      </dgm:t>
    </dgm:pt>
    <dgm:pt modelId="{AE26BB88-625D-43C6-B537-142BC320618D}" type="parTrans" cxnId="{D95D3EA7-51A4-4A04-929F-C48D2D3056B6}">
      <dgm:prSet/>
      <dgm:spPr/>
      <dgm:t>
        <a:bodyPr/>
        <a:lstStyle/>
        <a:p>
          <a:endParaRPr lang="en-US"/>
        </a:p>
      </dgm:t>
    </dgm:pt>
    <dgm:pt modelId="{1E2AB406-7669-4F8A-B065-D051570F338C}" type="sibTrans" cxnId="{D95D3EA7-51A4-4A04-929F-C48D2D3056B6}">
      <dgm:prSet/>
      <dgm:spPr/>
      <dgm:t>
        <a:bodyPr/>
        <a:lstStyle/>
        <a:p>
          <a:endParaRPr lang="en-US"/>
        </a:p>
      </dgm:t>
    </dgm:pt>
    <dgm:pt modelId="{5CC3C9EF-5C6F-4DD4-867B-35A5EC280676}" type="asst">
      <dgm:prSet/>
      <dgm:spPr/>
      <dgm:t>
        <a:bodyPr/>
        <a:lstStyle/>
        <a:p>
          <a:r>
            <a:rPr lang="en-US" dirty="0"/>
            <a:t>Address obstacles.</a:t>
          </a:r>
        </a:p>
      </dgm:t>
    </dgm:pt>
    <dgm:pt modelId="{E3964E72-4385-428B-A869-9B5E5D58802D}" type="parTrans" cxnId="{C96FB897-346B-452C-9E01-A754537F1294}">
      <dgm:prSet/>
      <dgm:spPr/>
      <dgm:t>
        <a:bodyPr/>
        <a:lstStyle/>
        <a:p>
          <a:endParaRPr lang="en-US"/>
        </a:p>
      </dgm:t>
    </dgm:pt>
    <dgm:pt modelId="{CFE8EEAD-7C75-4F03-8377-0641C0C1B6B7}" type="sibTrans" cxnId="{C96FB897-346B-452C-9E01-A754537F1294}">
      <dgm:prSet/>
      <dgm:spPr/>
      <dgm:t>
        <a:bodyPr/>
        <a:lstStyle/>
        <a:p>
          <a:endParaRPr lang="en-US"/>
        </a:p>
      </dgm:t>
    </dgm:pt>
    <dgm:pt modelId="{CFFEDEF4-496C-4060-B079-E4AF14561824}" type="asst">
      <dgm:prSet/>
      <dgm:spPr/>
      <dgm:t>
        <a:bodyPr/>
        <a:lstStyle/>
        <a:p>
          <a:r>
            <a:rPr lang="en-US" dirty="0"/>
            <a:t>Implement plan.</a:t>
          </a:r>
        </a:p>
      </dgm:t>
    </dgm:pt>
    <dgm:pt modelId="{ED7BF8A3-0B06-4B9B-9DDC-7F836FB71DE7}" type="parTrans" cxnId="{3AEE9720-547A-4613-9EC8-7191E2B23606}">
      <dgm:prSet/>
      <dgm:spPr/>
      <dgm:t>
        <a:bodyPr/>
        <a:lstStyle/>
        <a:p>
          <a:endParaRPr lang="en-US"/>
        </a:p>
      </dgm:t>
    </dgm:pt>
    <dgm:pt modelId="{A9AE66C9-076C-4EAD-873F-9D369E617E07}" type="sibTrans" cxnId="{3AEE9720-547A-4613-9EC8-7191E2B23606}">
      <dgm:prSet/>
      <dgm:spPr/>
      <dgm:t>
        <a:bodyPr/>
        <a:lstStyle/>
        <a:p>
          <a:endParaRPr lang="en-US"/>
        </a:p>
      </dgm:t>
    </dgm:pt>
    <dgm:pt modelId="{38D96A72-1A11-4CF5-AAFE-5D2266F05EF5}" type="pres">
      <dgm:prSet presAssocID="{5E4BE160-98D7-46D1-8085-FD3472E37F4D}" presName="hierChild1" presStyleCnt="0">
        <dgm:presLayoutVars>
          <dgm:chPref val="1"/>
          <dgm:dir/>
          <dgm:animOne val="branch"/>
          <dgm:animLvl val="lvl"/>
          <dgm:resizeHandles/>
        </dgm:presLayoutVars>
      </dgm:prSet>
      <dgm:spPr/>
    </dgm:pt>
    <dgm:pt modelId="{BB60871B-881C-4B46-BA3D-599434FEC4E9}" type="pres">
      <dgm:prSet presAssocID="{F6A9B146-FBB5-4543-BB1D-76ECF3707729}" presName="hierRoot1" presStyleCnt="0"/>
      <dgm:spPr/>
    </dgm:pt>
    <dgm:pt modelId="{49A43B2A-0CC9-41E4-995B-98FCEA67A474}" type="pres">
      <dgm:prSet presAssocID="{F6A9B146-FBB5-4543-BB1D-76ECF3707729}" presName="composite" presStyleCnt="0"/>
      <dgm:spPr/>
    </dgm:pt>
    <dgm:pt modelId="{42057929-8FAB-4591-B58C-F32CA232FA94}" type="pres">
      <dgm:prSet presAssocID="{F6A9B146-FBB5-4543-BB1D-76ECF3707729}" presName="background" presStyleLbl="node0" presStyleIdx="0" presStyleCnt="1"/>
      <dgm:spPr/>
    </dgm:pt>
    <dgm:pt modelId="{093997EF-6B06-43FC-A74A-9CEFF9A0825C}" type="pres">
      <dgm:prSet presAssocID="{F6A9B146-FBB5-4543-BB1D-76ECF3707729}" presName="text" presStyleLbl="fgAcc0" presStyleIdx="0" presStyleCnt="1">
        <dgm:presLayoutVars>
          <dgm:chPref val="3"/>
        </dgm:presLayoutVars>
      </dgm:prSet>
      <dgm:spPr/>
    </dgm:pt>
    <dgm:pt modelId="{BE6667AA-C600-40C5-9967-EAE30DCC86C8}" type="pres">
      <dgm:prSet presAssocID="{F6A9B146-FBB5-4543-BB1D-76ECF3707729}" presName="hierChild2" presStyleCnt="0"/>
      <dgm:spPr/>
    </dgm:pt>
    <dgm:pt modelId="{19335384-057E-46C4-ACCF-1D9380EB83C4}" type="pres">
      <dgm:prSet presAssocID="{87A40484-F612-450C-8D3A-DCA12584C8F1}" presName="Name10" presStyleLbl="parChTrans1D2" presStyleIdx="0" presStyleCnt="2"/>
      <dgm:spPr/>
    </dgm:pt>
    <dgm:pt modelId="{98889572-23C7-4B5C-B659-C8078846C893}" type="pres">
      <dgm:prSet presAssocID="{39750CEF-1A98-4F32-962C-14980C3B945E}" presName="hierRoot2" presStyleCnt="0"/>
      <dgm:spPr/>
    </dgm:pt>
    <dgm:pt modelId="{07236CA5-F3D4-4C97-931F-6D26BDEEFDA0}" type="pres">
      <dgm:prSet presAssocID="{39750CEF-1A98-4F32-962C-14980C3B945E}" presName="composite2" presStyleCnt="0"/>
      <dgm:spPr/>
    </dgm:pt>
    <dgm:pt modelId="{56067466-40A1-4FE2-8740-32E71CE14A02}" type="pres">
      <dgm:prSet presAssocID="{39750CEF-1A98-4F32-962C-14980C3B945E}" presName="background2" presStyleLbl="asst1" presStyleIdx="0" presStyleCnt="13"/>
      <dgm:spPr/>
    </dgm:pt>
    <dgm:pt modelId="{1100CBCA-D8AA-409D-AD5E-CE26287A2581}" type="pres">
      <dgm:prSet presAssocID="{39750CEF-1A98-4F32-962C-14980C3B945E}" presName="text2" presStyleLbl="fgAcc2" presStyleIdx="0" presStyleCnt="2">
        <dgm:presLayoutVars>
          <dgm:chPref val="3"/>
        </dgm:presLayoutVars>
      </dgm:prSet>
      <dgm:spPr/>
    </dgm:pt>
    <dgm:pt modelId="{9E6AD7D1-CFDF-4AFC-9D3C-BE21CA1A9409}" type="pres">
      <dgm:prSet presAssocID="{39750CEF-1A98-4F32-962C-14980C3B945E}" presName="hierChild3" presStyleCnt="0"/>
      <dgm:spPr/>
    </dgm:pt>
    <dgm:pt modelId="{E6E77539-7661-4395-8E64-9F8880349696}" type="pres">
      <dgm:prSet presAssocID="{5585D49F-C27F-40BB-9BDF-464EC3FB25AD}" presName="Name17" presStyleLbl="parChTrans1D3" presStyleIdx="0" presStyleCnt="3"/>
      <dgm:spPr/>
    </dgm:pt>
    <dgm:pt modelId="{8A117671-64FD-4509-9E0B-7CD2EB397C35}" type="pres">
      <dgm:prSet presAssocID="{AB750DD7-7D0A-471A-96F6-7192FFA79C03}" presName="hierRoot3" presStyleCnt="0"/>
      <dgm:spPr/>
    </dgm:pt>
    <dgm:pt modelId="{C31493CC-9734-46FC-8894-E9AB4801E4F5}" type="pres">
      <dgm:prSet presAssocID="{AB750DD7-7D0A-471A-96F6-7192FFA79C03}" presName="composite3" presStyleCnt="0"/>
      <dgm:spPr/>
    </dgm:pt>
    <dgm:pt modelId="{CBF40282-D081-4FB9-9A93-B604A33CAE8D}" type="pres">
      <dgm:prSet presAssocID="{AB750DD7-7D0A-471A-96F6-7192FFA79C03}" presName="background3" presStyleLbl="asst1" presStyleIdx="1" presStyleCnt="13"/>
      <dgm:spPr/>
    </dgm:pt>
    <dgm:pt modelId="{3046633E-3E3D-43FD-8AAD-29A6FA3E7F83}" type="pres">
      <dgm:prSet presAssocID="{AB750DD7-7D0A-471A-96F6-7192FFA79C03}" presName="text3" presStyleLbl="fgAcc3" presStyleIdx="0" presStyleCnt="3">
        <dgm:presLayoutVars>
          <dgm:chPref val="3"/>
        </dgm:presLayoutVars>
      </dgm:prSet>
      <dgm:spPr/>
    </dgm:pt>
    <dgm:pt modelId="{67C4C0FA-6B6D-46E8-A585-2436EF592C93}" type="pres">
      <dgm:prSet presAssocID="{AB750DD7-7D0A-471A-96F6-7192FFA79C03}" presName="hierChild4" presStyleCnt="0"/>
      <dgm:spPr/>
    </dgm:pt>
    <dgm:pt modelId="{35309722-E6E8-4F64-8C53-ABD868A757E4}" type="pres">
      <dgm:prSet presAssocID="{F4DC121F-0B4B-4FEE-9369-96112F544FD8}" presName="Name23" presStyleLbl="parChTrans1D4" presStyleIdx="0" presStyleCnt="8"/>
      <dgm:spPr/>
    </dgm:pt>
    <dgm:pt modelId="{57354DC5-4CEE-4529-BA9E-D31CD8708732}" type="pres">
      <dgm:prSet presAssocID="{A79ECBCB-FC9A-423E-ABAB-6D774967812A}" presName="hierRoot4" presStyleCnt="0"/>
      <dgm:spPr/>
    </dgm:pt>
    <dgm:pt modelId="{E86748A9-191C-494A-8C4C-066ABB98B9DF}" type="pres">
      <dgm:prSet presAssocID="{A79ECBCB-FC9A-423E-ABAB-6D774967812A}" presName="composite4" presStyleCnt="0"/>
      <dgm:spPr/>
    </dgm:pt>
    <dgm:pt modelId="{00C7A1DB-D9D6-4DA6-8ACB-190F206D1C26}" type="pres">
      <dgm:prSet presAssocID="{A79ECBCB-FC9A-423E-ABAB-6D774967812A}" presName="background4" presStyleLbl="asst1" presStyleIdx="2" presStyleCnt="13"/>
      <dgm:spPr/>
    </dgm:pt>
    <dgm:pt modelId="{C60774CE-2129-481C-A1BD-6578D02179B7}" type="pres">
      <dgm:prSet presAssocID="{A79ECBCB-FC9A-423E-ABAB-6D774967812A}" presName="text4" presStyleLbl="fgAcc4" presStyleIdx="0" presStyleCnt="8">
        <dgm:presLayoutVars>
          <dgm:chPref val="3"/>
        </dgm:presLayoutVars>
      </dgm:prSet>
      <dgm:spPr/>
    </dgm:pt>
    <dgm:pt modelId="{298691EB-F3F4-40D3-8A0C-65C9EBB29509}" type="pres">
      <dgm:prSet presAssocID="{A79ECBCB-FC9A-423E-ABAB-6D774967812A}" presName="hierChild5" presStyleCnt="0"/>
      <dgm:spPr/>
    </dgm:pt>
    <dgm:pt modelId="{7EB785BC-A3E5-485C-ABBB-A4BAFC1DAE96}" type="pres">
      <dgm:prSet presAssocID="{E436CA63-3159-4396-966B-10DC7A05D76C}" presName="Name23" presStyleLbl="parChTrans1D4" presStyleIdx="1" presStyleCnt="8"/>
      <dgm:spPr/>
    </dgm:pt>
    <dgm:pt modelId="{F8E0736D-CCAE-4987-803A-B954406385C9}" type="pres">
      <dgm:prSet presAssocID="{898B3027-F9C9-4E8B-91AB-100B1E617144}" presName="hierRoot4" presStyleCnt="0"/>
      <dgm:spPr/>
    </dgm:pt>
    <dgm:pt modelId="{ECA7299F-8D1B-4836-B594-7838E987343B}" type="pres">
      <dgm:prSet presAssocID="{898B3027-F9C9-4E8B-91AB-100B1E617144}" presName="composite4" presStyleCnt="0"/>
      <dgm:spPr/>
    </dgm:pt>
    <dgm:pt modelId="{20DCB3F3-A017-47B8-8E4D-0FFCC57FBC57}" type="pres">
      <dgm:prSet presAssocID="{898B3027-F9C9-4E8B-91AB-100B1E617144}" presName="background4" presStyleLbl="asst1" presStyleIdx="3" presStyleCnt="13"/>
      <dgm:spPr/>
    </dgm:pt>
    <dgm:pt modelId="{FB3A066A-34B9-4685-88CF-1C7E3C1F5CC2}" type="pres">
      <dgm:prSet presAssocID="{898B3027-F9C9-4E8B-91AB-100B1E617144}" presName="text4" presStyleLbl="fgAcc4" presStyleIdx="1" presStyleCnt="8">
        <dgm:presLayoutVars>
          <dgm:chPref val="3"/>
        </dgm:presLayoutVars>
      </dgm:prSet>
      <dgm:spPr/>
    </dgm:pt>
    <dgm:pt modelId="{51CCB0ED-DE7A-4100-8B40-00B5202C8268}" type="pres">
      <dgm:prSet presAssocID="{898B3027-F9C9-4E8B-91AB-100B1E617144}" presName="hierChild5" presStyleCnt="0"/>
      <dgm:spPr/>
    </dgm:pt>
    <dgm:pt modelId="{472A7443-3610-4432-8117-50BC8FAA5042}" type="pres">
      <dgm:prSet presAssocID="{EBB9EC37-5093-4D50-B29A-26172334EA7D}" presName="Name23" presStyleLbl="parChTrans1D4" presStyleIdx="2" presStyleCnt="8"/>
      <dgm:spPr/>
    </dgm:pt>
    <dgm:pt modelId="{E8E26A47-7995-416F-B45C-4957DA2A0ADA}" type="pres">
      <dgm:prSet presAssocID="{C9AA85CC-1E11-4674-846B-CC5DB7A60F6F}" presName="hierRoot4" presStyleCnt="0"/>
      <dgm:spPr/>
    </dgm:pt>
    <dgm:pt modelId="{3EA6A6C9-E7A5-470C-AB77-201E5DE51B8D}" type="pres">
      <dgm:prSet presAssocID="{C9AA85CC-1E11-4674-846B-CC5DB7A60F6F}" presName="composite4" presStyleCnt="0"/>
      <dgm:spPr/>
    </dgm:pt>
    <dgm:pt modelId="{E172E1E0-E043-43DA-8E86-12DDC7B0C458}" type="pres">
      <dgm:prSet presAssocID="{C9AA85CC-1E11-4674-846B-CC5DB7A60F6F}" presName="background4" presStyleLbl="asst1" presStyleIdx="4" presStyleCnt="13"/>
      <dgm:spPr/>
    </dgm:pt>
    <dgm:pt modelId="{A09EB754-BF43-4FD2-8851-C4D8E59CB007}" type="pres">
      <dgm:prSet presAssocID="{C9AA85CC-1E11-4674-846B-CC5DB7A60F6F}" presName="text4" presStyleLbl="fgAcc4" presStyleIdx="2" presStyleCnt="8">
        <dgm:presLayoutVars>
          <dgm:chPref val="3"/>
        </dgm:presLayoutVars>
      </dgm:prSet>
      <dgm:spPr/>
    </dgm:pt>
    <dgm:pt modelId="{075373BF-5842-4968-80B5-E2CE1487478F}" type="pres">
      <dgm:prSet presAssocID="{C9AA85CC-1E11-4674-846B-CC5DB7A60F6F}" presName="hierChild5" presStyleCnt="0"/>
      <dgm:spPr/>
    </dgm:pt>
    <dgm:pt modelId="{4D1034B7-C3C6-4539-A185-454FA1B746F5}" type="pres">
      <dgm:prSet presAssocID="{AE26BB88-625D-43C6-B537-142BC320618D}" presName="Name23" presStyleLbl="parChTrans1D4" presStyleIdx="3" presStyleCnt="8"/>
      <dgm:spPr/>
    </dgm:pt>
    <dgm:pt modelId="{9ECD8360-10E9-4A15-AD06-8AD000628824}" type="pres">
      <dgm:prSet presAssocID="{C2FA5743-ED50-4B58-AC0B-90D15BA5AE5E}" presName="hierRoot4" presStyleCnt="0"/>
      <dgm:spPr/>
    </dgm:pt>
    <dgm:pt modelId="{DC108C8C-39A9-4083-B380-4C420AF9E0D3}" type="pres">
      <dgm:prSet presAssocID="{C2FA5743-ED50-4B58-AC0B-90D15BA5AE5E}" presName="composite4" presStyleCnt="0"/>
      <dgm:spPr/>
    </dgm:pt>
    <dgm:pt modelId="{AB9715B1-BF1E-4E06-AA02-9748E1911CCA}" type="pres">
      <dgm:prSet presAssocID="{C2FA5743-ED50-4B58-AC0B-90D15BA5AE5E}" presName="background4" presStyleLbl="asst1" presStyleIdx="5" presStyleCnt="13"/>
      <dgm:spPr/>
    </dgm:pt>
    <dgm:pt modelId="{F37ADE94-F97A-41D3-949D-03738558EC2E}" type="pres">
      <dgm:prSet presAssocID="{C2FA5743-ED50-4B58-AC0B-90D15BA5AE5E}" presName="text4" presStyleLbl="fgAcc4" presStyleIdx="3" presStyleCnt="8">
        <dgm:presLayoutVars>
          <dgm:chPref val="3"/>
        </dgm:presLayoutVars>
      </dgm:prSet>
      <dgm:spPr/>
    </dgm:pt>
    <dgm:pt modelId="{A4292AC2-8545-408C-A6E1-51EFF1FE6A09}" type="pres">
      <dgm:prSet presAssocID="{C2FA5743-ED50-4B58-AC0B-90D15BA5AE5E}" presName="hierChild5" presStyleCnt="0"/>
      <dgm:spPr/>
    </dgm:pt>
    <dgm:pt modelId="{1A2E3E32-B855-47DE-8DD1-85730CEDEDF0}" type="pres">
      <dgm:prSet presAssocID="{6FF9A715-545A-42DF-A76E-E5BC9F64B8DF}" presName="Name17" presStyleLbl="parChTrans1D3" presStyleIdx="1" presStyleCnt="3"/>
      <dgm:spPr/>
    </dgm:pt>
    <dgm:pt modelId="{D23EE409-7895-4D2C-85D0-CDE29CB138E6}" type="pres">
      <dgm:prSet presAssocID="{41DB962D-50AE-48D7-BAAD-FAC79EF98331}" presName="hierRoot3" presStyleCnt="0"/>
      <dgm:spPr/>
    </dgm:pt>
    <dgm:pt modelId="{5B379DC6-C88F-49EB-8F96-D4CD2D8C83F5}" type="pres">
      <dgm:prSet presAssocID="{41DB962D-50AE-48D7-BAAD-FAC79EF98331}" presName="composite3" presStyleCnt="0"/>
      <dgm:spPr/>
    </dgm:pt>
    <dgm:pt modelId="{478B9DCF-1E10-4491-A88E-C794E619C873}" type="pres">
      <dgm:prSet presAssocID="{41DB962D-50AE-48D7-BAAD-FAC79EF98331}" presName="background3" presStyleLbl="asst1" presStyleIdx="6" presStyleCnt="13"/>
      <dgm:spPr/>
    </dgm:pt>
    <dgm:pt modelId="{9EDAAAC2-216B-4DB5-ACF8-9955CE2D96FD}" type="pres">
      <dgm:prSet presAssocID="{41DB962D-50AE-48D7-BAAD-FAC79EF98331}" presName="text3" presStyleLbl="fgAcc3" presStyleIdx="1" presStyleCnt="3">
        <dgm:presLayoutVars>
          <dgm:chPref val="3"/>
        </dgm:presLayoutVars>
      </dgm:prSet>
      <dgm:spPr/>
    </dgm:pt>
    <dgm:pt modelId="{F13C11A6-93A8-4632-A12E-5D89644843A8}" type="pres">
      <dgm:prSet presAssocID="{41DB962D-50AE-48D7-BAAD-FAC79EF98331}" presName="hierChild4" presStyleCnt="0"/>
      <dgm:spPr/>
    </dgm:pt>
    <dgm:pt modelId="{26DAE328-1077-4CE4-BD19-B805CEADEE96}" type="pres">
      <dgm:prSet presAssocID="{78C93597-1F1D-4729-9E6C-E0F4BD418FB5}" presName="Name10" presStyleLbl="parChTrans1D2" presStyleIdx="1" presStyleCnt="2"/>
      <dgm:spPr/>
    </dgm:pt>
    <dgm:pt modelId="{4086C8CE-9A45-48AC-B08A-4D599634FBBA}" type="pres">
      <dgm:prSet presAssocID="{4FAED047-B6D0-49FD-9943-D878CBAFC8DE}" presName="hierRoot2" presStyleCnt="0"/>
      <dgm:spPr/>
    </dgm:pt>
    <dgm:pt modelId="{DA34C430-9E59-4EC8-A6C4-53D20A4F874B}" type="pres">
      <dgm:prSet presAssocID="{4FAED047-B6D0-49FD-9943-D878CBAFC8DE}" presName="composite2" presStyleCnt="0"/>
      <dgm:spPr/>
    </dgm:pt>
    <dgm:pt modelId="{DB794447-CCF6-4FF9-AAD9-3A2DA2B42D12}" type="pres">
      <dgm:prSet presAssocID="{4FAED047-B6D0-49FD-9943-D878CBAFC8DE}" presName="background2" presStyleLbl="asst1" presStyleIdx="7" presStyleCnt="13"/>
      <dgm:spPr/>
    </dgm:pt>
    <dgm:pt modelId="{84E9B5F0-28C0-4DD3-9A55-572025F1F7FB}" type="pres">
      <dgm:prSet presAssocID="{4FAED047-B6D0-49FD-9943-D878CBAFC8DE}" presName="text2" presStyleLbl="fgAcc2" presStyleIdx="1" presStyleCnt="2">
        <dgm:presLayoutVars>
          <dgm:chPref val="3"/>
        </dgm:presLayoutVars>
      </dgm:prSet>
      <dgm:spPr/>
    </dgm:pt>
    <dgm:pt modelId="{AB4EDE21-B403-459E-887F-74093FD914B7}" type="pres">
      <dgm:prSet presAssocID="{4FAED047-B6D0-49FD-9943-D878CBAFC8DE}" presName="hierChild3" presStyleCnt="0"/>
      <dgm:spPr/>
    </dgm:pt>
    <dgm:pt modelId="{4D37F249-1D54-4BE2-93D9-6DE94F4637ED}" type="pres">
      <dgm:prSet presAssocID="{CB715F0B-711C-4BAC-9DFF-7993F7FE1945}" presName="Name17" presStyleLbl="parChTrans1D3" presStyleIdx="2" presStyleCnt="3"/>
      <dgm:spPr/>
    </dgm:pt>
    <dgm:pt modelId="{61FD01AA-8149-4F61-9628-4A536CABD2DB}" type="pres">
      <dgm:prSet presAssocID="{5685D9AD-8FB2-4979-A676-BC69EC698517}" presName="hierRoot3" presStyleCnt="0"/>
      <dgm:spPr/>
    </dgm:pt>
    <dgm:pt modelId="{BF593D97-823A-4376-9F88-2DEE723CCC54}" type="pres">
      <dgm:prSet presAssocID="{5685D9AD-8FB2-4979-A676-BC69EC698517}" presName="composite3" presStyleCnt="0"/>
      <dgm:spPr/>
    </dgm:pt>
    <dgm:pt modelId="{3C3B1DFB-5263-48B1-BBF0-321D6F5811CC}" type="pres">
      <dgm:prSet presAssocID="{5685D9AD-8FB2-4979-A676-BC69EC698517}" presName="background3" presStyleLbl="asst1" presStyleIdx="8" presStyleCnt="13"/>
      <dgm:spPr/>
    </dgm:pt>
    <dgm:pt modelId="{06997FDF-9425-4695-93CA-CB11FA00027D}" type="pres">
      <dgm:prSet presAssocID="{5685D9AD-8FB2-4979-A676-BC69EC698517}" presName="text3" presStyleLbl="fgAcc3" presStyleIdx="2" presStyleCnt="3">
        <dgm:presLayoutVars>
          <dgm:chPref val="3"/>
        </dgm:presLayoutVars>
      </dgm:prSet>
      <dgm:spPr/>
    </dgm:pt>
    <dgm:pt modelId="{980049E8-942F-4EF6-88A4-09B09F309D97}" type="pres">
      <dgm:prSet presAssocID="{5685D9AD-8FB2-4979-A676-BC69EC698517}" presName="hierChild4" presStyleCnt="0"/>
      <dgm:spPr/>
    </dgm:pt>
    <dgm:pt modelId="{76462DD5-BBA9-4509-9E38-EF43E9D4BF74}" type="pres">
      <dgm:prSet presAssocID="{9AD03A56-DB8E-467E-A126-A861FC5F11FB}" presName="Name23" presStyleLbl="parChTrans1D4" presStyleIdx="4" presStyleCnt="8"/>
      <dgm:spPr/>
    </dgm:pt>
    <dgm:pt modelId="{FBD1AF0C-B06C-430A-B46B-4172C30957EF}" type="pres">
      <dgm:prSet presAssocID="{5B9B1E3C-3CEF-470D-B1B2-022B238E58F2}" presName="hierRoot4" presStyleCnt="0"/>
      <dgm:spPr/>
    </dgm:pt>
    <dgm:pt modelId="{5B7DB809-97E9-4361-B51B-90028BCC7306}" type="pres">
      <dgm:prSet presAssocID="{5B9B1E3C-3CEF-470D-B1B2-022B238E58F2}" presName="composite4" presStyleCnt="0"/>
      <dgm:spPr/>
    </dgm:pt>
    <dgm:pt modelId="{7251C53D-36C9-4104-A397-ABC6D0DA9897}" type="pres">
      <dgm:prSet presAssocID="{5B9B1E3C-3CEF-470D-B1B2-022B238E58F2}" presName="background4" presStyleLbl="asst1" presStyleIdx="9" presStyleCnt="13"/>
      <dgm:spPr/>
    </dgm:pt>
    <dgm:pt modelId="{4A5324F1-9E12-44ED-9275-BE5BAED855B5}" type="pres">
      <dgm:prSet presAssocID="{5B9B1E3C-3CEF-470D-B1B2-022B238E58F2}" presName="text4" presStyleLbl="fgAcc4" presStyleIdx="4" presStyleCnt="8">
        <dgm:presLayoutVars>
          <dgm:chPref val="3"/>
        </dgm:presLayoutVars>
      </dgm:prSet>
      <dgm:spPr/>
    </dgm:pt>
    <dgm:pt modelId="{935AE6DA-2810-477F-A93F-F1341D3DE00E}" type="pres">
      <dgm:prSet presAssocID="{5B9B1E3C-3CEF-470D-B1B2-022B238E58F2}" presName="hierChild5" presStyleCnt="0"/>
      <dgm:spPr/>
    </dgm:pt>
    <dgm:pt modelId="{901152D3-880B-43BA-8DC8-191A887E026E}" type="pres">
      <dgm:prSet presAssocID="{E3964E72-4385-428B-A869-9B5E5D58802D}" presName="Name23" presStyleLbl="parChTrans1D4" presStyleIdx="5" presStyleCnt="8"/>
      <dgm:spPr/>
    </dgm:pt>
    <dgm:pt modelId="{0B50B86F-F752-436C-95DA-608B64344996}" type="pres">
      <dgm:prSet presAssocID="{5CC3C9EF-5C6F-4DD4-867B-35A5EC280676}" presName="hierRoot4" presStyleCnt="0"/>
      <dgm:spPr/>
    </dgm:pt>
    <dgm:pt modelId="{1FA30A2D-9AE1-4B09-B9B2-275D43688609}" type="pres">
      <dgm:prSet presAssocID="{5CC3C9EF-5C6F-4DD4-867B-35A5EC280676}" presName="composite4" presStyleCnt="0"/>
      <dgm:spPr/>
    </dgm:pt>
    <dgm:pt modelId="{FAC5F625-1173-4BAC-B6E4-3DC52227D8C4}" type="pres">
      <dgm:prSet presAssocID="{5CC3C9EF-5C6F-4DD4-867B-35A5EC280676}" presName="background4" presStyleLbl="asst1" presStyleIdx="10" presStyleCnt="13"/>
      <dgm:spPr/>
    </dgm:pt>
    <dgm:pt modelId="{A9489015-C0C0-4BC6-B351-2FEDAF134F91}" type="pres">
      <dgm:prSet presAssocID="{5CC3C9EF-5C6F-4DD4-867B-35A5EC280676}" presName="text4" presStyleLbl="fgAcc4" presStyleIdx="5" presStyleCnt="8">
        <dgm:presLayoutVars>
          <dgm:chPref val="3"/>
        </dgm:presLayoutVars>
      </dgm:prSet>
      <dgm:spPr/>
    </dgm:pt>
    <dgm:pt modelId="{8C6EDB9C-EB84-4462-927C-D6F18527C96E}" type="pres">
      <dgm:prSet presAssocID="{5CC3C9EF-5C6F-4DD4-867B-35A5EC280676}" presName="hierChild5" presStyleCnt="0"/>
      <dgm:spPr/>
    </dgm:pt>
    <dgm:pt modelId="{6317A0AD-8CCC-47E5-96A5-278FE31031B0}" type="pres">
      <dgm:prSet presAssocID="{7912D9F9-D16C-46B7-9AD1-F99118F48CD4}" presName="Name23" presStyleLbl="parChTrans1D4" presStyleIdx="6" presStyleCnt="8"/>
      <dgm:spPr/>
    </dgm:pt>
    <dgm:pt modelId="{5FC3EE43-50E7-42F0-A895-077B00364D01}" type="pres">
      <dgm:prSet presAssocID="{B8C34ED7-4FD4-410F-AB18-147132F586F0}" presName="hierRoot4" presStyleCnt="0"/>
      <dgm:spPr/>
    </dgm:pt>
    <dgm:pt modelId="{3C96B690-83B8-4175-96C1-2521A5C6EFCE}" type="pres">
      <dgm:prSet presAssocID="{B8C34ED7-4FD4-410F-AB18-147132F586F0}" presName="composite4" presStyleCnt="0"/>
      <dgm:spPr/>
    </dgm:pt>
    <dgm:pt modelId="{E3B99820-7B00-4C9E-8D67-6C99B054FDF9}" type="pres">
      <dgm:prSet presAssocID="{B8C34ED7-4FD4-410F-AB18-147132F586F0}" presName="background4" presStyleLbl="asst1" presStyleIdx="11" presStyleCnt="13"/>
      <dgm:spPr/>
    </dgm:pt>
    <dgm:pt modelId="{6297A05C-A900-4138-9A39-8A2DE93B4EDD}" type="pres">
      <dgm:prSet presAssocID="{B8C34ED7-4FD4-410F-AB18-147132F586F0}" presName="text4" presStyleLbl="fgAcc4" presStyleIdx="6" presStyleCnt="8">
        <dgm:presLayoutVars>
          <dgm:chPref val="3"/>
        </dgm:presLayoutVars>
      </dgm:prSet>
      <dgm:spPr/>
    </dgm:pt>
    <dgm:pt modelId="{1C82798E-3050-46DD-8E36-50987C9638D5}" type="pres">
      <dgm:prSet presAssocID="{B8C34ED7-4FD4-410F-AB18-147132F586F0}" presName="hierChild5" presStyleCnt="0"/>
      <dgm:spPr/>
    </dgm:pt>
    <dgm:pt modelId="{79F544DB-3363-45DB-A863-EACD8EDC13D3}" type="pres">
      <dgm:prSet presAssocID="{ED7BF8A3-0B06-4B9B-9DDC-7F836FB71DE7}" presName="Name23" presStyleLbl="parChTrans1D4" presStyleIdx="7" presStyleCnt="8"/>
      <dgm:spPr/>
    </dgm:pt>
    <dgm:pt modelId="{7BF0074B-637B-4A5C-8A9C-8C6EB7820BBC}" type="pres">
      <dgm:prSet presAssocID="{CFFEDEF4-496C-4060-B079-E4AF14561824}" presName="hierRoot4" presStyleCnt="0"/>
      <dgm:spPr/>
    </dgm:pt>
    <dgm:pt modelId="{1B521F64-09C0-4800-BF9F-ED27B7E6D7C3}" type="pres">
      <dgm:prSet presAssocID="{CFFEDEF4-496C-4060-B079-E4AF14561824}" presName="composite4" presStyleCnt="0"/>
      <dgm:spPr/>
    </dgm:pt>
    <dgm:pt modelId="{23EF2494-815C-41D7-B507-BF7972A4D0C7}" type="pres">
      <dgm:prSet presAssocID="{CFFEDEF4-496C-4060-B079-E4AF14561824}" presName="background4" presStyleLbl="asst1" presStyleIdx="12" presStyleCnt="13"/>
      <dgm:spPr/>
    </dgm:pt>
    <dgm:pt modelId="{D324D50E-CE04-4F5D-AB1B-31646F8D74B5}" type="pres">
      <dgm:prSet presAssocID="{CFFEDEF4-496C-4060-B079-E4AF14561824}" presName="text4" presStyleLbl="fgAcc4" presStyleIdx="7" presStyleCnt="8">
        <dgm:presLayoutVars>
          <dgm:chPref val="3"/>
        </dgm:presLayoutVars>
      </dgm:prSet>
      <dgm:spPr/>
    </dgm:pt>
    <dgm:pt modelId="{D3181010-A3B2-4A80-B6E9-D33B7A3C2842}" type="pres">
      <dgm:prSet presAssocID="{CFFEDEF4-496C-4060-B079-E4AF14561824}" presName="hierChild5" presStyleCnt="0"/>
      <dgm:spPr/>
    </dgm:pt>
  </dgm:ptLst>
  <dgm:cxnLst>
    <dgm:cxn modelId="{3AEE9720-547A-4613-9EC8-7191E2B23606}" srcId="{B8C34ED7-4FD4-410F-AB18-147132F586F0}" destId="{CFFEDEF4-496C-4060-B079-E4AF14561824}" srcOrd="0" destOrd="0" parTransId="{ED7BF8A3-0B06-4B9B-9DDC-7F836FB71DE7}" sibTransId="{A9AE66C9-076C-4EAD-873F-9D369E617E07}"/>
    <dgm:cxn modelId="{6B81F622-AF18-4CEE-B6C0-6BBDBA9CC314}" srcId="{AB750DD7-7D0A-471A-96F6-7192FFA79C03}" destId="{A79ECBCB-FC9A-423E-ABAB-6D774967812A}" srcOrd="0" destOrd="0" parTransId="{F4DC121F-0B4B-4FEE-9369-96112F544FD8}" sibTransId="{82A8A08D-3775-42AA-A030-28AEAF20552E}"/>
    <dgm:cxn modelId="{5D91C325-4D13-4292-9F76-7ABB314BD449}" type="presOf" srcId="{7912D9F9-D16C-46B7-9AD1-F99118F48CD4}" destId="{6317A0AD-8CCC-47E5-96A5-278FE31031B0}" srcOrd="0" destOrd="0" presId="urn:microsoft.com/office/officeart/2005/8/layout/hierarchy1"/>
    <dgm:cxn modelId="{6BD03A33-233D-4C89-868D-27F687544862}" type="presOf" srcId="{B8C34ED7-4FD4-410F-AB18-147132F586F0}" destId="{6297A05C-A900-4138-9A39-8A2DE93B4EDD}" srcOrd="0" destOrd="0" presId="urn:microsoft.com/office/officeart/2005/8/layout/hierarchy1"/>
    <dgm:cxn modelId="{30D0853C-11BC-44FE-90E4-620BACEBE2EF}" type="presOf" srcId="{41DB962D-50AE-48D7-BAAD-FAC79EF98331}" destId="{9EDAAAC2-216B-4DB5-ACF8-9955CE2D96FD}" srcOrd="0" destOrd="0" presId="urn:microsoft.com/office/officeart/2005/8/layout/hierarchy1"/>
    <dgm:cxn modelId="{E6955740-6CA8-4EB4-ADBB-34A01CC2DBA0}" type="presOf" srcId="{4FAED047-B6D0-49FD-9943-D878CBAFC8DE}" destId="{84E9B5F0-28C0-4DD3-9A55-572025F1F7FB}" srcOrd="0" destOrd="0" presId="urn:microsoft.com/office/officeart/2005/8/layout/hierarchy1"/>
    <dgm:cxn modelId="{3A2D625E-649D-4F44-953C-11F99F5AB2D5}" type="presOf" srcId="{6FF9A715-545A-42DF-A76E-E5BC9F64B8DF}" destId="{1A2E3E32-B855-47DE-8DD1-85730CEDEDF0}" srcOrd="0" destOrd="0" presId="urn:microsoft.com/office/officeart/2005/8/layout/hierarchy1"/>
    <dgm:cxn modelId="{6D5B506B-9377-41DF-828A-3D817D8B6A80}" type="presOf" srcId="{ED7BF8A3-0B06-4B9B-9DDC-7F836FB71DE7}" destId="{79F544DB-3363-45DB-A863-EACD8EDC13D3}" srcOrd="0" destOrd="0" presId="urn:microsoft.com/office/officeart/2005/8/layout/hierarchy1"/>
    <dgm:cxn modelId="{B6F8CB6C-E01A-418E-B7D0-C071E59D3BCA}" type="presOf" srcId="{AE26BB88-625D-43C6-B537-142BC320618D}" destId="{4D1034B7-C3C6-4539-A185-454FA1B746F5}" srcOrd="0" destOrd="0" presId="urn:microsoft.com/office/officeart/2005/8/layout/hierarchy1"/>
    <dgm:cxn modelId="{E83FED4C-6BD0-4D71-A006-537382CBE559}" type="presOf" srcId="{EBB9EC37-5093-4D50-B29A-26172334EA7D}" destId="{472A7443-3610-4432-8117-50BC8FAA5042}" srcOrd="0" destOrd="0" presId="urn:microsoft.com/office/officeart/2005/8/layout/hierarchy1"/>
    <dgm:cxn modelId="{0DC2DD6E-16A1-46BE-913E-286D407613DA}" type="presOf" srcId="{CFFEDEF4-496C-4060-B079-E4AF14561824}" destId="{D324D50E-CE04-4F5D-AB1B-31646F8D74B5}" srcOrd="0" destOrd="0" presId="urn:microsoft.com/office/officeart/2005/8/layout/hierarchy1"/>
    <dgm:cxn modelId="{D4A4E06F-7317-42FC-BDD2-909397A30787}" srcId="{A79ECBCB-FC9A-423E-ABAB-6D774967812A}" destId="{898B3027-F9C9-4E8B-91AB-100B1E617144}" srcOrd="0" destOrd="0" parTransId="{E436CA63-3159-4396-966B-10DC7A05D76C}" sibTransId="{DE2C8660-4C65-4F83-B0F1-F7E92C567B06}"/>
    <dgm:cxn modelId="{5E0A2C70-7E94-48C1-AEF6-AA119A1936F3}" type="presOf" srcId="{A79ECBCB-FC9A-423E-ABAB-6D774967812A}" destId="{C60774CE-2129-481C-A1BD-6578D02179B7}" srcOrd="0" destOrd="0" presId="urn:microsoft.com/office/officeart/2005/8/layout/hierarchy1"/>
    <dgm:cxn modelId="{7F5A1A74-A4E8-4B6A-9D9E-E752FCD2F784}" type="presOf" srcId="{78C93597-1F1D-4729-9E6C-E0F4BD418FB5}" destId="{26DAE328-1077-4CE4-BD19-B805CEADEE96}" srcOrd="0" destOrd="0" presId="urn:microsoft.com/office/officeart/2005/8/layout/hierarchy1"/>
    <dgm:cxn modelId="{F178C654-820E-4C27-9C9D-0775DC7A6028}" srcId="{39750CEF-1A98-4F32-962C-14980C3B945E}" destId="{41DB962D-50AE-48D7-BAAD-FAC79EF98331}" srcOrd="1" destOrd="0" parTransId="{6FF9A715-545A-42DF-A76E-E5BC9F64B8DF}" sibTransId="{1E28278C-EB3F-496D-A8D7-DDE52AA7F5C3}"/>
    <dgm:cxn modelId="{5166C854-63C4-4744-B1C5-273457796766}" srcId="{4FAED047-B6D0-49FD-9943-D878CBAFC8DE}" destId="{5685D9AD-8FB2-4979-A676-BC69EC698517}" srcOrd="0" destOrd="0" parTransId="{CB715F0B-711C-4BAC-9DFF-7993F7FE1945}" sibTransId="{7D8F9BFF-160D-48EF-BFF6-8AD367DDCBB0}"/>
    <dgm:cxn modelId="{EBE5DF75-7018-41BF-8F71-55846DEB21D1}" type="presOf" srcId="{E436CA63-3159-4396-966B-10DC7A05D76C}" destId="{7EB785BC-A3E5-485C-ABBB-A4BAFC1DAE96}" srcOrd="0" destOrd="0" presId="urn:microsoft.com/office/officeart/2005/8/layout/hierarchy1"/>
    <dgm:cxn modelId="{90432056-0D9F-4EC6-BF43-32DE24FA1952}" srcId="{5685D9AD-8FB2-4979-A676-BC69EC698517}" destId="{5B9B1E3C-3CEF-470D-B1B2-022B238E58F2}" srcOrd="0" destOrd="0" parTransId="{9AD03A56-DB8E-467E-A126-A861FC5F11FB}" sibTransId="{B2F92628-648A-4C2A-BCFC-C55D326A0E4B}"/>
    <dgm:cxn modelId="{E2D69F83-8227-4250-865B-3DDEB2B4170F}" type="presOf" srcId="{5CC3C9EF-5C6F-4DD4-867B-35A5EC280676}" destId="{A9489015-C0C0-4BC6-B351-2FEDAF134F91}" srcOrd="0" destOrd="0" presId="urn:microsoft.com/office/officeart/2005/8/layout/hierarchy1"/>
    <dgm:cxn modelId="{C96FB897-346B-452C-9E01-A754537F1294}" srcId="{5B9B1E3C-3CEF-470D-B1B2-022B238E58F2}" destId="{5CC3C9EF-5C6F-4DD4-867B-35A5EC280676}" srcOrd="0" destOrd="0" parTransId="{E3964E72-4385-428B-A869-9B5E5D58802D}" sibTransId="{CFE8EEAD-7C75-4F03-8377-0641C0C1B6B7}"/>
    <dgm:cxn modelId="{F198049A-F185-4317-B913-34B9806EACC4}" type="presOf" srcId="{C2FA5743-ED50-4B58-AC0B-90D15BA5AE5E}" destId="{F37ADE94-F97A-41D3-949D-03738558EC2E}" srcOrd="0" destOrd="0" presId="urn:microsoft.com/office/officeart/2005/8/layout/hierarchy1"/>
    <dgm:cxn modelId="{C065349D-4C4F-4A46-B3CF-39274DDAB8A1}" type="presOf" srcId="{C9AA85CC-1E11-4674-846B-CC5DB7A60F6F}" destId="{A09EB754-BF43-4FD2-8851-C4D8E59CB007}" srcOrd="0" destOrd="0" presId="urn:microsoft.com/office/officeart/2005/8/layout/hierarchy1"/>
    <dgm:cxn modelId="{197FC69F-4948-45F7-9DB6-811F43B0E1FC}" type="presOf" srcId="{898B3027-F9C9-4E8B-91AB-100B1E617144}" destId="{FB3A066A-34B9-4685-88CF-1C7E3C1F5CC2}" srcOrd="0" destOrd="0" presId="urn:microsoft.com/office/officeart/2005/8/layout/hierarchy1"/>
    <dgm:cxn modelId="{D1AF7BA1-88C0-4BEC-B8B6-7E43EF233AE5}" type="presOf" srcId="{E3964E72-4385-428B-A869-9B5E5D58802D}" destId="{901152D3-880B-43BA-8DC8-191A887E026E}" srcOrd="0" destOrd="0" presId="urn:microsoft.com/office/officeart/2005/8/layout/hierarchy1"/>
    <dgm:cxn modelId="{D95D3EA7-51A4-4A04-929F-C48D2D3056B6}" srcId="{C9AA85CC-1E11-4674-846B-CC5DB7A60F6F}" destId="{C2FA5743-ED50-4B58-AC0B-90D15BA5AE5E}" srcOrd="0" destOrd="0" parTransId="{AE26BB88-625D-43C6-B537-142BC320618D}" sibTransId="{1E2AB406-7669-4F8A-B065-D051570F338C}"/>
    <dgm:cxn modelId="{C2A3FAAC-E677-4552-91F7-E08CBF6E3F03}" type="presOf" srcId="{87A40484-F612-450C-8D3A-DCA12584C8F1}" destId="{19335384-057E-46C4-ACCF-1D9380EB83C4}" srcOrd="0" destOrd="0" presId="urn:microsoft.com/office/officeart/2005/8/layout/hierarchy1"/>
    <dgm:cxn modelId="{888418AE-5C06-4F3C-A3A1-B71431FD800B}" srcId="{F6A9B146-FBB5-4543-BB1D-76ECF3707729}" destId="{39750CEF-1A98-4F32-962C-14980C3B945E}" srcOrd="0" destOrd="0" parTransId="{87A40484-F612-450C-8D3A-DCA12584C8F1}" sibTransId="{9127FC46-22D6-4259-A0B7-93B0B79994DD}"/>
    <dgm:cxn modelId="{226D7CB7-9F80-4BC7-AE8E-DA5D8490533E}" type="presOf" srcId="{F4DC121F-0B4B-4FEE-9369-96112F544FD8}" destId="{35309722-E6E8-4F64-8C53-ABD868A757E4}" srcOrd="0" destOrd="0" presId="urn:microsoft.com/office/officeart/2005/8/layout/hierarchy1"/>
    <dgm:cxn modelId="{0676ADBA-5CBF-40AB-A933-8F0BB801D19E}" srcId="{F6A9B146-FBB5-4543-BB1D-76ECF3707729}" destId="{4FAED047-B6D0-49FD-9943-D878CBAFC8DE}" srcOrd="1" destOrd="0" parTransId="{78C93597-1F1D-4729-9E6C-E0F4BD418FB5}" sibTransId="{5EA25E43-B4A8-4B5D-AA7A-C461FFCF319F}"/>
    <dgm:cxn modelId="{A9CA49BD-9AFB-4FFD-8F17-1689E1CE40C4}" type="presOf" srcId="{5B9B1E3C-3CEF-470D-B1B2-022B238E58F2}" destId="{4A5324F1-9E12-44ED-9275-BE5BAED855B5}" srcOrd="0" destOrd="0" presId="urn:microsoft.com/office/officeart/2005/8/layout/hierarchy1"/>
    <dgm:cxn modelId="{42334DC9-2FD0-4569-8C65-6E8BFC2162E1}" type="presOf" srcId="{39750CEF-1A98-4F32-962C-14980C3B945E}" destId="{1100CBCA-D8AA-409D-AD5E-CE26287A2581}" srcOrd="0" destOrd="0" presId="urn:microsoft.com/office/officeart/2005/8/layout/hierarchy1"/>
    <dgm:cxn modelId="{668B93CF-C22E-40E1-AAC1-8F2B313194EB}" type="presOf" srcId="{5E4BE160-98D7-46D1-8085-FD3472E37F4D}" destId="{38D96A72-1A11-4CF5-AAFE-5D2266F05EF5}" srcOrd="0" destOrd="0" presId="urn:microsoft.com/office/officeart/2005/8/layout/hierarchy1"/>
    <dgm:cxn modelId="{7FA2ADD0-A813-49F4-8901-D58C6BF3D8C2}" type="presOf" srcId="{9AD03A56-DB8E-467E-A126-A861FC5F11FB}" destId="{76462DD5-BBA9-4509-9E38-EF43E9D4BF74}" srcOrd="0" destOrd="0" presId="urn:microsoft.com/office/officeart/2005/8/layout/hierarchy1"/>
    <dgm:cxn modelId="{951B90D5-B50D-46D5-8551-70D2E9090918}" srcId="{5685D9AD-8FB2-4979-A676-BC69EC698517}" destId="{B8C34ED7-4FD4-410F-AB18-147132F586F0}" srcOrd="1" destOrd="0" parTransId="{7912D9F9-D16C-46B7-9AD1-F99118F48CD4}" sibTransId="{3C37C6C8-CBF3-4A60-B107-8F8A52036800}"/>
    <dgm:cxn modelId="{7598B7D6-18EF-4150-BC44-ED690E56E416}" type="presOf" srcId="{5585D49F-C27F-40BB-9BDF-464EC3FB25AD}" destId="{E6E77539-7661-4395-8E64-9F8880349696}" srcOrd="0" destOrd="0" presId="urn:microsoft.com/office/officeart/2005/8/layout/hierarchy1"/>
    <dgm:cxn modelId="{BD6963E3-7228-4CBF-A818-1C61249DD36B}" type="presOf" srcId="{5685D9AD-8FB2-4979-A676-BC69EC698517}" destId="{06997FDF-9425-4695-93CA-CB11FA00027D}" srcOrd="0" destOrd="0" presId="urn:microsoft.com/office/officeart/2005/8/layout/hierarchy1"/>
    <dgm:cxn modelId="{A67768EA-71E3-45FC-B13F-54067B427CB9}" srcId="{39750CEF-1A98-4F32-962C-14980C3B945E}" destId="{AB750DD7-7D0A-471A-96F6-7192FFA79C03}" srcOrd="0" destOrd="0" parTransId="{5585D49F-C27F-40BB-9BDF-464EC3FB25AD}" sibTransId="{00FDF27B-DAAC-4F7B-8C3D-82B75BAC8E5B}"/>
    <dgm:cxn modelId="{E97784EE-78AE-440D-B1AC-B227A267D944}" type="presOf" srcId="{F6A9B146-FBB5-4543-BB1D-76ECF3707729}" destId="{093997EF-6B06-43FC-A74A-9CEFF9A0825C}" srcOrd="0" destOrd="0" presId="urn:microsoft.com/office/officeart/2005/8/layout/hierarchy1"/>
    <dgm:cxn modelId="{704D24EF-FBF8-4EE4-8058-EB70FAB1F87A}" srcId="{5E4BE160-98D7-46D1-8085-FD3472E37F4D}" destId="{F6A9B146-FBB5-4543-BB1D-76ECF3707729}" srcOrd="0" destOrd="0" parTransId="{C8B9037E-789D-4C6D-BCF7-89B885E11886}" sibTransId="{12624F75-4FD1-49C0-80D3-DCBE6BB9C1F0}"/>
    <dgm:cxn modelId="{408627F2-7451-430F-873D-1525EF5CF584}" type="presOf" srcId="{CB715F0B-711C-4BAC-9DFF-7993F7FE1945}" destId="{4D37F249-1D54-4BE2-93D9-6DE94F4637ED}" srcOrd="0" destOrd="0" presId="urn:microsoft.com/office/officeart/2005/8/layout/hierarchy1"/>
    <dgm:cxn modelId="{A5312CFA-B38A-404B-9C6D-D634EFCAD33D}" type="presOf" srcId="{AB750DD7-7D0A-471A-96F6-7192FFA79C03}" destId="{3046633E-3E3D-43FD-8AAD-29A6FA3E7F83}" srcOrd="0" destOrd="0" presId="urn:microsoft.com/office/officeart/2005/8/layout/hierarchy1"/>
    <dgm:cxn modelId="{67C65FFB-2F08-4B3B-B899-4443BB4D4D05}" srcId="{AB750DD7-7D0A-471A-96F6-7192FFA79C03}" destId="{C9AA85CC-1E11-4674-846B-CC5DB7A60F6F}" srcOrd="1" destOrd="0" parTransId="{EBB9EC37-5093-4D50-B29A-26172334EA7D}" sibTransId="{60099171-7F1D-4274-B186-E54385DC2052}"/>
    <dgm:cxn modelId="{15303A09-E338-4509-AEBF-08B4A54D4C8A}" type="presParOf" srcId="{38D96A72-1A11-4CF5-AAFE-5D2266F05EF5}" destId="{BB60871B-881C-4B46-BA3D-599434FEC4E9}" srcOrd="0" destOrd="0" presId="urn:microsoft.com/office/officeart/2005/8/layout/hierarchy1"/>
    <dgm:cxn modelId="{F365A3BA-79D3-4593-88B4-E4EAD5212D07}" type="presParOf" srcId="{BB60871B-881C-4B46-BA3D-599434FEC4E9}" destId="{49A43B2A-0CC9-41E4-995B-98FCEA67A474}" srcOrd="0" destOrd="0" presId="urn:microsoft.com/office/officeart/2005/8/layout/hierarchy1"/>
    <dgm:cxn modelId="{089880F8-C7CF-41E9-8C9F-4A7796668F78}" type="presParOf" srcId="{49A43B2A-0CC9-41E4-995B-98FCEA67A474}" destId="{42057929-8FAB-4591-B58C-F32CA232FA94}" srcOrd="0" destOrd="0" presId="urn:microsoft.com/office/officeart/2005/8/layout/hierarchy1"/>
    <dgm:cxn modelId="{D9A710CE-CF60-4900-AFC5-DA6B26F1E08D}" type="presParOf" srcId="{49A43B2A-0CC9-41E4-995B-98FCEA67A474}" destId="{093997EF-6B06-43FC-A74A-9CEFF9A0825C}" srcOrd="1" destOrd="0" presId="urn:microsoft.com/office/officeart/2005/8/layout/hierarchy1"/>
    <dgm:cxn modelId="{44E124F7-F93A-4A26-8216-F04B882E98ED}" type="presParOf" srcId="{BB60871B-881C-4B46-BA3D-599434FEC4E9}" destId="{BE6667AA-C600-40C5-9967-EAE30DCC86C8}" srcOrd="1" destOrd="0" presId="urn:microsoft.com/office/officeart/2005/8/layout/hierarchy1"/>
    <dgm:cxn modelId="{51E7E62C-84FD-4051-B36A-4F80BACDA42F}" type="presParOf" srcId="{BE6667AA-C600-40C5-9967-EAE30DCC86C8}" destId="{19335384-057E-46C4-ACCF-1D9380EB83C4}" srcOrd="0" destOrd="0" presId="urn:microsoft.com/office/officeart/2005/8/layout/hierarchy1"/>
    <dgm:cxn modelId="{F49AEBBD-FC67-4CF1-8C4E-47D67F8A534E}" type="presParOf" srcId="{BE6667AA-C600-40C5-9967-EAE30DCC86C8}" destId="{98889572-23C7-4B5C-B659-C8078846C893}" srcOrd="1" destOrd="0" presId="urn:microsoft.com/office/officeart/2005/8/layout/hierarchy1"/>
    <dgm:cxn modelId="{0D25D241-C841-435D-BC13-EE8E2CADFBD7}" type="presParOf" srcId="{98889572-23C7-4B5C-B659-C8078846C893}" destId="{07236CA5-F3D4-4C97-931F-6D26BDEEFDA0}" srcOrd="0" destOrd="0" presId="urn:microsoft.com/office/officeart/2005/8/layout/hierarchy1"/>
    <dgm:cxn modelId="{E00740FF-D0AF-4E88-B53B-086C951C8AB0}" type="presParOf" srcId="{07236CA5-F3D4-4C97-931F-6D26BDEEFDA0}" destId="{56067466-40A1-4FE2-8740-32E71CE14A02}" srcOrd="0" destOrd="0" presId="urn:microsoft.com/office/officeart/2005/8/layout/hierarchy1"/>
    <dgm:cxn modelId="{91264EFE-EE0A-40F6-B3A3-6EC76357E6EB}" type="presParOf" srcId="{07236CA5-F3D4-4C97-931F-6D26BDEEFDA0}" destId="{1100CBCA-D8AA-409D-AD5E-CE26287A2581}" srcOrd="1" destOrd="0" presId="urn:microsoft.com/office/officeart/2005/8/layout/hierarchy1"/>
    <dgm:cxn modelId="{7898C8CB-21B7-44BF-9FFD-88F7F30DCD8F}" type="presParOf" srcId="{98889572-23C7-4B5C-B659-C8078846C893}" destId="{9E6AD7D1-CFDF-4AFC-9D3C-BE21CA1A9409}" srcOrd="1" destOrd="0" presId="urn:microsoft.com/office/officeart/2005/8/layout/hierarchy1"/>
    <dgm:cxn modelId="{8368D905-9E4A-4F35-BCB2-CB8ADCDA4F56}" type="presParOf" srcId="{9E6AD7D1-CFDF-4AFC-9D3C-BE21CA1A9409}" destId="{E6E77539-7661-4395-8E64-9F8880349696}" srcOrd="0" destOrd="0" presId="urn:microsoft.com/office/officeart/2005/8/layout/hierarchy1"/>
    <dgm:cxn modelId="{9C1E3F43-B198-4C57-9C22-5B71B23165B8}" type="presParOf" srcId="{9E6AD7D1-CFDF-4AFC-9D3C-BE21CA1A9409}" destId="{8A117671-64FD-4509-9E0B-7CD2EB397C35}" srcOrd="1" destOrd="0" presId="urn:microsoft.com/office/officeart/2005/8/layout/hierarchy1"/>
    <dgm:cxn modelId="{7F408399-673C-43F3-878F-9340382006F0}" type="presParOf" srcId="{8A117671-64FD-4509-9E0B-7CD2EB397C35}" destId="{C31493CC-9734-46FC-8894-E9AB4801E4F5}" srcOrd="0" destOrd="0" presId="urn:microsoft.com/office/officeart/2005/8/layout/hierarchy1"/>
    <dgm:cxn modelId="{632439AE-B774-4258-B395-3DC11D92268E}" type="presParOf" srcId="{C31493CC-9734-46FC-8894-E9AB4801E4F5}" destId="{CBF40282-D081-4FB9-9A93-B604A33CAE8D}" srcOrd="0" destOrd="0" presId="urn:microsoft.com/office/officeart/2005/8/layout/hierarchy1"/>
    <dgm:cxn modelId="{AA1297F5-422D-4CD9-A5C9-AAC562A63A4F}" type="presParOf" srcId="{C31493CC-9734-46FC-8894-E9AB4801E4F5}" destId="{3046633E-3E3D-43FD-8AAD-29A6FA3E7F83}" srcOrd="1" destOrd="0" presId="urn:microsoft.com/office/officeart/2005/8/layout/hierarchy1"/>
    <dgm:cxn modelId="{E52DA11A-86FC-4142-859A-7CB77D0D98FC}" type="presParOf" srcId="{8A117671-64FD-4509-9E0B-7CD2EB397C35}" destId="{67C4C0FA-6B6D-46E8-A585-2436EF592C93}" srcOrd="1" destOrd="0" presId="urn:microsoft.com/office/officeart/2005/8/layout/hierarchy1"/>
    <dgm:cxn modelId="{BC544676-7EE9-46E1-95CD-64669A67D3DC}" type="presParOf" srcId="{67C4C0FA-6B6D-46E8-A585-2436EF592C93}" destId="{35309722-E6E8-4F64-8C53-ABD868A757E4}" srcOrd="0" destOrd="0" presId="urn:microsoft.com/office/officeart/2005/8/layout/hierarchy1"/>
    <dgm:cxn modelId="{F87D8BAE-7ACA-4370-844C-3BDF073F78EA}" type="presParOf" srcId="{67C4C0FA-6B6D-46E8-A585-2436EF592C93}" destId="{57354DC5-4CEE-4529-BA9E-D31CD8708732}" srcOrd="1" destOrd="0" presId="urn:microsoft.com/office/officeart/2005/8/layout/hierarchy1"/>
    <dgm:cxn modelId="{C988BFC9-DE59-4B21-B1A1-D2B1E742B8D2}" type="presParOf" srcId="{57354DC5-4CEE-4529-BA9E-D31CD8708732}" destId="{E86748A9-191C-494A-8C4C-066ABB98B9DF}" srcOrd="0" destOrd="0" presId="urn:microsoft.com/office/officeart/2005/8/layout/hierarchy1"/>
    <dgm:cxn modelId="{D4897167-10ED-4897-9433-D1AA21D83D4A}" type="presParOf" srcId="{E86748A9-191C-494A-8C4C-066ABB98B9DF}" destId="{00C7A1DB-D9D6-4DA6-8ACB-190F206D1C26}" srcOrd="0" destOrd="0" presId="urn:microsoft.com/office/officeart/2005/8/layout/hierarchy1"/>
    <dgm:cxn modelId="{0F0FAC9E-375B-445A-84D6-61507B48AC86}" type="presParOf" srcId="{E86748A9-191C-494A-8C4C-066ABB98B9DF}" destId="{C60774CE-2129-481C-A1BD-6578D02179B7}" srcOrd="1" destOrd="0" presId="urn:microsoft.com/office/officeart/2005/8/layout/hierarchy1"/>
    <dgm:cxn modelId="{8A973DCA-CB63-46F4-986C-415A93D68B8A}" type="presParOf" srcId="{57354DC5-4CEE-4529-BA9E-D31CD8708732}" destId="{298691EB-F3F4-40D3-8A0C-65C9EBB29509}" srcOrd="1" destOrd="0" presId="urn:microsoft.com/office/officeart/2005/8/layout/hierarchy1"/>
    <dgm:cxn modelId="{02EE4271-38E9-4113-9C5E-BEB6F272D1C9}" type="presParOf" srcId="{298691EB-F3F4-40D3-8A0C-65C9EBB29509}" destId="{7EB785BC-A3E5-485C-ABBB-A4BAFC1DAE96}" srcOrd="0" destOrd="0" presId="urn:microsoft.com/office/officeart/2005/8/layout/hierarchy1"/>
    <dgm:cxn modelId="{F2365F05-F8D1-4302-86D8-E69CEF006ADB}" type="presParOf" srcId="{298691EB-F3F4-40D3-8A0C-65C9EBB29509}" destId="{F8E0736D-CCAE-4987-803A-B954406385C9}" srcOrd="1" destOrd="0" presId="urn:microsoft.com/office/officeart/2005/8/layout/hierarchy1"/>
    <dgm:cxn modelId="{1F584BC3-C8A4-46BE-BF10-486E6A026D19}" type="presParOf" srcId="{F8E0736D-CCAE-4987-803A-B954406385C9}" destId="{ECA7299F-8D1B-4836-B594-7838E987343B}" srcOrd="0" destOrd="0" presId="urn:microsoft.com/office/officeart/2005/8/layout/hierarchy1"/>
    <dgm:cxn modelId="{759AB667-6FDF-429C-9071-EF44C5FD58C4}" type="presParOf" srcId="{ECA7299F-8D1B-4836-B594-7838E987343B}" destId="{20DCB3F3-A017-47B8-8E4D-0FFCC57FBC57}" srcOrd="0" destOrd="0" presId="urn:microsoft.com/office/officeart/2005/8/layout/hierarchy1"/>
    <dgm:cxn modelId="{C0E4A0AD-5B7C-4AD2-B00E-D5AB51F94D4C}" type="presParOf" srcId="{ECA7299F-8D1B-4836-B594-7838E987343B}" destId="{FB3A066A-34B9-4685-88CF-1C7E3C1F5CC2}" srcOrd="1" destOrd="0" presId="urn:microsoft.com/office/officeart/2005/8/layout/hierarchy1"/>
    <dgm:cxn modelId="{F6F8001B-BA3C-4810-956E-4D6214931B95}" type="presParOf" srcId="{F8E0736D-CCAE-4987-803A-B954406385C9}" destId="{51CCB0ED-DE7A-4100-8B40-00B5202C8268}" srcOrd="1" destOrd="0" presId="urn:microsoft.com/office/officeart/2005/8/layout/hierarchy1"/>
    <dgm:cxn modelId="{7CE9E46F-AE47-4C76-B0D9-52E35E655796}" type="presParOf" srcId="{67C4C0FA-6B6D-46E8-A585-2436EF592C93}" destId="{472A7443-3610-4432-8117-50BC8FAA5042}" srcOrd="2" destOrd="0" presId="urn:microsoft.com/office/officeart/2005/8/layout/hierarchy1"/>
    <dgm:cxn modelId="{467E7203-B83B-41DC-BA43-19730562DB4E}" type="presParOf" srcId="{67C4C0FA-6B6D-46E8-A585-2436EF592C93}" destId="{E8E26A47-7995-416F-B45C-4957DA2A0ADA}" srcOrd="3" destOrd="0" presId="urn:microsoft.com/office/officeart/2005/8/layout/hierarchy1"/>
    <dgm:cxn modelId="{C0272A29-12BF-475F-87CC-C1411DE44503}" type="presParOf" srcId="{E8E26A47-7995-416F-B45C-4957DA2A0ADA}" destId="{3EA6A6C9-E7A5-470C-AB77-201E5DE51B8D}" srcOrd="0" destOrd="0" presId="urn:microsoft.com/office/officeart/2005/8/layout/hierarchy1"/>
    <dgm:cxn modelId="{F144B07A-1B2C-4BD8-AB17-925C4523EE51}" type="presParOf" srcId="{3EA6A6C9-E7A5-470C-AB77-201E5DE51B8D}" destId="{E172E1E0-E043-43DA-8E86-12DDC7B0C458}" srcOrd="0" destOrd="0" presId="urn:microsoft.com/office/officeart/2005/8/layout/hierarchy1"/>
    <dgm:cxn modelId="{E27F08A9-4A37-4534-8646-5B96F8EA6C59}" type="presParOf" srcId="{3EA6A6C9-E7A5-470C-AB77-201E5DE51B8D}" destId="{A09EB754-BF43-4FD2-8851-C4D8E59CB007}" srcOrd="1" destOrd="0" presId="urn:microsoft.com/office/officeart/2005/8/layout/hierarchy1"/>
    <dgm:cxn modelId="{74C17E83-46C4-4790-8850-D462D71EAB26}" type="presParOf" srcId="{E8E26A47-7995-416F-B45C-4957DA2A0ADA}" destId="{075373BF-5842-4968-80B5-E2CE1487478F}" srcOrd="1" destOrd="0" presId="urn:microsoft.com/office/officeart/2005/8/layout/hierarchy1"/>
    <dgm:cxn modelId="{61596D11-6403-4813-8F4E-6231CC7B1C88}" type="presParOf" srcId="{075373BF-5842-4968-80B5-E2CE1487478F}" destId="{4D1034B7-C3C6-4539-A185-454FA1B746F5}" srcOrd="0" destOrd="0" presId="urn:microsoft.com/office/officeart/2005/8/layout/hierarchy1"/>
    <dgm:cxn modelId="{72B97809-54D1-4D08-99D8-53581BB2E830}" type="presParOf" srcId="{075373BF-5842-4968-80B5-E2CE1487478F}" destId="{9ECD8360-10E9-4A15-AD06-8AD000628824}" srcOrd="1" destOrd="0" presId="urn:microsoft.com/office/officeart/2005/8/layout/hierarchy1"/>
    <dgm:cxn modelId="{C202486E-296D-4334-AAF3-FC9A263FED5A}" type="presParOf" srcId="{9ECD8360-10E9-4A15-AD06-8AD000628824}" destId="{DC108C8C-39A9-4083-B380-4C420AF9E0D3}" srcOrd="0" destOrd="0" presId="urn:microsoft.com/office/officeart/2005/8/layout/hierarchy1"/>
    <dgm:cxn modelId="{83DAAD4C-BD29-4E2E-8405-6EB3C18B3D53}" type="presParOf" srcId="{DC108C8C-39A9-4083-B380-4C420AF9E0D3}" destId="{AB9715B1-BF1E-4E06-AA02-9748E1911CCA}" srcOrd="0" destOrd="0" presId="urn:microsoft.com/office/officeart/2005/8/layout/hierarchy1"/>
    <dgm:cxn modelId="{A4614FBD-2E0D-4700-9A98-37961310564C}" type="presParOf" srcId="{DC108C8C-39A9-4083-B380-4C420AF9E0D3}" destId="{F37ADE94-F97A-41D3-949D-03738558EC2E}" srcOrd="1" destOrd="0" presId="urn:microsoft.com/office/officeart/2005/8/layout/hierarchy1"/>
    <dgm:cxn modelId="{FF67FC79-D061-47D0-A1FC-0DB0B9DEB0AD}" type="presParOf" srcId="{9ECD8360-10E9-4A15-AD06-8AD000628824}" destId="{A4292AC2-8545-408C-A6E1-51EFF1FE6A09}" srcOrd="1" destOrd="0" presId="urn:microsoft.com/office/officeart/2005/8/layout/hierarchy1"/>
    <dgm:cxn modelId="{651B8716-A288-4DEA-98F0-B24E64CC7C48}" type="presParOf" srcId="{9E6AD7D1-CFDF-4AFC-9D3C-BE21CA1A9409}" destId="{1A2E3E32-B855-47DE-8DD1-85730CEDEDF0}" srcOrd="2" destOrd="0" presId="urn:microsoft.com/office/officeart/2005/8/layout/hierarchy1"/>
    <dgm:cxn modelId="{447A1E77-847F-4211-AF5E-B8988ADBE314}" type="presParOf" srcId="{9E6AD7D1-CFDF-4AFC-9D3C-BE21CA1A9409}" destId="{D23EE409-7895-4D2C-85D0-CDE29CB138E6}" srcOrd="3" destOrd="0" presId="urn:microsoft.com/office/officeart/2005/8/layout/hierarchy1"/>
    <dgm:cxn modelId="{3C7DE863-6280-4DE3-9526-1576954FEA48}" type="presParOf" srcId="{D23EE409-7895-4D2C-85D0-CDE29CB138E6}" destId="{5B379DC6-C88F-49EB-8F96-D4CD2D8C83F5}" srcOrd="0" destOrd="0" presId="urn:microsoft.com/office/officeart/2005/8/layout/hierarchy1"/>
    <dgm:cxn modelId="{C6E5DE04-43C6-40F8-8C69-5E4F9AFBCA35}" type="presParOf" srcId="{5B379DC6-C88F-49EB-8F96-D4CD2D8C83F5}" destId="{478B9DCF-1E10-4491-A88E-C794E619C873}" srcOrd="0" destOrd="0" presId="urn:microsoft.com/office/officeart/2005/8/layout/hierarchy1"/>
    <dgm:cxn modelId="{32A52003-220F-49E8-A1BD-1E3FB3573118}" type="presParOf" srcId="{5B379DC6-C88F-49EB-8F96-D4CD2D8C83F5}" destId="{9EDAAAC2-216B-4DB5-ACF8-9955CE2D96FD}" srcOrd="1" destOrd="0" presId="urn:microsoft.com/office/officeart/2005/8/layout/hierarchy1"/>
    <dgm:cxn modelId="{A213724A-2950-46CC-90C5-2FADDD11B2F5}" type="presParOf" srcId="{D23EE409-7895-4D2C-85D0-CDE29CB138E6}" destId="{F13C11A6-93A8-4632-A12E-5D89644843A8}" srcOrd="1" destOrd="0" presId="urn:microsoft.com/office/officeart/2005/8/layout/hierarchy1"/>
    <dgm:cxn modelId="{F0FA022C-F422-4394-82CE-DFD22259B96F}" type="presParOf" srcId="{BE6667AA-C600-40C5-9967-EAE30DCC86C8}" destId="{26DAE328-1077-4CE4-BD19-B805CEADEE96}" srcOrd="2" destOrd="0" presId="urn:microsoft.com/office/officeart/2005/8/layout/hierarchy1"/>
    <dgm:cxn modelId="{0EB28367-1439-462E-8E12-154CFCCEA931}" type="presParOf" srcId="{BE6667AA-C600-40C5-9967-EAE30DCC86C8}" destId="{4086C8CE-9A45-48AC-B08A-4D599634FBBA}" srcOrd="3" destOrd="0" presId="urn:microsoft.com/office/officeart/2005/8/layout/hierarchy1"/>
    <dgm:cxn modelId="{A40E9B48-9F47-4D19-B191-3B92F4CD8963}" type="presParOf" srcId="{4086C8CE-9A45-48AC-B08A-4D599634FBBA}" destId="{DA34C430-9E59-4EC8-A6C4-53D20A4F874B}" srcOrd="0" destOrd="0" presId="urn:microsoft.com/office/officeart/2005/8/layout/hierarchy1"/>
    <dgm:cxn modelId="{4FD0FB4E-6BBD-4D2A-A1FF-7580BA32848A}" type="presParOf" srcId="{DA34C430-9E59-4EC8-A6C4-53D20A4F874B}" destId="{DB794447-CCF6-4FF9-AAD9-3A2DA2B42D12}" srcOrd="0" destOrd="0" presId="urn:microsoft.com/office/officeart/2005/8/layout/hierarchy1"/>
    <dgm:cxn modelId="{31D5A51E-B350-4B34-A02F-4406FF7B035E}" type="presParOf" srcId="{DA34C430-9E59-4EC8-A6C4-53D20A4F874B}" destId="{84E9B5F0-28C0-4DD3-9A55-572025F1F7FB}" srcOrd="1" destOrd="0" presId="urn:microsoft.com/office/officeart/2005/8/layout/hierarchy1"/>
    <dgm:cxn modelId="{0678BF55-A5E8-4547-ACD3-C3BA9B4C1340}" type="presParOf" srcId="{4086C8CE-9A45-48AC-B08A-4D599634FBBA}" destId="{AB4EDE21-B403-459E-887F-74093FD914B7}" srcOrd="1" destOrd="0" presId="urn:microsoft.com/office/officeart/2005/8/layout/hierarchy1"/>
    <dgm:cxn modelId="{AC396D45-1DA9-4E43-8BDB-7196146C4044}" type="presParOf" srcId="{AB4EDE21-B403-459E-887F-74093FD914B7}" destId="{4D37F249-1D54-4BE2-93D9-6DE94F4637ED}" srcOrd="0" destOrd="0" presId="urn:microsoft.com/office/officeart/2005/8/layout/hierarchy1"/>
    <dgm:cxn modelId="{D25AD035-ADB1-47F2-B9BC-EA2285C3D133}" type="presParOf" srcId="{AB4EDE21-B403-459E-887F-74093FD914B7}" destId="{61FD01AA-8149-4F61-9628-4A536CABD2DB}" srcOrd="1" destOrd="0" presId="urn:microsoft.com/office/officeart/2005/8/layout/hierarchy1"/>
    <dgm:cxn modelId="{0008F2A5-8DC1-4593-93D5-FACF56C57D49}" type="presParOf" srcId="{61FD01AA-8149-4F61-9628-4A536CABD2DB}" destId="{BF593D97-823A-4376-9F88-2DEE723CCC54}" srcOrd="0" destOrd="0" presId="urn:microsoft.com/office/officeart/2005/8/layout/hierarchy1"/>
    <dgm:cxn modelId="{17969674-8982-4CE3-A12D-43564468DF39}" type="presParOf" srcId="{BF593D97-823A-4376-9F88-2DEE723CCC54}" destId="{3C3B1DFB-5263-48B1-BBF0-321D6F5811CC}" srcOrd="0" destOrd="0" presId="urn:microsoft.com/office/officeart/2005/8/layout/hierarchy1"/>
    <dgm:cxn modelId="{325DD70F-6CBC-4189-BE72-198A1638401A}" type="presParOf" srcId="{BF593D97-823A-4376-9F88-2DEE723CCC54}" destId="{06997FDF-9425-4695-93CA-CB11FA00027D}" srcOrd="1" destOrd="0" presId="urn:microsoft.com/office/officeart/2005/8/layout/hierarchy1"/>
    <dgm:cxn modelId="{6C38FFA1-F01C-4641-9005-FC475654B124}" type="presParOf" srcId="{61FD01AA-8149-4F61-9628-4A536CABD2DB}" destId="{980049E8-942F-4EF6-88A4-09B09F309D97}" srcOrd="1" destOrd="0" presId="urn:microsoft.com/office/officeart/2005/8/layout/hierarchy1"/>
    <dgm:cxn modelId="{4ECDC0C1-1229-4ACA-934B-ECCD8AD75C8A}" type="presParOf" srcId="{980049E8-942F-4EF6-88A4-09B09F309D97}" destId="{76462DD5-BBA9-4509-9E38-EF43E9D4BF74}" srcOrd="0" destOrd="0" presId="urn:microsoft.com/office/officeart/2005/8/layout/hierarchy1"/>
    <dgm:cxn modelId="{52619F9C-FFAF-43BD-819C-2CE7BB5AC805}" type="presParOf" srcId="{980049E8-942F-4EF6-88A4-09B09F309D97}" destId="{FBD1AF0C-B06C-430A-B46B-4172C30957EF}" srcOrd="1" destOrd="0" presId="urn:microsoft.com/office/officeart/2005/8/layout/hierarchy1"/>
    <dgm:cxn modelId="{3DA6DDB6-740C-40D7-AB81-283C6E213159}" type="presParOf" srcId="{FBD1AF0C-B06C-430A-B46B-4172C30957EF}" destId="{5B7DB809-97E9-4361-B51B-90028BCC7306}" srcOrd="0" destOrd="0" presId="urn:microsoft.com/office/officeart/2005/8/layout/hierarchy1"/>
    <dgm:cxn modelId="{34A6515D-2183-47D8-9396-410E267E0765}" type="presParOf" srcId="{5B7DB809-97E9-4361-B51B-90028BCC7306}" destId="{7251C53D-36C9-4104-A397-ABC6D0DA9897}" srcOrd="0" destOrd="0" presId="urn:microsoft.com/office/officeart/2005/8/layout/hierarchy1"/>
    <dgm:cxn modelId="{D5CE1B12-5CB2-4146-A27A-C41797E7D073}" type="presParOf" srcId="{5B7DB809-97E9-4361-B51B-90028BCC7306}" destId="{4A5324F1-9E12-44ED-9275-BE5BAED855B5}" srcOrd="1" destOrd="0" presId="urn:microsoft.com/office/officeart/2005/8/layout/hierarchy1"/>
    <dgm:cxn modelId="{DA2978A3-FB6F-418D-828A-FAE9877FBCC3}" type="presParOf" srcId="{FBD1AF0C-B06C-430A-B46B-4172C30957EF}" destId="{935AE6DA-2810-477F-A93F-F1341D3DE00E}" srcOrd="1" destOrd="0" presId="urn:microsoft.com/office/officeart/2005/8/layout/hierarchy1"/>
    <dgm:cxn modelId="{8F7BBBB9-CE0A-4B64-98BE-7661CD1B4434}" type="presParOf" srcId="{935AE6DA-2810-477F-A93F-F1341D3DE00E}" destId="{901152D3-880B-43BA-8DC8-191A887E026E}" srcOrd="0" destOrd="0" presId="urn:microsoft.com/office/officeart/2005/8/layout/hierarchy1"/>
    <dgm:cxn modelId="{364A502E-A65E-467F-9735-BF25E67C63DB}" type="presParOf" srcId="{935AE6DA-2810-477F-A93F-F1341D3DE00E}" destId="{0B50B86F-F752-436C-95DA-608B64344996}" srcOrd="1" destOrd="0" presId="urn:microsoft.com/office/officeart/2005/8/layout/hierarchy1"/>
    <dgm:cxn modelId="{848863DF-B1DD-43DB-9BC2-DD9964AA5182}" type="presParOf" srcId="{0B50B86F-F752-436C-95DA-608B64344996}" destId="{1FA30A2D-9AE1-4B09-B9B2-275D43688609}" srcOrd="0" destOrd="0" presId="urn:microsoft.com/office/officeart/2005/8/layout/hierarchy1"/>
    <dgm:cxn modelId="{D94D38B0-28B7-424B-8D3D-91958132C4BC}" type="presParOf" srcId="{1FA30A2D-9AE1-4B09-B9B2-275D43688609}" destId="{FAC5F625-1173-4BAC-B6E4-3DC52227D8C4}" srcOrd="0" destOrd="0" presId="urn:microsoft.com/office/officeart/2005/8/layout/hierarchy1"/>
    <dgm:cxn modelId="{82F461F4-F029-456F-8D9D-79A2012939C0}" type="presParOf" srcId="{1FA30A2D-9AE1-4B09-B9B2-275D43688609}" destId="{A9489015-C0C0-4BC6-B351-2FEDAF134F91}" srcOrd="1" destOrd="0" presId="urn:microsoft.com/office/officeart/2005/8/layout/hierarchy1"/>
    <dgm:cxn modelId="{46D356F3-4DC7-4EFE-B7A8-91843CEB2442}" type="presParOf" srcId="{0B50B86F-F752-436C-95DA-608B64344996}" destId="{8C6EDB9C-EB84-4462-927C-D6F18527C96E}" srcOrd="1" destOrd="0" presId="urn:microsoft.com/office/officeart/2005/8/layout/hierarchy1"/>
    <dgm:cxn modelId="{B9F5F58B-9441-45C4-9365-2B887F74A0EC}" type="presParOf" srcId="{980049E8-942F-4EF6-88A4-09B09F309D97}" destId="{6317A0AD-8CCC-47E5-96A5-278FE31031B0}" srcOrd="2" destOrd="0" presId="urn:microsoft.com/office/officeart/2005/8/layout/hierarchy1"/>
    <dgm:cxn modelId="{BC19994F-D98A-4217-A78D-2347CA8C85BC}" type="presParOf" srcId="{980049E8-942F-4EF6-88A4-09B09F309D97}" destId="{5FC3EE43-50E7-42F0-A895-077B00364D01}" srcOrd="3" destOrd="0" presId="urn:microsoft.com/office/officeart/2005/8/layout/hierarchy1"/>
    <dgm:cxn modelId="{970F45B4-F8FB-40A3-B192-A269D9941ED3}" type="presParOf" srcId="{5FC3EE43-50E7-42F0-A895-077B00364D01}" destId="{3C96B690-83B8-4175-96C1-2521A5C6EFCE}" srcOrd="0" destOrd="0" presId="urn:microsoft.com/office/officeart/2005/8/layout/hierarchy1"/>
    <dgm:cxn modelId="{BF7A57E1-F72F-4160-BC44-913A7BF86AC2}" type="presParOf" srcId="{3C96B690-83B8-4175-96C1-2521A5C6EFCE}" destId="{E3B99820-7B00-4C9E-8D67-6C99B054FDF9}" srcOrd="0" destOrd="0" presId="urn:microsoft.com/office/officeart/2005/8/layout/hierarchy1"/>
    <dgm:cxn modelId="{FC2A98AF-1319-4F59-9C65-ADDF791A1DB9}" type="presParOf" srcId="{3C96B690-83B8-4175-96C1-2521A5C6EFCE}" destId="{6297A05C-A900-4138-9A39-8A2DE93B4EDD}" srcOrd="1" destOrd="0" presId="urn:microsoft.com/office/officeart/2005/8/layout/hierarchy1"/>
    <dgm:cxn modelId="{D6EAFB85-9722-4B3C-BBC1-42C148CA76A1}" type="presParOf" srcId="{5FC3EE43-50E7-42F0-A895-077B00364D01}" destId="{1C82798E-3050-46DD-8E36-50987C9638D5}" srcOrd="1" destOrd="0" presId="urn:microsoft.com/office/officeart/2005/8/layout/hierarchy1"/>
    <dgm:cxn modelId="{32936A86-A741-433A-9CA4-A6B7DB5A6DE1}" type="presParOf" srcId="{1C82798E-3050-46DD-8E36-50987C9638D5}" destId="{79F544DB-3363-45DB-A863-EACD8EDC13D3}" srcOrd="0" destOrd="0" presId="urn:microsoft.com/office/officeart/2005/8/layout/hierarchy1"/>
    <dgm:cxn modelId="{529496B3-4407-4150-B595-C0E3D1BF70DB}" type="presParOf" srcId="{1C82798E-3050-46DD-8E36-50987C9638D5}" destId="{7BF0074B-637B-4A5C-8A9C-8C6EB7820BBC}" srcOrd="1" destOrd="0" presId="urn:microsoft.com/office/officeart/2005/8/layout/hierarchy1"/>
    <dgm:cxn modelId="{B4D10898-A62A-45A2-A85C-3519821214BA}" type="presParOf" srcId="{7BF0074B-637B-4A5C-8A9C-8C6EB7820BBC}" destId="{1B521F64-09C0-4800-BF9F-ED27B7E6D7C3}" srcOrd="0" destOrd="0" presId="urn:microsoft.com/office/officeart/2005/8/layout/hierarchy1"/>
    <dgm:cxn modelId="{43332815-675A-4127-9DF1-28A8323EFDAF}" type="presParOf" srcId="{1B521F64-09C0-4800-BF9F-ED27B7E6D7C3}" destId="{23EF2494-815C-41D7-B507-BF7972A4D0C7}" srcOrd="0" destOrd="0" presId="urn:microsoft.com/office/officeart/2005/8/layout/hierarchy1"/>
    <dgm:cxn modelId="{1A85C4B9-F863-49B1-AC00-BB62CEF09DE7}" type="presParOf" srcId="{1B521F64-09C0-4800-BF9F-ED27B7E6D7C3}" destId="{D324D50E-CE04-4F5D-AB1B-31646F8D74B5}" srcOrd="1" destOrd="0" presId="urn:microsoft.com/office/officeart/2005/8/layout/hierarchy1"/>
    <dgm:cxn modelId="{42A0E7D0-86D0-4D40-89AE-ADFB6456798B}" type="presParOf" srcId="{7BF0074B-637B-4A5C-8A9C-8C6EB7820BBC}" destId="{D3181010-A3B2-4A80-B6E9-D33B7A3C28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a:solidFill>
          <a:srgbClr val="FFFF00"/>
        </a:solidFill>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a:noFill/>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a:solidFill>
          <a:srgbClr val="FFFF00"/>
        </a:solidFill>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a:noFill/>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a:noFill/>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a:solidFill>
          <a:srgbClr val="FFFF00"/>
        </a:solidFill>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a:noFill/>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a:noFill/>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a:solidFill>
          <a:srgbClr val="FFFF00"/>
        </a:solidFill>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D00291-4B29-48F1-A5A9-B5ED3471D9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F3D974A-9D01-429C-9DF9-FD91101CC956}">
      <dgm:prSet phldrT="[Text]"/>
      <dgm:spPr>
        <a:noFill/>
      </dgm:spPr>
      <dgm:t>
        <a:bodyPr/>
        <a:lstStyle/>
        <a:p>
          <a:r>
            <a:rPr lang="en-US" dirty="0"/>
            <a:t>Is there a problem?</a:t>
          </a:r>
        </a:p>
      </dgm:t>
    </dgm:pt>
    <dgm:pt modelId="{82E55E04-117B-46D2-B46F-66912350FB53}" type="parTrans" cxnId="{937A1FF0-808F-4511-9386-1791A476981E}">
      <dgm:prSet/>
      <dgm:spPr/>
      <dgm:t>
        <a:bodyPr/>
        <a:lstStyle/>
        <a:p>
          <a:endParaRPr lang="en-US"/>
        </a:p>
      </dgm:t>
    </dgm:pt>
    <dgm:pt modelId="{6D532282-E1F3-402E-8AE8-96679592ABCE}" type="sibTrans" cxnId="{937A1FF0-808F-4511-9386-1791A476981E}">
      <dgm:prSet/>
      <dgm:spPr/>
      <dgm:t>
        <a:bodyPr/>
        <a:lstStyle/>
        <a:p>
          <a:endParaRPr lang="en-US"/>
        </a:p>
      </dgm:t>
    </dgm:pt>
    <dgm:pt modelId="{97AA454D-D938-424B-B4D2-786CCA7E09E6}">
      <dgm:prSet phldrT="[Text]"/>
      <dgm:spPr/>
      <dgm:t>
        <a:bodyPr/>
        <a:lstStyle/>
        <a:p>
          <a:r>
            <a:rPr lang="en-US" dirty="0"/>
            <a:t>Why is the problem happening?</a:t>
          </a:r>
        </a:p>
      </dgm:t>
    </dgm:pt>
    <dgm:pt modelId="{36EECF29-1A91-4D5E-80D5-AAE1E7CD9F67}" type="parTrans" cxnId="{5700D54C-20B6-49CD-B4DE-F0155F232B6F}">
      <dgm:prSet/>
      <dgm:spPr/>
      <dgm:t>
        <a:bodyPr/>
        <a:lstStyle/>
        <a:p>
          <a:endParaRPr lang="en-US"/>
        </a:p>
      </dgm:t>
    </dgm:pt>
    <dgm:pt modelId="{F4AD6227-DCBE-4D6B-AB26-F1370DA08F90}" type="sibTrans" cxnId="{5700D54C-20B6-49CD-B4DE-F0155F232B6F}">
      <dgm:prSet/>
      <dgm:spPr/>
      <dgm:t>
        <a:bodyPr/>
        <a:lstStyle/>
        <a:p>
          <a:endParaRPr lang="en-US"/>
        </a:p>
      </dgm:t>
    </dgm:pt>
    <dgm:pt modelId="{BDF86647-520F-43CB-AFCF-B46FD311589D}">
      <dgm:prSet phldrT="[Text]"/>
      <dgm:spPr/>
      <dgm:t>
        <a:bodyPr/>
        <a:lstStyle/>
        <a:p>
          <a:r>
            <a:rPr lang="en-US" dirty="0"/>
            <a:t>What can be done about the problem?</a:t>
          </a:r>
        </a:p>
      </dgm:t>
    </dgm:pt>
    <dgm:pt modelId="{4B8A80C9-F0F8-4FFC-A5E4-41B3778011A8}" type="parTrans" cxnId="{29742350-5AD4-48D7-AB84-AC647D047011}">
      <dgm:prSet/>
      <dgm:spPr/>
      <dgm:t>
        <a:bodyPr/>
        <a:lstStyle/>
        <a:p>
          <a:endParaRPr lang="en-US"/>
        </a:p>
      </dgm:t>
    </dgm:pt>
    <dgm:pt modelId="{33B65970-18C1-4B38-A081-92C5C7378DB3}" type="sibTrans" cxnId="{29742350-5AD4-48D7-AB84-AC647D047011}">
      <dgm:prSet/>
      <dgm:spPr/>
      <dgm:t>
        <a:bodyPr/>
        <a:lstStyle/>
        <a:p>
          <a:endParaRPr lang="en-US"/>
        </a:p>
      </dgm:t>
    </dgm:pt>
    <dgm:pt modelId="{541A2033-460B-4E97-B403-3C32DDFD6CDA}">
      <dgm:prSet phldrT="[Text]"/>
      <dgm:spPr/>
      <dgm:t>
        <a:bodyPr/>
        <a:lstStyle/>
        <a:p>
          <a:r>
            <a:rPr lang="en-US" dirty="0"/>
            <a:t>Did the intervention work?</a:t>
          </a:r>
        </a:p>
      </dgm:t>
    </dgm:pt>
    <dgm:pt modelId="{B33451DA-B945-472F-AB7A-DAE98E86DD6F}" type="parTrans" cxnId="{1523D842-A20D-4BE6-9FDF-A14AB06E2EE9}">
      <dgm:prSet/>
      <dgm:spPr/>
      <dgm:t>
        <a:bodyPr/>
        <a:lstStyle/>
        <a:p>
          <a:endParaRPr lang="en-US"/>
        </a:p>
      </dgm:t>
    </dgm:pt>
    <dgm:pt modelId="{A9D32747-D61F-4B1E-A155-2D1734A93365}" type="sibTrans" cxnId="{1523D842-A20D-4BE6-9FDF-A14AB06E2EE9}">
      <dgm:prSet/>
      <dgm:spPr/>
      <dgm:t>
        <a:bodyPr/>
        <a:lstStyle/>
        <a:p>
          <a:endParaRPr lang="en-US"/>
        </a:p>
      </dgm:t>
    </dgm:pt>
    <dgm:pt modelId="{00C47D1D-CB41-40C0-8EEB-32C7D3739DBC}" type="pres">
      <dgm:prSet presAssocID="{46D00291-4B29-48F1-A5A9-B5ED3471D9B7}" presName="cycle" presStyleCnt="0">
        <dgm:presLayoutVars>
          <dgm:dir/>
          <dgm:resizeHandles val="exact"/>
        </dgm:presLayoutVars>
      </dgm:prSet>
      <dgm:spPr/>
    </dgm:pt>
    <dgm:pt modelId="{307C8EFE-760C-4CD9-B33D-5689079F07C5}" type="pres">
      <dgm:prSet presAssocID="{2F3D974A-9D01-429C-9DF9-FD91101CC956}" presName="dummy" presStyleCnt="0"/>
      <dgm:spPr/>
    </dgm:pt>
    <dgm:pt modelId="{69D46E4A-1A94-4DC1-822A-D4494522B8C7}" type="pres">
      <dgm:prSet presAssocID="{2F3D974A-9D01-429C-9DF9-FD91101CC956}" presName="node" presStyleLbl="revTx" presStyleIdx="0" presStyleCnt="4">
        <dgm:presLayoutVars>
          <dgm:bulletEnabled val="1"/>
        </dgm:presLayoutVars>
      </dgm:prSet>
      <dgm:spPr/>
    </dgm:pt>
    <dgm:pt modelId="{08EE0452-BB8D-4398-8F00-0CA0CF6087DA}" type="pres">
      <dgm:prSet presAssocID="{6D532282-E1F3-402E-8AE8-96679592ABCE}" presName="sibTrans" presStyleLbl="node1" presStyleIdx="0" presStyleCnt="4" custLinFactNeighborX="644"/>
      <dgm:spPr/>
    </dgm:pt>
    <dgm:pt modelId="{498C4359-BB24-4A97-AB0D-CF113D7A7A84}" type="pres">
      <dgm:prSet presAssocID="{97AA454D-D938-424B-B4D2-786CCA7E09E6}" presName="dummy" presStyleCnt="0"/>
      <dgm:spPr/>
    </dgm:pt>
    <dgm:pt modelId="{04FEC68C-3BCF-4BE1-902B-6A90F025B707}" type="pres">
      <dgm:prSet presAssocID="{97AA454D-D938-424B-B4D2-786CCA7E09E6}" presName="node" presStyleLbl="revTx" presStyleIdx="1" presStyleCnt="4">
        <dgm:presLayoutVars>
          <dgm:bulletEnabled val="1"/>
        </dgm:presLayoutVars>
      </dgm:prSet>
      <dgm:spPr/>
    </dgm:pt>
    <dgm:pt modelId="{8E49E5AF-DA74-478D-8C0A-6E61C3B7B644}" type="pres">
      <dgm:prSet presAssocID="{F4AD6227-DCBE-4D6B-AB26-F1370DA08F90}" presName="sibTrans" presStyleLbl="node1" presStyleIdx="1" presStyleCnt="4"/>
      <dgm:spPr/>
    </dgm:pt>
    <dgm:pt modelId="{05DF58BE-59B8-4137-A588-951AAB46728C}" type="pres">
      <dgm:prSet presAssocID="{BDF86647-520F-43CB-AFCF-B46FD311589D}" presName="dummy" presStyleCnt="0"/>
      <dgm:spPr/>
    </dgm:pt>
    <dgm:pt modelId="{131CB42B-481B-4EA3-99F6-3465D1DFFA63}" type="pres">
      <dgm:prSet presAssocID="{BDF86647-520F-43CB-AFCF-B46FD311589D}" presName="node" presStyleLbl="revTx" presStyleIdx="2" presStyleCnt="4">
        <dgm:presLayoutVars>
          <dgm:bulletEnabled val="1"/>
        </dgm:presLayoutVars>
      </dgm:prSet>
      <dgm:spPr/>
    </dgm:pt>
    <dgm:pt modelId="{02C6C2F5-5F67-4704-93A3-9AC852BF9622}" type="pres">
      <dgm:prSet presAssocID="{33B65970-18C1-4B38-A081-92C5C7378DB3}" presName="sibTrans" presStyleLbl="node1" presStyleIdx="2" presStyleCnt="4"/>
      <dgm:spPr/>
    </dgm:pt>
    <dgm:pt modelId="{1FDFE3D7-DE6A-45E7-B1C8-073304463A98}" type="pres">
      <dgm:prSet presAssocID="{541A2033-460B-4E97-B403-3C32DDFD6CDA}" presName="dummy" presStyleCnt="0"/>
      <dgm:spPr/>
    </dgm:pt>
    <dgm:pt modelId="{2CC80E94-00A7-47BD-95FE-16A405784253}" type="pres">
      <dgm:prSet presAssocID="{541A2033-460B-4E97-B403-3C32DDFD6CDA}" presName="node" presStyleLbl="revTx" presStyleIdx="3" presStyleCnt="4">
        <dgm:presLayoutVars>
          <dgm:bulletEnabled val="1"/>
        </dgm:presLayoutVars>
      </dgm:prSet>
      <dgm:spPr/>
    </dgm:pt>
    <dgm:pt modelId="{F5972981-230A-4044-87D2-771B22DD8275}" type="pres">
      <dgm:prSet presAssocID="{A9D32747-D61F-4B1E-A155-2D1734A93365}" presName="sibTrans" presStyleLbl="node1" presStyleIdx="3" presStyleCnt="4"/>
      <dgm:spPr/>
    </dgm:pt>
  </dgm:ptLst>
  <dgm:cxnLst>
    <dgm:cxn modelId="{64856309-0618-4547-82A6-09830C588CFD}" type="presOf" srcId="{2F3D974A-9D01-429C-9DF9-FD91101CC956}" destId="{69D46E4A-1A94-4DC1-822A-D4494522B8C7}" srcOrd="0" destOrd="0" presId="urn:microsoft.com/office/officeart/2005/8/layout/cycle1"/>
    <dgm:cxn modelId="{60993940-2E76-4D90-A991-CA807E1F5C8B}" type="presOf" srcId="{97AA454D-D938-424B-B4D2-786CCA7E09E6}" destId="{04FEC68C-3BCF-4BE1-902B-6A90F025B707}" srcOrd="0" destOrd="0" presId="urn:microsoft.com/office/officeart/2005/8/layout/cycle1"/>
    <dgm:cxn modelId="{B4DB9D61-5C5D-42E4-86FF-BC0B6098BCEB}" type="presOf" srcId="{A9D32747-D61F-4B1E-A155-2D1734A93365}" destId="{F5972981-230A-4044-87D2-771B22DD8275}" srcOrd="0" destOrd="0" presId="urn:microsoft.com/office/officeart/2005/8/layout/cycle1"/>
    <dgm:cxn modelId="{1523D842-A20D-4BE6-9FDF-A14AB06E2EE9}" srcId="{46D00291-4B29-48F1-A5A9-B5ED3471D9B7}" destId="{541A2033-460B-4E97-B403-3C32DDFD6CDA}" srcOrd="3" destOrd="0" parTransId="{B33451DA-B945-472F-AB7A-DAE98E86DD6F}" sibTransId="{A9D32747-D61F-4B1E-A155-2D1734A93365}"/>
    <dgm:cxn modelId="{02F53465-65A4-4725-ADCF-9F9117DACD19}" type="presOf" srcId="{33B65970-18C1-4B38-A081-92C5C7378DB3}" destId="{02C6C2F5-5F67-4704-93A3-9AC852BF9622}" srcOrd="0" destOrd="0" presId="urn:microsoft.com/office/officeart/2005/8/layout/cycle1"/>
    <dgm:cxn modelId="{5700D54C-20B6-49CD-B4DE-F0155F232B6F}" srcId="{46D00291-4B29-48F1-A5A9-B5ED3471D9B7}" destId="{97AA454D-D938-424B-B4D2-786CCA7E09E6}" srcOrd="1" destOrd="0" parTransId="{36EECF29-1A91-4D5E-80D5-AAE1E7CD9F67}" sibTransId="{F4AD6227-DCBE-4D6B-AB26-F1370DA08F90}"/>
    <dgm:cxn modelId="{29742350-5AD4-48D7-AB84-AC647D047011}" srcId="{46D00291-4B29-48F1-A5A9-B5ED3471D9B7}" destId="{BDF86647-520F-43CB-AFCF-B46FD311589D}" srcOrd="2" destOrd="0" parTransId="{4B8A80C9-F0F8-4FFC-A5E4-41B3778011A8}" sibTransId="{33B65970-18C1-4B38-A081-92C5C7378DB3}"/>
    <dgm:cxn modelId="{8965DB83-9D60-4C0A-948D-B1431EF074DD}" type="presOf" srcId="{BDF86647-520F-43CB-AFCF-B46FD311589D}" destId="{131CB42B-481B-4EA3-99F6-3465D1DFFA63}" srcOrd="0" destOrd="0" presId="urn:microsoft.com/office/officeart/2005/8/layout/cycle1"/>
    <dgm:cxn modelId="{A8895BB5-B225-4505-8067-10702478C809}" type="presOf" srcId="{541A2033-460B-4E97-B403-3C32DDFD6CDA}" destId="{2CC80E94-00A7-47BD-95FE-16A405784253}" srcOrd="0" destOrd="0" presId="urn:microsoft.com/office/officeart/2005/8/layout/cycle1"/>
    <dgm:cxn modelId="{4489FCCF-97DE-47F4-AA28-2CA6BBF8CFED}" type="presOf" srcId="{6D532282-E1F3-402E-8AE8-96679592ABCE}" destId="{08EE0452-BB8D-4398-8F00-0CA0CF6087DA}" srcOrd="0" destOrd="0" presId="urn:microsoft.com/office/officeart/2005/8/layout/cycle1"/>
    <dgm:cxn modelId="{C473F4DF-0073-4A4E-A6BD-4D99A0DE4446}" type="presOf" srcId="{46D00291-4B29-48F1-A5A9-B5ED3471D9B7}" destId="{00C47D1D-CB41-40C0-8EEB-32C7D3739DBC}" srcOrd="0" destOrd="0" presId="urn:microsoft.com/office/officeart/2005/8/layout/cycle1"/>
    <dgm:cxn modelId="{0569CBE9-25CC-4B3B-A8B2-BCF835D2C384}" type="presOf" srcId="{F4AD6227-DCBE-4D6B-AB26-F1370DA08F90}" destId="{8E49E5AF-DA74-478D-8C0A-6E61C3B7B644}" srcOrd="0" destOrd="0" presId="urn:microsoft.com/office/officeart/2005/8/layout/cycle1"/>
    <dgm:cxn modelId="{937A1FF0-808F-4511-9386-1791A476981E}" srcId="{46D00291-4B29-48F1-A5A9-B5ED3471D9B7}" destId="{2F3D974A-9D01-429C-9DF9-FD91101CC956}" srcOrd="0" destOrd="0" parTransId="{82E55E04-117B-46D2-B46F-66912350FB53}" sibTransId="{6D532282-E1F3-402E-8AE8-96679592ABCE}"/>
    <dgm:cxn modelId="{21CFDE44-EB8E-4571-AFB2-A5DF703331AF}" type="presParOf" srcId="{00C47D1D-CB41-40C0-8EEB-32C7D3739DBC}" destId="{307C8EFE-760C-4CD9-B33D-5689079F07C5}" srcOrd="0" destOrd="0" presId="urn:microsoft.com/office/officeart/2005/8/layout/cycle1"/>
    <dgm:cxn modelId="{76DAE6B3-8395-4140-9840-A3948B15587F}" type="presParOf" srcId="{00C47D1D-CB41-40C0-8EEB-32C7D3739DBC}" destId="{69D46E4A-1A94-4DC1-822A-D4494522B8C7}" srcOrd="1" destOrd="0" presId="urn:microsoft.com/office/officeart/2005/8/layout/cycle1"/>
    <dgm:cxn modelId="{8F92FF2D-C9E5-423F-B48B-7527F7123161}" type="presParOf" srcId="{00C47D1D-CB41-40C0-8EEB-32C7D3739DBC}" destId="{08EE0452-BB8D-4398-8F00-0CA0CF6087DA}" srcOrd="2" destOrd="0" presId="urn:microsoft.com/office/officeart/2005/8/layout/cycle1"/>
    <dgm:cxn modelId="{857AED06-ACB6-4572-ACAC-9D22FAE16B4B}" type="presParOf" srcId="{00C47D1D-CB41-40C0-8EEB-32C7D3739DBC}" destId="{498C4359-BB24-4A97-AB0D-CF113D7A7A84}" srcOrd="3" destOrd="0" presId="urn:microsoft.com/office/officeart/2005/8/layout/cycle1"/>
    <dgm:cxn modelId="{A0A0CBD1-3328-4F7A-A59F-66482F8EF6C5}" type="presParOf" srcId="{00C47D1D-CB41-40C0-8EEB-32C7D3739DBC}" destId="{04FEC68C-3BCF-4BE1-902B-6A90F025B707}" srcOrd="4" destOrd="0" presId="urn:microsoft.com/office/officeart/2005/8/layout/cycle1"/>
    <dgm:cxn modelId="{CEBB2258-FE72-4D06-92B3-9F258955B45C}" type="presParOf" srcId="{00C47D1D-CB41-40C0-8EEB-32C7D3739DBC}" destId="{8E49E5AF-DA74-478D-8C0A-6E61C3B7B644}" srcOrd="5" destOrd="0" presId="urn:microsoft.com/office/officeart/2005/8/layout/cycle1"/>
    <dgm:cxn modelId="{93A1536E-8E2E-4B64-9328-7F27CA7000DA}" type="presParOf" srcId="{00C47D1D-CB41-40C0-8EEB-32C7D3739DBC}" destId="{05DF58BE-59B8-4137-A588-951AAB46728C}" srcOrd="6" destOrd="0" presId="urn:microsoft.com/office/officeart/2005/8/layout/cycle1"/>
    <dgm:cxn modelId="{5228B8B3-D349-4AD5-A11B-ECC7048280F6}" type="presParOf" srcId="{00C47D1D-CB41-40C0-8EEB-32C7D3739DBC}" destId="{131CB42B-481B-4EA3-99F6-3465D1DFFA63}" srcOrd="7" destOrd="0" presId="urn:microsoft.com/office/officeart/2005/8/layout/cycle1"/>
    <dgm:cxn modelId="{7AAF4CC6-34CD-4FB3-A622-C4740CA86C58}" type="presParOf" srcId="{00C47D1D-CB41-40C0-8EEB-32C7D3739DBC}" destId="{02C6C2F5-5F67-4704-93A3-9AC852BF9622}" srcOrd="8" destOrd="0" presId="urn:microsoft.com/office/officeart/2005/8/layout/cycle1"/>
    <dgm:cxn modelId="{156FC8BE-5109-456F-89DB-46BB366ED0E3}" type="presParOf" srcId="{00C47D1D-CB41-40C0-8EEB-32C7D3739DBC}" destId="{1FDFE3D7-DE6A-45E7-B1C8-073304463A98}" srcOrd="9" destOrd="0" presId="urn:microsoft.com/office/officeart/2005/8/layout/cycle1"/>
    <dgm:cxn modelId="{887E298B-AA4B-4FD7-9077-8A574270C617}" type="presParOf" srcId="{00C47D1D-CB41-40C0-8EEB-32C7D3739DBC}" destId="{2CC80E94-00A7-47BD-95FE-16A405784253}" srcOrd="10" destOrd="0" presId="urn:microsoft.com/office/officeart/2005/8/layout/cycle1"/>
    <dgm:cxn modelId="{453233D5-D0F4-41EF-9A2C-82BDAEC3BE5A}" type="presParOf" srcId="{00C47D1D-CB41-40C0-8EEB-32C7D3739DBC}" destId="{F5972981-230A-4044-87D2-771B22DD827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BE160-98D7-46D1-8085-FD3472E37F4D}"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F6A9B146-FBB5-4543-BB1D-76ECF3707729}">
      <dgm:prSet phldrT="[Text]"/>
      <dgm:spPr/>
      <dgm:t>
        <a:bodyPr/>
        <a:lstStyle/>
        <a:p>
          <a:r>
            <a:rPr lang="en-US"/>
            <a:t>Did we implement the plan?</a:t>
          </a:r>
        </a:p>
      </dgm:t>
    </dgm:pt>
    <dgm:pt modelId="{C8B9037E-789D-4C6D-BCF7-89B885E11886}" type="parTrans" cxnId="{704D24EF-FBF8-4EE4-8058-EB70FAB1F87A}">
      <dgm:prSet/>
      <dgm:spPr/>
      <dgm:t>
        <a:bodyPr/>
        <a:lstStyle/>
        <a:p>
          <a:endParaRPr lang="en-US"/>
        </a:p>
      </dgm:t>
    </dgm:pt>
    <dgm:pt modelId="{12624F75-4FD1-49C0-80D3-DCBE6BB9C1F0}" type="sibTrans" cxnId="{704D24EF-FBF8-4EE4-8058-EB70FAB1F87A}">
      <dgm:prSet/>
      <dgm:spPr/>
      <dgm:t>
        <a:bodyPr/>
        <a:lstStyle/>
        <a:p>
          <a:endParaRPr lang="en-US"/>
        </a:p>
      </dgm:t>
    </dgm:pt>
    <dgm:pt modelId="{39750CEF-1A98-4F32-962C-14980C3B945E}" type="asst">
      <dgm:prSet phldrT="[Text]"/>
      <dgm:spPr/>
      <dgm:t>
        <a:bodyPr/>
        <a:lstStyle/>
        <a:p>
          <a:r>
            <a:rPr lang="en-US"/>
            <a:t>Yes</a:t>
          </a:r>
        </a:p>
      </dgm:t>
    </dgm:pt>
    <dgm:pt modelId="{87A40484-F612-450C-8D3A-DCA12584C8F1}" type="parTrans" cxnId="{888418AE-5C06-4F3C-A3A1-B71431FD800B}">
      <dgm:prSet/>
      <dgm:spPr/>
      <dgm:t>
        <a:bodyPr/>
        <a:lstStyle/>
        <a:p>
          <a:endParaRPr lang="en-US"/>
        </a:p>
      </dgm:t>
    </dgm:pt>
    <dgm:pt modelId="{9127FC46-22D6-4259-A0B7-93B0B79994DD}" type="sibTrans" cxnId="{888418AE-5C06-4F3C-A3A1-B71431FD800B}">
      <dgm:prSet/>
      <dgm:spPr/>
      <dgm:t>
        <a:bodyPr/>
        <a:lstStyle/>
        <a:p>
          <a:endParaRPr lang="en-US"/>
        </a:p>
      </dgm:t>
    </dgm:pt>
    <dgm:pt modelId="{4FAED047-B6D0-49FD-9943-D878CBAFC8DE}" type="asst">
      <dgm:prSet/>
      <dgm:spPr/>
      <dgm:t>
        <a:bodyPr/>
        <a:lstStyle/>
        <a:p>
          <a:r>
            <a:rPr lang="en-US"/>
            <a:t>No</a:t>
          </a:r>
        </a:p>
      </dgm:t>
    </dgm:pt>
    <dgm:pt modelId="{78C93597-1F1D-4729-9E6C-E0F4BD418FB5}" type="parTrans" cxnId="{0676ADBA-5CBF-40AB-A933-8F0BB801D19E}">
      <dgm:prSet/>
      <dgm:spPr/>
      <dgm:t>
        <a:bodyPr/>
        <a:lstStyle/>
        <a:p>
          <a:endParaRPr lang="en-US"/>
        </a:p>
      </dgm:t>
    </dgm:pt>
    <dgm:pt modelId="{5EA25E43-B4A8-4B5D-AA7A-C461FFCF319F}" type="sibTrans" cxnId="{0676ADBA-5CBF-40AB-A933-8F0BB801D19E}">
      <dgm:prSet/>
      <dgm:spPr/>
      <dgm:t>
        <a:bodyPr/>
        <a:lstStyle/>
        <a:p>
          <a:endParaRPr lang="en-US"/>
        </a:p>
      </dgm:t>
    </dgm:pt>
    <dgm:pt modelId="{AB750DD7-7D0A-471A-96F6-7192FFA79C03}" type="asst">
      <dgm:prSet/>
      <dgm:spPr/>
      <dgm:t>
        <a:bodyPr/>
        <a:lstStyle/>
        <a:p>
          <a:r>
            <a:rPr lang="en-US" dirty="0"/>
            <a:t>Did we find the right root cause?</a:t>
          </a:r>
        </a:p>
      </dgm:t>
    </dgm:pt>
    <dgm:pt modelId="{5585D49F-C27F-40BB-9BDF-464EC3FB25AD}" type="parTrans" cxnId="{A67768EA-71E3-45FC-B13F-54067B427CB9}">
      <dgm:prSet/>
      <dgm:spPr/>
      <dgm:t>
        <a:bodyPr/>
        <a:lstStyle/>
        <a:p>
          <a:endParaRPr lang="en-US"/>
        </a:p>
      </dgm:t>
    </dgm:pt>
    <dgm:pt modelId="{00FDF27B-DAAC-4F7B-8C3D-82B75BAC8E5B}" type="sibTrans" cxnId="{A67768EA-71E3-45FC-B13F-54067B427CB9}">
      <dgm:prSet/>
      <dgm:spPr/>
      <dgm:t>
        <a:bodyPr/>
        <a:lstStyle/>
        <a:p>
          <a:endParaRPr lang="en-US"/>
        </a:p>
      </dgm:t>
    </dgm:pt>
    <dgm:pt modelId="{41DB962D-50AE-48D7-BAAD-FAC79EF98331}" type="asst">
      <dgm:prSet/>
      <dgm:spPr/>
      <dgm:t>
        <a:bodyPr/>
        <a:lstStyle/>
        <a:p>
          <a:r>
            <a:rPr lang="en-US"/>
            <a:t>Did we address the right root cause?</a:t>
          </a:r>
        </a:p>
      </dgm:t>
    </dgm:pt>
    <dgm:pt modelId="{6FF9A715-545A-42DF-A76E-E5BC9F64B8DF}" type="parTrans" cxnId="{F178C654-820E-4C27-9C9D-0775DC7A6028}">
      <dgm:prSet/>
      <dgm:spPr/>
      <dgm:t>
        <a:bodyPr/>
        <a:lstStyle/>
        <a:p>
          <a:endParaRPr lang="en-US"/>
        </a:p>
      </dgm:t>
    </dgm:pt>
    <dgm:pt modelId="{1E28278C-EB3F-496D-A8D7-DDE52AA7F5C3}" type="sibTrans" cxnId="{F178C654-820E-4C27-9C9D-0775DC7A6028}">
      <dgm:prSet/>
      <dgm:spPr/>
      <dgm:t>
        <a:bodyPr/>
        <a:lstStyle/>
        <a:p>
          <a:endParaRPr lang="en-US"/>
        </a:p>
      </dgm:t>
    </dgm:pt>
    <dgm:pt modelId="{5685D9AD-8FB2-4979-A676-BC69EC698517}" type="asst">
      <dgm:prSet/>
      <dgm:spPr/>
      <dgm:t>
        <a:bodyPr/>
        <a:lstStyle/>
        <a:p>
          <a:r>
            <a:rPr lang="en-US"/>
            <a:t>Are there obstacles to implementation?</a:t>
          </a:r>
        </a:p>
      </dgm:t>
    </dgm:pt>
    <dgm:pt modelId="{CB715F0B-711C-4BAC-9DFF-7993F7FE1945}" type="parTrans" cxnId="{5166C854-63C4-4744-B1C5-273457796766}">
      <dgm:prSet/>
      <dgm:spPr/>
      <dgm:t>
        <a:bodyPr/>
        <a:lstStyle/>
        <a:p>
          <a:endParaRPr lang="en-US"/>
        </a:p>
      </dgm:t>
    </dgm:pt>
    <dgm:pt modelId="{7D8F9BFF-160D-48EF-BFF6-8AD367DDCBB0}" type="sibTrans" cxnId="{5166C854-63C4-4744-B1C5-273457796766}">
      <dgm:prSet/>
      <dgm:spPr/>
      <dgm:t>
        <a:bodyPr/>
        <a:lstStyle/>
        <a:p>
          <a:endParaRPr lang="en-US"/>
        </a:p>
      </dgm:t>
    </dgm:pt>
    <dgm:pt modelId="{5B9B1E3C-3CEF-470D-B1B2-022B238E58F2}" type="asst">
      <dgm:prSet/>
      <dgm:spPr/>
      <dgm:t>
        <a:bodyPr/>
        <a:lstStyle/>
        <a:p>
          <a:r>
            <a:rPr lang="en-US"/>
            <a:t>Yes</a:t>
          </a:r>
        </a:p>
      </dgm:t>
    </dgm:pt>
    <dgm:pt modelId="{9AD03A56-DB8E-467E-A126-A861FC5F11FB}" type="parTrans" cxnId="{90432056-0D9F-4EC6-BF43-32DE24FA1952}">
      <dgm:prSet/>
      <dgm:spPr/>
      <dgm:t>
        <a:bodyPr/>
        <a:lstStyle/>
        <a:p>
          <a:endParaRPr lang="en-US"/>
        </a:p>
      </dgm:t>
    </dgm:pt>
    <dgm:pt modelId="{B2F92628-648A-4C2A-BCFC-C55D326A0E4B}" type="sibTrans" cxnId="{90432056-0D9F-4EC6-BF43-32DE24FA1952}">
      <dgm:prSet/>
      <dgm:spPr/>
      <dgm:t>
        <a:bodyPr/>
        <a:lstStyle/>
        <a:p>
          <a:endParaRPr lang="en-US"/>
        </a:p>
      </dgm:t>
    </dgm:pt>
    <dgm:pt modelId="{B8C34ED7-4FD4-410F-AB18-147132F586F0}" type="asst">
      <dgm:prSet/>
      <dgm:spPr/>
      <dgm:t>
        <a:bodyPr/>
        <a:lstStyle/>
        <a:p>
          <a:r>
            <a:rPr lang="en-US"/>
            <a:t>No</a:t>
          </a:r>
        </a:p>
      </dgm:t>
    </dgm:pt>
    <dgm:pt modelId="{7912D9F9-D16C-46B7-9AD1-F99118F48CD4}" type="parTrans" cxnId="{951B90D5-B50D-46D5-8551-70D2E9090918}">
      <dgm:prSet/>
      <dgm:spPr/>
      <dgm:t>
        <a:bodyPr/>
        <a:lstStyle/>
        <a:p>
          <a:endParaRPr lang="en-US"/>
        </a:p>
      </dgm:t>
    </dgm:pt>
    <dgm:pt modelId="{3C37C6C8-CBF3-4A60-B107-8F8A52036800}" type="sibTrans" cxnId="{951B90D5-B50D-46D5-8551-70D2E9090918}">
      <dgm:prSet/>
      <dgm:spPr/>
      <dgm:t>
        <a:bodyPr/>
        <a:lstStyle/>
        <a:p>
          <a:endParaRPr lang="en-US"/>
        </a:p>
      </dgm:t>
    </dgm:pt>
    <dgm:pt modelId="{A79ECBCB-FC9A-423E-ABAB-6D774967812A}" type="asst">
      <dgm:prSet/>
      <dgm:spPr/>
      <dgm:t>
        <a:bodyPr/>
        <a:lstStyle/>
        <a:p>
          <a:r>
            <a:rPr lang="en-US"/>
            <a:t>Yes</a:t>
          </a:r>
        </a:p>
      </dgm:t>
    </dgm:pt>
    <dgm:pt modelId="{F4DC121F-0B4B-4FEE-9369-96112F544FD8}" type="parTrans" cxnId="{6B81F622-AF18-4CEE-B6C0-6BBDBA9CC314}">
      <dgm:prSet/>
      <dgm:spPr/>
      <dgm:t>
        <a:bodyPr/>
        <a:lstStyle/>
        <a:p>
          <a:endParaRPr lang="en-US"/>
        </a:p>
      </dgm:t>
    </dgm:pt>
    <dgm:pt modelId="{82A8A08D-3775-42AA-A030-28AEAF20552E}" type="sibTrans" cxnId="{6B81F622-AF18-4CEE-B6C0-6BBDBA9CC314}">
      <dgm:prSet/>
      <dgm:spPr/>
      <dgm:t>
        <a:bodyPr/>
        <a:lstStyle/>
        <a:p>
          <a:endParaRPr lang="en-US"/>
        </a:p>
      </dgm:t>
    </dgm:pt>
    <dgm:pt modelId="{898B3027-F9C9-4E8B-91AB-100B1E617144}" type="asst">
      <dgm:prSet/>
      <dgm:spPr/>
      <dgm:t>
        <a:bodyPr/>
        <a:lstStyle/>
        <a:p>
          <a:r>
            <a:rPr lang="en-US" dirty="0"/>
            <a:t>Modify plan to better address cause.</a:t>
          </a:r>
        </a:p>
      </dgm:t>
    </dgm:pt>
    <dgm:pt modelId="{E436CA63-3159-4396-966B-10DC7A05D76C}" type="parTrans" cxnId="{D4A4E06F-7317-42FC-BDD2-909397A30787}">
      <dgm:prSet/>
      <dgm:spPr/>
      <dgm:t>
        <a:bodyPr/>
        <a:lstStyle/>
        <a:p>
          <a:endParaRPr lang="en-US"/>
        </a:p>
      </dgm:t>
    </dgm:pt>
    <dgm:pt modelId="{DE2C8660-4C65-4F83-B0F1-F7E92C567B06}" type="sibTrans" cxnId="{D4A4E06F-7317-42FC-BDD2-909397A30787}">
      <dgm:prSet/>
      <dgm:spPr/>
      <dgm:t>
        <a:bodyPr/>
        <a:lstStyle/>
        <a:p>
          <a:endParaRPr lang="en-US"/>
        </a:p>
      </dgm:t>
    </dgm:pt>
    <dgm:pt modelId="{C9AA85CC-1E11-4674-846B-CC5DB7A60F6F}" type="asst">
      <dgm:prSet/>
      <dgm:spPr/>
      <dgm:t>
        <a:bodyPr/>
        <a:lstStyle/>
        <a:p>
          <a:r>
            <a:rPr lang="en-US"/>
            <a:t>No</a:t>
          </a:r>
        </a:p>
      </dgm:t>
    </dgm:pt>
    <dgm:pt modelId="{EBB9EC37-5093-4D50-B29A-26172334EA7D}" type="parTrans" cxnId="{67C65FFB-2F08-4B3B-B899-4443BB4D4D05}">
      <dgm:prSet/>
      <dgm:spPr/>
      <dgm:t>
        <a:bodyPr/>
        <a:lstStyle/>
        <a:p>
          <a:endParaRPr lang="en-US"/>
        </a:p>
      </dgm:t>
    </dgm:pt>
    <dgm:pt modelId="{60099171-7F1D-4274-B186-E54385DC2052}" type="sibTrans" cxnId="{67C65FFB-2F08-4B3B-B899-4443BB4D4D05}">
      <dgm:prSet/>
      <dgm:spPr/>
      <dgm:t>
        <a:bodyPr/>
        <a:lstStyle/>
        <a:p>
          <a:endParaRPr lang="en-US"/>
        </a:p>
      </dgm:t>
    </dgm:pt>
    <dgm:pt modelId="{C2FA5743-ED50-4B58-AC0B-90D15BA5AE5E}" type="asst">
      <dgm:prSet/>
      <dgm:spPr/>
      <dgm:t>
        <a:bodyPr/>
        <a:lstStyle/>
        <a:p>
          <a:r>
            <a:rPr lang="en-US" dirty="0"/>
            <a:t>Go back to data to determine root cause.</a:t>
          </a:r>
        </a:p>
      </dgm:t>
    </dgm:pt>
    <dgm:pt modelId="{AE26BB88-625D-43C6-B537-142BC320618D}" type="parTrans" cxnId="{D95D3EA7-51A4-4A04-929F-C48D2D3056B6}">
      <dgm:prSet/>
      <dgm:spPr/>
      <dgm:t>
        <a:bodyPr/>
        <a:lstStyle/>
        <a:p>
          <a:endParaRPr lang="en-US"/>
        </a:p>
      </dgm:t>
    </dgm:pt>
    <dgm:pt modelId="{1E2AB406-7669-4F8A-B065-D051570F338C}" type="sibTrans" cxnId="{D95D3EA7-51A4-4A04-929F-C48D2D3056B6}">
      <dgm:prSet/>
      <dgm:spPr/>
      <dgm:t>
        <a:bodyPr/>
        <a:lstStyle/>
        <a:p>
          <a:endParaRPr lang="en-US"/>
        </a:p>
      </dgm:t>
    </dgm:pt>
    <dgm:pt modelId="{5CC3C9EF-5C6F-4DD4-867B-35A5EC280676}" type="asst">
      <dgm:prSet/>
      <dgm:spPr/>
      <dgm:t>
        <a:bodyPr/>
        <a:lstStyle/>
        <a:p>
          <a:r>
            <a:rPr lang="en-US" dirty="0"/>
            <a:t>Address obstacles.</a:t>
          </a:r>
        </a:p>
      </dgm:t>
    </dgm:pt>
    <dgm:pt modelId="{E3964E72-4385-428B-A869-9B5E5D58802D}" type="parTrans" cxnId="{C96FB897-346B-452C-9E01-A754537F1294}">
      <dgm:prSet/>
      <dgm:spPr/>
      <dgm:t>
        <a:bodyPr/>
        <a:lstStyle/>
        <a:p>
          <a:endParaRPr lang="en-US"/>
        </a:p>
      </dgm:t>
    </dgm:pt>
    <dgm:pt modelId="{CFE8EEAD-7C75-4F03-8377-0641C0C1B6B7}" type="sibTrans" cxnId="{C96FB897-346B-452C-9E01-A754537F1294}">
      <dgm:prSet/>
      <dgm:spPr/>
      <dgm:t>
        <a:bodyPr/>
        <a:lstStyle/>
        <a:p>
          <a:endParaRPr lang="en-US"/>
        </a:p>
      </dgm:t>
    </dgm:pt>
    <dgm:pt modelId="{CFFEDEF4-496C-4060-B079-E4AF14561824}" type="asst">
      <dgm:prSet/>
      <dgm:spPr/>
      <dgm:t>
        <a:bodyPr/>
        <a:lstStyle/>
        <a:p>
          <a:r>
            <a:rPr lang="en-US" dirty="0"/>
            <a:t>Implement plan.</a:t>
          </a:r>
        </a:p>
      </dgm:t>
    </dgm:pt>
    <dgm:pt modelId="{ED7BF8A3-0B06-4B9B-9DDC-7F836FB71DE7}" type="parTrans" cxnId="{3AEE9720-547A-4613-9EC8-7191E2B23606}">
      <dgm:prSet/>
      <dgm:spPr/>
      <dgm:t>
        <a:bodyPr/>
        <a:lstStyle/>
        <a:p>
          <a:endParaRPr lang="en-US"/>
        </a:p>
      </dgm:t>
    </dgm:pt>
    <dgm:pt modelId="{A9AE66C9-076C-4EAD-873F-9D369E617E07}" type="sibTrans" cxnId="{3AEE9720-547A-4613-9EC8-7191E2B23606}">
      <dgm:prSet/>
      <dgm:spPr/>
      <dgm:t>
        <a:bodyPr/>
        <a:lstStyle/>
        <a:p>
          <a:endParaRPr lang="en-US"/>
        </a:p>
      </dgm:t>
    </dgm:pt>
    <dgm:pt modelId="{38D96A72-1A11-4CF5-AAFE-5D2266F05EF5}" type="pres">
      <dgm:prSet presAssocID="{5E4BE160-98D7-46D1-8085-FD3472E37F4D}" presName="hierChild1" presStyleCnt="0">
        <dgm:presLayoutVars>
          <dgm:chPref val="1"/>
          <dgm:dir/>
          <dgm:animOne val="branch"/>
          <dgm:animLvl val="lvl"/>
          <dgm:resizeHandles/>
        </dgm:presLayoutVars>
      </dgm:prSet>
      <dgm:spPr/>
    </dgm:pt>
    <dgm:pt modelId="{BB60871B-881C-4B46-BA3D-599434FEC4E9}" type="pres">
      <dgm:prSet presAssocID="{F6A9B146-FBB5-4543-BB1D-76ECF3707729}" presName="hierRoot1" presStyleCnt="0"/>
      <dgm:spPr/>
    </dgm:pt>
    <dgm:pt modelId="{49A43B2A-0CC9-41E4-995B-98FCEA67A474}" type="pres">
      <dgm:prSet presAssocID="{F6A9B146-FBB5-4543-BB1D-76ECF3707729}" presName="composite" presStyleCnt="0"/>
      <dgm:spPr/>
    </dgm:pt>
    <dgm:pt modelId="{42057929-8FAB-4591-B58C-F32CA232FA94}" type="pres">
      <dgm:prSet presAssocID="{F6A9B146-FBB5-4543-BB1D-76ECF3707729}" presName="background" presStyleLbl="node0" presStyleIdx="0" presStyleCnt="1"/>
      <dgm:spPr/>
    </dgm:pt>
    <dgm:pt modelId="{093997EF-6B06-43FC-A74A-9CEFF9A0825C}" type="pres">
      <dgm:prSet presAssocID="{F6A9B146-FBB5-4543-BB1D-76ECF3707729}" presName="text" presStyleLbl="fgAcc0" presStyleIdx="0" presStyleCnt="1">
        <dgm:presLayoutVars>
          <dgm:chPref val="3"/>
        </dgm:presLayoutVars>
      </dgm:prSet>
      <dgm:spPr/>
    </dgm:pt>
    <dgm:pt modelId="{BE6667AA-C600-40C5-9967-EAE30DCC86C8}" type="pres">
      <dgm:prSet presAssocID="{F6A9B146-FBB5-4543-BB1D-76ECF3707729}" presName="hierChild2" presStyleCnt="0"/>
      <dgm:spPr/>
    </dgm:pt>
    <dgm:pt modelId="{19335384-057E-46C4-ACCF-1D9380EB83C4}" type="pres">
      <dgm:prSet presAssocID="{87A40484-F612-450C-8D3A-DCA12584C8F1}" presName="Name10" presStyleLbl="parChTrans1D2" presStyleIdx="0" presStyleCnt="2"/>
      <dgm:spPr/>
    </dgm:pt>
    <dgm:pt modelId="{98889572-23C7-4B5C-B659-C8078846C893}" type="pres">
      <dgm:prSet presAssocID="{39750CEF-1A98-4F32-962C-14980C3B945E}" presName="hierRoot2" presStyleCnt="0"/>
      <dgm:spPr/>
    </dgm:pt>
    <dgm:pt modelId="{07236CA5-F3D4-4C97-931F-6D26BDEEFDA0}" type="pres">
      <dgm:prSet presAssocID="{39750CEF-1A98-4F32-962C-14980C3B945E}" presName="composite2" presStyleCnt="0"/>
      <dgm:spPr/>
    </dgm:pt>
    <dgm:pt modelId="{56067466-40A1-4FE2-8740-32E71CE14A02}" type="pres">
      <dgm:prSet presAssocID="{39750CEF-1A98-4F32-962C-14980C3B945E}" presName="background2" presStyleLbl="asst1" presStyleIdx="0" presStyleCnt="13"/>
      <dgm:spPr/>
    </dgm:pt>
    <dgm:pt modelId="{1100CBCA-D8AA-409D-AD5E-CE26287A2581}" type="pres">
      <dgm:prSet presAssocID="{39750CEF-1A98-4F32-962C-14980C3B945E}" presName="text2" presStyleLbl="fgAcc2" presStyleIdx="0" presStyleCnt="2">
        <dgm:presLayoutVars>
          <dgm:chPref val="3"/>
        </dgm:presLayoutVars>
      </dgm:prSet>
      <dgm:spPr/>
    </dgm:pt>
    <dgm:pt modelId="{9E6AD7D1-CFDF-4AFC-9D3C-BE21CA1A9409}" type="pres">
      <dgm:prSet presAssocID="{39750CEF-1A98-4F32-962C-14980C3B945E}" presName="hierChild3" presStyleCnt="0"/>
      <dgm:spPr/>
    </dgm:pt>
    <dgm:pt modelId="{E6E77539-7661-4395-8E64-9F8880349696}" type="pres">
      <dgm:prSet presAssocID="{5585D49F-C27F-40BB-9BDF-464EC3FB25AD}" presName="Name17" presStyleLbl="parChTrans1D3" presStyleIdx="0" presStyleCnt="3"/>
      <dgm:spPr/>
    </dgm:pt>
    <dgm:pt modelId="{8A117671-64FD-4509-9E0B-7CD2EB397C35}" type="pres">
      <dgm:prSet presAssocID="{AB750DD7-7D0A-471A-96F6-7192FFA79C03}" presName="hierRoot3" presStyleCnt="0"/>
      <dgm:spPr/>
    </dgm:pt>
    <dgm:pt modelId="{C31493CC-9734-46FC-8894-E9AB4801E4F5}" type="pres">
      <dgm:prSet presAssocID="{AB750DD7-7D0A-471A-96F6-7192FFA79C03}" presName="composite3" presStyleCnt="0"/>
      <dgm:spPr/>
    </dgm:pt>
    <dgm:pt modelId="{CBF40282-D081-4FB9-9A93-B604A33CAE8D}" type="pres">
      <dgm:prSet presAssocID="{AB750DD7-7D0A-471A-96F6-7192FFA79C03}" presName="background3" presStyleLbl="asst1" presStyleIdx="1" presStyleCnt="13"/>
      <dgm:spPr/>
    </dgm:pt>
    <dgm:pt modelId="{3046633E-3E3D-43FD-8AAD-29A6FA3E7F83}" type="pres">
      <dgm:prSet presAssocID="{AB750DD7-7D0A-471A-96F6-7192FFA79C03}" presName="text3" presStyleLbl="fgAcc3" presStyleIdx="0" presStyleCnt="3">
        <dgm:presLayoutVars>
          <dgm:chPref val="3"/>
        </dgm:presLayoutVars>
      </dgm:prSet>
      <dgm:spPr/>
    </dgm:pt>
    <dgm:pt modelId="{67C4C0FA-6B6D-46E8-A585-2436EF592C93}" type="pres">
      <dgm:prSet presAssocID="{AB750DD7-7D0A-471A-96F6-7192FFA79C03}" presName="hierChild4" presStyleCnt="0"/>
      <dgm:spPr/>
    </dgm:pt>
    <dgm:pt modelId="{35309722-E6E8-4F64-8C53-ABD868A757E4}" type="pres">
      <dgm:prSet presAssocID="{F4DC121F-0B4B-4FEE-9369-96112F544FD8}" presName="Name23" presStyleLbl="parChTrans1D4" presStyleIdx="0" presStyleCnt="8"/>
      <dgm:spPr/>
    </dgm:pt>
    <dgm:pt modelId="{57354DC5-4CEE-4529-BA9E-D31CD8708732}" type="pres">
      <dgm:prSet presAssocID="{A79ECBCB-FC9A-423E-ABAB-6D774967812A}" presName="hierRoot4" presStyleCnt="0"/>
      <dgm:spPr/>
    </dgm:pt>
    <dgm:pt modelId="{E86748A9-191C-494A-8C4C-066ABB98B9DF}" type="pres">
      <dgm:prSet presAssocID="{A79ECBCB-FC9A-423E-ABAB-6D774967812A}" presName="composite4" presStyleCnt="0"/>
      <dgm:spPr/>
    </dgm:pt>
    <dgm:pt modelId="{00C7A1DB-D9D6-4DA6-8ACB-190F206D1C26}" type="pres">
      <dgm:prSet presAssocID="{A79ECBCB-FC9A-423E-ABAB-6D774967812A}" presName="background4" presStyleLbl="asst1" presStyleIdx="2" presStyleCnt="13"/>
      <dgm:spPr/>
    </dgm:pt>
    <dgm:pt modelId="{C60774CE-2129-481C-A1BD-6578D02179B7}" type="pres">
      <dgm:prSet presAssocID="{A79ECBCB-FC9A-423E-ABAB-6D774967812A}" presName="text4" presStyleLbl="fgAcc4" presStyleIdx="0" presStyleCnt="8">
        <dgm:presLayoutVars>
          <dgm:chPref val="3"/>
        </dgm:presLayoutVars>
      </dgm:prSet>
      <dgm:spPr/>
    </dgm:pt>
    <dgm:pt modelId="{298691EB-F3F4-40D3-8A0C-65C9EBB29509}" type="pres">
      <dgm:prSet presAssocID="{A79ECBCB-FC9A-423E-ABAB-6D774967812A}" presName="hierChild5" presStyleCnt="0"/>
      <dgm:spPr/>
    </dgm:pt>
    <dgm:pt modelId="{7EB785BC-A3E5-485C-ABBB-A4BAFC1DAE96}" type="pres">
      <dgm:prSet presAssocID="{E436CA63-3159-4396-966B-10DC7A05D76C}" presName="Name23" presStyleLbl="parChTrans1D4" presStyleIdx="1" presStyleCnt="8"/>
      <dgm:spPr/>
    </dgm:pt>
    <dgm:pt modelId="{F8E0736D-CCAE-4987-803A-B954406385C9}" type="pres">
      <dgm:prSet presAssocID="{898B3027-F9C9-4E8B-91AB-100B1E617144}" presName="hierRoot4" presStyleCnt="0"/>
      <dgm:spPr/>
    </dgm:pt>
    <dgm:pt modelId="{ECA7299F-8D1B-4836-B594-7838E987343B}" type="pres">
      <dgm:prSet presAssocID="{898B3027-F9C9-4E8B-91AB-100B1E617144}" presName="composite4" presStyleCnt="0"/>
      <dgm:spPr/>
    </dgm:pt>
    <dgm:pt modelId="{20DCB3F3-A017-47B8-8E4D-0FFCC57FBC57}" type="pres">
      <dgm:prSet presAssocID="{898B3027-F9C9-4E8B-91AB-100B1E617144}" presName="background4" presStyleLbl="asst1" presStyleIdx="3" presStyleCnt="13"/>
      <dgm:spPr/>
    </dgm:pt>
    <dgm:pt modelId="{FB3A066A-34B9-4685-88CF-1C7E3C1F5CC2}" type="pres">
      <dgm:prSet presAssocID="{898B3027-F9C9-4E8B-91AB-100B1E617144}" presName="text4" presStyleLbl="fgAcc4" presStyleIdx="1" presStyleCnt="8">
        <dgm:presLayoutVars>
          <dgm:chPref val="3"/>
        </dgm:presLayoutVars>
      </dgm:prSet>
      <dgm:spPr/>
    </dgm:pt>
    <dgm:pt modelId="{51CCB0ED-DE7A-4100-8B40-00B5202C8268}" type="pres">
      <dgm:prSet presAssocID="{898B3027-F9C9-4E8B-91AB-100B1E617144}" presName="hierChild5" presStyleCnt="0"/>
      <dgm:spPr/>
    </dgm:pt>
    <dgm:pt modelId="{472A7443-3610-4432-8117-50BC8FAA5042}" type="pres">
      <dgm:prSet presAssocID="{EBB9EC37-5093-4D50-B29A-26172334EA7D}" presName="Name23" presStyleLbl="parChTrans1D4" presStyleIdx="2" presStyleCnt="8"/>
      <dgm:spPr/>
    </dgm:pt>
    <dgm:pt modelId="{E8E26A47-7995-416F-B45C-4957DA2A0ADA}" type="pres">
      <dgm:prSet presAssocID="{C9AA85CC-1E11-4674-846B-CC5DB7A60F6F}" presName="hierRoot4" presStyleCnt="0"/>
      <dgm:spPr/>
    </dgm:pt>
    <dgm:pt modelId="{3EA6A6C9-E7A5-470C-AB77-201E5DE51B8D}" type="pres">
      <dgm:prSet presAssocID="{C9AA85CC-1E11-4674-846B-CC5DB7A60F6F}" presName="composite4" presStyleCnt="0"/>
      <dgm:spPr/>
    </dgm:pt>
    <dgm:pt modelId="{E172E1E0-E043-43DA-8E86-12DDC7B0C458}" type="pres">
      <dgm:prSet presAssocID="{C9AA85CC-1E11-4674-846B-CC5DB7A60F6F}" presName="background4" presStyleLbl="asst1" presStyleIdx="4" presStyleCnt="13"/>
      <dgm:spPr/>
    </dgm:pt>
    <dgm:pt modelId="{A09EB754-BF43-4FD2-8851-C4D8E59CB007}" type="pres">
      <dgm:prSet presAssocID="{C9AA85CC-1E11-4674-846B-CC5DB7A60F6F}" presName="text4" presStyleLbl="fgAcc4" presStyleIdx="2" presStyleCnt="8">
        <dgm:presLayoutVars>
          <dgm:chPref val="3"/>
        </dgm:presLayoutVars>
      </dgm:prSet>
      <dgm:spPr/>
    </dgm:pt>
    <dgm:pt modelId="{075373BF-5842-4968-80B5-E2CE1487478F}" type="pres">
      <dgm:prSet presAssocID="{C9AA85CC-1E11-4674-846B-CC5DB7A60F6F}" presName="hierChild5" presStyleCnt="0"/>
      <dgm:spPr/>
    </dgm:pt>
    <dgm:pt modelId="{4D1034B7-C3C6-4539-A185-454FA1B746F5}" type="pres">
      <dgm:prSet presAssocID="{AE26BB88-625D-43C6-B537-142BC320618D}" presName="Name23" presStyleLbl="parChTrans1D4" presStyleIdx="3" presStyleCnt="8"/>
      <dgm:spPr/>
    </dgm:pt>
    <dgm:pt modelId="{9ECD8360-10E9-4A15-AD06-8AD000628824}" type="pres">
      <dgm:prSet presAssocID="{C2FA5743-ED50-4B58-AC0B-90D15BA5AE5E}" presName="hierRoot4" presStyleCnt="0"/>
      <dgm:spPr/>
    </dgm:pt>
    <dgm:pt modelId="{DC108C8C-39A9-4083-B380-4C420AF9E0D3}" type="pres">
      <dgm:prSet presAssocID="{C2FA5743-ED50-4B58-AC0B-90D15BA5AE5E}" presName="composite4" presStyleCnt="0"/>
      <dgm:spPr/>
    </dgm:pt>
    <dgm:pt modelId="{AB9715B1-BF1E-4E06-AA02-9748E1911CCA}" type="pres">
      <dgm:prSet presAssocID="{C2FA5743-ED50-4B58-AC0B-90D15BA5AE5E}" presName="background4" presStyleLbl="asst1" presStyleIdx="5" presStyleCnt="13"/>
      <dgm:spPr/>
    </dgm:pt>
    <dgm:pt modelId="{F37ADE94-F97A-41D3-949D-03738558EC2E}" type="pres">
      <dgm:prSet presAssocID="{C2FA5743-ED50-4B58-AC0B-90D15BA5AE5E}" presName="text4" presStyleLbl="fgAcc4" presStyleIdx="3" presStyleCnt="8">
        <dgm:presLayoutVars>
          <dgm:chPref val="3"/>
        </dgm:presLayoutVars>
      </dgm:prSet>
      <dgm:spPr/>
    </dgm:pt>
    <dgm:pt modelId="{A4292AC2-8545-408C-A6E1-51EFF1FE6A09}" type="pres">
      <dgm:prSet presAssocID="{C2FA5743-ED50-4B58-AC0B-90D15BA5AE5E}" presName="hierChild5" presStyleCnt="0"/>
      <dgm:spPr/>
    </dgm:pt>
    <dgm:pt modelId="{1A2E3E32-B855-47DE-8DD1-85730CEDEDF0}" type="pres">
      <dgm:prSet presAssocID="{6FF9A715-545A-42DF-A76E-E5BC9F64B8DF}" presName="Name17" presStyleLbl="parChTrans1D3" presStyleIdx="1" presStyleCnt="3"/>
      <dgm:spPr/>
    </dgm:pt>
    <dgm:pt modelId="{D23EE409-7895-4D2C-85D0-CDE29CB138E6}" type="pres">
      <dgm:prSet presAssocID="{41DB962D-50AE-48D7-BAAD-FAC79EF98331}" presName="hierRoot3" presStyleCnt="0"/>
      <dgm:spPr/>
    </dgm:pt>
    <dgm:pt modelId="{5B379DC6-C88F-49EB-8F96-D4CD2D8C83F5}" type="pres">
      <dgm:prSet presAssocID="{41DB962D-50AE-48D7-BAAD-FAC79EF98331}" presName="composite3" presStyleCnt="0"/>
      <dgm:spPr/>
    </dgm:pt>
    <dgm:pt modelId="{478B9DCF-1E10-4491-A88E-C794E619C873}" type="pres">
      <dgm:prSet presAssocID="{41DB962D-50AE-48D7-BAAD-FAC79EF98331}" presName="background3" presStyleLbl="asst1" presStyleIdx="6" presStyleCnt="13"/>
      <dgm:spPr/>
    </dgm:pt>
    <dgm:pt modelId="{9EDAAAC2-216B-4DB5-ACF8-9955CE2D96FD}" type="pres">
      <dgm:prSet presAssocID="{41DB962D-50AE-48D7-BAAD-FAC79EF98331}" presName="text3" presStyleLbl="fgAcc3" presStyleIdx="1" presStyleCnt="3">
        <dgm:presLayoutVars>
          <dgm:chPref val="3"/>
        </dgm:presLayoutVars>
      </dgm:prSet>
      <dgm:spPr/>
    </dgm:pt>
    <dgm:pt modelId="{F13C11A6-93A8-4632-A12E-5D89644843A8}" type="pres">
      <dgm:prSet presAssocID="{41DB962D-50AE-48D7-BAAD-FAC79EF98331}" presName="hierChild4" presStyleCnt="0"/>
      <dgm:spPr/>
    </dgm:pt>
    <dgm:pt modelId="{26DAE328-1077-4CE4-BD19-B805CEADEE96}" type="pres">
      <dgm:prSet presAssocID="{78C93597-1F1D-4729-9E6C-E0F4BD418FB5}" presName="Name10" presStyleLbl="parChTrans1D2" presStyleIdx="1" presStyleCnt="2"/>
      <dgm:spPr/>
    </dgm:pt>
    <dgm:pt modelId="{4086C8CE-9A45-48AC-B08A-4D599634FBBA}" type="pres">
      <dgm:prSet presAssocID="{4FAED047-B6D0-49FD-9943-D878CBAFC8DE}" presName="hierRoot2" presStyleCnt="0"/>
      <dgm:spPr/>
    </dgm:pt>
    <dgm:pt modelId="{DA34C430-9E59-4EC8-A6C4-53D20A4F874B}" type="pres">
      <dgm:prSet presAssocID="{4FAED047-B6D0-49FD-9943-D878CBAFC8DE}" presName="composite2" presStyleCnt="0"/>
      <dgm:spPr/>
    </dgm:pt>
    <dgm:pt modelId="{DB794447-CCF6-4FF9-AAD9-3A2DA2B42D12}" type="pres">
      <dgm:prSet presAssocID="{4FAED047-B6D0-49FD-9943-D878CBAFC8DE}" presName="background2" presStyleLbl="asst1" presStyleIdx="7" presStyleCnt="13"/>
      <dgm:spPr/>
    </dgm:pt>
    <dgm:pt modelId="{84E9B5F0-28C0-4DD3-9A55-572025F1F7FB}" type="pres">
      <dgm:prSet presAssocID="{4FAED047-B6D0-49FD-9943-D878CBAFC8DE}" presName="text2" presStyleLbl="fgAcc2" presStyleIdx="1" presStyleCnt="2">
        <dgm:presLayoutVars>
          <dgm:chPref val="3"/>
        </dgm:presLayoutVars>
      </dgm:prSet>
      <dgm:spPr/>
    </dgm:pt>
    <dgm:pt modelId="{AB4EDE21-B403-459E-887F-74093FD914B7}" type="pres">
      <dgm:prSet presAssocID="{4FAED047-B6D0-49FD-9943-D878CBAFC8DE}" presName="hierChild3" presStyleCnt="0"/>
      <dgm:spPr/>
    </dgm:pt>
    <dgm:pt modelId="{4D37F249-1D54-4BE2-93D9-6DE94F4637ED}" type="pres">
      <dgm:prSet presAssocID="{CB715F0B-711C-4BAC-9DFF-7993F7FE1945}" presName="Name17" presStyleLbl="parChTrans1D3" presStyleIdx="2" presStyleCnt="3"/>
      <dgm:spPr/>
    </dgm:pt>
    <dgm:pt modelId="{61FD01AA-8149-4F61-9628-4A536CABD2DB}" type="pres">
      <dgm:prSet presAssocID="{5685D9AD-8FB2-4979-A676-BC69EC698517}" presName="hierRoot3" presStyleCnt="0"/>
      <dgm:spPr/>
    </dgm:pt>
    <dgm:pt modelId="{BF593D97-823A-4376-9F88-2DEE723CCC54}" type="pres">
      <dgm:prSet presAssocID="{5685D9AD-8FB2-4979-A676-BC69EC698517}" presName="composite3" presStyleCnt="0"/>
      <dgm:spPr/>
    </dgm:pt>
    <dgm:pt modelId="{3C3B1DFB-5263-48B1-BBF0-321D6F5811CC}" type="pres">
      <dgm:prSet presAssocID="{5685D9AD-8FB2-4979-A676-BC69EC698517}" presName="background3" presStyleLbl="asst1" presStyleIdx="8" presStyleCnt="13"/>
      <dgm:spPr/>
    </dgm:pt>
    <dgm:pt modelId="{06997FDF-9425-4695-93CA-CB11FA00027D}" type="pres">
      <dgm:prSet presAssocID="{5685D9AD-8FB2-4979-A676-BC69EC698517}" presName="text3" presStyleLbl="fgAcc3" presStyleIdx="2" presStyleCnt="3">
        <dgm:presLayoutVars>
          <dgm:chPref val="3"/>
        </dgm:presLayoutVars>
      </dgm:prSet>
      <dgm:spPr/>
    </dgm:pt>
    <dgm:pt modelId="{980049E8-942F-4EF6-88A4-09B09F309D97}" type="pres">
      <dgm:prSet presAssocID="{5685D9AD-8FB2-4979-A676-BC69EC698517}" presName="hierChild4" presStyleCnt="0"/>
      <dgm:spPr/>
    </dgm:pt>
    <dgm:pt modelId="{76462DD5-BBA9-4509-9E38-EF43E9D4BF74}" type="pres">
      <dgm:prSet presAssocID="{9AD03A56-DB8E-467E-A126-A861FC5F11FB}" presName="Name23" presStyleLbl="parChTrans1D4" presStyleIdx="4" presStyleCnt="8"/>
      <dgm:spPr/>
    </dgm:pt>
    <dgm:pt modelId="{FBD1AF0C-B06C-430A-B46B-4172C30957EF}" type="pres">
      <dgm:prSet presAssocID="{5B9B1E3C-3CEF-470D-B1B2-022B238E58F2}" presName="hierRoot4" presStyleCnt="0"/>
      <dgm:spPr/>
    </dgm:pt>
    <dgm:pt modelId="{5B7DB809-97E9-4361-B51B-90028BCC7306}" type="pres">
      <dgm:prSet presAssocID="{5B9B1E3C-3CEF-470D-B1B2-022B238E58F2}" presName="composite4" presStyleCnt="0"/>
      <dgm:spPr/>
    </dgm:pt>
    <dgm:pt modelId="{7251C53D-36C9-4104-A397-ABC6D0DA9897}" type="pres">
      <dgm:prSet presAssocID="{5B9B1E3C-3CEF-470D-B1B2-022B238E58F2}" presName="background4" presStyleLbl="asst1" presStyleIdx="9" presStyleCnt="13"/>
      <dgm:spPr/>
    </dgm:pt>
    <dgm:pt modelId="{4A5324F1-9E12-44ED-9275-BE5BAED855B5}" type="pres">
      <dgm:prSet presAssocID="{5B9B1E3C-3CEF-470D-B1B2-022B238E58F2}" presName="text4" presStyleLbl="fgAcc4" presStyleIdx="4" presStyleCnt="8">
        <dgm:presLayoutVars>
          <dgm:chPref val="3"/>
        </dgm:presLayoutVars>
      </dgm:prSet>
      <dgm:spPr/>
    </dgm:pt>
    <dgm:pt modelId="{935AE6DA-2810-477F-A93F-F1341D3DE00E}" type="pres">
      <dgm:prSet presAssocID="{5B9B1E3C-3CEF-470D-B1B2-022B238E58F2}" presName="hierChild5" presStyleCnt="0"/>
      <dgm:spPr/>
    </dgm:pt>
    <dgm:pt modelId="{901152D3-880B-43BA-8DC8-191A887E026E}" type="pres">
      <dgm:prSet presAssocID="{E3964E72-4385-428B-A869-9B5E5D58802D}" presName="Name23" presStyleLbl="parChTrans1D4" presStyleIdx="5" presStyleCnt="8"/>
      <dgm:spPr/>
    </dgm:pt>
    <dgm:pt modelId="{0B50B86F-F752-436C-95DA-608B64344996}" type="pres">
      <dgm:prSet presAssocID="{5CC3C9EF-5C6F-4DD4-867B-35A5EC280676}" presName="hierRoot4" presStyleCnt="0"/>
      <dgm:spPr/>
    </dgm:pt>
    <dgm:pt modelId="{1FA30A2D-9AE1-4B09-B9B2-275D43688609}" type="pres">
      <dgm:prSet presAssocID="{5CC3C9EF-5C6F-4DD4-867B-35A5EC280676}" presName="composite4" presStyleCnt="0"/>
      <dgm:spPr/>
    </dgm:pt>
    <dgm:pt modelId="{FAC5F625-1173-4BAC-B6E4-3DC52227D8C4}" type="pres">
      <dgm:prSet presAssocID="{5CC3C9EF-5C6F-4DD4-867B-35A5EC280676}" presName="background4" presStyleLbl="asst1" presStyleIdx="10" presStyleCnt="13"/>
      <dgm:spPr/>
    </dgm:pt>
    <dgm:pt modelId="{A9489015-C0C0-4BC6-B351-2FEDAF134F91}" type="pres">
      <dgm:prSet presAssocID="{5CC3C9EF-5C6F-4DD4-867B-35A5EC280676}" presName="text4" presStyleLbl="fgAcc4" presStyleIdx="5" presStyleCnt="8">
        <dgm:presLayoutVars>
          <dgm:chPref val="3"/>
        </dgm:presLayoutVars>
      </dgm:prSet>
      <dgm:spPr/>
    </dgm:pt>
    <dgm:pt modelId="{8C6EDB9C-EB84-4462-927C-D6F18527C96E}" type="pres">
      <dgm:prSet presAssocID="{5CC3C9EF-5C6F-4DD4-867B-35A5EC280676}" presName="hierChild5" presStyleCnt="0"/>
      <dgm:spPr/>
    </dgm:pt>
    <dgm:pt modelId="{6317A0AD-8CCC-47E5-96A5-278FE31031B0}" type="pres">
      <dgm:prSet presAssocID="{7912D9F9-D16C-46B7-9AD1-F99118F48CD4}" presName="Name23" presStyleLbl="parChTrans1D4" presStyleIdx="6" presStyleCnt="8"/>
      <dgm:spPr/>
    </dgm:pt>
    <dgm:pt modelId="{5FC3EE43-50E7-42F0-A895-077B00364D01}" type="pres">
      <dgm:prSet presAssocID="{B8C34ED7-4FD4-410F-AB18-147132F586F0}" presName="hierRoot4" presStyleCnt="0"/>
      <dgm:spPr/>
    </dgm:pt>
    <dgm:pt modelId="{3C96B690-83B8-4175-96C1-2521A5C6EFCE}" type="pres">
      <dgm:prSet presAssocID="{B8C34ED7-4FD4-410F-AB18-147132F586F0}" presName="composite4" presStyleCnt="0"/>
      <dgm:spPr/>
    </dgm:pt>
    <dgm:pt modelId="{E3B99820-7B00-4C9E-8D67-6C99B054FDF9}" type="pres">
      <dgm:prSet presAssocID="{B8C34ED7-4FD4-410F-AB18-147132F586F0}" presName="background4" presStyleLbl="asst1" presStyleIdx="11" presStyleCnt="13"/>
      <dgm:spPr/>
    </dgm:pt>
    <dgm:pt modelId="{6297A05C-A900-4138-9A39-8A2DE93B4EDD}" type="pres">
      <dgm:prSet presAssocID="{B8C34ED7-4FD4-410F-AB18-147132F586F0}" presName="text4" presStyleLbl="fgAcc4" presStyleIdx="6" presStyleCnt="8">
        <dgm:presLayoutVars>
          <dgm:chPref val="3"/>
        </dgm:presLayoutVars>
      </dgm:prSet>
      <dgm:spPr/>
    </dgm:pt>
    <dgm:pt modelId="{1C82798E-3050-46DD-8E36-50987C9638D5}" type="pres">
      <dgm:prSet presAssocID="{B8C34ED7-4FD4-410F-AB18-147132F586F0}" presName="hierChild5" presStyleCnt="0"/>
      <dgm:spPr/>
    </dgm:pt>
    <dgm:pt modelId="{79F544DB-3363-45DB-A863-EACD8EDC13D3}" type="pres">
      <dgm:prSet presAssocID="{ED7BF8A3-0B06-4B9B-9DDC-7F836FB71DE7}" presName="Name23" presStyleLbl="parChTrans1D4" presStyleIdx="7" presStyleCnt="8"/>
      <dgm:spPr/>
    </dgm:pt>
    <dgm:pt modelId="{7BF0074B-637B-4A5C-8A9C-8C6EB7820BBC}" type="pres">
      <dgm:prSet presAssocID="{CFFEDEF4-496C-4060-B079-E4AF14561824}" presName="hierRoot4" presStyleCnt="0"/>
      <dgm:spPr/>
    </dgm:pt>
    <dgm:pt modelId="{1B521F64-09C0-4800-BF9F-ED27B7E6D7C3}" type="pres">
      <dgm:prSet presAssocID="{CFFEDEF4-496C-4060-B079-E4AF14561824}" presName="composite4" presStyleCnt="0"/>
      <dgm:spPr/>
    </dgm:pt>
    <dgm:pt modelId="{23EF2494-815C-41D7-B507-BF7972A4D0C7}" type="pres">
      <dgm:prSet presAssocID="{CFFEDEF4-496C-4060-B079-E4AF14561824}" presName="background4" presStyleLbl="asst1" presStyleIdx="12" presStyleCnt="13"/>
      <dgm:spPr/>
    </dgm:pt>
    <dgm:pt modelId="{D324D50E-CE04-4F5D-AB1B-31646F8D74B5}" type="pres">
      <dgm:prSet presAssocID="{CFFEDEF4-496C-4060-B079-E4AF14561824}" presName="text4" presStyleLbl="fgAcc4" presStyleIdx="7" presStyleCnt="8">
        <dgm:presLayoutVars>
          <dgm:chPref val="3"/>
        </dgm:presLayoutVars>
      </dgm:prSet>
      <dgm:spPr/>
    </dgm:pt>
    <dgm:pt modelId="{D3181010-A3B2-4A80-B6E9-D33B7A3C2842}" type="pres">
      <dgm:prSet presAssocID="{CFFEDEF4-496C-4060-B079-E4AF14561824}" presName="hierChild5" presStyleCnt="0"/>
      <dgm:spPr/>
    </dgm:pt>
  </dgm:ptLst>
  <dgm:cxnLst>
    <dgm:cxn modelId="{3AEE9720-547A-4613-9EC8-7191E2B23606}" srcId="{B8C34ED7-4FD4-410F-AB18-147132F586F0}" destId="{CFFEDEF4-496C-4060-B079-E4AF14561824}" srcOrd="0" destOrd="0" parTransId="{ED7BF8A3-0B06-4B9B-9DDC-7F836FB71DE7}" sibTransId="{A9AE66C9-076C-4EAD-873F-9D369E617E07}"/>
    <dgm:cxn modelId="{6B81F622-AF18-4CEE-B6C0-6BBDBA9CC314}" srcId="{AB750DD7-7D0A-471A-96F6-7192FFA79C03}" destId="{A79ECBCB-FC9A-423E-ABAB-6D774967812A}" srcOrd="0" destOrd="0" parTransId="{F4DC121F-0B4B-4FEE-9369-96112F544FD8}" sibTransId="{82A8A08D-3775-42AA-A030-28AEAF20552E}"/>
    <dgm:cxn modelId="{5D91C325-4D13-4292-9F76-7ABB314BD449}" type="presOf" srcId="{7912D9F9-D16C-46B7-9AD1-F99118F48CD4}" destId="{6317A0AD-8CCC-47E5-96A5-278FE31031B0}" srcOrd="0" destOrd="0" presId="urn:microsoft.com/office/officeart/2005/8/layout/hierarchy1"/>
    <dgm:cxn modelId="{6BD03A33-233D-4C89-868D-27F687544862}" type="presOf" srcId="{B8C34ED7-4FD4-410F-AB18-147132F586F0}" destId="{6297A05C-A900-4138-9A39-8A2DE93B4EDD}" srcOrd="0" destOrd="0" presId="urn:microsoft.com/office/officeart/2005/8/layout/hierarchy1"/>
    <dgm:cxn modelId="{30D0853C-11BC-44FE-90E4-620BACEBE2EF}" type="presOf" srcId="{41DB962D-50AE-48D7-BAAD-FAC79EF98331}" destId="{9EDAAAC2-216B-4DB5-ACF8-9955CE2D96FD}" srcOrd="0" destOrd="0" presId="urn:microsoft.com/office/officeart/2005/8/layout/hierarchy1"/>
    <dgm:cxn modelId="{E6955740-6CA8-4EB4-ADBB-34A01CC2DBA0}" type="presOf" srcId="{4FAED047-B6D0-49FD-9943-D878CBAFC8DE}" destId="{84E9B5F0-28C0-4DD3-9A55-572025F1F7FB}" srcOrd="0" destOrd="0" presId="urn:microsoft.com/office/officeart/2005/8/layout/hierarchy1"/>
    <dgm:cxn modelId="{3A2D625E-649D-4F44-953C-11F99F5AB2D5}" type="presOf" srcId="{6FF9A715-545A-42DF-A76E-E5BC9F64B8DF}" destId="{1A2E3E32-B855-47DE-8DD1-85730CEDEDF0}" srcOrd="0" destOrd="0" presId="urn:microsoft.com/office/officeart/2005/8/layout/hierarchy1"/>
    <dgm:cxn modelId="{6D5B506B-9377-41DF-828A-3D817D8B6A80}" type="presOf" srcId="{ED7BF8A3-0B06-4B9B-9DDC-7F836FB71DE7}" destId="{79F544DB-3363-45DB-A863-EACD8EDC13D3}" srcOrd="0" destOrd="0" presId="urn:microsoft.com/office/officeart/2005/8/layout/hierarchy1"/>
    <dgm:cxn modelId="{B6F8CB6C-E01A-418E-B7D0-C071E59D3BCA}" type="presOf" srcId="{AE26BB88-625D-43C6-B537-142BC320618D}" destId="{4D1034B7-C3C6-4539-A185-454FA1B746F5}" srcOrd="0" destOrd="0" presId="urn:microsoft.com/office/officeart/2005/8/layout/hierarchy1"/>
    <dgm:cxn modelId="{E83FED4C-6BD0-4D71-A006-537382CBE559}" type="presOf" srcId="{EBB9EC37-5093-4D50-B29A-26172334EA7D}" destId="{472A7443-3610-4432-8117-50BC8FAA5042}" srcOrd="0" destOrd="0" presId="urn:microsoft.com/office/officeart/2005/8/layout/hierarchy1"/>
    <dgm:cxn modelId="{0DC2DD6E-16A1-46BE-913E-286D407613DA}" type="presOf" srcId="{CFFEDEF4-496C-4060-B079-E4AF14561824}" destId="{D324D50E-CE04-4F5D-AB1B-31646F8D74B5}" srcOrd="0" destOrd="0" presId="urn:microsoft.com/office/officeart/2005/8/layout/hierarchy1"/>
    <dgm:cxn modelId="{D4A4E06F-7317-42FC-BDD2-909397A30787}" srcId="{A79ECBCB-FC9A-423E-ABAB-6D774967812A}" destId="{898B3027-F9C9-4E8B-91AB-100B1E617144}" srcOrd="0" destOrd="0" parTransId="{E436CA63-3159-4396-966B-10DC7A05D76C}" sibTransId="{DE2C8660-4C65-4F83-B0F1-F7E92C567B06}"/>
    <dgm:cxn modelId="{5E0A2C70-7E94-48C1-AEF6-AA119A1936F3}" type="presOf" srcId="{A79ECBCB-FC9A-423E-ABAB-6D774967812A}" destId="{C60774CE-2129-481C-A1BD-6578D02179B7}" srcOrd="0" destOrd="0" presId="urn:microsoft.com/office/officeart/2005/8/layout/hierarchy1"/>
    <dgm:cxn modelId="{7F5A1A74-A4E8-4B6A-9D9E-E752FCD2F784}" type="presOf" srcId="{78C93597-1F1D-4729-9E6C-E0F4BD418FB5}" destId="{26DAE328-1077-4CE4-BD19-B805CEADEE96}" srcOrd="0" destOrd="0" presId="urn:microsoft.com/office/officeart/2005/8/layout/hierarchy1"/>
    <dgm:cxn modelId="{F178C654-820E-4C27-9C9D-0775DC7A6028}" srcId="{39750CEF-1A98-4F32-962C-14980C3B945E}" destId="{41DB962D-50AE-48D7-BAAD-FAC79EF98331}" srcOrd="1" destOrd="0" parTransId="{6FF9A715-545A-42DF-A76E-E5BC9F64B8DF}" sibTransId="{1E28278C-EB3F-496D-A8D7-DDE52AA7F5C3}"/>
    <dgm:cxn modelId="{5166C854-63C4-4744-B1C5-273457796766}" srcId="{4FAED047-B6D0-49FD-9943-D878CBAFC8DE}" destId="{5685D9AD-8FB2-4979-A676-BC69EC698517}" srcOrd="0" destOrd="0" parTransId="{CB715F0B-711C-4BAC-9DFF-7993F7FE1945}" sibTransId="{7D8F9BFF-160D-48EF-BFF6-8AD367DDCBB0}"/>
    <dgm:cxn modelId="{EBE5DF75-7018-41BF-8F71-55846DEB21D1}" type="presOf" srcId="{E436CA63-3159-4396-966B-10DC7A05D76C}" destId="{7EB785BC-A3E5-485C-ABBB-A4BAFC1DAE96}" srcOrd="0" destOrd="0" presId="urn:microsoft.com/office/officeart/2005/8/layout/hierarchy1"/>
    <dgm:cxn modelId="{90432056-0D9F-4EC6-BF43-32DE24FA1952}" srcId="{5685D9AD-8FB2-4979-A676-BC69EC698517}" destId="{5B9B1E3C-3CEF-470D-B1B2-022B238E58F2}" srcOrd="0" destOrd="0" parTransId="{9AD03A56-DB8E-467E-A126-A861FC5F11FB}" sibTransId="{B2F92628-648A-4C2A-BCFC-C55D326A0E4B}"/>
    <dgm:cxn modelId="{E2D69F83-8227-4250-865B-3DDEB2B4170F}" type="presOf" srcId="{5CC3C9EF-5C6F-4DD4-867B-35A5EC280676}" destId="{A9489015-C0C0-4BC6-B351-2FEDAF134F91}" srcOrd="0" destOrd="0" presId="urn:microsoft.com/office/officeart/2005/8/layout/hierarchy1"/>
    <dgm:cxn modelId="{C96FB897-346B-452C-9E01-A754537F1294}" srcId="{5B9B1E3C-3CEF-470D-B1B2-022B238E58F2}" destId="{5CC3C9EF-5C6F-4DD4-867B-35A5EC280676}" srcOrd="0" destOrd="0" parTransId="{E3964E72-4385-428B-A869-9B5E5D58802D}" sibTransId="{CFE8EEAD-7C75-4F03-8377-0641C0C1B6B7}"/>
    <dgm:cxn modelId="{F198049A-F185-4317-B913-34B9806EACC4}" type="presOf" srcId="{C2FA5743-ED50-4B58-AC0B-90D15BA5AE5E}" destId="{F37ADE94-F97A-41D3-949D-03738558EC2E}" srcOrd="0" destOrd="0" presId="urn:microsoft.com/office/officeart/2005/8/layout/hierarchy1"/>
    <dgm:cxn modelId="{C065349D-4C4F-4A46-B3CF-39274DDAB8A1}" type="presOf" srcId="{C9AA85CC-1E11-4674-846B-CC5DB7A60F6F}" destId="{A09EB754-BF43-4FD2-8851-C4D8E59CB007}" srcOrd="0" destOrd="0" presId="urn:microsoft.com/office/officeart/2005/8/layout/hierarchy1"/>
    <dgm:cxn modelId="{197FC69F-4948-45F7-9DB6-811F43B0E1FC}" type="presOf" srcId="{898B3027-F9C9-4E8B-91AB-100B1E617144}" destId="{FB3A066A-34B9-4685-88CF-1C7E3C1F5CC2}" srcOrd="0" destOrd="0" presId="urn:microsoft.com/office/officeart/2005/8/layout/hierarchy1"/>
    <dgm:cxn modelId="{D1AF7BA1-88C0-4BEC-B8B6-7E43EF233AE5}" type="presOf" srcId="{E3964E72-4385-428B-A869-9B5E5D58802D}" destId="{901152D3-880B-43BA-8DC8-191A887E026E}" srcOrd="0" destOrd="0" presId="urn:microsoft.com/office/officeart/2005/8/layout/hierarchy1"/>
    <dgm:cxn modelId="{D95D3EA7-51A4-4A04-929F-C48D2D3056B6}" srcId="{C9AA85CC-1E11-4674-846B-CC5DB7A60F6F}" destId="{C2FA5743-ED50-4B58-AC0B-90D15BA5AE5E}" srcOrd="0" destOrd="0" parTransId="{AE26BB88-625D-43C6-B537-142BC320618D}" sibTransId="{1E2AB406-7669-4F8A-B065-D051570F338C}"/>
    <dgm:cxn modelId="{C2A3FAAC-E677-4552-91F7-E08CBF6E3F03}" type="presOf" srcId="{87A40484-F612-450C-8D3A-DCA12584C8F1}" destId="{19335384-057E-46C4-ACCF-1D9380EB83C4}" srcOrd="0" destOrd="0" presId="urn:microsoft.com/office/officeart/2005/8/layout/hierarchy1"/>
    <dgm:cxn modelId="{888418AE-5C06-4F3C-A3A1-B71431FD800B}" srcId="{F6A9B146-FBB5-4543-BB1D-76ECF3707729}" destId="{39750CEF-1A98-4F32-962C-14980C3B945E}" srcOrd="0" destOrd="0" parTransId="{87A40484-F612-450C-8D3A-DCA12584C8F1}" sibTransId="{9127FC46-22D6-4259-A0B7-93B0B79994DD}"/>
    <dgm:cxn modelId="{226D7CB7-9F80-4BC7-AE8E-DA5D8490533E}" type="presOf" srcId="{F4DC121F-0B4B-4FEE-9369-96112F544FD8}" destId="{35309722-E6E8-4F64-8C53-ABD868A757E4}" srcOrd="0" destOrd="0" presId="urn:microsoft.com/office/officeart/2005/8/layout/hierarchy1"/>
    <dgm:cxn modelId="{0676ADBA-5CBF-40AB-A933-8F0BB801D19E}" srcId="{F6A9B146-FBB5-4543-BB1D-76ECF3707729}" destId="{4FAED047-B6D0-49FD-9943-D878CBAFC8DE}" srcOrd="1" destOrd="0" parTransId="{78C93597-1F1D-4729-9E6C-E0F4BD418FB5}" sibTransId="{5EA25E43-B4A8-4B5D-AA7A-C461FFCF319F}"/>
    <dgm:cxn modelId="{A9CA49BD-9AFB-4FFD-8F17-1689E1CE40C4}" type="presOf" srcId="{5B9B1E3C-3CEF-470D-B1B2-022B238E58F2}" destId="{4A5324F1-9E12-44ED-9275-BE5BAED855B5}" srcOrd="0" destOrd="0" presId="urn:microsoft.com/office/officeart/2005/8/layout/hierarchy1"/>
    <dgm:cxn modelId="{42334DC9-2FD0-4569-8C65-6E8BFC2162E1}" type="presOf" srcId="{39750CEF-1A98-4F32-962C-14980C3B945E}" destId="{1100CBCA-D8AA-409D-AD5E-CE26287A2581}" srcOrd="0" destOrd="0" presId="urn:microsoft.com/office/officeart/2005/8/layout/hierarchy1"/>
    <dgm:cxn modelId="{668B93CF-C22E-40E1-AAC1-8F2B313194EB}" type="presOf" srcId="{5E4BE160-98D7-46D1-8085-FD3472E37F4D}" destId="{38D96A72-1A11-4CF5-AAFE-5D2266F05EF5}" srcOrd="0" destOrd="0" presId="urn:microsoft.com/office/officeart/2005/8/layout/hierarchy1"/>
    <dgm:cxn modelId="{7FA2ADD0-A813-49F4-8901-D58C6BF3D8C2}" type="presOf" srcId="{9AD03A56-DB8E-467E-A126-A861FC5F11FB}" destId="{76462DD5-BBA9-4509-9E38-EF43E9D4BF74}" srcOrd="0" destOrd="0" presId="urn:microsoft.com/office/officeart/2005/8/layout/hierarchy1"/>
    <dgm:cxn modelId="{951B90D5-B50D-46D5-8551-70D2E9090918}" srcId="{5685D9AD-8FB2-4979-A676-BC69EC698517}" destId="{B8C34ED7-4FD4-410F-AB18-147132F586F0}" srcOrd="1" destOrd="0" parTransId="{7912D9F9-D16C-46B7-9AD1-F99118F48CD4}" sibTransId="{3C37C6C8-CBF3-4A60-B107-8F8A52036800}"/>
    <dgm:cxn modelId="{7598B7D6-18EF-4150-BC44-ED690E56E416}" type="presOf" srcId="{5585D49F-C27F-40BB-9BDF-464EC3FB25AD}" destId="{E6E77539-7661-4395-8E64-9F8880349696}" srcOrd="0" destOrd="0" presId="urn:microsoft.com/office/officeart/2005/8/layout/hierarchy1"/>
    <dgm:cxn modelId="{BD6963E3-7228-4CBF-A818-1C61249DD36B}" type="presOf" srcId="{5685D9AD-8FB2-4979-A676-BC69EC698517}" destId="{06997FDF-9425-4695-93CA-CB11FA00027D}" srcOrd="0" destOrd="0" presId="urn:microsoft.com/office/officeart/2005/8/layout/hierarchy1"/>
    <dgm:cxn modelId="{A67768EA-71E3-45FC-B13F-54067B427CB9}" srcId="{39750CEF-1A98-4F32-962C-14980C3B945E}" destId="{AB750DD7-7D0A-471A-96F6-7192FFA79C03}" srcOrd="0" destOrd="0" parTransId="{5585D49F-C27F-40BB-9BDF-464EC3FB25AD}" sibTransId="{00FDF27B-DAAC-4F7B-8C3D-82B75BAC8E5B}"/>
    <dgm:cxn modelId="{E97784EE-78AE-440D-B1AC-B227A267D944}" type="presOf" srcId="{F6A9B146-FBB5-4543-BB1D-76ECF3707729}" destId="{093997EF-6B06-43FC-A74A-9CEFF9A0825C}" srcOrd="0" destOrd="0" presId="urn:microsoft.com/office/officeart/2005/8/layout/hierarchy1"/>
    <dgm:cxn modelId="{704D24EF-FBF8-4EE4-8058-EB70FAB1F87A}" srcId="{5E4BE160-98D7-46D1-8085-FD3472E37F4D}" destId="{F6A9B146-FBB5-4543-BB1D-76ECF3707729}" srcOrd="0" destOrd="0" parTransId="{C8B9037E-789D-4C6D-BCF7-89B885E11886}" sibTransId="{12624F75-4FD1-49C0-80D3-DCBE6BB9C1F0}"/>
    <dgm:cxn modelId="{408627F2-7451-430F-873D-1525EF5CF584}" type="presOf" srcId="{CB715F0B-711C-4BAC-9DFF-7993F7FE1945}" destId="{4D37F249-1D54-4BE2-93D9-6DE94F4637ED}" srcOrd="0" destOrd="0" presId="urn:microsoft.com/office/officeart/2005/8/layout/hierarchy1"/>
    <dgm:cxn modelId="{A5312CFA-B38A-404B-9C6D-D634EFCAD33D}" type="presOf" srcId="{AB750DD7-7D0A-471A-96F6-7192FFA79C03}" destId="{3046633E-3E3D-43FD-8AAD-29A6FA3E7F83}" srcOrd="0" destOrd="0" presId="urn:microsoft.com/office/officeart/2005/8/layout/hierarchy1"/>
    <dgm:cxn modelId="{67C65FFB-2F08-4B3B-B899-4443BB4D4D05}" srcId="{AB750DD7-7D0A-471A-96F6-7192FFA79C03}" destId="{C9AA85CC-1E11-4674-846B-CC5DB7A60F6F}" srcOrd="1" destOrd="0" parTransId="{EBB9EC37-5093-4D50-B29A-26172334EA7D}" sibTransId="{60099171-7F1D-4274-B186-E54385DC2052}"/>
    <dgm:cxn modelId="{15303A09-E338-4509-AEBF-08B4A54D4C8A}" type="presParOf" srcId="{38D96A72-1A11-4CF5-AAFE-5D2266F05EF5}" destId="{BB60871B-881C-4B46-BA3D-599434FEC4E9}" srcOrd="0" destOrd="0" presId="urn:microsoft.com/office/officeart/2005/8/layout/hierarchy1"/>
    <dgm:cxn modelId="{F365A3BA-79D3-4593-88B4-E4EAD5212D07}" type="presParOf" srcId="{BB60871B-881C-4B46-BA3D-599434FEC4E9}" destId="{49A43B2A-0CC9-41E4-995B-98FCEA67A474}" srcOrd="0" destOrd="0" presId="urn:microsoft.com/office/officeart/2005/8/layout/hierarchy1"/>
    <dgm:cxn modelId="{089880F8-C7CF-41E9-8C9F-4A7796668F78}" type="presParOf" srcId="{49A43B2A-0CC9-41E4-995B-98FCEA67A474}" destId="{42057929-8FAB-4591-B58C-F32CA232FA94}" srcOrd="0" destOrd="0" presId="urn:microsoft.com/office/officeart/2005/8/layout/hierarchy1"/>
    <dgm:cxn modelId="{D9A710CE-CF60-4900-AFC5-DA6B26F1E08D}" type="presParOf" srcId="{49A43B2A-0CC9-41E4-995B-98FCEA67A474}" destId="{093997EF-6B06-43FC-A74A-9CEFF9A0825C}" srcOrd="1" destOrd="0" presId="urn:microsoft.com/office/officeart/2005/8/layout/hierarchy1"/>
    <dgm:cxn modelId="{44E124F7-F93A-4A26-8216-F04B882E98ED}" type="presParOf" srcId="{BB60871B-881C-4B46-BA3D-599434FEC4E9}" destId="{BE6667AA-C600-40C5-9967-EAE30DCC86C8}" srcOrd="1" destOrd="0" presId="urn:microsoft.com/office/officeart/2005/8/layout/hierarchy1"/>
    <dgm:cxn modelId="{51E7E62C-84FD-4051-B36A-4F80BACDA42F}" type="presParOf" srcId="{BE6667AA-C600-40C5-9967-EAE30DCC86C8}" destId="{19335384-057E-46C4-ACCF-1D9380EB83C4}" srcOrd="0" destOrd="0" presId="urn:microsoft.com/office/officeart/2005/8/layout/hierarchy1"/>
    <dgm:cxn modelId="{F49AEBBD-FC67-4CF1-8C4E-47D67F8A534E}" type="presParOf" srcId="{BE6667AA-C600-40C5-9967-EAE30DCC86C8}" destId="{98889572-23C7-4B5C-B659-C8078846C893}" srcOrd="1" destOrd="0" presId="urn:microsoft.com/office/officeart/2005/8/layout/hierarchy1"/>
    <dgm:cxn modelId="{0D25D241-C841-435D-BC13-EE8E2CADFBD7}" type="presParOf" srcId="{98889572-23C7-4B5C-B659-C8078846C893}" destId="{07236CA5-F3D4-4C97-931F-6D26BDEEFDA0}" srcOrd="0" destOrd="0" presId="urn:microsoft.com/office/officeart/2005/8/layout/hierarchy1"/>
    <dgm:cxn modelId="{E00740FF-D0AF-4E88-B53B-086C951C8AB0}" type="presParOf" srcId="{07236CA5-F3D4-4C97-931F-6D26BDEEFDA0}" destId="{56067466-40A1-4FE2-8740-32E71CE14A02}" srcOrd="0" destOrd="0" presId="urn:microsoft.com/office/officeart/2005/8/layout/hierarchy1"/>
    <dgm:cxn modelId="{91264EFE-EE0A-40F6-B3A3-6EC76357E6EB}" type="presParOf" srcId="{07236CA5-F3D4-4C97-931F-6D26BDEEFDA0}" destId="{1100CBCA-D8AA-409D-AD5E-CE26287A2581}" srcOrd="1" destOrd="0" presId="urn:microsoft.com/office/officeart/2005/8/layout/hierarchy1"/>
    <dgm:cxn modelId="{7898C8CB-21B7-44BF-9FFD-88F7F30DCD8F}" type="presParOf" srcId="{98889572-23C7-4B5C-B659-C8078846C893}" destId="{9E6AD7D1-CFDF-4AFC-9D3C-BE21CA1A9409}" srcOrd="1" destOrd="0" presId="urn:microsoft.com/office/officeart/2005/8/layout/hierarchy1"/>
    <dgm:cxn modelId="{8368D905-9E4A-4F35-BCB2-CB8ADCDA4F56}" type="presParOf" srcId="{9E6AD7D1-CFDF-4AFC-9D3C-BE21CA1A9409}" destId="{E6E77539-7661-4395-8E64-9F8880349696}" srcOrd="0" destOrd="0" presId="urn:microsoft.com/office/officeart/2005/8/layout/hierarchy1"/>
    <dgm:cxn modelId="{9C1E3F43-B198-4C57-9C22-5B71B23165B8}" type="presParOf" srcId="{9E6AD7D1-CFDF-4AFC-9D3C-BE21CA1A9409}" destId="{8A117671-64FD-4509-9E0B-7CD2EB397C35}" srcOrd="1" destOrd="0" presId="urn:microsoft.com/office/officeart/2005/8/layout/hierarchy1"/>
    <dgm:cxn modelId="{7F408399-673C-43F3-878F-9340382006F0}" type="presParOf" srcId="{8A117671-64FD-4509-9E0B-7CD2EB397C35}" destId="{C31493CC-9734-46FC-8894-E9AB4801E4F5}" srcOrd="0" destOrd="0" presId="urn:microsoft.com/office/officeart/2005/8/layout/hierarchy1"/>
    <dgm:cxn modelId="{632439AE-B774-4258-B395-3DC11D92268E}" type="presParOf" srcId="{C31493CC-9734-46FC-8894-E9AB4801E4F5}" destId="{CBF40282-D081-4FB9-9A93-B604A33CAE8D}" srcOrd="0" destOrd="0" presId="urn:microsoft.com/office/officeart/2005/8/layout/hierarchy1"/>
    <dgm:cxn modelId="{AA1297F5-422D-4CD9-A5C9-AAC562A63A4F}" type="presParOf" srcId="{C31493CC-9734-46FC-8894-E9AB4801E4F5}" destId="{3046633E-3E3D-43FD-8AAD-29A6FA3E7F83}" srcOrd="1" destOrd="0" presId="urn:microsoft.com/office/officeart/2005/8/layout/hierarchy1"/>
    <dgm:cxn modelId="{E52DA11A-86FC-4142-859A-7CB77D0D98FC}" type="presParOf" srcId="{8A117671-64FD-4509-9E0B-7CD2EB397C35}" destId="{67C4C0FA-6B6D-46E8-A585-2436EF592C93}" srcOrd="1" destOrd="0" presId="urn:microsoft.com/office/officeart/2005/8/layout/hierarchy1"/>
    <dgm:cxn modelId="{BC544676-7EE9-46E1-95CD-64669A67D3DC}" type="presParOf" srcId="{67C4C0FA-6B6D-46E8-A585-2436EF592C93}" destId="{35309722-E6E8-4F64-8C53-ABD868A757E4}" srcOrd="0" destOrd="0" presId="urn:microsoft.com/office/officeart/2005/8/layout/hierarchy1"/>
    <dgm:cxn modelId="{F87D8BAE-7ACA-4370-844C-3BDF073F78EA}" type="presParOf" srcId="{67C4C0FA-6B6D-46E8-A585-2436EF592C93}" destId="{57354DC5-4CEE-4529-BA9E-D31CD8708732}" srcOrd="1" destOrd="0" presId="urn:microsoft.com/office/officeart/2005/8/layout/hierarchy1"/>
    <dgm:cxn modelId="{C988BFC9-DE59-4B21-B1A1-D2B1E742B8D2}" type="presParOf" srcId="{57354DC5-4CEE-4529-BA9E-D31CD8708732}" destId="{E86748A9-191C-494A-8C4C-066ABB98B9DF}" srcOrd="0" destOrd="0" presId="urn:microsoft.com/office/officeart/2005/8/layout/hierarchy1"/>
    <dgm:cxn modelId="{D4897167-10ED-4897-9433-D1AA21D83D4A}" type="presParOf" srcId="{E86748A9-191C-494A-8C4C-066ABB98B9DF}" destId="{00C7A1DB-D9D6-4DA6-8ACB-190F206D1C26}" srcOrd="0" destOrd="0" presId="urn:microsoft.com/office/officeart/2005/8/layout/hierarchy1"/>
    <dgm:cxn modelId="{0F0FAC9E-375B-445A-84D6-61507B48AC86}" type="presParOf" srcId="{E86748A9-191C-494A-8C4C-066ABB98B9DF}" destId="{C60774CE-2129-481C-A1BD-6578D02179B7}" srcOrd="1" destOrd="0" presId="urn:microsoft.com/office/officeart/2005/8/layout/hierarchy1"/>
    <dgm:cxn modelId="{8A973DCA-CB63-46F4-986C-415A93D68B8A}" type="presParOf" srcId="{57354DC5-4CEE-4529-BA9E-D31CD8708732}" destId="{298691EB-F3F4-40D3-8A0C-65C9EBB29509}" srcOrd="1" destOrd="0" presId="urn:microsoft.com/office/officeart/2005/8/layout/hierarchy1"/>
    <dgm:cxn modelId="{02EE4271-38E9-4113-9C5E-BEB6F272D1C9}" type="presParOf" srcId="{298691EB-F3F4-40D3-8A0C-65C9EBB29509}" destId="{7EB785BC-A3E5-485C-ABBB-A4BAFC1DAE96}" srcOrd="0" destOrd="0" presId="urn:microsoft.com/office/officeart/2005/8/layout/hierarchy1"/>
    <dgm:cxn modelId="{F2365F05-F8D1-4302-86D8-E69CEF006ADB}" type="presParOf" srcId="{298691EB-F3F4-40D3-8A0C-65C9EBB29509}" destId="{F8E0736D-CCAE-4987-803A-B954406385C9}" srcOrd="1" destOrd="0" presId="urn:microsoft.com/office/officeart/2005/8/layout/hierarchy1"/>
    <dgm:cxn modelId="{1F584BC3-C8A4-46BE-BF10-486E6A026D19}" type="presParOf" srcId="{F8E0736D-CCAE-4987-803A-B954406385C9}" destId="{ECA7299F-8D1B-4836-B594-7838E987343B}" srcOrd="0" destOrd="0" presId="urn:microsoft.com/office/officeart/2005/8/layout/hierarchy1"/>
    <dgm:cxn modelId="{759AB667-6FDF-429C-9071-EF44C5FD58C4}" type="presParOf" srcId="{ECA7299F-8D1B-4836-B594-7838E987343B}" destId="{20DCB3F3-A017-47B8-8E4D-0FFCC57FBC57}" srcOrd="0" destOrd="0" presId="urn:microsoft.com/office/officeart/2005/8/layout/hierarchy1"/>
    <dgm:cxn modelId="{C0E4A0AD-5B7C-4AD2-B00E-D5AB51F94D4C}" type="presParOf" srcId="{ECA7299F-8D1B-4836-B594-7838E987343B}" destId="{FB3A066A-34B9-4685-88CF-1C7E3C1F5CC2}" srcOrd="1" destOrd="0" presId="urn:microsoft.com/office/officeart/2005/8/layout/hierarchy1"/>
    <dgm:cxn modelId="{F6F8001B-BA3C-4810-956E-4D6214931B95}" type="presParOf" srcId="{F8E0736D-CCAE-4987-803A-B954406385C9}" destId="{51CCB0ED-DE7A-4100-8B40-00B5202C8268}" srcOrd="1" destOrd="0" presId="urn:microsoft.com/office/officeart/2005/8/layout/hierarchy1"/>
    <dgm:cxn modelId="{7CE9E46F-AE47-4C76-B0D9-52E35E655796}" type="presParOf" srcId="{67C4C0FA-6B6D-46E8-A585-2436EF592C93}" destId="{472A7443-3610-4432-8117-50BC8FAA5042}" srcOrd="2" destOrd="0" presId="urn:microsoft.com/office/officeart/2005/8/layout/hierarchy1"/>
    <dgm:cxn modelId="{467E7203-B83B-41DC-BA43-19730562DB4E}" type="presParOf" srcId="{67C4C0FA-6B6D-46E8-A585-2436EF592C93}" destId="{E8E26A47-7995-416F-B45C-4957DA2A0ADA}" srcOrd="3" destOrd="0" presId="urn:microsoft.com/office/officeart/2005/8/layout/hierarchy1"/>
    <dgm:cxn modelId="{C0272A29-12BF-475F-87CC-C1411DE44503}" type="presParOf" srcId="{E8E26A47-7995-416F-B45C-4957DA2A0ADA}" destId="{3EA6A6C9-E7A5-470C-AB77-201E5DE51B8D}" srcOrd="0" destOrd="0" presId="urn:microsoft.com/office/officeart/2005/8/layout/hierarchy1"/>
    <dgm:cxn modelId="{F144B07A-1B2C-4BD8-AB17-925C4523EE51}" type="presParOf" srcId="{3EA6A6C9-E7A5-470C-AB77-201E5DE51B8D}" destId="{E172E1E0-E043-43DA-8E86-12DDC7B0C458}" srcOrd="0" destOrd="0" presId="urn:microsoft.com/office/officeart/2005/8/layout/hierarchy1"/>
    <dgm:cxn modelId="{E27F08A9-4A37-4534-8646-5B96F8EA6C59}" type="presParOf" srcId="{3EA6A6C9-E7A5-470C-AB77-201E5DE51B8D}" destId="{A09EB754-BF43-4FD2-8851-C4D8E59CB007}" srcOrd="1" destOrd="0" presId="urn:microsoft.com/office/officeart/2005/8/layout/hierarchy1"/>
    <dgm:cxn modelId="{74C17E83-46C4-4790-8850-D462D71EAB26}" type="presParOf" srcId="{E8E26A47-7995-416F-B45C-4957DA2A0ADA}" destId="{075373BF-5842-4968-80B5-E2CE1487478F}" srcOrd="1" destOrd="0" presId="urn:microsoft.com/office/officeart/2005/8/layout/hierarchy1"/>
    <dgm:cxn modelId="{61596D11-6403-4813-8F4E-6231CC7B1C88}" type="presParOf" srcId="{075373BF-5842-4968-80B5-E2CE1487478F}" destId="{4D1034B7-C3C6-4539-A185-454FA1B746F5}" srcOrd="0" destOrd="0" presId="urn:microsoft.com/office/officeart/2005/8/layout/hierarchy1"/>
    <dgm:cxn modelId="{72B97809-54D1-4D08-99D8-53581BB2E830}" type="presParOf" srcId="{075373BF-5842-4968-80B5-E2CE1487478F}" destId="{9ECD8360-10E9-4A15-AD06-8AD000628824}" srcOrd="1" destOrd="0" presId="urn:microsoft.com/office/officeart/2005/8/layout/hierarchy1"/>
    <dgm:cxn modelId="{C202486E-296D-4334-AAF3-FC9A263FED5A}" type="presParOf" srcId="{9ECD8360-10E9-4A15-AD06-8AD000628824}" destId="{DC108C8C-39A9-4083-B380-4C420AF9E0D3}" srcOrd="0" destOrd="0" presId="urn:microsoft.com/office/officeart/2005/8/layout/hierarchy1"/>
    <dgm:cxn modelId="{83DAAD4C-BD29-4E2E-8405-6EB3C18B3D53}" type="presParOf" srcId="{DC108C8C-39A9-4083-B380-4C420AF9E0D3}" destId="{AB9715B1-BF1E-4E06-AA02-9748E1911CCA}" srcOrd="0" destOrd="0" presId="urn:microsoft.com/office/officeart/2005/8/layout/hierarchy1"/>
    <dgm:cxn modelId="{A4614FBD-2E0D-4700-9A98-37961310564C}" type="presParOf" srcId="{DC108C8C-39A9-4083-B380-4C420AF9E0D3}" destId="{F37ADE94-F97A-41D3-949D-03738558EC2E}" srcOrd="1" destOrd="0" presId="urn:microsoft.com/office/officeart/2005/8/layout/hierarchy1"/>
    <dgm:cxn modelId="{FF67FC79-D061-47D0-A1FC-0DB0B9DEB0AD}" type="presParOf" srcId="{9ECD8360-10E9-4A15-AD06-8AD000628824}" destId="{A4292AC2-8545-408C-A6E1-51EFF1FE6A09}" srcOrd="1" destOrd="0" presId="urn:microsoft.com/office/officeart/2005/8/layout/hierarchy1"/>
    <dgm:cxn modelId="{651B8716-A288-4DEA-98F0-B24E64CC7C48}" type="presParOf" srcId="{9E6AD7D1-CFDF-4AFC-9D3C-BE21CA1A9409}" destId="{1A2E3E32-B855-47DE-8DD1-85730CEDEDF0}" srcOrd="2" destOrd="0" presId="urn:microsoft.com/office/officeart/2005/8/layout/hierarchy1"/>
    <dgm:cxn modelId="{447A1E77-847F-4211-AF5E-B8988ADBE314}" type="presParOf" srcId="{9E6AD7D1-CFDF-4AFC-9D3C-BE21CA1A9409}" destId="{D23EE409-7895-4D2C-85D0-CDE29CB138E6}" srcOrd="3" destOrd="0" presId="urn:microsoft.com/office/officeart/2005/8/layout/hierarchy1"/>
    <dgm:cxn modelId="{3C7DE863-6280-4DE3-9526-1576954FEA48}" type="presParOf" srcId="{D23EE409-7895-4D2C-85D0-CDE29CB138E6}" destId="{5B379DC6-C88F-49EB-8F96-D4CD2D8C83F5}" srcOrd="0" destOrd="0" presId="urn:microsoft.com/office/officeart/2005/8/layout/hierarchy1"/>
    <dgm:cxn modelId="{C6E5DE04-43C6-40F8-8C69-5E4F9AFBCA35}" type="presParOf" srcId="{5B379DC6-C88F-49EB-8F96-D4CD2D8C83F5}" destId="{478B9DCF-1E10-4491-A88E-C794E619C873}" srcOrd="0" destOrd="0" presId="urn:microsoft.com/office/officeart/2005/8/layout/hierarchy1"/>
    <dgm:cxn modelId="{32A52003-220F-49E8-A1BD-1E3FB3573118}" type="presParOf" srcId="{5B379DC6-C88F-49EB-8F96-D4CD2D8C83F5}" destId="{9EDAAAC2-216B-4DB5-ACF8-9955CE2D96FD}" srcOrd="1" destOrd="0" presId="urn:microsoft.com/office/officeart/2005/8/layout/hierarchy1"/>
    <dgm:cxn modelId="{A213724A-2950-46CC-90C5-2FADDD11B2F5}" type="presParOf" srcId="{D23EE409-7895-4D2C-85D0-CDE29CB138E6}" destId="{F13C11A6-93A8-4632-A12E-5D89644843A8}" srcOrd="1" destOrd="0" presId="urn:microsoft.com/office/officeart/2005/8/layout/hierarchy1"/>
    <dgm:cxn modelId="{F0FA022C-F422-4394-82CE-DFD22259B96F}" type="presParOf" srcId="{BE6667AA-C600-40C5-9967-EAE30DCC86C8}" destId="{26DAE328-1077-4CE4-BD19-B805CEADEE96}" srcOrd="2" destOrd="0" presId="urn:microsoft.com/office/officeart/2005/8/layout/hierarchy1"/>
    <dgm:cxn modelId="{0EB28367-1439-462E-8E12-154CFCCEA931}" type="presParOf" srcId="{BE6667AA-C600-40C5-9967-EAE30DCC86C8}" destId="{4086C8CE-9A45-48AC-B08A-4D599634FBBA}" srcOrd="3" destOrd="0" presId="urn:microsoft.com/office/officeart/2005/8/layout/hierarchy1"/>
    <dgm:cxn modelId="{A40E9B48-9F47-4D19-B191-3B92F4CD8963}" type="presParOf" srcId="{4086C8CE-9A45-48AC-B08A-4D599634FBBA}" destId="{DA34C430-9E59-4EC8-A6C4-53D20A4F874B}" srcOrd="0" destOrd="0" presId="urn:microsoft.com/office/officeart/2005/8/layout/hierarchy1"/>
    <dgm:cxn modelId="{4FD0FB4E-6BBD-4D2A-A1FF-7580BA32848A}" type="presParOf" srcId="{DA34C430-9E59-4EC8-A6C4-53D20A4F874B}" destId="{DB794447-CCF6-4FF9-AAD9-3A2DA2B42D12}" srcOrd="0" destOrd="0" presId="urn:microsoft.com/office/officeart/2005/8/layout/hierarchy1"/>
    <dgm:cxn modelId="{31D5A51E-B350-4B34-A02F-4406FF7B035E}" type="presParOf" srcId="{DA34C430-9E59-4EC8-A6C4-53D20A4F874B}" destId="{84E9B5F0-28C0-4DD3-9A55-572025F1F7FB}" srcOrd="1" destOrd="0" presId="urn:microsoft.com/office/officeart/2005/8/layout/hierarchy1"/>
    <dgm:cxn modelId="{0678BF55-A5E8-4547-ACD3-C3BA9B4C1340}" type="presParOf" srcId="{4086C8CE-9A45-48AC-B08A-4D599634FBBA}" destId="{AB4EDE21-B403-459E-887F-74093FD914B7}" srcOrd="1" destOrd="0" presId="urn:microsoft.com/office/officeart/2005/8/layout/hierarchy1"/>
    <dgm:cxn modelId="{AC396D45-1DA9-4E43-8BDB-7196146C4044}" type="presParOf" srcId="{AB4EDE21-B403-459E-887F-74093FD914B7}" destId="{4D37F249-1D54-4BE2-93D9-6DE94F4637ED}" srcOrd="0" destOrd="0" presId="urn:microsoft.com/office/officeart/2005/8/layout/hierarchy1"/>
    <dgm:cxn modelId="{D25AD035-ADB1-47F2-B9BC-EA2285C3D133}" type="presParOf" srcId="{AB4EDE21-B403-459E-887F-74093FD914B7}" destId="{61FD01AA-8149-4F61-9628-4A536CABD2DB}" srcOrd="1" destOrd="0" presId="urn:microsoft.com/office/officeart/2005/8/layout/hierarchy1"/>
    <dgm:cxn modelId="{0008F2A5-8DC1-4593-93D5-FACF56C57D49}" type="presParOf" srcId="{61FD01AA-8149-4F61-9628-4A536CABD2DB}" destId="{BF593D97-823A-4376-9F88-2DEE723CCC54}" srcOrd="0" destOrd="0" presId="urn:microsoft.com/office/officeart/2005/8/layout/hierarchy1"/>
    <dgm:cxn modelId="{17969674-8982-4CE3-A12D-43564468DF39}" type="presParOf" srcId="{BF593D97-823A-4376-9F88-2DEE723CCC54}" destId="{3C3B1DFB-5263-48B1-BBF0-321D6F5811CC}" srcOrd="0" destOrd="0" presId="urn:microsoft.com/office/officeart/2005/8/layout/hierarchy1"/>
    <dgm:cxn modelId="{325DD70F-6CBC-4189-BE72-198A1638401A}" type="presParOf" srcId="{BF593D97-823A-4376-9F88-2DEE723CCC54}" destId="{06997FDF-9425-4695-93CA-CB11FA00027D}" srcOrd="1" destOrd="0" presId="urn:microsoft.com/office/officeart/2005/8/layout/hierarchy1"/>
    <dgm:cxn modelId="{6C38FFA1-F01C-4641-9005-FC475654B124}" type="presParOf" srcId="{61FD01AA-8149-4F61-9628-4A536CABD2DB}" destId="{980049E8-942F-4EF6-88A4-09B09F309D97}" srcOrd="1" destOrd="0" presId="urn:microsoft.com/office/officeart/2005/8/layout/hierarchy1"/>
    <dgm:cxn modelId="{4ECDC0C1-1229-4ACA-934B-ECCD8AD75C8A}" type="presParOf" srcId="{980049E8-942F-4EF6-88A4-09B09F309D97}" destId="{76462DD5-BBA9-4509-9E38-EF43E9D4BF74}" srcOrd="0" destOrd="0" presId="urn:microsoft.com/office/officeart/2005/8/layout/hierarchy1"/>
    <dgm:cxn modelId="{52619F9C-FFAF-43BD-819C-2CE7BB5AC805}" type="presParOf" srcId="{980049E8-942F-4EF6-88A4-09B09F309D97}" destId="{FBD1AF0C-B06C-430A-B46B-4172C30957EF}" srcOrd="1" destOrd="0" presId="urn:microsoft.com/office/officeart/2005/8/layout/hierarchy1"/>
    <dgm:cxn modelId="{3DA6DDB6-740C-40D7-AB81-283C6E213159}" type="presParOf" srcId="{FBD1AF0C-B06C-430A-B46B-4172C30957EF}" destId="{5B7DB809-97E9-4361-B51B-90028BCC7306}" srcOrd="0" destOrd="0" presId="urn:microsoft.com/office/officeart/2005/8/layout/hierarchy1"/>
    <dgm:cxn modelId="{34A6515D-2183-47D8-9396-410E267E0765}" type="presParOf" srcId="{5B7DB809-97E9-4361-B51B-90028BCC7306}" destId="{7251C53D-36C9-4104-A397-ABC6D0DA9897}" srcOrd="0" destOrd="0" presId="urn:microsoft.com/office/officeart/2005/8/layout/hierarchy1"/>
    <dgm:cxn modelId="{D5CE1B12-5CB2-4146-A27A-C41797E7D073}" type="presParOf" srcId="{5B7DB809-97E9-4361-B51B-90028BCC7306}" destId="{4A5324F1-9E12-44ED-9275-BE5BAED855B5}" srcOrd="1" destOrd="0" presId="urn:microsoft.com/office/officeart/2005/8/layout/hierarchy1"/>
    <dgm:cxn modelId="{DA2978A3-FB6F-418D-828A-FAE9877FBCC3}" type="presParOf" srcId="{FBD1AF0C-B06C-430A-B46B-4172C30957EF}" destId="{935AE6DA-2810-477F-A93F-F1341D3DE00E}" srcOrd="1" destOrd="0" presId="urn:microsoft.com/office/officeart/2005/8/layout/hierarchy1"/>
    <dgm:cxn modelId="{8F7BBBB9-CE0A-4B64-98BE-7661CD1B4434}" type="presParOf" srcId="{935AE6DA-2810-477F-A93F-F1341D3DE00E}" destId="{901152D3-880B-43BA-8DC8-191A887E026E}" srcOrd="0" destOrd="0" presId="urn:microsoft.com/office/officeart/2005/8/layout/hierarchy1"/>
    <dgm:cxn modelId="{364A502E-A65E-467F-9735-BF25E67C63DB}" type="presParOf" srcId="{935AE6DA-2810-477F-A93F-F1341D3DE00E}" destId="{0B50B86F-F752-436C-95DA-608B64344996}" srcOrd="1" destOrd="0" presId="urn:microsoft.com/office/officeart/2005/8/layout/hierarchy1"/>
    <dgm:cxn modelId="{848863DF-B1DD-43DB-9BC2-DD9964AA5182}" type="presParOf" srcId="{0B50B86F-F752-436C-95DA-608B64344996}" destId="{1FA30A2D-9AE1-4B09-B9B2-275D43688609}" srcOrd="0" destOrd="0" presId="urn:microsoft.com/office/officeart/2005/8/layout/hierarchy1"/>
    <dgm:cxn modelId="{D94D38B0-28B7-424B-8D3D-91958132C4BC}" type="presParOf" srcId="{1FA30A2D-9AE1-4B09-B9B2-275D43688609}" destId="{FAC5F625-1173-4BAC-B6E4-3DC52227D8C4}" srcOrd="0" destOrd="0" presId="urn:microsoft.com/office/officeart/2005/8/layout/hierarchy1"/>
    <dgm:cxn modelId="{82F461F4-F029-456F-8D9D-79A2012939C0}" type="presParOf" srcId="{1FA30A2D-9AE1-4B09-B9B2-275D43688609}" destId="{A9489015-C0C0-4BC6-B351-2FEDAF134F91}" srcOrd="1" destOrd="0" presId="urn:microsoft.com/office/officeart/2005/8/layout/hierarchy1"/>
    <dgm:cxn modelId="{46D356F3-4DC7-4EFE-B7A8-91843CEB2442}" type="presParOf" srcId="{0B50B86F-F752-436C-95DA-608B64344996}" destId="{8C6EDB9C-EB84-4462-927C-D6F18527C96E}" srcOrd="1" destOrd="0" presId="urn:microsoft.com/office/officeart/2005/8/layout/hierarchy1"/>
    <dgm:cxn modelId="{B9F5F58B-9441-45C4-9365-2B887F74A0EC}" type="presParOf" srcId="{980049E8-942F-4EF6-88A4-09B09F309D97}" destId="{6317A0AD-8CCC-47E5-96A5-278FE31031B0}" srcOrd="2" destOrd="0" presId="urn:microsoft.com/office/officeart/2005/8/layout/hierarchy1"/>
    <dgm:cxn modelId="{BC19994F-D98A-4217-A78D-2347CA8C85BC}" type="presParOf" srcId="{980049E8-942F-4EF6-88A4-09B09F309D97}" destId="{5FC3EE43-50E7-42F0-A895-077B00364D01}" srcOrd="3" destOrd="0" presId="urn:microsoft.com/office/officeart/2005/8/layout/hierarchy1"/>
    <dgm:cxn modelId="{970F45B4-F8FB-40A3-B192-A269D9941ED3}" type="presParOf" srcId="{5FC3EE43-50E7-42F0-A895-077B00364D01}" destId="{3C96B690-83B8-4175-96C1-2521A5C6EFCE}" srcOrd="0" destOrd="0" presId="urn:microsoft.com/office/officeart/2005/8/layout/hierarchy1"/>
    <dgm:cxn modelId="{BF7A57E1-F72F-4160-BC44-913A7BF86AC2}" type="presParOf" srcId="{3C96B690-83B8-4175-96C1-2521A5C6EFCE}" destId="{E3B99820-7B00-4C9E-8D67-6C99B054FDF9}" srcOrd="0" destOrd="0" presId="urn:microsoft.com/office/officeart/2005/8/layout/hierarchy1"/>
    <dgm:cxn modelId="{FC2A98AF-1319-4F59-9C65-ADDF791A1DB9}" type="presParOf" srcId="{3C96B690-83B8-4175-96C1-2521A5C6EFCE}" destId="{6297A05C-A900-4138-9A39-8A2DE93B4EDD}" srcOrd="1" destOrd="0" presId="urn:microsoft.com/office/officeart/2005/8/layout/hierarchy1"/>
    <dgm:cxn modelId="{D6EAFB85-9722-4B3C-BBC1-42C148CA76A1}" type="presParOf" srcId="{5FC3EE43-50E7-42F0-A895-077B00364D01}" destId="{1C82798E-3050-46DD-8E36-50987C9638D5}" srcOrd="1" destOrd="0" presId="urn:microsoft.com/office/officeart/2005/8/layout/hierarchy1"/>
    <dgm:cxn modelId="{32936A86-A741-433A-9CA4-A6B7DB5A6DE1}" type="presParOf" srcId="{1C82798E-3050-46DD-8E36-50987C9638D5}" destId="{79F544DB-3363-45DB-A863-EACD8EDC13D3}" srcOrd="0" destOrd="0" presId="urn:microsoft.com/office/officeart/2005/8/layout/hierarchy1"/>
    <dgm:cxn modelId="{529496B3-4407-4150-B595-C0E3D1BF70DB}" type="presParOf" srcId="{1C82798E-3050-46DD-8E36-50987C9638D5}" destId="{7BF0074B-637B-4A5C-8A9C-8C6EB7820BBC}" srcOrd="1" destOrd="0" presId="urn:microsoft.com/office/officeart/2005/8/layout/hierarchy1"/>
    <dgm:cxn modelId="{B4D10898-A62A-45A2-A85C-3519821214BA}" type="presParOf" srcId="{7BF0074B-637B-4A5C-8A9C-8C6EB7820BBC}" destId="{1B521F64-09C0-4800-BF9F-ED27B7E6D7C3}" srcOrd="0" destOrd="0" presId="urn:microsoft.com/office/officeart/2005/8/layout/hierarchy1"/>
    <dgm:cxn modelId="{43332815-675A-4127-9DF1-28A8323EFDAF}" type="presParOf" srcId="{1B521F64-09C0-4800-BF9F-ED27B7E6D7C3}" destId="{23EF2494-815C-41D7-B507-BF7972A4D0C7}" srcOrd="0" destOrd="0" presId="urn:microsoft.com/office/officeart/2005/8/layout/hierarchy1"/>
    <dgm:cxn modelId="{1A85C4B9-F863-49B1-AC00-BB62CEF09DE7}" type="presParOf" srcId="{1B521F64-09C0-4800-BF9F-ED27B7E6D7C3}" destId="{D324D50E-CE04-4F5D-AB1B-31646F8D74B5}" srcOrd="1" destOrd="0" presId="urn:microsoft.com/office/officeart/2005/8/layout/hierarchy1"/>
    <dgm:cxn modelId="{42A0E7D0-86D0-4D40-89AE-ADFB6456798B}" type="presParOf" srcId="{7BF0074B-637B-4A5C-8A9C-8C6EB7820BBC}" destId="{D3181010-A3B2-4A80-B6E9-D33B7A3C28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453EA-D588-4EBB-88AF-8F4D0CB8FD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80EAE4-EDBB-49E8-A7C5-C022518F3FE4}">
      <dgm:prSet phldrT="[Text]"/>
      <dgm:spPr>
        <a:solidFill>
          <a:srgbClr val="FFFF00">
            <a:alpha val="90000"/>
          </a:srgbClr>
        </a:solidFill>
      </dgm:spPr>
      <dgm:t>
        <a:bodyPr/>
        <a:lstStyle/>
        <a:p>
          <a:r>
            <a:rPr lang="en-US" sz="1800" dirty="0"/>
            <a:t>What</a:t>
          </a:r>
        </a:p>
        <a:p>
          <a:r>
            <a:rPr lang="en-US" sz="1800" dirty="0"/>
            <a:t>Physical Aggressio</a:t>
          </a:r>
          <a:r>
            <a:rPr lang="en-US" dirty="0"/>
            <a:t>n</a:t>
          </a:r>
        </a:p>
      </dgm:t>
    </dgm:pt>
    <dgm:pt modelId="{4610F545-44BE-420E-8F35-28264C424C74}" type="parTrans" cxnId="{EB8BE496-7CC7-4929-BD77-776A0A06D67A}">
      <dgm:prSet/>
      <dgm:spPr/>
      <dgm:t>
        <a:bodyPr/>
        <a:lstStyle/>
        <a:p>
          <a:endParaRPr lang="en-US" sz="2400"/>
        </a:p>
      </dgm:t>
    </dgm:pt>
    <dgm:pt modelId="{BC414DB6-DAAD-4B37-AB6C-B0E1674AC5D6}" type="sibTrans" cxnId="{EB8BE496-7CC7-4929-BD77-776A0A06D67A}">
      <dgm:prSet/>
      <dgm:spPr/>
      <dgm:t>
        <a:bodyPr/>
        <a:lstStyle/>
        <a:p>
          <a:endParaRPr lang="en-US" sz="2400"/>
        </a:p>
      </dgm:t>
    </dgm:pt>
    <dgm:pt modelId="{18A372F5-3628-4B14-93CE-4E9A7F2B79FD}">
      <dgm:prSet phldrT="[Text]" custT="1"/>
      <dgm:spPr/>
      <dgm:t>
        <a:bodyPr/>
        <a:lstStyle/>
        <a:p>
          <a:r>
            <a:rPr lang="en-US" sz="2400" dirty="0"/>
            <a:t>Where?</a:t>
          </a:r>
        </a:p>
      </dgm:t>
    </dgm:pt>
    <dgm:pt modelId="{28426E5D-A362-4043-8B32-C9E4318A9B8E}" type="parTrans" cxnId="{E161A0EE-4F8D-4A06-B206-097DF1E6CEE9}">
      <dgm:prSet/>
      <dgm:spPr/>
      <dgm:t>
        <a:bodyPr/>
        <a:lstStyle/>
        <a:p>
          <a:endParaRPr lang="en-US" sz="2400"/>
        </a:p>
      </dgm:t>
    </dgm:pt>
    <dgm:pt modelId="{C72FD035-B6FD-406E-85EA-F2AA60E24B33}" type="sibTrans" cxnId="{E161A0EE-4F8D-4A06-B206-097DF1E6CEE9}">
      <dgm:prSet/>
      <dgm:spPr/>
      <dgm:t>
        <a:bodyPr/>
        <a:lstStyle/>
        <a:p>
          <a:endParaRPr lang="en-US" sz="2400"/>
        </a:p>
      </dgm:t>
    </dgm:pt>
    <dgm:pt modelId="{7537F998-5120-4899-B315-B35C513BFCDF}">
      <dgm:prSet phldrT="[Text]" custT="1"/>
      <dgm:spPr/>
      <dgm:t>
        <a:bodyPr/>
        <a:lstStyle/>
        <a:p>
          <a:r>
            <a:rPr lang="en-US" sz="2400" dirty="0"/>
            <a:t>When?</a:t>
          </a:r>
        </a:p>
      </dgm:t>
    </dgm:pt>
    <dgm:pt modelId="{B298B9C0-D3A6-4368-A96C-7E32C6ADEE05}" type="parTrans" cxnId="{6B3E3BFE-3D33-434E-A72B-24B5B4B8B0B3}">
      <dgm:prSet/>
      <dgm:spPr/>
      <dgm:t>
        <a:bodyPr/>
        <a:lstStyle/>
        <a:p>
          <a:endParaRPr lang="en-US" sz="2400"/>
        </a:p>
      </dgm:t>
    </dgm:pt>
    <dgm:pt modelId="{80BC6636-8D55-40F3-BBB2-515BD03E4F33}" type="sibTrans" cxnId="{6B3E3BFE-3D33-434E-A72B-24B5B4B8B0B3}">
      <dgm:prSet/>
      <dgm:spPr/>
      <dgm:t>
        <a:bodyPr/>
        <a:lstStyle/>
        <a:p>
          <a:endParaRPr lang="en-US" sz="2400"/>
        </a:p>
      </dgm:t>
    </dgm:pt>
    <dgm:pt modelId="{D7215681-29B9-4A58-B59F-18A18BDF975E}">
      <dgm:prSet phldrT="[Text]" custT="1"/>
      <dgm:spPr/>
      <dgm:t>
        <a:bodyPr/>
        <a:lstStyle/>
        <a:p>
          <a:r>
            <a:rPr lang="en-US" sz="2400" dirty="0"/>
            <a:t>Who?</a:t>
          </a:r>
        </a:p>
      </dgm:t>
    </dgm:pt>
    <dgm:pt modelId="{6E792EFB-3444-4958-B4F4-A649576DD099}" type="parTrans" cxnId="{97F72908-6413-4E81-8547-75EF8361D551}">
      <dgm:prSet/>
      <dgm:spPr/>
      <dgm:t>
        <a:bodyPr/>
        <a:lstStyle/>
        <a:p>
          <a:endParaRPr lang="en-US" sz="2400"/>
        </a:p>
      </dgm:t>
    </dgm:pt>
    <dgm:pt modelId="{26B263CF-AE6C-462E-8386-4974F79A5168}" type="sibTrans" cxnId="{97F72908-6413-4E81-8547-75EF8361D551}">
      <dgm:prSet/>
      <dgm:spPr/>
      <dgm:t>
        <a:bodyPr/>
        <a:lstStyle/>
        <a:p>
          <a:endParaRPr lang="en-US" sz="2400"/>
        </a:p>
      </dgm:t>
    </dgm:pt>
    <dgm:pt modelId="{9A458BFC-A4CE-407D-9515-4C0456D9BFEE}" type="pres">
      <dgm:prSet presAssocID="{C15453EA-D588-4EBB-88AF-8F4D0CB8FDC6}" presName="hierChild1" presStyleCnt="0">
        <dgm:presLayoutVars>
          <dgm:chPref val="1"/>
          <dgm:dir/>
          <dgm:animOne val="branch"/>
          <dgm:animLvl val="lvl"/>
          <dgm:resizeHandles/>
        </dgm:presLayoutVars>
      </dgm:prSet>
      <dgm:spPr/>
    </dgm:pt>
    <dgm:pt modelId="{9F88F5F7-83C5-422F-B401-CCE7B02BBFA6}" type="pres">
      <dgm:prSet presAssocID="{3A80EAE4-EDBB-49E8-A7C5-C022518F3FE4}" presName="hierRoot1" presStyleCnt="0"/>
      <dgm:spPr/>
    </dgm:pt>
    <dgm:pt modelId="{EFEFC021-D936-4175-B3AC-52B46102E408}" type="pres">
      <dgm:prSet presAssocID="{3A80EAE4-EDBB-49E8-A7C5-C022518F3FE4}" presName="composite" presStyleCnt="0"/>
      <dgm:spPr/>
    </dgm:pt>
    <dgm:pt modelId="{D3A0A878-3F47-4302-AB9E-361BD4BC4D45}" type="pres">
      <dgm:prSet presAssocID="{3A80EAE4-EDBB-49E8-A7C5-C022518F3FE4}" presName="background" presStyleLbl="node0" presStyleIdx="0" presStyleCnt="1"/>
      <dgm:spPr/>
    </dgm:pt>
    <dgm:pt modelId="{12BBC4C6-5202-43FC-BB86-1A60F9D0B47D}" type="pres">
      <dgm:prSet presAssocID="{3A80EAE4-EDBB-49E8-A7C5-C022518F3FE4}" presName="text" presStyleLbl="fgAcc0" presStyleIdx="0" presStyleCnt="1">
        <dgm:presLayoutVars>
          <dgm:chPref val="3"/>
        </dgm:presLayoutVars>
      </dgm:prSet>
      <dgm:spPr/>
    </dgm:pt>
    <dgm:pt modelId="{CF0A037B-0ED7-470A-A643-C30392B4BEBC}" type="pres">
      <dgm:prSet presAssocID="{3A80EAE4-EDBB-49E8-A7C5-C022518F3FE4}" presName="hierChild2" presStyleCnt="0"/>
      <dgm:spPr/>
    </dgm:pt>
    <dgm:pt modelId="{8D7B09E7-EAD3-4370-A070-F1A7B4C72BC9}" type="pres">
      <dgm:prSet presAssocID="{28426E5D-A362-4043-8B32-C9E4318A9B8E}" presName="Name10" presStyleLbl="parChTrans1D2" presStyleIdx="0" presStyleCnt="3"/>
      <dgm:spPr/>
    </dgm:pt>
    <dgm:pt modelId="{C0F5BAFF-A362-462E-A942-E4A74553CD49}" type="pres">
      <dgm:prSet presAssocID="{18A372F5-3628-4B14-93CE-4E9A7F2B79FD}" presName="hierRoot2" presStyleCnt="0"/>
      <dgm:spPr/>
    </dgm:pt>
    <dgm:pt modelId="{D81C8065-7534-46D4-A1CD-5820D9A0A7AA}" type="pres">
      <dgm:prSet presAssocID="{18A372F5-3628-4B14-93CE-4E9A7F2B79FD}" presName="composite2" presStyleCnt="0"/>
      <dgm:spPr/>
    </dgm:pt>
    <dgm:pt modelId="{DA99D32D-3494-439B-B9E6-BB0E71EB913A}" type="pres">
      <dgm:prSet presAssocID="{18A372F5-3628-4B14-93CE-4E9A7F2B79FD}" presName="background2" presStyleLbl="node2" presStyleIdx="0" presStyleCnt="3"/>
      <dgm:spPr/>
    </dgm:pt>
    <dgm:pt modelId="{5AA41D28-FE22-410F-BBDE-37CC5B9CBEA8}" type="pres">
      <dgm:prSet presAssocID="{18A372F5-3628-4B14-93CE-4E9A7F2B79FD}" presName="text2" presStyleLbl="fgAcc2" presStyleIdx="0" presStyleCnt="3">
        <dgm:presLayoutVars>
          <dgm:chPref val="3"/>
        </dgm:presLayoutVars>
      </dgm:prSet>
      <dgm:spPr/>
    </dgm:pt>
    <dgm:pt modelId="{5BB0E98E-0FEE-4121-B470-CE062711374D}" type="pres">
      <dgm:prSet presAssocID="{18A372F5-3628-4B14-93CE-4E9A7F2B79FD}" presName="hierChild3" presStyleCnt="0"/>
      <dgm:spPr/>
    </dgm:pt>
    <dgm:pt modelId="{90814869-74B5-4383-96AC-27F711B3A4B1}" type="pres">
      <dgm:prSet presAssocID="{B298B9C0-D3A6-4368-A96C-7E32C6ADEE05}" presName="Name10" presStyleLbl="parChTrans1D2" presStyleIdx="1" presStyleCnt="3"/>
      <dgm:spPr/>
    </dgm:pt>
    <dgm:pt modelId="{25FC1B66-CC9B-4BB8-8C8B-2A07021C11DA}" type="pres">
      <dgm:prSet presAssocID="{7537F998-5120-4899-B315-B35C513BFCDF}" presName="hierRoot2" presStyleCnt="0"/>
      <dgm:spPr/>
    </dgm:pt>
    <dgm:pt modelId="{CF05EEC1-5558-4349-9A1E-B233A7847492}" type="pres">
      <dgm:prSet presAssocID="{7537F998-5120-4899-B315-B35C513BFCDF}" presName="composite2" presStyleCnt="0"/>
      <dgm:spPr/>
    </dgm:pt>
    <dgm:pt modelId="{793ECBB4-DB2F-414C-B4DD-D8C34D2A8FD7}" type="pres">
      <dgm:prSet presAssocID="{7537F998-5120-4899-B315-B35C513BFCDF}" presName="background2" presStyleLbl="node2" presStyleIdx="1" presStyleCnt="3"/>
      <dgm:spPr/>
    </dgm:pt>
    <dgm:pt modelId="{8F3B2C49-354F-4C43-9408-A8EAB7B528D6}" type="pres">
      <dgm:prSet presAssocID="{7537F998-5120-4899-B315-B35C513BFCDF}" presName="text2" presStyleLbl="fgAcc2" presStyleIdx="1" presStyleCnt="3">
        <dgm:presLayoutVars>
          <dgm:chPref val="3"/>
        </dgm:presLayoutVars>
      </dgm:prSet>
      <dgm:spPr/>
    </dgm:pt>
    <dgm:pt modelId="{855F3F60-A8A3-40C4-A518-3588FD6676B7}" type="pres">
      <dgm:prSet presAssocID="{7537F998-5120-4899-B315-B35C513BFCDF}" presName="hierChild3" presStyleCnt="0"/>
      <dgm:spPr/>
    </dgm:pt>
    <dgm:pt modelId="{55CF03E1-B576-40DE-B8AB-350C194F2761}" type="pres">
      <dgm:prSet presAssocID="{6E792EFB-3444-4958-B4F4-A649576DD099}" presName="Name10" presStyleLbl="parChTrans1D2" presStyleIdx="2" presStyleCnt="3"/>
      <dgm:spPr/>
    </dgm:pt>
    <dgm:pt modelId="{C2B4405C-C22E-44E6-A16D-EED597C8F165}" type="pres">
      <dgm:prSet presAssocID="{D7215681-29B9-4A58-B59F-18A18BDF975E}" presName="hierRoot2" presStyleCnt="0"/>
      <dgm:spPr/>
    </dgm:pt>
    <dgm:pt modelId="{69D0399C-B237-447B-A94B-26D797346FA7}" type="pres">
      <dgm:prSet presAssocID="{D7215681-29B9-4A58-B59F-18A18BDF975E}" presName="composite2" presStyleCnt="0"/>
      <dgm:spPr/>
    </dgm:pt>
    <dgm:pt modelId="{E716F945-9568-45CC-A07C-D39670DA73B4}" type="pres">
      <dgm:prSet presAssocID="{D7215681-29B9-4A58-B59F-18A18BDF975E}" presName="background2" presStyleLbl="node2" presStyleIdx="2" presStyleCnt="3"/>
      <dgm:spPr/>
    </dgm:pt>
    <dgm:pt modelId="{FA573EB6-B455-4220-8A08-E42E1C335BF9}" type="pres">
      <dgm:prSet presAssocID="{D7215681-29B9-4A58-B59F-18A18BDF975E}" presName="text2" presStyleLbl="fgAcc2" presStyleIdx="2" presStyleCnt="3">
        <dgm:presLayoutVars>
          <dgm:chPref val="3"/>
        </dgm:presLayoutVars>
      </dgm:prSet>
      <dgm:spPr/>
    </dgm:pt>
    <dgm:pt modelId="{66C6BF24-DD25-411A-A57B-F4D0F67513ED}" type="pres">
      <dgm:prSet presAssocID="{D7215681-29B9-4A58-B59F-18A18BDF975E}" presName="hierChild3" presStyleCnt="0"/>
      <dgm:spPr/>
    </dgm:pt>
  </dgm:ptLst>
  <dgm:cxnLst>
    <dgm:cxn modelId="{97F72908-6413-4E81-8547-75EF8361D551}" srcId="{3A80EAE4-EDBB-49E8-A7C5-C022518F3FE4}" destId="{D7215681-29B9-4A58-B59F-18A18BDF975E}" srcOrd="2" destOrd="0" parTransId="{6E792EFB-3444-4958-B4F4-A649576DD099}" sibTransId="{26B263CF-AE6C-462E-8386-4974F79A5168}"/>
    <dgm:cxn modelId="{4AFCE510-715D-4342-A1C9-86AD06AFAC48}" type="presOf" srcId="{28426E5D-A362-4043-8B32-C9E4318A9B8E}" destId="{8D7B09E7-EAD3-4370-A070-F1A7B4C72BC9}" srcOrd="0" destOrd="0" presId="urn:microsoft.com/office/officeart/2005/8/layout/hierarchy1"/>
    <dgm:cxn modelId="{8D430D42-522A-4FC2-8CA8-FF88C2435523}" type="presOf" srcId="{D7215681-29B9-4A58-B59F-18A18BDF975E}" destId="{FA573EB6-B455-4220-8A08-E42E1C335BF9}" srcOrd="0" destOrd="0" presId="urn:microsoft.com/office/officeart/2005/8/layout/hierarchy1"/>
    <dgm:cxn modelId="{52189B4B-4101-4B24-ADEF-BF21FEBB910A}" type="presOf" srcId="{18A372F5-3628-4B14-93CE-4E9A7F2B79FD}" destId="{5AA41D28-FE22-410F-BBDE-37CC5B9CBEA8}" srcOrd="0" destOrd="0" presId="urn:microsoft.com/office/officeart/2005/8/layout/hierarchy1"/>
    <dgm:cxn modelId="{4A1E474C-31CB-4C52-AE42-C08D46274765}" type="presOf" srcId="{C15453EA-D588-4EBB-88AF-8F4D0CB8FDC6}" destId="{9A458BFC-A4CE-407D-9515-4C0456D9BFEE}" srcOrd="0" destOrd="0" presId="urn:microsoft.com/office/officeart/2005/8/layout/hierarchy1"/>
    <dgm:cxn modelId="{E321FC79-F5EF-469F-A021-7933682E3898}" type="presOf" srcId="{3A80EAE4-EDBB-49E8-A7C5-C022518F3FE4}" destId="{12BBC4C6-5202-43FC-BB86-1A60F9D0B47D}" srcOrd="0" destOrd="0" presId="urn:microsoft.com/office/officeart/2005/8/layout/hierarchy1"/>
    <dgm:cxn modelId="{EB8BE496-7CC7-4929-BD77-776A0A06D67A}" srcId="{C15453EA-D588-4EBB-88AF-8F4D0CB8FDC6}" destId="{3A80EAE4-EDBB-49E8-A7C5-C022518F3FE4}" srcOrd="0" destOrd="0" parTransId="{4610F545-44BE-420E-8F35-28264C424C74}" sibTransId="{BC414DB6-DAAD-4B37-AB6C-B0E1674AC5D6}"/>
    <dgm:cxn modelId="{A7E543A4-774E-46C0-9C6A-1EB78B45861F}" type="presOf" srcId="{B298B9C0-D3A6-4368-A96C-7E32C6ADEE05}" destId="{90814869-74B5-4383-96AC-27F711B3A4B1}" srcOrd="0" destOrd="0" presId="urn:microsoft.com/office/officeart/2005/8/layout/hierarchy1"/>
    <dgm:cxn modelId="{153C61CC-229F-44D8-9971-9B4FA98C93BD}" type="presOf" srcId="{7537F998-5120-4899-B315-B35C513BFCDF}" destId="{8F3B2C49-354F-4C43-9408-A8EAB7B528D6}" srcOrd="0" destOrd="0" presId="urn:microsoft.com/office/officeart/2005/8/layout/hierarchy1"/>
    <dgm:cxn modelId="{1996C2DC-09B4-476F-9D64-62F22305CB93}" type="presOf" srcId="{6E792EFB-3444-4958-B4F4-A649576DD099}" destId="{55CF03E1-B576-40DE-B8AB-350C194F2761}" srcOrd="0" destOrd="0" presId="urn:microsoft.com/office/officeart/2005/8/layout/hierarchy1"/>
    <dgm:cxn modelId="{E161A0EE-4F8D-4A06-B206-097DF1E6CEE9}" srcId="{3A80EAE4-EDBB-49E8-A7C5-C022518F3FE4}" destId="{18A372F5-3628-4B14-93CE-4E9A7F2B79FD}" srcOrd="0" destOrd="0" parTransId="{28426E5D-A362-4043-8B32-C9E4318A9B8E}" sibTransId="{C72FD035-B6FD-406E-85EA-F2AA60E24B33}"/>
    <dgm:cxn modelId="{6B3E3BFE-3D33-434E-A72B-24B5B4B8B0B3}" srcId="{3A80EAE4-EDBB-49E8-A7C5-C022518F3FE4}" destId="{7537F998-5120-4899-B315-B35C513BFCDF}" srcOrd="1" destOrd="0" parTransId="{B298B9C0-D3A6-4368-A96C-7E32C6ADEE05}" sibTransId="{80BC6636-8D55-40F3-BBB2-515BD03E4F33}"/>
    <dgm:cxn modelId="{9F137866-3F4E-4A2E-BB48-C32E58BCE5A3}" type="presParOf" srcId="{9A458BFC-A4CE-407D-9515-4C0456D9BFEE}" destId="{9F88F5F7-83C5-422F-B401-CCE7B02BBFA6}" srcOrd="0" destOrd="0" presId="urn:microsoft.com/office/officeart/2005/8/layout/hierarchy1"/>
    <dgm:cxn modelId="{61C95A87-2653-4B50-849A-D9B0B0E3A71A}" type="presParOf" srcId="{9F88F5F7-83C5-422F-B401-CCE7B02BBFA6}" destId="{EFEFC021-D936-4175-B3AC-52B46102E408}" srcOrd="0" destOrd="0" presId="urn:microsoft.com/office/officeart/2005/8/layout/hierarchy1"/>
    <dgm:cxn modelId="{D81BD7A8-A80E-408F-95C2-8837B9394523}" type="presParOf" srcId="{EFEFC021-D936-4175-B3AC-52B46102E408}" destId="{D3A0A878-3F47-4302-AB9E-361BD4BC4D45}" srcOrd="0" destOrd="0" presId="urn:microsoft.com/office/officeart/2005/8/layout/hierarchy1"/>
    <dgm:cxn modelId="{4B27DA01-80B5-4FC5-AE64-4FBC521A59D2}" type="presParOf" srcId="{EFEFC021-D936-4175-B3AC-52B46102E408}" destId="{12BBC4C6-5202-43FC-BB86-1A60F9D0B47D}" srcOrd="1" destOrd="0" presId="urn:microsoft.com/office/officeart/2005/8/layout/hierarchy1"/>
    <dgm:cxn modelId="{940B80E8-7558-45BE-A524-D01EC2ECEF6A}" type="presParOf" srcId="{9F88F5F7-83C5-422F-B401-CCE7B02BBFA6}" destId="{CF0A037B-0ED7-470A-A643-C30392B4BEBC}" srcOrd="1" destOrd="0" presId="urn:microsoft.com/office/officeart/2005/8/layout/hierarchy1"/>
    <dgm:cxn modelId="{9D31400A-9273-41E6-AB20-F24055FE38E9}" type="presParOf" srcId="{CF0A037B-0ED7-470A-A643-C30392B4BEBC}" destId="{8D7B09E7-EAD3-4370-A070-F1A7B4C72BC9}" srcOrd="0" destOrd="0" presId="urn:microsoft.com/office/officeart/2005/8/layout/hierarchy1"/>
    <dgm:cxn modelId="{956604F4-E43F-4D3D-9886-C6952B98A75D}" type="presParOf" srcId="{CF0A037B-0ED7-470A-A643-C30392B4BEBC}" destId="{C0F5BAFF-A362-462E-A942-E4A74553CD49}" srcOrd="1" destOrd="0" presId="urn:microsoft.com/office/officeart/2005/8/layout/hierarchy1"/>
    <dgm:cxn modelId="{3606D681-94FE-4C93-A674-83045E52CF17}" type="presParOf" srcId="{C0F5BAFF-A362-462E-A942-E4A74553CD49}" destId="{D81C8065-7534-46D4-A1CD-5820D9A0A7AA}" srcOrd="0" destOrd="0" presId="urn:microsoft.com/office/officeart/2005/8/layout/hierarchy1"/>
    <dgm:cxn modelId="{2A6DE7C5-1339-443F-B3C1-A4E539DCE09E}" type="presParOf" srcId="{D81C8065-7534-46D4-A1CD-5820D9A0A7AA}" destId="{DA99D32D-3494-439B-B9E6-BB0E71EB913A}" srcOrd="0" destOrd="0" presId="urn:microsoft.com/office/officeart/2005/8/layout/hierarchy1"/>
    <dgm:cxn modelId="{B574C393-77AE-4340-A41E-52C77DCAF151}" type="presParOf" srcId="{D81C8065-7534-46D4-A1CD-5820D9A0A7AA}" destId="{5AA41D28-FE22-410F-BBDE-37CC5B9CBEA8}" srcOrd="1" destOrd="0" presId="urn:microsoft.com/office/officeart/2005/8/layout/hierarchy1"/>
    <dgm:cxn modelId="{C7F33EFD-A9DD-4DFC-AC33-EC57F4D5D912}" type="presParOf" srcId="{C0F5BAFF-A362-462E-A942-E4A74553CD49}" destId="{5BB0E98E-0FEE-4121-B470-CE062711374D}" srcOrd="1" destOrd="0" presId="urn:microsoft.com/office/officeart/2005/8/layout/hierarchy1"/>
    <dgm:cxn modelId="{57E30118-9A9E-46F5-8830-EAE9B45819AC}" type="presParOf" srcId="{CF0A037B-0ED7-470A-A643-C30392B4BEBC}" destId="{90814869-74B5-4383-96AC-27F711B3A4B1}" srcOrd="2" destOrd="0" presId="urn:microsoft.com/office/officeart/2005/8/layout/hierarchy1"/>
    <dgm:cxn modelId="{1C41531C-1A38-4260-B55F-F88B7C442956}" type="presParOf" srcId="{CF0A037B-0ED7-470A-A643-C30392B4BEBC}" destId="{25FC1B66-CC9B-4BB8-8C8B-2A07021C11DA}" srcOrd="3" destOrd="0" presId="urn:microsoft.com/office/officeart/2005/8/layout/hierarchy1"/>
    <dgm:cxn modelId="{80785A38-7E92-417C-8ACA-5EAFF83F093A}" type="presParOf" srcId="{25FC1B66-CC9B-4BB8-8C8B-2A07021C11DA}" destId="{CF05EEC1-5558-4349-9A1E-B233A7847492}" srcOrd="0" destOrd="0" presId="urn:microsoft.com/office/officeart/2005/8/layout/hierarchy1"/>
    <dgm:cxn modelId="{0EBBAA82-5CEF-44A8-A25D-0F07426BB90E}" type="presParOf" srcId="{CF05EEC1-5558-4349-9A1E-B233A7847492}" destId="{793ECBB4-DB2F-414C-B4DD-D8C34D2A8FD7}" srcOrd="0" destOrd="0" presId="urn:microsoft.com/office/officeart/2005/8/layout/hierarchy1"/>
    <dgm:cxn modelId="{FAFF9B21-BCCB-43AA-88FC-38ABCFF78252}" type="presParOf" srcId="{CF05EEC1-5558-4349-9A1E-B233A7847492}" destId="{8F3B2C49-354F-4C43-9408-A8EAB7B528D6}" srcOrd="1" destOrd="0" presId="urn:microsoft.com/office/officeart/2005/8/layout/hierarchy1"/>
    <dgm:cxn modelId="{A3CFD654-B76B-481C-A375-1586D1A9F24F}" type="presParOf" srcId="{25FC1B66-CC9B-4BB8-8C8B-2A07021C11DA}" destId="{855F3F60-A8A3-40C4-A518-3588FD6676B7}" srcOrd="1" destOrd="0" presId="urn:microsoft.com/office/officeart/2005/8/layout/hierarchy1"/>
    <dgm:cxn modelId="{3515F79F-1487-49E4-A722-F2876CBB6DDF}" type="presParOf" srcId="{CF0A037B-0ED7-470A-A643-C30392B4BEBC}" destId="{55CF03E1-B576-40DE-B8AB-350C194F2761}" srcOrd="4" destOrd="0" presId="urn:microsoft.com/office/officeart/2005/8/layout/hierarchy1"/>
    <dgm:cxn modelId="{D3D33A89-FBF1-4C84-B58B-58C2791F4248}" type="presParOf" srcId="{CF0A037B-0ED7-470A-A643-C30392B4BEBC}" destId="{C2B4405C-C22E-44E6-A16D-EED597C8F165}" srcOrd="5" destOrd="0" presId="urn:microsoft.com/office/officeart/2005/8/layout/hierarchy1"/>
    <dgm:cxn modelId="{F2E25B91-2B5F-4C3A-BE6D-76890079374B}" type="presParOf" srcId="{C2B4405C-C22E-44E6-A16D-EED597C8F165}" destId="{69D0399C-B237-447B-A94B-26D797346FA7}" srcOrd="0" destOrd="0" presId="urn:microsoft.com/office/officeart/2005/8/layout/hierarchy1"/>
    <dgm:cxn modelId="{B69E0EB6-D41E-4D3A-94B9-7294F6B7327E}" type="presParOf" srcId="{69D0399C-B237-447B-A94B-26D797346FA7}" destId="{E716F945-9568-45CC-A07C-D39670DA73B4}" srcOrd="0" destOrd="0" presId="urn:microsoft.com/office/officeart/2005/8/layout/hierarchy1"/>
    <dgm:cxn modelId="{9C9E86C3-87DD-4E56-B0F1-47DFBD33ACFF}" type="presParOf" srcId="{69D0399C-B237-447B-A94B-26D797346FA7}" destId="{FA573EB6-B455-4220-8A08-E42E1C335BF9}" srcOrd="1" destOrd="0" presId="urn:microsoft.com/office/officeart/2005/8/layout/hierarchy1"/>
    <dgm:cxn modelId="{792E6790-A642-4CDC-95BB-60F018662056}" type="presParOf" srcId="{C2B4405C-C22E-44E6-A16D-EED597C8F165}" destId="{66C6BF24-DD25-411A-A57B-F4D0F67513E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AEFC-9065-4404-BDE1-B5A3010C2A0E}">
      <dsp:nvSpPr>
        <dsp:cNvPr id="0" name=""/>
        <dsp:cNvSpPr/>
      </dsp:nvSpPr>
      <dsp:spPr>
        <a:xfrm>
          <a:off x="670940" y="0"/>
          <a:ext cx="7603998" cy="4064000"/>
        </a:xfrm>
        <a:prstGeom prst="rightArrow">
          <a:avLst/>
        </a:prstGeom>
        <a:solidFill>
          <a:srgbClr val="92D05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4BA3891-EB9C-4D4D-8E44-05B9991684D2}">
      <dsp:nvSpPr>
        <dsp:cNvPr id="0" name=""/>
        <dsp:cNvSpPr/>
      </dsp:nvSpPr>
      <dsp:spPr>
        <a:xfrm>
          <a:off x="1565528" y="1219199"/>
          <a:ext cx="2683764" cy="1625600"/>
        </a:xfrm>
        <a:prstGeom prst="round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Cause</a:t>
          </a:r>
        </a:p>
      </dsp:txBody>
      <dsp:txXfrm>
        <a:off x="1644883" y="1298554"/>
        <a:ext cx="2525054" cy="1466890"/>
      </dsp:txXfrm>
    </dsp:sp>
    <dsp:sp modelId="{0234AED8-DEC8-4EDC-996D-5163B4145CF2}">
      <dsp:nvSpPr>
        <dsp:cNvPr id="0" name=""/>
        <dsp:cNvSpPr/>
      </dsp:nvSpPr>
      <dsp:spPr>
        <a:xfrm>
          <a:off x="4696587" y="1219199"/>
          <a:ext cx="2683764" cy="1625600"/>
        </a:xfrm>
        <a:prstGeom prst="round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Effect</a:t>
          </a:r>
        </a:p>
      </dsp:txBody>
      <dsp:txXfrm>
        <a:off x="4775942" y="1298554"/>
        <a:ext cx="2525054" cy="146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8464-4B78-46B8-B311-F1838CB1FF66}">
      <dsp:nvSpPr>
        <dsp:cNvPr id="0" name=""/>
        <dsp:cNvSpPr/>
      </dsp:nvSpPr>
      <dsp:spPr>
        <a:xfrm rot="2563536">
          <a:off x="4017718" y="3523966"/>
          <a:ext cx="755432" cy="40253"/>
        </a:xfrm>
        <a:custGeom>
          <a:avLst/>
          <a:gdLst/>
          <a:ahLst/>
          <a:cxnLst/>
          <a:rect l="0" t="0" r="0" b="0"/>
          <a:pathLst>
            <a:path>
              <a:moveTo>
                <a:pt x="0" y="20126"/>
              </a:moveTo>
              <a:lnTo>
                <a:pt x="755432" y="201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A3DEB-19BA-4DD3-97C9-39C008DB18F1}">
      <dsp:nvSpPr>
        <dsp:cNvPr id="0" name=""/>
        <dsp:cNvSpPr/>
      </dsp:nvSpPr>
      <dsp:spPr>
        <a:xfrm>
          <a:off x="4117959" y="2487669"/>
          <a:ext cx="840784" cy="40253"/>
        </a:xfrm>
        <a:custGeom>
          <a:avLst/>
          <a:gdLst/>
          <a:ahLst/>
          <a:cxnLst/>
          <a:rect l="0" t="0" r="0" b="0"/>
          <a:pathLst>
            <a:path>
              <a:moveTo>
                <a:pt x="0" y="20126"/>
              </a:moveTo>
              <a:lnTo>
                <a:pt x="840784" y="201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9B62F-CE46-4874-AE95-25BCCECA2A3E}">
      <dsp:nvSpPr>
        <dsp:cNvPr id="0" name=""/>
        <dsp:cNvSpPr/>
      </dsp:nvSpPr>
      <dsp:spPr>
        <a:xfrm rot="19036464">
          <a:off x="4017718" y="1451372"/>
          <a:ext cx="755432" cy="40253"/>
        </a:xfrm>
        <a:custGeom>
          <a:avLst/>
          <a:gdLst/>
          <a:ahLst/>
          <a:cxnLst/>
          <a:rect l="0" t="0" r="0" b="0"/>
          <a:pathLst>
            <a:path>
              <a:moveTo>
                <a:pt x="0" y="20126"/>
              </a:moveTo>
              <a:lnTo>
                <a:pt x="755432" y="201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5400B-8CE0-47B5-9D85-544DDFB8ED77}">
      <dsp:nvSpPr>
        <dsp:cNvPr id="0" name=""/>
        <dsp:cNvSpPr/>
      </dsp:nvSpPr>
      <dsp:spPr>
        <a:xfrm>
          <a:off x="2115910" y="1323843"/>
          <a:ext cx="2412980" cy="241298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8A014-7DC6-4B54-B23C-A6542D481215}">
      <dsp:nvSpPr>
        <dsp:cNvPr id="0" name=""/>
        <dsp:cNvSpPr/>
      </dsp:nvSpPr>
      <dsp:spPr>
        <a:xfrm>
          <a:off x="4480796" y="176"/>
          <a:ext cx="1447788" cy="14477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Don’t know Expectations</a:t>
          </a:r>
        </a:p>
      </dsp:txBody>
      <dsp:txXfrm>
        <a:off x="4692820" y="212200"/>
        <a:ext cx="1023740" cy="1023740"/>
      </dsp:txXfrm>
    </dsp:sp>
    <dsp:sp modelId="{2D6D6C78-6C99-4D56-B6AA-7F26EF8F1069}">
      <dsp:nvSpPr>
        <dsp:cNvPr id="0" name=""/>
        <dsp:cNvSpPr/>
      </dsp:nvSpPr>
      <dsp:spPr>
        <a:xfrm>
          <a:off x="6073363" y="176"/>
          <a:ext cx="2171682" cy="144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Have we </a:t>
          </a:r>
          <a:r>
            <a:rPr lang="en-US" sz="1700" b="1" i="1" kern="1200" dirty="0"/>
            <a:t>clarified</a:t>
          </a:r>
          <a:r>
            <a:rPr lang="en-US" sz="1700" kern="1200" dirty="0"/>
            <a:t> expectations?</a:t>
          </a:r>
        </a:p>
        <a:p>
          <a:pPr marL="171450" lvl="1" indent="-171450" algn="l" defTabSz="755650">
            <a:lnSpc>
              <a:spcPct val="90000"/>
            </a:lnSpc>
            <a:spcBef>
              <a:spcPct val="0"/>
            </a:spcBef>
            <a:spcAft>
              <a:spcPct val="15000"/>
            </a:spcAft>
            <a:buChar char="•"/>
          </a:pPr>
          <a:r>
            <a:rPr lang="en-US" sz="1700" kern="1200" dirty="0"/>
            <a:t>Have we </a:t>
          </a:r>
          <a:r>
            <a:rPr lang="en-US" sz="1700" b="1" i="1" kern="1200" dirty="0"/>
            <a:t>taught</a:t>
          </a:r>
          <a:r>
            <a:rPr lang="en-US" sz="1700" kern="1200" dirty="0"/>
            <a:t> expectations?</a:t>
          </a:r>
        </a:p>
      </dsp:txBody>
      <dsp:txXfrm>
        <a:off x="6073363" y="176"/>
        <a:ext cx="2171682" cy="1447788"/>
      </dsp:txXfrm>
    </dsp:sp>
    <dsp:sp modelId="{AE1C69CD-EBEA-4FE7-8A84-EC65372A1618}">
      <dsp:nvSpPr>
        <dsp:cNvPr id="0" name=""/>
        <dsp:cNvSpPr/>
      </dsp:nvSpPr>
      <dsp:spPr>
        <a:xfrm>
          <a:off x="4958744" y="1783902"/>
          <a:ext cx="1447788" cy="14477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Not Fluent</a:t>
          </a:r>
        </a:p>
      </dsp:txBody>
      <dsp:txXfrm>
        <a:off x="5170768" y="1995926"/>
        <a:ext cx="1023740" cy="1023740"/>
      </dsp:txXfrm>
    </dsp:sp>
    <dsp:sp modelId="{59CA5381-B373-41C2-B79D-80EB4B26939B}">
      <dsp:nvSpPr>
        <dsp:cNvPr id="0" name=""/>
        <dsp:cNvSpPr/>
      </dsp:nvSpPr>
      <dsp:spPr>
        <a:xfrm>
          <a:off x="6551311" y="1783902"/>
          <a:ext cx="2171682" cy="144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Adequate </a:t>
          </a:r>
          <a:r>
            <a:rPr lang="en-US" sz="1700" b="1" i="1" kern="1200" dirty="0"/>
            <a:t>practice</a:t>
          </a:r>
          <a:r>
            <a:rPr lang="en-US" sz="1700" kern="1200" dirty="0"/>
            <a:t>?</a:t>
          </a:r>
        </a:p>
        <a:p>
          <a:pPr marL="171450" lvl="1" indent="-171450" algn="l" defTabSz="755650">
            <a:lnSpc>
              <a:spcPct val="90000"/>
            </a:lnSpc>
            <a:spcBef>
              <a:spcPct val="0"/>
            </a:spcBef>
            <a:spcAft>
              <a:spcPct val="15000"/>
            </a:spcAft>
            <a:buChar char="•"/>
          </a:pPr>
          <a:r>
            <a:rPr lang="en-US" sz="1700" kern="1200" dirty="0"/>
            <a:t>Different settings?</a:t>
          </a:r>
        </a:p>
      </dsp:txBody>
      <dsp:txXfrm>
        <a:off x="6551311" y="1783902"/>
        <a:ext cx="2171682" cy="1447788"/>
      </dsp:txXfrm>
    </dsp:sp>
    <dsp:sp modelId="{0D088368-6C52-4415-9503-226771C4A1DD}">
      <dsp:nvSpPr>
        <dsp:cNvPr id="0" name=""/>
        <dsp:cNvSpPr/>
      </dsp:nvSpPr>
      <dsp:spPr>
        <a:xfrm>
          <a:off x="4480796" y="3567628"/>
          <a:ext cx="1447788" cy="14477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Functional Relationship</a:t>
          </a:r>
        </a:p>
      </dsp:txBody>
      <dsp:txXfrm>
        <a:off x="4692820" y="3779652"/>
        <a:ext cx="1023740" cy="1023740"/>
      </dsp:txXfrm>
    </dsp:sp>
    <dsp:sp modelId="{A443790B-4B3F-4ACE-87D7-2C099C57E664}">
      <dsp:nvSpPr>
        <dsp:cNvPr id="0" name=""/>
        <dsp:cNvSpPr/>
      </dsp:nvSpPr>
      <dsp:spPr>
        <a:xfrm>
          <a:off x="6073363" y="3567628"/>
          <a:ext cx="2171682" cy="144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Gain?</a:t>
          </a:r>
        </a:p>
        <a:p>
          <a:pPr marL="342900" lvl="2" indent="-171450" algn="l" defTabSz="755650">
            <a:lnSpc>
              <a:spcPct val="90000"/>
            </a:lnSpc>
            <a:spcBef>
              <a:spcPct val="0"/>
            </a:spcBef>
            <a:spcAft>
              <a:spcPct val="15000"/>
            </a:spcAft>
            <a:buChar char="•"/>
          </a:pPr>
          <a:r>
            <a:rPr lang="en-US" sz="1700" kern="1200" dirty="0"/>
            <a:t>Have we </a:t>
          </a:r>
          <a:r>
            <a:rPr lang="en-US" sz="1700" b="1" i="1" kern="1200" dirty="0"/>
            <a:t>reinforced</a:t>
          </a:r>
          <a:r>
            <a:rPr lang="en-US" sz="1700" kern="1200" dirty="0"/>
            <a:t>?</a:t>
          </a:r>
        </a:p>
        <a:p>
          <a:pPr marL="342900" lvl="2" indent="-171450" algn="l" defTabSz="755650">
            <a:lnSpc>
              <a:spcPct val="90000"/>
            </a:lnSpc>
            <a:spcBef>
              <a:spcPct val="0"/>
            </a:spcBef>
            <a:spcAft>
              <a:spcPct val="15000"/>
            </a:spcAft>
            <a:buChar char="•"/>
          </a:pPr>
          <a:r>
            <a:rPr lang="en-US" sz="1700" kern="1200" dirty="0"/>
            <a:t>Have we </a:t>
          </a:r>
          <a:r>
            <a:rPr lang="en-US" sz="1700" b="1" i="1" kern="1200" dirty="0"/>
            <a:t>corrected</a:t>
          </a:r>
          <a:r>
            <a:rPr lang="en-US" sz="1700" kern="1200" dirty="0"/>
            <a:t>?</a:t>
          </a:r>
        </a:p>
        <a:p>
          <a:pPr marL="171450" lvl="1" indent="-171450" algn="l" defTabSz="755650">
            <a:lnSpc>
              <a:spcPct val="90000"/>
            </a:lnSpc>
            <a:spcBef>
              <a:spcPct val="0"/>
            </a:spcBef>
            <a:spcAft>
              <a:spcPct val="15000"/>
            </a:spcAft>
            <a:buChar char="•"/>
          </a:pPr>
          <a:r>
            <a:rPr lang="en-US" sz="1700" kern="1200" dirty="0"/>
            <a:t>Avoid?</a:t>
          </a:r>
        </a:p>
        <a:p>
          <a:pPr marL="171450" lvl="1" indent="-171450" algn="l" defTabSz="755650">
            <a:lnSpc>
              <a:spcPct val="90000"/>
            </a:lnSpc>
            <a:spcBef>
              <a:spcPct val="0"/>
            </a:spcBef>
            <a:spcAft>
              <a:spcPct val="15000"/>
            </a:spcAft>
            <a:buChar char="•"/>
          </a:pPr>
          <a:endParaRPr lang="en-US" sz="1700" kern="1200" dirty="0"/>
        </a:p>
      </dsp:txBody>
      <dsp:txXfrm>
        <a:off x="6073363" y="3567628"/>
        <a:ext cx="2171682" cy="1447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44DB-3363-45DB-A863-EACD8EDC13D3}">
      <dsp:nvSpPr>
        <dsp:cNvPr id="0" name=""/>
        <dsp:cNvSpPr/>
      </dsp:nvSpPr>
      <dsp:spPr>
        <a:xfrm>
          <a:off x="9706051"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17A0AD-8CCC-47E5-96A5-278FE31031B0}">
      <dsp:nvSpPr>
        <dsp:cNvPr id="0" name=""/>
        <dsp:cNvSpPr/>
      </dsp:nvSpPr>
      <dsp:spPr>
        <a:xfrm>
          <a:off x="8902242"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1152D3-880B-43BA-8DC8-191A887E026E}">
      <dsp:nvSpPr>
        <dsp:cNvPr id="0" name=""/>
        <dsp:cNvSpPr/>
      </dsp:nvSpPr>
      <dsp:spPr>
        <a:xfrm>
          <a:off x="8006992"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462DD5-BBA9-4509-9E38-EF43E9D4BF74}">
      <dsp:nvSpPr>
        <dsp:cNvPr id="0" name=""/>
        <dsp:cNvSpPr/>
      </dsp:nvSpPr>
      <dsp:spPr>
        <a:xfrm>
          <a:off x="8052712"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7F249-1D54-4BE2-93D9-6DE94F4637ED}">
      <dsp:nvSpPr>
        <dsp:cNvPr id="0" name=""/>
        <dsp:cNvSpPr/>
      </dsp:nvSpPr>
      <dsp:spPr>
        <a:xfrm>
          <a:off x="8856522" y="2171635"/>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DAE328-1077-4CE4-BD19-B805CEADEE96}">
      <dsp:nvSpPr>
        <dsp:cNvPr id="0" name=""/>
        <dsp:cNvSpPr/>
      </dsp:nvSpPr>
      <dsp:spPr>
        <a:xfrm>
          <a:off x="7627947" y="884597"/>
          <a:ext cx="1274294" cy="404298"/>
        </a:xfrm>
        <a:custGeom>
          <a:avLst/>
          <a:gdLst/>
          <a:ahLst/>
          <a:cxnLst/>
          <a:rect l="0" t="0" r="0" b="0"/>
          <a:pathLst>
            <a:path>
              <a:moveTo>
                <a:pt x="0" y="0"/>
              </a:moveTo>
              <a:lnTo>
                <a:pt x="0" y="275517"/>
              </a:lnTo>
              <a:lnTo>
                <a:pt x="1274294" y="275517"/>
              </a:lnTo>
              <a:lnTo>
                <a:pt x="1274294"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2E3E32-B855-47DE-8DD1-85730CEDEDF0}">
      <dsp:nvSpPr>
        <dsp:cNvPr id="0" name=""/>
        <dsp:cNvSpPr/>
      </dsp:nvSpPr>
      <dsp:spPr>
        <a:xfrm>
          <a:off x="6353653" y="2171635"/>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1034B7-C3C6-4539-A185-454FA1B746F5}">
      <dsp:nvSpPr>
        <dsp:cNvPr id="0" name=""/>
        <dsp:cNvSpPr/>
      </dsp:nvSpPr>
      <dsp:spPr>
        <a:xfrm>
          <a:off x="6307933"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A7443-3610-4432-8117-50BC8FAA5042}">
      <dsp:nvSpPr>
        <dsp:cNvPr id="0" name=""/>
        <dsp:cNvSpPr/>
      </dsp:nvSpPr>
      <dsp:spPr>
        <a:xfrm>
          <a:off x="5504123"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B785BC-A3E5-485C-ABBB-A4BAFC1DAE96}">
      <dsp:nvSpPr>
        <dsp:cNvPr id="0" name=""/>
        <dsp:cNvSpPr/>
      </dsp:nvSpPr>
      <dsp:spPr>
        <a:xfrm>
          <a:off x="4608874"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309722-E6E8-4F64-8C53-ABD868A757E4}">
      <dsp:nvSpPr>
        <dsp:cNvPr id="0" name=""/>
        <dsp:cNvSpPr/>
      </dsp:nvSpPr>
      <dsp:spPr>
        <a:xfrm>
          <a:off x="4654594"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E77539-7661-4395-8E64-9F8880349696}">
      <dsp:nvSpPr>
        <dsp:cNvPr id="0" name=""/>
        <dsp:cNvSpPr/>
      </dsp:nvSpPr>
      <dsp:spPr>
        <a:xfrm>
          <a:off x="5504123" y="2171635"/>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335384-057E-46C4-ACCF-1D9380EB83C4}">
      <dsp:nvSpPr>
        <dsp:cNvPr id="0" name=""/>
        <dsp:cNvSpPr/>
      </dsp:nvSpPr>
      <dsp:spPr>
        <a:xfrm>
          <a:off x="6353653" y="884597"/>
          <a:ext cx="1274294" cy="404298"/>
        </a:xfrm>
        <a:custGeom>
          <a:avLst/>
          <a:gdLst/>
          <a:ahLst/>
          <a:cxnLst/>
          <a:rect l="0" t="0" r="0" b="0"/>
          <a:pathLst>
            <a:path>
              <a:moveTo>
                <a:pt x="1274294" y="0"/>
              </a:moveTo>
              <a:lnTo>
                <a:pt x="1274294" y="275517"/>
              </a:lnTo>
              <a:lnTo>
                <a:pt x="0" y="275517"/>
              </a:lnTo>
              <a:lnTo>
                <a:pt x="0"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57929-8FAB-4591-B58C-F32CA232FA94}">
      <dsp:nvSpPr>
        <dsp:cNvPr id="0" name=""/>
        <dsp:cNvSpPr/>
      </dsp:nvSpPr>
      <dsp:spPr>
        <a:xfrm>
          <a:off x="6932878" y="185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3997EF-6B06-43FC-A74A-9CEFF9A0825C}">
      <dsp:nvSpPr>
        <dsp:cNvPr id="0" name=""/>
        <dsp:cNvSpPr/>
      </dsp:nvSpPr>
      <dsp:spPr>
        <a:xfrm>
          <a:off x="7087338" y="14859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implement the plan?</a:t>
          </a:r>
        </a:p>
      </dsp:txBody>
      <dsp:txXfrm>
        <a:off x="7113193" y="174451"/>
        <a:ext cx="1338429" cy="831028"/>
      </dsp:txXfrm>
    </dsp:sp>
    <dsp:sp modelId="{56067466-40A1-4FE2-8740-32E71CE14A02}">
      <dsp:nvSpPr>
        <dsp:cNvPr id="0" name=""/>
        <dsp:cNvSpPr/>
      </dsp:nvSpPr>
      <dsp:spPr>
        <a:xfrm>
          <a:off x="5658583"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0CBCA-D8AA-409D-AD5E-CE26287A2581}">
      <dsp:nvSpPr>
        <dsp:cNvPr id="0" name=""/>
        <dsp:cNvSpPr/>
      </dsp:nvSpPr>
      <dsp:spPr>
        <a:xfrm>
          <a:off x="5813043"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5838898" y="1461488"/>
        <a:ext cx="1338429" cy="831028"/>
      </dsp:txXfrm>
    </dsp:sp>
    <dsp:sp modelId="{CBF40282-D081-4FB9-9A93-B604A33CAE8D}">
      <dsp:nvSpPr>
        <dsp:cNvPr id="0" name=""/>
        <dsp:cNvSpPr/>
      </dsp:nvSpPr>
      <dsp:spPr>
        <a:xfrm>
          <a:off x="4809054"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46633E-3E3D-43FD-8AAD-29A6FA3E7F83}">
      <dsp:nvSpPr>
        <dsp:cNvPr id="0" name=""/>
        <dsp:cNvSpPr/>
      </dsp:nvSpPr>
      <dsp:spPr>
        <a:xfrm>
          <a:off x="496351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Did we find the right root cause?</a:t>
          </a:r>
        </a:p>
      </dsp:txBody>
      <dsp:txXfrm>
        <a:off x="4989368" y="2748526"/>
        <a:ext cx="1338429" cy="831028"/>
      </dsp:txXfrm>
    </dsp:sp>
    <dsp:sp modelId="{00C7A1DB-D9D6-4DA6-8ACB-190F206D1C26}">
      <dsp:nvSpPr>
        <dsp:cNvPr id="0" name=""/>
        <dsp:cNvSpPr/>
      </dsp:nvSpPr>
      <dsp:spPr>
        <a:xfrm>
          <a:off x="3959524"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0774CE-2129-481C-A1BD-6578D02179B7}">
      <dsp:nvSpPr>
        <dsp:cNvPr id="0" name=""/>
        <dsp:cNvSpPr/>
      </dsp:nvSpPr>
      <dsp:spPr>
        <a:xfrm>
          <a:off x="4113984"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4139839" y="4035563"/>
        <a:ext cx="1338429" cy="831028"/>
      </dsp:txXfrm>
    </dsp:sp>
    <dsp:sp modelId="{20DCB3F3-A017-47B8-8E4D-0FFCC57FBC57}">
      <dsp:nvSpPr>
        <dsp:cNvPr id="0" name=""/>
        <dsp:cNvSpPr/>
      </dsp:nvSpPr>
      <dsp:spPr>
        <a:xfrm>
          <a:off x="3959524"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3A066A-34B9-4685-88CF-1C7E3C1F5CC2}">
      <dsp:nvSpPr>
        <dsp:cNvPr id="0" name=""/>
        <dsp:cNvSpPr/>
      </dsp:nvSpPr>
      <dsp:spPr>
        <a:xfrm>
          <a:off x="4113984"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Modify plan to better address cause.</a:t>
          </a:r>
        </a:p>
      </dsp:txBody>
      <dsp:txXfrm>
        <a:off x="4139839" y="5322601"/>
        <a:ext cx="1338429" cy="831028"/>
      </dsp:txXfrm>
    </dsp:sp>
    <dsp:sp modelId="{E172E1E0-E043-43DA-8E86-12DDC7B0C458}">
      <dsp:nvSpPr>
        <dsp:cNvPr id="0" name=""/>
        <dsp:cNvSpPr/>
      </dsp:nvSpPr>
      <dsp:spPr>
        <a:xfrm>
          <a:off x="5658583"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EB754-BF43-4FD2-8851-C4D8E59CB007}">
      <dsp:nvSpPr>
        <dsp:cNvPr id="0" name=""/>
        <dsp:cNvSpPr/>
      </dsp:nvSpPr>
      <dsp:spPr>
        <a:xfrm>
          <a:off x="5813043"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5838898" y="4035563"/>
        <a:ext cx="1338429" cy="831028"/>
      </dsp:txXfrm>
    </dsp:sp>
    <dsp:sp modelId="{AB9715B1-BF1E-4E06-AA02-9748E1911CCA}">
      <dsp:nvSpPr>
        <dsp:cNvPr id="0" name=""/>
        <dsp:cNvSpPr/>
      </dsp:nvSpPr>
      <dsp:spPr>
        <a:xfrm>
          <a:off x="5658583"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7ADE94-F97A-41D3-949D-03738558EC2E}">
      <dsp:nvSpPr>
        <dsp:cNvPr id="0" name=""/>
        <dsp:cNvSpPr/>
      </dsp:nvSpPr>
      <dsp:spPr>
        <a:xfrm>
          <a:off x="5813043"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Go back to data to determine root cause.</a:t>
          </a:r>
        </a:p>
      </dsp:txBody>
      <dsp:txXfrm>
        <a:off x="5838898" y="5322601"/>
        <a:ext cx="1338429" cy="831028"/>
      </dsp:txXfrm>
    </dsp:sp>
    <dsp:sp modelId="{478B9DCF-1E10-4491-A88E-C794E619C873}">
      <dsp:nvSpPr>
        <dsp:cNvPr id="0" name=""/>
        <dsp:cNvSpPr/>
      </dsp:nvSpPr>
      <dsp:spPr>
        <a:xfrm>
          <a:off x="6508113"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DAAAC2-216B-4DB5-ACF8-9955CE2D96FD}">
      <dsp:nvSpPr>
        <dsp:cNvPr id="0" name=""/>
        <dsp:cNvSpPr/>
      </dsp:nvSpPr>
      <dsp:spPr>
        <a:xfrm>
          <a:off x="666257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address the right root cause?</a:t>
          </a:r>
        </a:p>
      </dsp:txBody>
      <dsp:txXfrm>
        <a:off x="6688428" y="2748526"/>
        <a:ext cx="1338429" cy="831028"/>
      </dsp:txXfrm>
    </dsp:sp>
    <dsp:sp modelId="{DB794447-CCF6-4FF9-AAD9-3A2DA2B42D12}">
      <dsp:nvSpPr>
        <dsp:cNvPr id="0" name=""/>
        <dsp:cNvSpPr/>
      </dsp:nvSpPr>
      <dsp:spPr>
        <a:xfrm>
          <a:off x="8207172"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9B5F0-28C0-4DD3-9A55-572025F1F7FB}">
      <dsp:nvSpPr>
        <dsp:cNvPr id="0" name=""/>
        <dsp:cNvSpPr/>
      </dsp:nvSpPr>
      <dsp:spPr>
        <a:xfrm>
          <a:off x="8361632"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8387487" y="1461488"/>
        <a:ext cx="1338429" cy="831028"/>
      </dsp:txXfrm>
    </dsp:sp>
    <dsp:sp modelId="{3C3B1DFB-5263-48B1-BBF0-321D6F5811CC}">
      <dsp:nvSpPr>
        <dsp:cNvPr id="0" name=""/>
        <dsp:cNvSpPr/>
      </dsp:nvSpPr>
      <dsp:spPr>
        <a:xfrm>
          <a:off x="8207172"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997FDF-9425-4695-93CA-CB11FA00027D}">
      <dsp:nvSpPr>
        <dsp:cNvPr id="0" name=""/>
        <dsp:cNvSpPr/>
      </dsp:nvSpPr>
      <dsp:spPr>
        <a:xfrm>
          <a:off x="8361632"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 there obstacles to implementation?</a:t>
          </a:r>
        </a:p>
      </dsp:txBody>
      <dsp:txXfrm>
        <a:off x="8387487" y="2748526"/>
        <a:ext cx="1338429" cy="831028"/>
      </dsp:txXfrm>
    </dsp:sp>
    <dsp:sp modelId="{7251C53D-36C9-4104-A397-ABC6D0DA9897}">
      <dsp:nvSpPr>
        <dsp:cNvPr id="0" name=""/>
        <dsp:cNvSpPr/>
      </dsp:nvSpPr>
      <dsp:spPr>
        <a:xfrm>
          <a:off x="735764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5324F1-9E12-44ED-9275-BE5BAED855B5}">
      <dsp:nvSpPr>
        <dsp:cNvPr id="0" name=""/>
        <dsp:cNvSpPr/>
      </dsp:nvSpPr>
      <dsp:spPr>
        <a:xfrm>
          <a:off x="751210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7537957" y="4035563"/>
        <a:ext cx="1338429" cy="831028"/>
      </dsp:txXfrm>
    </dsp:sp>
    <dsp:sp modelId="{FAC5F625-1173-4BAC-B6E4-3DC52227D8C4}">
      <dsp:nvSpPr>
        <dsp:cNvPr id="0" name=""/>
        <dsp:cNvSpPr/>
      </dsp:nvSpPr>
      <dsp:spPr>
        <a:xfrm>
          <a:off x="735764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489015-C0C0-4BC6-B351-2FEDAF134F91}">
      <dsp:nvSpPr>
        <dsp:cNvPr id="0" name=""/>
        <dsp:cNvSpPr/>
      </dsp:nvSpPr>
      <dsp:spPr>
        <a:xfrm>
          <a:off x="751210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obstacles.</a:t>
          </a:r>
        </a:p>
      </dsp:txBody>
      <dsp:txXfrm>
        <a:off x="7537957" y="5322601"/>
        <a:ext cx="1338429" cy="831028"/>
      </dsp:txXfrm>
    </dsp:sp>
    <dsp:sp modelId="{E3B99820-7B00-4C9E-8D67-6C99B054FDF9}">
      <dsp:nvSpPr>
        <dsp:cNvPr id="0" name=""/>
        <dsp:cNvSpPr/>
      </dsp:nvSpPr>
      <dsp:spPr>
        <a:xfrm>
          <a:off x="905670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7A05C-A900-4138-9A39-8A2DE93B4EDD}">
      <dsp:nvSpPr>
        <dsp:cNvPr id="0" name=""/>
        <dsp:cNvSpPr/>
      </dsp:nvSpPr>
      <dsp:spPr>
        <a:xfrm>
          <a:off x="921116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9237017" y="4035563"/>
        <a:ext cx="1338429" cy="831028"/>
      </dsp:txXfrm>
    </dsp:sp>
    <dsp:sp modelId="{23EF2494-815C-41D7-B507-BF7972A4D0C7}">
      <dsp:nvSpPr>
        <dsp:cNvPr id="0" name=""/>
        <dsp:cNvSpPr/>
      </dsp:nvSpPr>
      <dsp:spPr>
        <a:xfrm>
          <a:off x="905670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24D50E-CE04-4F5D-AB1B-31646F8D74B5}">
      <dsp:nvSpPr>
        <dsp:cNvPr id="0" name=""/>
        <dsp:cNvSpPr/>
      </dsp:nvSpPr>
      <dsp:spPr>
        <a:xfrm>
          <a:off x="921116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plan.</a:t>
          </a:r>
        </a:p>
      </dsp:txBody>
      <dsp:txXfrm>
        <a:off x="9237017" y="5322601"/>
        <a:ext cx="1338429" cy="8310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F03E1-B576-40DE-B8AB-350C194F2761}">
      <dsp:nvSpPr>
        <dsp:cNvPr id="0" name=""/>
        <dsp:cNvSpPr/>
      </dsp:nvSpPr>
      <dsp:spPr>
        <a:xfrm>
          <a:off x="3820119" y="1553769"/>
          <a:ext cx="2711052" cy="645107"/>
        </a:xfrm>
        <a:custGeom>
          <a:avLst/>
          <a:gdLst/>
          <a:ahLst/>
          <a:cxnLst/>
          <a:rect l="0" t="0" r="0" b="0"/>
          <a:pathLst>
            <a:path>
              <a:moveTo>
                <a:pt x="0" y="0"/>
              </a:moveTo>
              <a:lnTo>
                <a:pt x="0" y="439621"/>
              </a:lnTo>
              <a:lnTo>
                <a:pt x="2711052" y="439621"/>
              </a:lnTo>
              <a:lnTo>
                <a:pt x="2711052" y="645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14869-74B5-4383-96AC-27F711B3A4B1}">
      <dsp:nvSpPr>
        <dsp:cNvPr id="0" name=""/>
        <dsp:cNvSpPr/>
      </dsp:nvSpPr>
      <dsp:spPr>
        <a:xfrm>
          <a:off x="3774399" y="1553769"/>
          <a:ext cx="91440" cy="645107"/>
        </a:xfrm>
        <a:custGeom>
          <a:avLst/>
          <a:gdLst/>
          <a:ahLst/>
          <a:cxnLst/>
          <a:rect l="0" t="0" r="0" b="0"/>
          <a:pathLst>
            <a:path>
              <a:moveTo>
                <a:pt x="45720" y="0"/>
              </a:moveTo>
              <a:lnTo>
                <a:pt x="45720" y="645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B09E7-EAD3-4370-A070-F1A7B4C72BC9}">
      <dsp:nvSpPr>
        <dsp:cNvPr id="0" name=""/>
        <dsp:cNvSpPr/>
      </dsp:nvSpPr>
      <dsp:spPr>
        <a:xfrm>
          <a:off x="1109067" y="1553769"/>
          <a:ext cx="2711052" cy="645107"/>
        </a:xfrm>
        <a:custGeom>
          <a:avLst/>
          <a:gdLst/>
          <a:ahLst/>
          <a:cxnLst/>
          <a:rect l="0" t="0" r="0" b="0"/>
          <a:pathLst>
            <a:path>
              <a:moveTo>
                <a:pt x="2711052" y="0"/>
              </a:moveTo>
              <a:lnTo>
                <a:pt x="2711052" y="439621"/>
              </a:lnTo>
              <a:lnTo>
                <a:pt x="0" y="439621"/>
              </a:lnTo>
              <a:lnTo>
                <a:pt x="0" y="645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0A878-3F47-4302-AB9E-361BD4BC4D45}">
      <dsp:nvSpPr>
        <dsp:cNvPr id="0" name=""/>
        <dsp:cNvSpPr/>
      </dsp:nvSpPr>
      <dsp:spPr>
        <a:xfrm>
          <a:off x="2711052" y="145254"/>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BC4C6-5202-43FC-BB86-1A60F9D0B47D}">
      <dsp:nvSpPr>
        <dsp:cNvPr id="0" name=""/>
        <dsp:cNvSpPr/>
      </dsp:nvSpPr>
      <dsp:spPr>
        <a:xfrm>
          <a:off x="2957512" y="379390"/>
          <a:ext cx="2218134" cy="1408515"/>
        </a:xfrm>
        <a:prstGeom prst="roundRect">
          <a:avLst>
            <a:gd name="adj" fmla="val 10000"/>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When?</a:t>
          </a:r>
        </a:p>
        <a:p>
          <a:pPr marL="0" lvl="0" indent="0" algn="ctr" defTabSz="1066800">
            <a:lnSpc>
              <a:spcPct val="90000"/>
            </a:lnSpc>
            <a:spcBef>
              <a:spcPct val="0"/>
            </a:spcBef>
            <a:spcAft>
              <a:spcPct val="35000"/>
            </a:spcAft>
            <a:buNone/>
          </a:pPr>
          <a:r>
            <a:rPr lang="en-US" sz="2400" kern="1200" dirty="0"/>
            <a:t>Reading</a:t>
          </a:r>
        </a:p>
      </dsp:txBody>
      <dsp:txXfrm>
        <a:off x="2998766" y="420644"/>
        <a:ext cx="2135626" cy="1326007"/>
      </dsp:txXfrm>
    </dsp:sp>
    <dsp:sp modelId="{DA99D32D-3494-439B-B9E6-BB0E71EB913A}">
      <dsp:nvSpPr>
        <dsp:cNvPr id="0" name=""/>
        <dsp:cNvSpPr/>
      </dsp:nvSpPr>
      <dsp:spPr>
        <a:xfrm>
          <a:off x="0" y="219887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41D28-FE22-410F-BBDE-37CC5B9CBEA8}">
      <dsp:nvSpPr>
        <dsp:cNvPr id="0" name=""/>
        <dsp:cNvSpPr/>
      </dsp:nvSpPr>
      <dsp:spPr>
        <a:xfrm>
          <a:off x="246459" y="243301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a:t>
          </a:r>
        </a:p>
      </dsp:txBody>
      <dsp:txXfrm>
        <a:off x="287713" y="2474267"/>
        <a:ext cx="2135626" cy="1326007"/>
      </dsp:txXfrm>
    </dsp:sp>
    <dsp:sp modelId="{793ECBB4-DB2F-414C-B4DD-D8C34D2A8FD7}">
      <dsp:nvSpPr>
        <dsp:cNvPr id="0" name=""/>
        <dsp:cNvSpPr/>
      </dsp:nvSpPr>
      <dsp:spPr>
        <a:xfrm>
          <a:off x="2711052" y="219887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B2C49-354F-4C43-9408-A8EAB7B528D6}">
      <dsp:nvSpPr>
        <dsp:cNvPr id="0" name=""/>
        <dsp:cNvSpPr/>
      </dsp:nvSpPr>
      <dsp:spPr>
        <a:xfrm>
          <a:off x="2957512" y="243301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Where?</a:t>
          </a:r>
        </a:p>
      </dsp:txBody>
      <dsp:txXfrm>
        <a:off x="2998766" y="2474267"/>
        <a:ext cx="2135626" cy="1326007"/>
      </dsp:txXfrm>
    </dsp:sp>
    <dsp:sp modelId="{E716F945-9568-45CC-A07C-D39670DA73B4}">
      <dsp:nvSpPr>
        <dsp:cNvPr id="0" name=""/>
        <dsp:cNvSpPr/>
      </dsp:nvSpPr>
      <dsp:spPr>
        <a:xfrm>
          <a:off x="5422105" y="219887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73EB6-B455-4220-8A08-E42E1C335BF9}">
      <dsp:nvSpPr>
        <dsp:cNvPr id="0" name=""/>
        <dsp:cNvSpPr/>
      </dsp:nvSpPr>
      <dsp:spPr>
        <a:xfrm>
          <a:off x="5668564" y="2433013"/>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Who?</a:t>
          </a:r>
        </a:p>
      </dsp:txBody>
      <dsp:txXfrm>
        <a:off x="5709818" y="2474267"/>
        <a:ext cx="2135626" cy="1326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8464-4B78-46B8-B311-F1838CB1FF66}">
      <dsp:nvSpPr>
        <dsp:cNvPr id="0" name=""/>
        <dsp:cNvSpPr/>
      </dsp:nvSpPr>
      <dsp:spPr>
        <a:xfrm rot="2561850">
          <a:off x="3879287" y="3202071"/>
          <a:ext cx="691440" cy="38408"/>
        </a:xfrm>
        <a:custGeom>
          <a:avLst/>
          <a:gdLst/>
          <a:ahLst/>
          <a:cxnLst/>
          <a:rect l="0" t="0" r="0" b="0"/>
          <a:pathLst>
            <a:path>
              <a:moveTo>
                <a:pt x="0" y="19204"/>
              </a:moveTo>
              <a:lnTo>
                <a:pt x="691440"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A3DEB-19BA-4DD3-97C9-39C008DB18F1}">
      <dsp:nvSpPr>
        <dsp:cNvPr id="0" name=""/>
        <dsp:cNvSpPr/>
      </dsp:nvSpPr>
      <dsp:spPr>
        <a:xfrm>
          <a:off x="3970922" y="2260231"/>
          <a:ext cx="768579" cy="38408"/>
        </a:xfrm>
        <a:custGeom>
          <a:avLst/>
          <a:gdLst/>
          <a:ahLst/>
          <a:cxnLst/>
          <a:rect l="0" t="0" r="0" b="0"/>
          <a:pathLst>
            <a:path>
              <a:moveTo>
                <a:pt x="0" y="19204"/>
              </a:moveTo>
              <a:lnTo>
                <a:pt x="768579"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9B62F-CE46-4874-AE95-25BCCECA2A3E}">
      <dsp:nvSpPr>
        <dsp:cNvPr id="0" name=""/>
        <dsp:cNvSpPr/>
      </dsp:nvSpPr>
      <dsp:spPr>
        <a:xfrm rot="19038150">
          <a:off x="3879287" y="1318391"/>
          <a:ext cx="691440" cy="38408"/>
        </a:xfrm>
        <a:custGeom>
          <a:avLst/>
          <a:gdLst/>
          <a:ahLst/>
          <a:cxnLst/>
          <a:rect l="0" t="0" r="0" b="0"/>
          <a:pathLst>
            <a:path>
              <a:moveTo>
                <a:pt x="0" y="19204"/>
              </a:moveTo>
              <a:lnTo>
                <a:pt x="691440" y="19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5400B-8CE0-47B5-9D85-544DDFB8ED77}">
      <dsp:nvSpPr>
        <dsp:cNvPr id="0" name=""/>
        <dsp:cNvSpPr/>
      </dsp:nvSpPr>
      <dsp:spPr>
        <a:xfrm>
          <a:off x="2153484" y="1204656"/>
          <a:ext cx="2190476" cy="219047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8A014-7DC6-4B54-B23C-A6542D481215}">
      <dsp:nvSpPr>
        <dsp:cNvPr id="0" name=""/>
        <dsp:cNvSpPr/>
      </dsp:nvSpPr>
      <dsp:spPr>
        <a:xfrm>
          <a:off x="4304913" y="383"/>
          <a:ext cx="1314285" cy="1314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Don’t know Expectations</a:t>
          </a:r>
        </a:p>
      </dsp:txBody>
      <dsp:txXfrm>
        <a:off x="4497386" y="192856"/>
        <a:ext cx="929339" cy="929339"/>
      </dsp:txXfrm>
    </dsp:sp>
    <dsp:sp modelId="{2D6D6C78-6C99-4D56-B6AA-7F26EF8F1069}">
      <dsp:nvSpPr>
        <dsp:cNvPr id="0" name=""/>
        <dsp:cNvSpPr/>
      </dsp:nvSpPr>
      <dsp:spPr>
        <a:xfrm>
          <a:off x="5750628" y="383"/>
          <a:ext cx="1971428" cy="131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Have we </a:t>
          </a:r>
          <a:r>
            <a:rPr lang="en-US" sz="1500" b="1" i="1" kern="1200" dirty="0"/>
            <a:t>clarified</a:t>
          </a:r>
          <a:r>
            <a:rPr lang="en-US" sz="1500" kern="1200" dirty="0"/>
            <a:t> expectations?</a:t>
          </a:r>
        </a:p>
        <a:p>
          <a:pPr marL="114300" lvl="1" indent="-114300" algn="l" defTabSz="666750">
            <a:lnSpc>
              <a:spcPct val="90000"/>
            </a:lnSpc>
            <a:spcBef>
              <a:spcPct val="0"/>
            </a:spcBef>
            <a:spcAft>
              <a:spcPct val="15000"/>
            </a:spcAft>
            <a:buChar char="•"/>
          </a:pPr>
          <a:r>
            <a:rPr lang="en-US" sz="1500" kern="1200" dirty="0"/>
            <a:t>Have we </a:t>
          </a:r>
          <a:r>
            <a:rPr lang="en-US" sz="1500" b="1" i="1" kern="1200" dirty="0"/>
            <a:t>taught</a:t>
          </a:r>
          <a:r>
            <a:rPr lang="en-US" sz="1500" kern="1200" dirty="0"/>
            <a:t> expectations?</a:t>
          </a:r>
        </a:p>
      </dsp:txBody>
      <dsp:txXfrm>
        <a:off x="5750628" y="383"/>
        <a:ext cx="1971428" cy="1314285"/>
      </dsp:txXfrm>
    </dsp:sp>
    <dsp:sp modelId="{AE1C69CD-EBEA-4FE7-8A84-EC65372A1618}">
      <dsp:nvSpPr>
        <dsp:cNvPr id="0" name=""/>
        <dsp:cNvSpPr/>
      </dsp:nvSpPr>
      <dsp:spPr>
        <a:xfrm>
          <a:off x="4739502" y="1622292"/>
          <a:ext cx="1314285" cy="1314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Not Fluent</a:t>
          </a:r>
        </a:p>
      </dsp:txBody>
      <dsp:txXfrm>
        <a:off x="4931975" y="1814765"/>
        <a:ext cx="929339" cy="929339"/>
      </dsp:txXfrm>
    </dsp:sp>
    <dsp:sp modelId="{59CA5381-B373-41C2-B79D-80EB4B26939B}">
      <dsp:nvSpPr>
        <dsp:cNvPr id="0" name=""/>
        <dsp:cNvSpPr/>
      </dsp:nvSpPr>
      <dsp:spPr>
        <a:xfrm>
          <a:off x="6185217" y="1622292"/>
          <a:ext cx="1971428" cy="131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Adequate </a:t>
          </a:r>
          <a:r>
            <a:rPr lang="en-US" sz="1500" b="1" i="1" kern="1200" dirty="0"/>
            <a:t>practice</a:t>
          </a:r>
          <a:r>
            <a:rPr lang="en-US" sz="1500" kern="1200" dirty="0"/>
            <a:t>?</a:t>
          </a:r>
        </a:p>
        <a:p>
          <a:pPr marL="114300" lvl="1" indent="-114300" algn="l" defTabSz="666750">
            <a:lnSpc>
              <a:spcPct val="90000"/>
            </a:lnSpc>
            <a:spcBef>
              <a:spcPct val="0"/>
            </a:spcBef>
            <a:spcAft>
              <a:spcPct val="15000"/>
            </a:spcAft>
            <a:buChar char="•"/>
          </a:pPr>
          <a:r>
            <a:rPr lang="en-US" sz="1500" kern="1200" dirty="0"/>
            <a:t>Different settings?</a:t>
          </a:r>
        </a:p>
      </dsp:txBody>
      <dsp:txXfrm>
        <a:off x="6185217" y="1622292"/>
        <a:ext cx="1971428" cy="1314285"/>
      </dsp:txXfrm>
    </dsp:sp>
    <dsp:sp modelId="{0D088368-6C52-4415-9503-226771C4A1DD}">
      <dsp:nvSpPr>
        <dsp:cNvPr id="0" name=""/>
        <dsp:cNvSpPr/>
      </dsp:nvSpPr>
      <dsp:spPr>
        <a:xfrm>
          <a:off x="4304913" y="3244201"/>
          <a:ext cx="1314285" cy="1314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Functional Relationship</a:t>
          </a:r>
        </a:p>
      </dsp:txBody>
      <dsp:txXfrm>
        <a:off x="4497386" y="3436674"/>
        <a:ext cx="929339" cy="929339"/>
      </dsp:txXfrm>
    </dsp:sp>
    <dsp:sp modelId="{A443790B-4B3F-4ACE-87D7-2C099C57E664}">
      <dsp:nvSpPr>
        <dsp:cNvPr id="0" name=""/>
        <dsp:cNvSpPr/>
      </dsp:nvSpPr>
      <dsp:spPr>
        <a:xfrm>
          <a:off x="5750628" y="3244201"/>
          <a:ext cx="1971428" cy="131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Gain?</a:t>
          </a:r>
        </a:p>
        <a:p>
          <a:pPr marL="228600" lvl="2" indent="-114300" algn="l" defTabSz="666750">
            <a:lnSpc>
              <a:spcPct val="90000"/>
            </a:lnSpc>
            <a:spcBef>
              <a:spcPct val="0"/>
            </a:spcBef>
            <a:spcAft>
              <a:spcPct val="15000"/>
            </a:spcAft>
            <a:buChar char="•"/>
          </a:pPr>
          <a:r>
            <a:rPr lang="en-US" sz="1500" kern="1200" dirty="0"/>
            <a:t>Have we </a:t>
          </a:r>
          <a:r>
            <a:rPr lang="en-US" sz="1500" b="1" i="1" kern="1200" dirty="0"/>
            <a:t>reinforced</a:t>
          </a:r>
          <a:r>
            <a:rPr lang="en-US" sz="1500" kern="1200" dirty="0"/>
            <a:t>?</a:t>
          </a:r>
        </a:p>
        <a:p>
          <a:pPr marL="228600" lvl="2" indent="-114300" algn="l" defTabSz="666750">
            <a:lnSpc>
              <a:spcPct val="90000"/>
            </a:lnSpc>
            <a:spcBef>
              <a:spcPct val="0"/>
            </a:spcBef>
            <a:spcAft>
              <a:spcPct val="15000"/>
            </a:spcAft>
            <a:buChar char="•"/>
          </a:pPr>
          <a:r>
            <a:rPr lang="en-US" sz="1500" kern="1200" dirty="0"/>
            <a:t>Have we </a:t>
          </a:r>
          <a:r>
            <a:rPr lang="en-US" sz="1500" b="1" i="1" kern="1200" dirty="0"/>
            <a:t>corrected</a:t>
          </a:r>
          <a:r>
            <a:rPr lang="en-US" sz="1500" kern="1200" dirty="0"/>
            <a:t>?</a:t>
          </a:r>
        </a:p>
        <a:p>
          <a:pPr marL="114300" lvl="1" indent="-114300" algn="l" defTabSz="666750">
            <a:lnSpc>
              <a:spcPct val="90000"/>
            </a:lnSpc>
            <a:spcBef>
              <a:spcPct val="0"/>
            </a:spcBef>
            <a:spcAft>
              <a:spcPct val="15000"/>
            </a:spcAft>
            <a:buChar char="•"/>
          </a:pPr>
          <a:r>
            <a:rPr lang="en-US" sz="1500" kern="1200" dirty="0"/>
            <a:t>Avoid?</a:t>
          </a:r>
        </a:p>
        <a:p>
          <a:pPr marL="114300" lvl="1" indent="-114300" algn="l" defTabSz="666750">
            <a:lnSpc>
              <a:spcPct val="90000"/>
            </a:lnSpc>
            <a:spcBef>
              <a:spcPct val="0"/>
            </a:spcBef>
            <a:spcAft>
              <a:spcPct val="15000"/>
            </a:spcAft>
            <a:buChar char="•"/>
          </a:pPr>
          <a:endParaRPr lang="en-US" sz="1500" kern="1200" dirty="0"/>
        </a:p>
      </dsp:txBody>
      <dsp:txXfrm>
        <a:off x="5750628" y="3244201"/>
        <a:ext cx="1971428" cy="13142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44DB-3363-45DB-A863-EACD8EDC13D3}">
      <dsp:nvSpPr>
        <dsp:cNvPr id="0" name=""/>
        <dsp:cNvSpPr/>
      </dsp:nvSpPr>
      <dsp:spPr>
        <a:xfrm>
          <a:off x="9706051"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17A0AD-8CCC-47E5-96A5-278FE31031B0}">
      <dsp:nvSpPr>
        <dsp:cNvPr id="0" name=""/>
        <dsp:cNvSpPr/>
      </dsp:nvSpPr>
      <dsp:spPr>
        <a:xfrm>
          <a:off x="8902242"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1152D3-880B-43BA-8DC8-191A887E026E}">
      <dsp:nvSpPr>
        <dsp:cNvPr id="0" name=""/>
        <dsp:cNvSpPr/>
      </dsp:nvSpPr>
      <dsp:spPr>
        <a:xfrm>
          <a:off x="8006992"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462DD5-BBA9-4509-9E38-EF43E9D4BF74}">
      <dsp:nvSpPr>
        <dsp:cNvPr id="0" name=""/>
        <dsp:cNvSpPr/>
      </dsp:nvSpPr>
      <dsp:spPr>
        <a:xfrm>
          <a:off x="8052712"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7F249-1D54-4BE2-93D9-6DE94F4637ED}">
      <dsp:nvSpPr>
        <dsp:cNvPr id="0" name=""/>
        <dsp:cNvSpPr/>
      </dsp:nvSpPr>
      <dsp:spPr>
        <a:xfrm>
          <a:off x="8856522" y="2171635"/>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DAE328-1077-4CE4-BD19-B805CEADEE96}">
      <dsp:nvSpPr>
        <dsp:cNvPr id="0" name=""/>
        <dsp:cNvSpPr/>
      </dsp:nvSpPr>
      <dsp:spPr>
        <a:xfrm>
          <a:off x="7627947" y="884597"/>
          <a:ext cx="1274294" cy="404298"/>
        </a:xfrm>
        <a:custGeom>
          <a:avLst/>
          <a:gdLst/>
          <a:ahLst/>
          <a:cxnLst/>
          <a:rect l="0" t="0" r="0" b="0"/>
          <a:pathLst>
            <a:path>
              <a:moveTo>
                <a:pt x="0" y="0"/>
              </a:moveTo>
              <a:lnTo>
                <a:pt x="0" y="275517"/>
              </a:lnTo>
              <a:lnTo>
                <a:pt x="1274294" y="275517"/>
              </a:lnTo>
              <a:lnTo>
                <a:pt x="1274294"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2E3E32-B855-47DE-8DD1-85730CEDEDF0}">
      <dsp:nvSpPr>
        <dsp:cNvPr id="0" name=""/>
        <dsp:cNvSpPr/>
      </dsp:nvSpPr>
      <dsp:spPr>
        <a:xfrm>
          <a:off x="6353653" y="2171635"/>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1034B7-C3C6-4539-A185-454FA1B746F5}">
      <dsp:nvSpPr>
        <dsp:cNvPr id="0" name=""/>
        <dsp:cNvSpPr/>
      </dsp:nvSpPr>
      <dsp:spPr>
        <a:xfrm>
          <a:off x="6307933"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A7443-3610-4432-8117-50BC8FAA5042}">
      <dsp:nvSpPr>
        <dsp:cNvPr id="0" name=""/>
        <dsp:cNvSpPr/>
      </dsp:nvSpPr>
      <dsp:spPr>
        <a:xfrm>
          <a:off x="5504123"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B785BC-A3E5-485C-ABBB-A4BAFC1DAE96}">
      <dsp:nvSpPr>
        <dsp:cNvPr id="0" name=""/>
        <dsp:cNvSpPr/>
      </dsp:nvSpPr>
      <dsp:spPr>
        <a:xfrm>
          <a:off x="4608874"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309722-E6E8-4F64-8C53-ABD868A757E4}">
      <dsp:nvSpPr>
        <dsp:cNvPr id="0" name=""/>
        <dsp:cNvSpPr/>
      </dsp:nvSpPr>
      <dsp:spPr>
        <a:xfrm>
          <a:off x="4654594"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E77539-7661-4395-8E64-9F8880349696}">
      <dsp:nvSpPr>
        <dsp:cNvPr id="0" name=""/>
        <dsp:cNvSpPr/>
      </dsp:nvSpPr>
      <dsp:spPr>
        <a:xfrm>
          <a:off x="5504123" y="2171635"/>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335384-057E-46C4-ACCF-1D9380EB83C4}">
      <dsp:nvSpPr>
        <dsp:cNvPr id="0" name=""/>
        <dsp:cNvSpPr/>
      </dsp:nvSpPr>
      <dsp:spPr>
        <a:xfrm>
          <a:off x="6353653" y="884597"/>
          <a:ext cx="1274294" cy="404298"/>
        </a:xfrm>
        <a:custGeom>
          <a:avLst/>
          <a:gdLst/>
          <a:ahLst/>
          <a:cxnLst/>
          <a:rect l="0" t="0" r="0" b="0"/>
          <a:pathLst>
            <a:path>
              <a:moveTo>
                <a:pt x="1274294" y="0"/>
              </a:moveTo>
              <a:lnTo>
                <a:pt x="1274294" y="275517"/>
              </a:lnTo>
              <a:lnTo>
                <a:pt x="0" y="275517"/>
              </a:lnTo>
              <a:lnTo>
                <a:pt x="0"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57929-8FAB-4591-B58C-F32CA232FA94}">
      <dsp:nvSpPr>
        <dsp:cNvPr id="0" name=""/>
        <dsp:cNvSpPr/>
      </dsp:nvSpPr>
      <dsp:spPr>
        <a:xfrm>
          <a:off x="6932878" y="185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3997EF-6B06-43FC-A74A-9CEFF9A0825C}">
      <dsp:nvSpPr>
        <dsp:cNvPr id="0" name=""/>
        <dsp:cNvSpPr/>
      </dsp:nvSpPr>
      <dsp:spPr>
        <a:xfrm>
          <a:off x="7087338" y="14859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implement the plan?</a:t>
          </a:r>
        </a:p>
      </dsp:txBody>
      <dsp:txXfrm>
        <a:off x="7113193" y="174451"/>
        <a:ext cx="1338429" cy="831028"/>
      </dsp:txXfrm>
    </dsp:sp>
    <dsp:sp modelId="{56067466-40A1-4FE2-8740-32E71CE14A02}">
      <dsp:nvSpPr>
        <dsp:cNvPr id="0" name=""/>
        <dsp:cNvSpPr/>
      </dsp:nvSpPr>
      <dsp:spPr>
        <a:xfrm>
          <a:off x="5658583"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0CBCA-D8AA-409D-AD5E-CE26287A2581}">
      <dsp:nvSpPr>
        <dsp:cNvPr id="0" name=""/>
        <dsp:cNvSpPr/>
      </dsp:nvSpPr>
      <dsp:spPr>
        <a:xfrm>
          <a:off x="5813043"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5838898" y="1461488"/>
        <a:ext cx="1338429" cy="831028"/>
      </dsp:txXfrm>
    </dsp:sp>
    <dsp:sp modelId="{CBF40282-D081-4FB9-9A93-B604A33CAE8D}">
      <dsp:nvSpPr>
        <dsp:cNvPr id="0" name=""/>
        <dsp:cNvSpPr/>
      </dsp:nvSpPr>
      <dsp:spPr>
        <a:xfrm>
          <a:off x="4809054"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46633E-3E3D-43FD-8AAD-29A6FA3E7F83}">
      <dsp:nvSpPr>
        <dsp:cNvPr id="0" name=""/>
        <dsp:cNvSpPr/>
      </dsp:nvSpPr>
      <dsp:spPr>
        <a:xfrm>
          <a:off x="496351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Did we find the right root cause?</a:t>
          </a:r>
        </a:p>
      </dsp:txBody>
      <dsp:txXfrm>
        <a:off x="4989368" y="2748526"/>
        <a:ext cx="1338429" cy="831028"/>
      </dsp:txXfrm>
    </dsp:sp>
    <dsp:sp modelId="{00C7A1DB-D9D6-4DA6-8ACB-190F206D1C26}">
      <dsp:nvSpPr>
        <dsp:cNvPr id="0" name=""/>
        <dsp:cNvSpPr/>
      </dsp:nvSpPr>
      <dsp:spPr>
        <a:xfrm>
          <a:off x="3959524"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0774CE-2129-481C-A1BD-6578D02179B7}">
      <dsp:nvSpPr>
        <dsp:cNvPr id="0" name=""/>
        <dsp:cNvSpPr/>
      </dsp:nvSpPr>
      <dsp:spPr>
        <a:xfrm>
          <a:off x="4113984"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4139839" y="4035563"/>
        <a:ext cx="1338429" cy="831028"/>
      </dsp:txXfrm>
    </dsp:sp>
    <dsp:sp modelId="{20DCB3F3-A017-47B8-8E4D-0FFCC57FBC57}">
      <dsp:nvSpPr>
        <dsp:cNvPr id="0" name=""/>
        <dsp:cNvSpPr/>
      </dsp:nvSpPr>
      <dsp:spPr>
        <a:xfrm>
          <a:off x="3959524"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3A066A-34B9-4685-88CF-1C7E3C1F5CC2}">
      <dsp:nvSpPr>
        <dsp:cNvPr id="0" name=""/>
        <dsp:cNvSpPr/>
      </dsp:nvSpPr>
      <dsp:spPr>
        <a:xfrm>
          <a:off x="4113984"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Modify plan to better address cause.</a:t>
          </a:r>
        </a:p>
      </dsp:txBody>
      <dsp:txXfrm>
        <a:off x="4139839" y="5322601"/>
        <a:ext cx="1338429" cy="831028"/>
      </dsp:txXfrm>
    </dsp:sp>
    <dsp:sp modelId="{E172E1E0-E043-43DA-8E86-12DDC7B0C458}">
      <dsp:nvSpPr>
        <dsp:cNvPr id="0" name=""/>
        <dsp:cNvSpPr/>
      </dsp:nvSpPr>
      <dsp:spPr>
        <a:xfrm>
          <a:off x="5658583"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EB754-BF43-4FD2-8851-C4D8E59CB007}">
      <dsp:nvSpPr>
        <dsp:cNvPr id="0" name=""/>
        <dsp:cNvSpPr/>
      </dsp:nvSpPr>
      <dsp:spPr>
        <a:xfrm>
          <a:off x="5813043"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5838898" y="4035563"/>
        <a:ext cx="1338429" cy="831028"/>
      </dsp:txXfrm>
    </dsp:sp>
    <dsp:sp modelId="{AB9715B1-BF1E-4E06-AA02-9748E1911CCA}">
      <dsp:nvSpPr>
        <dsp:cNvPr id="0" name=""/>
        <dsp:cNvSpPr/>
      </dsp:nvSpPr>
      <dsp:spPr>
        <a:xfrm>
          <a:off x="5658583"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7ADE94-F97A-41D3-949D-03738558EC2E}">
      <dsp:nvSpPr>
        <dsp:cNvPr id="0" name=""/>
        <dsp:cNvSpPr/>
      </dsp:nvSpPr>
      <dsp:spPr>
        <a:xfrm>
          <a:off x="5813043"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Go back to data to determine root cause.</a:t>
          </a:r>
        </a:p>
      </dsp:txBody>
      <dsp:txXfrm>
        <a:off x="5838898" y="5322601"/>
        <a:ext cx="1338429" cy="831028"/>
      </dsp:txXfrm>
    </dsp:sp>
    <dsp:sp modelId="{478B9DCF-1E10-4491-A88E-C794E619C873}">
      <dsp:nvSpPr>
        <dsp:cNvPr id="0" name=""/>
        <dsp:cNvSpPr/>
      </dsp:nvSpPr>
      <dsp:spPr>
        <a:xfrm>
          <a:off x="6508113"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DAAAC2-216B-4DB5-ACF8-9955CE2D96FD}">
      <dsp:nvSpPr>
        <dsp:cNvPr id="0" name=""/>
        <dsp:cNvSpPr/>
      </dsp:nvSpPr>
      <dsp:spPr>
        <a:xfrm>
          <a:off x="666257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address the right root cause?</a:t>
          </a:r>
        </a:p>
      </dsp:txBody>
      <dsp:txXfrm>
        <a:off x="6688428" y="2748526"/>
        <a:ext cx="1338429" cy="831028"/>
      </dsp:txXfrm>
    </dsp:sp>
    <dsp:sp modelId="{DB794447-CCF6-4FF9-AAD9-3A2DA2B42D12}">
      <dsp:nvSpPr>
        <dsp:cNvPr id="0" name=""/>
        <dsp:cNvSpPr/>
      </dsp:nvSpPr>
      <dsp:spPr>
        <a:xfrm>
          <a:off x="8207172"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9B5F0-28C0-4DD3-9A55-572025F1F7FB}">
      <dsp:nvSpPr>
        <dsp:cNvPr id="0" name=""/>
        <dsp:cNvSpPr/>
      </dsp:nvSpPr>
      <dsp:spPr>
        <a:xfrm>
          <a:off x="8361632"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8387487" y="1461488"/>
        <a:ext cx="1338429" cy="831028"/>
      </dsp:txXfrm>
    </dsp:sp>
    <dsp:sp modelId="{3C3B1DFB-5263-48B1-BBF0-321D6F5811CC}">
      <dsp:nvSpPr>
        <dsp:cNvPr id="0" name=""/>
        <dsp:cNvSpPr/>
      </dsp:nvSpPr>
      <dsp:spPr>
        <a:xfrm>
          <a:off x="8207172"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997FDF-9425-4695-93CA-CB11FA00027D}">
      <dsp:nvSpPr>
        <dsp:cNvPr id="0" name=""/>
        <dsp:cNvSpPr/>
      </dsp:nvSpPr>
      <dsp:spPr>
        <a:xfrm>
          <a:off x="8361632"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 there obstacles to implementation?</a:t>
          </a:r>
        </a:p>
      </dsp:txBody>
      <dsp:txXfrm>
        <a:off x="8387487" y="2748526"/>
        <a:ext cx="1338429" cy="831028"/>
      </dsp:txXfrm>
    </dsp:sp>
    <dsp:sp modelId="{7251C53D-36C9-4104-A397-ABC6D0DA9897}">
      <dsp:nvSpPr>
        <dsp:cNvPr id="0" name=""/>
        <dsp:cNvSpPr/>
      </dsp:nvSpPr>
      <dsp:spPr>
        <a:xfrm>
          <a:off x="735764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5324F1-9E12-44ED-9275-BE5BAED855B5}">
      <dsp:nvSpPr>
        <dsp:cNvPr id="0" name=""/>
        <dsp:cNvSpPr/>
      </dsp:nvSpPr>
      <dsp:spPr>
        <a:xfrm>
          <a:off x="751210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7537957" y="4035563"/>
        <a:ext cx="1338429" cy="831028"/>
      </dsp:txXfrm>
    </dsp:sp>
    <dsp:sp modelId="{FAC5F625-1173-4BAC-B6E4-3DC52227D8C4}">
      <dsp:nvSpPr>
        <dsp:cNvPr id="0" name=""/>
        <dsp:cNvSpPr/>
      </dsp:nvSpPr>
      <dsp:spPr>
        <a:xfrm>
          <a:off x="735764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489015-C0C0-4BC6-B351-2FEDAF134F91}">
      <dsp:nvSpPr>
        <dsp:cNvPr id="0" name=""/>
        <dsp:cNvSpPr/>
      </dsp:nvSpPr>
      <dsp:spPr>
        <a:xfrm>
          <a:off x="751210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obstacles.</a:t>
          </a:r>
        </a:p>
      </dsp:txBody>
      <dsp:txXfrm>
        <a:off x="7537957" y="5322601"/>
        <a:ext cx="1338429" cy="831028"/>
      </dsp:txXfrm>
    </dsp:sp>
    <dsp:sp modelId="{E3B99820-7B00-4C9E-8D67-6C99B054FDF9}">
      <dsp:nvSpPr>
        <dsp:cNvPr id="0" name=""/>
        <dsp:cNvSpPr/>
      </dsp:nvSpPr>
      <dsp:spPr>
        <a:xfrm>
          <a:off x="905670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7A05C-A900-4138-9A39-8A2DE93B4EDD}">
      <dsp:nvSpPr>
        <dsp:cNvPr id="0" name=""/>
        <dsp:cNvSpPr/>
      </dsp:nvSpPr>
      <dsp:spPr>
        <a:xfrm>
          <a:off x="921116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9237017" y="4035563"/>
        <a:ext cx="1338429" cy="831028"/>
      </dsp:txXfrm>
    </dsp:sp>
    <dsp:sp modelId="{23EF2494-815C-41D7-B507-BF7972A4D0C7}">
      <dsp:nvSpPr>
        <dsp:cNvPr id="0" name=""/>
        <dsp:cNvSpPr/>
      </dsp:nvSpPr>
      <dsp:spPr>
        <a:xfrm>
          <a:off x="905670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24D50E-CE04-4F5D-AB1B-31646F8D74B5}">
      <dsp:nvSpPr>
        <dsp:cNvPr id="0" name=""/>
        <dsp:cNvSpPr/>
      </dsp:nvSpPr>
      <dsp:spPr>
        <a:xfrm>
          <a:off x="921116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plan.</a:t>
          </a:r>
        </a:p>
      </dsp:txBody>
      <dsp:txXfrm>
        <a:off x="9237017" y="5322601"/>
        <a:ext cx="1338429" cy="8310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8464-4B78-46B8-B311-F1838CB1FF66}">
      <dsp:nvSpPr>
        <dsp:cNvPr id="0" name=""/>
        <dsp:cNvSpPr/>
      </dsp:nvSpPr>
      <dsp:spPr>
        <a:xfrm rot="2562612">
          <a:off x="3270916" y="3199179"/>
          <a:ext cx="689020" cy="43593"/>
        </a:xfrm>
        <a:custGeom>
          <a:avLst/>
          <a:gdLst/>
          <a:ahLst/>
          <a:cxnLst/>
          <a:rect l="0" t="0" r="0" b="0"/>
          <a:pathLst>
            <a:path>
              <a:moveTo>
                <a:pt x="0" y="21796"/>
              </a:moveTo>
              <a:lnTo>
                <a:pt x="689020" y="21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A3DEB-19BA-4DD3-97C9-39C008DB18F1}">
      <dsp:nvSpPr>
        <dsp:cNvPr id="0" name=""/>
        <dsp:cNvSpPr/>
      </dsp:nvSpPr>
      <dsp:spPr>
        <a:xfrm>
          <a:off x="3362282" y="2257638"/>
          <a:ext cx="766330" cy="43593"/>
        </a:xfrm>
        <a:custGeom>
          <a:avLst/>
          <a:gdLst/>
          <a:ahLst/>
          <a:cxnLst/>
          <a:rect l="0" t="0" r="0" b="0"/>
          <a:pathLst>
            <a:path>
              <a:moveTo>
                <a:pt x="0" y="21796"/>
              </a:moveTo>
              <a:lnTo>
                <a:pt x="766330" y="21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9B62F-CE46-4874-AE95-25BCCECA2A3E}">
      <dsp:nvSpPr>
        <dsp:cNvPr id="0" name=""/>
        <dsp:cNvSpPr/>
      </dsp:nvSpPr>
      <dsp:spPr>
        <a:xfrm rot="19037388">
          <a:off x="3270916" y="1316098"/>
          <a:ext cx="689020" cy="43593"/>
        </a:xfrm>
        <a:custGeom>
          <a:avLst/>
          <a:gdLst/>
          <a:ahLst/>
          <a:cxnLst/>
          <a:rect l="0" t="0" r="0" b="0"/>
          <a:pathLst>
            <a:path>
              <a:moveTo>
                <a:pt x="0" y="21796"/>
              </a:moveTo>
              <a:lnTo>
                <a:pt x="689020" y="21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5400B-8CE0-47B5-9D85-544DDFB8ED77}">
      <dsp:nvSpPr>
        <dsp:cNvPr id="0" name=""/>
        <dsp:cNvSpPr/>
      </dsp:nvSpPr>
      <dsp:spPr>
        <a:xfrm>
          <a:off x="1544459" y="1204428"/>
          <a:ext cx="2190940" cy="219094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8A014-7DC6-4B54-B23C-A6542D481215}">
      <dsp:nvSpPr>
        <dsp:cNvPr id="0" name=""/>
        <dsp:cNvSpPr/>
      </dsp:nvSpPr>
      <dsp:spPr>
        <a:xfrm>
          <a:off x="3694255" y="1106"/>
          <a:ext cx="1314564" cy="1314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Don’t know Expectations</a:t>
          </a:r>
        </a:p>
      </dsp:txBody>
      <dsp:txXfrm>
        <a:off x="3886768" y="193619"/>
        <a:ext cx="929538" cy="929538"/>
      </dsp:txXfrm>
    </dsp:sp>
    <dsp:sp modelId="{AE1C69CD-EBEA-4FE7-8A84-EC65372A1618}">
      <dsp:nvSpPr>
        <dsp:cNvPr id="0" name=""/>
        <dsp:cNvSpPr/>
      </dsp:nvSpPr>
      <dsp:spPr>
        <a:xfrm>
          <a:off x="4128613" y="1622153"/>
          <a:ext cx="1314564" cy="1314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Not Fluent</a:t>
          </a:r>
        </a:p>
      </dsp:txBody>
      <dsp:txXfrm>
        <a:off x="4321126" y="1814666"/>
        <a:ext cx="929538" cy="929538"/>
      </dsp:txXfrm>
    </dsp:sp>
    <dsp:sp modelId="{0D088368-6C52-4415-9503-226771C4A1DD}">
      <dsp:nvSpPr>
        <dsp:cNvPr id="0" name=""/>
        <dsp:cNvSpPr/>
      </dsp:nvSpPr>
      <dsp:spPr>
        <a:xfrm>
          <a:off x="3694255" y="3243199"/>
          <a:ext cx="1314564" cy="1314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Functional Relationship</a:t>
          </a:r>
        </a:p>
      </dsp:txBody>
      <dsp:txXfrm>
        <a:off x="3886768" y="3435712"/>
        <a:ext cx="929538" cy="9295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8464-4B78-46B8-B311-F1838CB1FF66}">
      <dsp:nvSpPr>
        <dsp:cNvPr id="0" name=""/>
        <dsp:cNvSpPr/>
      </dsp:nvSpPr>
      <dsp:spPr>
        <a:xfrm rot="2562547">
          <a:off x="3611858" y="3013610"/>
          <a:ext cx="649150" cy="38759"/>
        </a:xfrm>
        <a:custGeom>
          <a:avLst/>
          <a:gdLst/>
          <a:ahLst/>
          <a:cxnLst/>
          <a:rect l="0" t="0" r="0" b="0"/>
          <a:pathLst>
            <a:path>
              <a:moveTo>
                <a:pt x="0" y="19379"/>
              </a:moveTo>
              <a:lnTo>
                <a:pt x="649150"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A3DEB-19BA-4DD3-97C9-39C008DB18F1}">
      <dsp:nvSpPr>
        <dsp:cNvPr id="0" name=""/>
        <dsp:cNvSpPr/>
      </dsp:nvSpPr>
      <dsp:spPr>
        <a:xfrm>
          <a:off x="3697934" y="2126793"/>
          <a:ext cx="721952" cy="38759"/>
        </a:xfrm>
        <a:custGeom>
          <a:avLst/>
          <a:gdLst/>
          <a:ahLst/>
          <a:cxnLst/>
          <a:rect l="0" t="0" r="0" b="0"/>
          <a:pathLst>
            <a:path>
              <a:moveTo>
                <a:pt x="0" y="19379"/>
              </a:moveTo>
              <a:lnTo>
                <a:pt x="721952"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9B62F-CE46-4874-AE95-25BCCECA2A3E}">
      <dsp:nvSpPr>
        <dsp:cNvPr id="0" name=""/>
        <dsp:cNvSpPr/>
      </dsp:nvSpPr>
      <dsp:spPr>
        <a:xfrm rot="19037453">
          <a:off x="3611858" y="1239975"/>
          <a:ext cx="649150" cy="38759"/>
        </a:xfrm>
        <a:custGeom>
          <a:avLst/>
          <a:gdLst/>
          <a:ahLst/>
          <a:cxnLst/>
          <a:rect l="0" t="0" r="0" b="0"/>
          <a:pathLst>
            <a:path>
              <a:moveTo>
                <a:pt x="0" y="19379"/>
              </a:moveTo>
              <a:lnTo>
                <a:pt x="649150"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65400B-8CE0-47B5-9D85-544DDFB8ED77}">
      <dsp:nvSpPr>
        <dsp:cNvPr id="0" name=""/>
        <dsp:cNvSpPr/>
      </dsp:nvSpPr>
      <dsp:spPr>
        <a:xfrm>
          <a:off x="1985841" y="1133692"/>
          <a:ext cx="2063507" cy="2063507"/>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8A014-7DC6-4B54-B23C-A6542D481215}">
      <dsp:nvSpPr>
        <dsp:cNvPr id="0" name=""/>
        <dsp:cNvSpPr/>
      </dsp:nvSpPr>
      <dsp:spPr>
        <a:xfrm>
          <a:off x="4010766" y="262"/>
          <a:ext cx="1238104" cy="12381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Don’t know Expectations</a:t>
          </a:r>
        </a:p>
      </dsp:txBody>
      <dsp:txXfrm>
        <a:off x="4192082" y="181578"/>
        <a:ext cx="875472" cy="875472"/>
      </dsp:txXfrm>
    </dsp:sp>
    <dsp:sp modelId="{2D6D6C78-6C99-4D56-B6AA-7F26EF8F1069}">
      <dsp:nvSpPr>
        <dsp:cNvPr id="0" name=""/>
        <dsp:cNvSpPr/>
      </dsp:nvSpPr>
      <dsp:spPr>
        <a:xfrm>
          <a:off x="5372681" y="262"/>
          <a:ext cx="1857156" cy="1238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Have we </a:t>
          </a:r>
          <a:r>
            <a:rPr lang="en-US" sz="1500" b="1" i="1" kern="1200" dirty="0"/>
            <a:t>clarified</a:t>
          </a:r>
          <a:r>
            <a:rPr lang="en-US" sz="1500" kern="1200" dirty="0"/>
            <a:t> expectations?</a:t>
          </a:r>
        </a:p>
        <a:p>
          <a:pPr marL="114300" lvl="1" indent="-114300" algn="l" defTabSz="666750">
            <a:lnSpc>
              <a:spcPct val="90000"/>
            </a:lnSpc>
            <a:spcBef>
              <a:spcPct val="0"/>
            </a:spcBef>
            <a:spcAft>
              <a:spcPct val="15000"/>
            </a:spcAft>
            <a:buChar char="•"/>
          </a:pPr>
          <a:r>
            <a:rPr lang="en-US" sz="1500" kern="1200" dirty="0"/>
            <a:t>Have we </a:t>
          </a:r>
          <a:r>
            <a:rPr lang="en-US" sz="1500" b="1" i="1" kern="1200" dirty="0"/>
            <a:t>taught</a:t>
          </a:r>
          <a:r>
            <a:rPr lang="en-US" sz="1500" kern="1200" dirty="0"/>
            <a:t> expectations?</a:t>
          </a:r>
        </a:p>
      </dsp:txBody>
      <dsp:txXfrm>
        <a:off x="5372681" y="262"/>
        <a:ext cx="1857156" cy="1238104"/>
      </dsp:txXfrm>
    </dsp:sp>
    <dsp:sp modelId="{AE1C69CD-EBEA-4FE7-8A84-EC65372A1618}">
      <dsp:nvSpPr>
        <dsp:cNvPr id="0" name=""/>
        <dsp:cNvSpPr/>
      </dsp:nvSpPr>
      <dsp:spPr>
        <a:xfrm>
          <a:off x="4419886" y="1527120"/>
          <a:ext cx="1238104" cy="12381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Not Fluent</a:t>
          </a:r>
        </a:p>
      </dsp:txBody>
      <dsp:txXfrm>
        <a:off x="4601202" y="1708436"/>
        <a:ext cx="875472" cy="875472"/>
      </dsp:txXfrm>
    </dsp:sp>
    <dsp:sp modelId="{59CA5381-B373-41C2-B79D-80EB4B26939B}">
      <dsp:nvSpPr>
        <dsp:cNvPr id="0" name=""/>
        <dsp:cNvSpPr/>
      </dsp:nvSpPr>
      <dsp:spPr>
        <a:xfrm>
          <a:off x="5781801" y="1527120"/>
          <a:ext cx="1857156" cy="1238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Adequate </a:t>
          </a:r>
          <a:r>
            <a:rPr lang="en-US" sz="1500" b="1" i="1" kern="1200" dirty="0"/>
            <a:t>practice</a:t>
          </a:r>
          <a:r>
            <a:rPr lang="en-US" sz="1500" kern="1200" dirty="0"/>
            <a:t>?</a:t>
          </a:r>
        </a:p>
        <a:p>
          <a:pPr marL="114300" lvl="1" indent="-114300" algn="l" defTabSz="666750">
            <a:lnSpc>
              <a:spcPct val="90000"/>
            </a:lnSpc>
            <a:spcBef>
              <a:spcPct val="0"/>
            </a:spcBef>
            <a:spcAft>
              <a:spcPct val="15000"/>
            </a:spcAft>
            <a:buChar char="•"/>
          </a:pPr>
          <a:r>
            <a:rPr lang="en-US" sz="1500" kern="1200" dirty="0"/>
            <a:t>Different settings?</a:t>
          </a:r>
        </a:p>
      </dsp:txBody>
      <dsp:txXfrm>
        <a:off x="5781801" y="1527120"/>
        <a:ext cx="1857156" cy="1238104"/>
      </dsp:txXfrm>
    </dsp:sp>
    <dsp:sp modelId="{0D088368-6C52-4415-9503-226771C4A1DD}">
      <dsp:nvSpPr>
        <dsp:cNvPr id="0" name=""/>
        <dsp:cNvSpPr/>
      </dsp:nvSpPr>
      <dsp:spPr>
        <a:xfrm>
          <a:off x="4010766" y="3053978"/>
          <a:ext cx="1238104" cy="12381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Functional Relationship</a:t>
          </a:r>
        </a:p>
      </dsp:txBody>
      <dsp:txXfrm>
        <a:off x="4192082" y="3235294"/>
        <a:ext cx="875472" cy="875472"/>
      </dsp:txXfrm>
    </dsp:sp>
    <dsp:sp modelId="{A443790B-4B3F-4ACE-87D7-2C099C57E664}">
      <dsp:nvSpPr>
        <dsp:cNvPr id="0" name=""/>
        <dsp:cNvSpPr/>
      </dsp:nvSpPr>
      <dsp:spPr>
        <a:xfrm>
          <a:off x="5372681" y="3053978"/>
          <a:ext cx="1857156" cy="1238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Gain?</a:t>
          </a:r>
        </a:p>
        <a:p>
          <a:pPr marL="228600" lvl="2" indent="-114300" algn="l" defTabSz="666750">
            <a:lnSpc>
              <a:spcPct val="90000"/>
            </a:lnSpc>
            <a:spcBef>
              <a:spcPct val="0"/>
            </a:spcBef>
            <a:spcAft>
              <a:spcPct val="15000"/>
            </a:spcAft>
            <a:buChar char="•"/>
          </a:pPr>
          <a:r>
            <a:rPr lang="en-US" sz="1500" kern="1200" dirty="0"/>
            <a:t>Have we </a:t>
          </a:r>
          <a:r>
            <a:rPr lang="en-US" sz="1500" b="1" i="1" kern="1200" dirty="0"/>
            <a:t>reinforced</a:t>
          </a:r>
          <a:r>
            <a:rPr lang="en-US" sz="1500" kern="1200" dirty="0"/>
            <a:t>?</a:t>
          </a:r>
        </a:p>
        <a:p>
          <a:pPr marL="228600" lvl="2" indent="-114300" algn="l" defTabSz="666750">
            <a:lnSpc>
              <a:spcPct val="90000"/>
            </a:lnSpc>
            <a:spcBef>
              <a:spcPct val="0"/>
            </a:spcBef>
            <a:spcAft>
              <a:spcPct val="15000"/>
            </a:spcAft>
            <a:buChar char="•"/>
          </a:pPr>
          <a:r>
            <a:rPr lang="en-US" sz="1500" kern="1200" dirty="0"/>
            <a:t>Have we </a:t>
          </a:r>
          <a:r>
            <a:rPr lang="en-US" sz="1500" b="1" i="1" kern="1200" dirty="0"/>
            <a:t>corrected</a:t>
          </a:r>
          <a:r>
            <a:rPr lang="en-US" sz="1500" kern="1200" dirty="0"/>
            <a:t>?</a:t>
          </a:r>
        </a:p>
        <a:p>
          <a:pPr marL="114300" lvl="1" indent="-114300" algn="l" defTabSz="666750">
            <a:lnSpc>
              <a:spcPct val="90000"/>
            </a:lnSpc>
            <a:spcBef>
              <a:spcPct val="0"/>
            </a:spcBef>
            <a:spcAft>
              <a:spcPct val="15000"/>
            </a:spcAft>
            <a:buChar char="•"/>
          </a:pPr>
          <a:r>
            <a:rPr lang="en-US" sz="1500" kern="1200" dirty="0"/>
            <a:t>Avoid?</a:t>
          </a:r>
        </a:p>
        <a:p>
          <a:pPr marL="114300" lvl="1" indent="-114300" algn="l" defTabSz="666750">
            <a:lnSpc>
              <a:spcPct val="90000"/>
            </a:lnSpc>
            <a:spcBef>
              <a:spcPct val="0"/>
            </a:spcBef>
            <a:spcAft>
              <a:spcPct val="15000"/>
            </a:spcAft>
            <a:buChar char="•"/>
          </a:pPr>
          <a:endParaRPr lang="en-US" sz="1500" kern="1200" dirty="0"/>
        </a:p>
      </dsp:txBody>
      <dsp:txXfrm>
        <a:off x="5372681" y="3053978"/>
        <a:ext cx="1857156" cy="12381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44DB-3363-45DB-A863-EACD8EDC13D3}">
      <dsp:nvSpPr>
        <dsp:cNvPr id="0" name=""/>
        <dsp:cNvSpPr/>
      </dsp:nvSpPr>
      <dsp:spPr>
        <a:xfrm>
          <a:off x="9706051"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17A0AD-8CCC-47E5-96A5-278FE31031B0}">
      <dsp:nvSpPr>
        <dsp:cNvPr id="0" name=""/>
        <dsp:cNvSpPr/>
      </dsp:nvSpPr>
      <dsp:spPr>
        <a:xfrm>
          <a:off x="8902242"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1152D3-880B-43BA-8DC8-191A887E026E}">
      <dsp:nvSpPr>
        <dsp:cNvPr id="0" name=""/>
        <dsp:cNvSpPr/>
      </dsp:nvSpPr>
      <dsp:spPr>
        <a:xfrm>
          <a:off x="8006992"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462DD5-BBA9-4509-9E38-EF43E9D4BF74}">
      <dsp:nvSpPr>
        <dsp:cNvPr id="0" name=""/>
        <dsp:cNvSpPr/>
      </dsp:nvSpPr>
      <dsp:spPr>
        <a:xfrm>
          <a:off x="8052712"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7F249-1D54-4BE2-93D9-6DE94F4637ED}">
      <dsp:nvSpPr>
        <dsp:cNvPr id="0" name=""/>
        <dsp:cNvSpPr/>
      </dsp:nvSpPr>
      <dsp:spPr>
        <a:xfrm>
          <a:off x="8856522" y="2171635"/>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DAE328-1077-4CE4-BD19-B805CEADEE96}">
      <dsp:nvSpPr>
        <dsp:cNvPr id="0" name=""/>
        <dsp:cNvSpPr/>
      </dsp:nvSpPr>
      <dsp:spPr>
        <a:xfrm>
          <a:off x="7627947" y="884597"/>
          <a:ext cx="1274294" cy="404298"/>
        </a:xfrm>
        <a:custGeom>
          <a:avLst/>
          <a:gdLst/>
          <a:ahLst/>
          <a:cxnLst/>
          <a:rect l="0" t="0" r="0" b="0"/>
          <a:pathLst>
            <a:path>
              <a:moveTo>
                <a:pt x="0" y="0"/>
              </a:moveTo>
              <a:lnTo>
                <a:pt x="0" y="275517"/>
              </a:lnTo>
              <a:lnTo>
                <a:pt x="1274294" y="275517"/>
              </a:lnTo>
              <a:lnTo>
                <a:pt x="1274294"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2E3E32-B855-47DE-8DD1-85730CEDEDF0}">
      <dsp:nvSpPr>
        <dsp:cNvPr id="0" name=""/>
        <dsp:cNvSpPr/>
      </dsp:nvSpPr>
      <dsp:spPr>
        <a:xfrm>
          <a:off x="6353653" y="2171635"/>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1034B7-C3C6-4539-A185-454FA1B746F5}">
      <dsp:nvSpPr>
        <dsp:cNvPr id="0" name=""/>
        <dsp:cNvSpPr/>
      </dsp:nvSpPr>
      <dsp:spPr>
        <a:xfrm>
          <a:off x="6307933"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A7443-3610-4432-8117-50BC8FAA5042}">
      <dsp:nvSpPr>
        <dsp:cNvPr id="0" name=""/>
        <dsp:cNvSpPr/>
      </dsp:nvSpPr>
      <dsp:spPr>
        <a:xfrm>
          <a:off x="5504123"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B785BC-A3E5-485C-ABBB-A4BAFC1DAE96}">
      <dsp:nvSpPr>
        <dsp:cNvPr id="0" name=""/>
        <dsp:cNvSpPr/>
      </dsp:nvSpPr>
      <dsp:spPr>
        <a:xfrm>
          <a:off x="4608874"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309722-E6E8-4F64-8C53-ABD868A757E4}">
      <dsp:nvSpPr>
        <dsp:cNvPr id="0" name=""/>
        <dsp:cNvSpPr/>
      </dsp:nvSpPr>
      <dsp:spPr>
        <a:xfrm>
          <a:off x="4654594"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E77539-7661-4395-8E64-9F8880349696}">
      <dsp:nvSpPr>
        <dsp:cNvPr id="0" name=""/>
        <dsp:cNvSpPr/>
      </dsp:nvSpPr>
      <dsp:spPr>
        <a:xfrm>
          <a:off x="5504123" y="2171635"/>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335384-057E-46C4-ACCF-1D9380EB83C4}">
      <dsp:nvSpPr>
        <dsp:cNvPr id="0" name=""/>
        <dsp:cNvSpPr/>
      </dsp:nvSpPr>
      <dsp:spPr>
        <a:xfrm>
          <a:off x="6353653" y="884597"/>
          <a:ext cx="1274294" cy="404298"/>
        </a:xfrm>
        <a:custGeom>
          <a:avLst/>
          <a:gdLst/>
          <a:ahLst/>
          <a:cxnLst/>
          <a:rect l="0" t="0" r="0" b="0"/>
          <a:pathLst>
            <a:path>
              <a:moveTo>
                <a:pt x="1274294" y="0"/>
              </a:moveTo>
              <a:lnTo>
                <a:pt x="1274294" y="275517"/>
              </a:lnTo>
              <a:lnTo>
                <a:pt x="0" y="275517"/>
              </a:lnTo>
              <a:lnTo>
                <a:pt x="0"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57929-8FAB-4591-B58C-F32CA232FA94}">
      <dsp:nvSpPr>
        <dsp:cNvPr id="0" name=""/>
        <dsp:cNvSpPr/>
      </dsp:nvSpPr>
      <dsp:spPr>
        <a:xfrm>
          <a:off x="6932878" y="185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3997EF-6B06-43FC-A74A-9CEFF9A0825C}">
      <dsp:nvSpPr>
        <dsp:cNvPr id="0" name=""/>
        <dsp:cNvSpPr/>
      </dsp:nvSpPr>
      <dsp:spPr>
        <a:xfrm>
          <a:off x="7087338" y="14859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implement the plan?</a:t>
          </a:r>
        </a:p>
      </dsp:txBody>
      <dsp:txXfrm>
        <a:off x="7113193" y="174451"/>
        <a:ext cx="1338429" cy="831028"/>
      </dsp:txXfrm>
    </dsp:sp>
    <dsp:sp modelId="{56067466-40A1-4FE2-8740-32E71CE14A02}">
      <dsp:nvSpPr>
        <dsp:cNvPr id="0" name=""/>
        <dsp:cNvSpPr/>
      </dsp:nvSpPr>
      <dsp:spPr>
        <a:xfrm>
          <a:off x="5658583"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0CBCA-D8AA-409D-AD5E-CE26287A2581}">
      <dsp:nvSpPr>
        <dsp:cNvPr id="0" name=""/>
        <dsp:cNvSpPr/>
      </dsp:nvSpPr>
      <dsp:spPr>
        <a:xfrm>
          <a:off x="5813043"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5838898" y="1461488"/>
        <a:ext cx="1338429" cy="831028"/>
      </dsp:txXfrm>
    </dsp:sp>
    <dsp:sp modelId="{CBF40282-D081-4FB9-9A93-B604A33CAE8D}">
      <dsp:nvSpPr>
        <dsp:cNvPr id="0" name=""/>
        <dsp:cNvSpPr/>
      </dsp:nvSpPr>
      <dsp:spPr>
        <a:xfrm>
          <a:off x="4809054"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46633E-3E3D-43FD-8AAD-29A6FA3E7F83}">
      <dsp:nvSpPr>
        <dsp:cNvPr id="0" name=""/>
        <dsp:cNvSpPr/>
      </dsp:nvSpPr>
      <dsp:spPr>
        <a:xfrm>
          <a:off x="496351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Did we find the right root cause?</a:t>
          </a:r>
        </a:p>
      </dsp:txBody>
      <dsp:txXfrm>
        <a:off x="4989368" y="2748526"/>
        <a:ext cx="1338429" cy="831028"/>
      </dsp:txXfrm>
    </dsp:sp>
    <dsp:sp modelId="{00C7A1DB-D9D6-4DA6-8ACB-190F206D1C26}">
      <dsp:nvSpPr>
        <dsp:cNvPr id="0" name=""/>
        <dsp:cNvSpPr/>
      </dsp:nvSpPr>
      <dsp:spPr>
        <a:xfrm>
          <a:off x="3959524"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0774CE-2129-481C-A1BD-6578D02179B7}">
      <dsp:nvSpPr>
        <dsp:cNvPr id="0" name=""/>
        <dsp:cNvSpPr/>
      </dsp:nvSpPr>
      <dsp:spPr>
        <a:xfrm>
          <a:off x="4113984"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4139839" y="4035563"/>
        <a:ext cx="1338429" cy="831028"/>
      </dsp:txXfrm>
    </dsp:sp>
    <dsp:sp modelId="{20DCB3F3-A017-47B8-8E4D-0FFCC57FBC57}">
      <dsp:nvSpPr>
        <dsp:cNvPr id="0" name=""/>
        <dsp:cNvSpPr/>
      </dsp:nvSpPr>
      <dsp:spPr>
        <a:xfrm>
          <a:off x="3959524"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3A066A-34B9-4685-88CF-1C7E3C1F5CC2}">
      <dsp:nvSpPr>
        <dsp:cNvPr id="0" name=""/>
        <dsp:cNvSpPr/>
      </dsp:nvSpPr>
      <dsp:spPr>
        <a:xfrm>
          <a:off x="4113984"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Modify plan to better address cause.</a:t>
          </a:r>
        </a:p>
      </dsp:txBody>
      <dsp:txXfrm>
        <a:off x="4139839" y="5322601"/>
        <a:ext cx="1338429" cy="831028"/>
      </dsp:txXfrm>
    </dsp:sp>
    <dsp:sp modelId="{E172E1E0-E043-43DA-8E86-12DDC7B0C458}">
      <dsp:nvSpPr>
        <dsp:cNvPr id="0" name=""/>
        <dsp:cNvSpPr/>
      </dsp:nvSpPr>
      <dsp:spPr>
        <a:xfrm>
          <a:off x="5658583"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EB754-BF43-4FD2-8851-C4D8E59CB007}">
      <dsp:nvSpPr>
        <dsp:cNvPr id="0" name=""/>
        <dsp:cNvSpPr/>
      </dsp:nvSpPr>
      <dsp:spPr>
        <a:xfrm>
          <a:off x="5813043"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5838898" y="4035563"/>
        <a:ext cx="1338429" cy="831028"/>
      </dsp:txXfrm>
    </dsp:sp>
    <dsp:sp modelId="{AB9715B1-BF1E-4E06-AA02-9748E1911CCA}">
      <dsp:nvSpPr>
        <dsp:cNvPr id="0" name=""/>
        <dsp:cNvSpPr/>
      </dsp:nvSpPr>
      <dsp:spPr>
        <a:xfrm>
          <a:off x="5658583"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7ADE94-F97A-41D3-949D-03738558EC2E}">
      <dsp:nvSpPr>
        <dsp:cNvPr id="0" name=""/>
        <dsp:cNvSpPr/>
      </dsp:nvSpPr>
      <dsp:spPr>
        <a:xfrm>
          <a:off x="5813043"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Go back to data to determine root cause.</a:t>
          </a:r>
        </a:p>
      </dsp:txBody>
      <dsp:txXfrm>
        <a:off x="5838898" y="5322601"/>
        <a:ext cx="1338429" cy="831028"/>
      </dsp:txXfrm>
    </dsp:sp>
    <dsp:sp modelId="{478B9DCF-1E10-4491-A88E-C794E619C873}">
      <dsp:nvSpPr>
        <dsp:cNvPr id="0" name=""/>
        <dsp:cNvSpPr/>
      </dsp:nvSpPr>
      <dsp:spPr>
        <a:xfrm>
          <a:off x="6508113"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DAAAC2-216B-4DB5-ACF8-9955CE2D96FD}">
      <dsp:nvSpPr>
        <dsp:cNvPr id="0" name=""/>
        <dsp:cNvSpPr/>
      </dsp:nvSpPr>
      <dsp:spPr>
        <a:xfrm>
          <a:off x="666257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address the right root cause?</a:t>
          </a:r>
        </a:p>
      </dsp:txBody>
      <dsp:txXfrm>
        <a:off x="6688428" y="2748526"/>
        <a:ext cx="1338429" cy="831028"/>
      </dsp:txXfrm>
    </dsp:sp>
    <dsp:sp modelId="{DB794447-CCF6-4FF9-AAD9-3A2DA2B42D12}">
      <dsp:nvSpPr>
        <dsp:cNvPr id="0" name=""/>
        <dsp:cNvSpPr/>
      </dsp:nvSpPr>
      <dsp:spPr>
        <a:xfrm>
          <a:off x="8207172"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9B5F0-28C0-4DD3-9A55-572025F1F7FB}">
      <dsp:nvSpPr>
        <dsp:cNvPr id="0" name=""/>
        <dsp:cNvSpPr/>
      </dsp:nvSpPr>
      <dsp:spPr>
        <a:xfrm>
          <a:off x="8361632"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8387487" y="1461488"/>
        <a:ext cx="1338429" cy="831028"/>
      </dsp:txXfrm>
    </dsp:sp>
    <dsp:sp modelId="{3C3B1DFB-5263-48B1-BBF0-321D6F5811CC}">
      <dsp:nvSpPr>
        <dsp:cNvPr id="0" name=""/>
        <dsp:cNvSpPr/>
      </dsp:nvSpPr>
      <dsp:spPr>
        <a:xfrm>
          <a:off x="8207172"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997FDF-9425-4695-93CA-CB11FA00027D}">
      <dsp:nvSpPr>
        <dsp:cNvPr id="0" name=""/>
        <dsp:cNvSpPr/>
      </dsp:nvSpPr>
      <dsp:spPr>
        <a:xfrm>
          <a:off x="8361632"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 there obstacles to implementation?</a:t>
          </a:r>
        </a:p>
      </dsp:txBody>
      <dsp:txXfrm>
        <a:off x="8387487" y="2748526"/>
        <a:ext cx="1338429" cy="831028"/>
      </dsp:txXfrm>
    </dsp:sp>
    <dsp:sp modelId="{7251C53D-36C9-4104-A397-ABC6D0DA9897}">
      <dsp:nvSpPr>
        <dsp:cNvPr id="0" name=""/>
        <dsp:cNvSpPr/>
      </dsp:nvSpPr>
      <dsp:spPr>
        <a:xfrm>
          <a:off x="735764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5324F1-9E12-44ED-9275-BE5BAED855B5}">
      <dsp:nvSpPr>
        <dsp:cNvPr id="0" name=""/>
        <dsp:cNvSpPr/>
      </dsp:nvSpPr>
      <dsp:spPr>
        <a:xfrm>
          <a:off x="751210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7537957" y="4035563"/>
        <a:ext cx="1338429" cy="831028"/>
      </dsp:txXfrm>
    </dsp:sp>
    <dsp:sp modelId="{FAC5F625-1173-4BAC-B6E4-3DC52227D8C4}">
      <dsp:nvSpPr>
        <dsp:cNvPr id="0" name=""/>
        <dsp:cNvSpPr/>
      </dsp:nvSpPr>
      <dsp:spPr>
        <a:xfrm>
          <a:off x="735764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489015-C0C0-4BC6-B351-2FEDAF134F91}">
      <dsp:nvSpPr>
        <dsp:cNvPr id="0" name=""/>
        <dsp:cNvSpPr/>
      </dsp:nvSpPr>
      <dsp:spPr>
        <a:xfrm>
          <a:off x="751210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obstacles.</a:t>
          </a:r>
        </a:p>
      </dsp:txBody>
      <dsp:txXfrm>
        <a:off x="7537957" y="5322601"/>
        <a:ext cx="1338429" cy="831028"/>
      </dsp:txXfrm>
    </dsp:sp>
    <dsp:sp modelId="{E3B99820-7B00-4C9E-8D67-6C99B054FDF9}">
      <dsp:nvSpPr>
        <dsp:cNvPr id="0" name=""/>
        <dsp:cNvSpPr/>
      </dsp:nvSpPr>
      <dsp:spPr>
        <a:xfrm>
          <a:off x="905670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7A05C-A900-4138-9A39-8A2DE93B4EDD}">
      <dsp:nvSpPr>
        <dsp:cNvPr id="0" name=""/>
        <dsp:cNvSpPr/>
      </dsp:nvSpPr>
      <dsp:spPr>
        <a:xfrm>
          <a:off x="921116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9237017" y="4035563"/>
        <a:ext cx="1338429" cy="831028"/>
      </dsp:txXfrm>
    </dsp:sp>
    <dsp:sp modelId="{23EF2494-815C-41D7-B507-BF7972A4D0C7}">
      <dsp:nvSpPr>
        <dsp:cNvPr id="0" name=""/>
        <dsp:cNvSpPr/>
      </dsp:nvSpPr>
      <dsp:spPr>
        <a:xfrm>
          <a:off x="905670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24D50E-CE04-4F5D-AB1B-31646F8D74B5}">
      <dsp:nvSpPr>
        <dsp:cNvPr id="0" name=""/>
        <dsp:cNvSpPr/>
      </dsp:nvSpPr>
      <dsp:spPr>
        <a:xfrm>
          <a:off x="921116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plan.</a:t>
          </a:r>
        </a:p>
      </dsp:txBody>
      <dsp:txXfrm>
        <a:off x="9237017" y="5322601"/>
        <a:ext cx="1338429" cy="8310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44DB-3363-45DB-A863-EACD8EDC13D3}">
      <dsp:nvSpPr>
        <dsp:cNvPr id="0" name=""/>
        <dsp:cNvSpPr/>
      </dsp:nvSpPr>
      <dsp:spPr>
        <a:xfrm>
          <a:off x="9706051"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17A0AD-8CCC-47E5-96A5-278FE31031B0}">
      <dsp:nvSpPr>
        <dsp:cNvPr id="0" name=""/>
        <dsp:cNvSpPr/>
      </dsp:nvSpPr>
      <dsp:spPr>
        <a:xfrm>
          <a:off x="8902242"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1152D3-880B-43BA-8DC8-191A887E026E}">
      <dsp:nvSpPr>
        <dsp:cNvPr id="0" name=""/>
        <dsp:cNvSpPr/>
      </dsp:nvSpPr>
      <dsp:spPr>
        <a:xfrm>
          <a:off x="8006992"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462DD5-BBA9-4509-9E38-EF43E9D4BF74}">
      <dsp:nvSpPr>
        <dsp:cNvPr id="0" name=""/>
        <dsp:cNvSpPr/>
      </dsp:nvSpPr>
      <dsp:spPr>
        <a:xfrm>
          <a:off x="8052712"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7F249-1D54-4BE2-93D9-6DE94F4637ED}">
      <dsp:nvSpPr>
        <dsp:cNvPr id="0" name=""/>
        <dsp:cNvSpPr/>
      </dsp:nvSpPr>
      <dsp:spPr>
        <a:xfrm>
          <a:off x="8856522" y="2171635"/>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DAE328-1077-4CE4-BD19-B805CEADEE96}">
      <dsp:nvSpPr>
        <dsp:cNvPr id="0" name=""/>
        <dsp:cNvSpPr/>
      </dsp:nvSpPr>
      <dsp:spPr>
        <a:xfrm>
          <a:off x="7627947" y="884597"/>
          <a:ext cx="1274294" cy="404298"/>
        </a:xfrm>
        <a:custGeom>
          <a:avLst/>
          <a:gdLst/>
          <a:ahLst/>
          <a:cxnLst/>
          <a:rect l="0" t="0" r="0" b="0"/>
          <a:pathLst>
            <a:path>
              <a:moveTo>
                <a:pt x="0" y="0"/>
              </a:moveTo>
              <a:lnTo>
                <a:pt x="0" y="275517"/>
              </a:lnTo>
              <a:lnTo>
                <a:pt x="1274294" y="275517"/>
              </a:lnTo>
              <a:lnTo>
                <a:pt x="1274294"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2E3E32-B855-47DE-8DD1-85730CEDEDF0}">
      <dsp:nvSpPr>
        <dsp:cNvPr id="0" name=""/>
        <dsp:cNvSpPr/>
      </dsp:nvSpPr>
      <dsp:spPr>
        <a:xfrm>
          <a:off x="6353653" y="2171635"/>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1034B7-C3C6-4539-A185-454FA1B746F5}">
      <dsp:nvSpPr>
        <dsp:cNvPr id="0" name=""/>
        <dsp:cNvSpPr/>
      </dsp:nvSpPr>
      <dsp:spPr>
        <a:xfrm>
          <a:off x="6307933"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A7443-3610-4432-8117-50BC8FAA5042}">
      <dsp:nvSpPr>
        <dsp:cNvPr id="0" name=""/>
        <dsp:cNvSpPr/>
      </dsp:nvSpPr>
      <dsp:spPr>
        <a:xfrm>
          <a:off x="5504123"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B785BC-A3E5-485C-ABBB-A4BAFC1DAE96}">
      <dsp:nvSpPr>
        <dsp:cNvPr id="0" name=""/>
        <dsp:cNvSpPr/>
      </dsp:nvSpPr>
      <dsp:spPr>
        <a:xfrm>
          <a:off x="4608874"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309722-E6E8-4F64-8C53-ABD868A757E4}">
      <dsp:nvSpPr>
        <dsp:cNvPr id="0" name=""/>
        <dsp:cNvSpPr/>
      </dsp:nvSpPr>
      <dsp:spPr>
        <a:xfrm>
          <a:off x="4654594"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E77539-7661-4395-8E64-9F8880349696}">
      <dsp:nvSpPr>
        <dsp:cNvPr id="0" name=""/>
        <dsp:cNvSpPr/>
      </dsp:nvSpPr>
      <dsp:spPr>
        <a:xfrm>
          <a:off x="5504123" y="2171635"/>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335384-057E-46C4-ACCF-1D9380EB83C4}">
      <dsp:nvSpPr>
        <dsp:cNvPr id="0" name=""/>
        <dsp:cNvSpPr/>
      </dsp:nvSpPr>
      <dsp:spPr>
        <a:xfrm>
          <a:off x="6353653" y="884597"/>
          <a:ext cx="1274294" cy="404298"/>
        </a:xfrm>
        <a:custGeom>
          <a:avLst/>
          <a:gdLst/>
          <a:ahLst/>
          <a:cxnLst/>
          <a:rect l="0" t="0" r="0" b="0"/>
          <a:pathLst>
            <a:path>
              <a:moveTo>
                <a:pt x="1274294" y="0"/>
              </a:moveTo>
              <a:lnTo>
                <a:pt x="1274294" y="275517"/>
              </a:lnTo>
              <a:lnTo>
                <a:pt x="0" y="275517"/>
              </a:lnTo>
              <a:lnTo>
                <a:pt x="0"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57929-8FAB-4591-B58C-F32CA232FA94}">
      <dsp:nvSpPr>
        <dsp:cNvPr id="0" name=""/>
        <dsp:cNvSpPr/>
      </dsp:nvSpPr>
      <dsp:spPr>
        <a:xfrm>
          <a:off x="6932878" y="185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3997EF-6B06-43FC-A74A-9CEFF9A0825C}">
      <dsp:nvSpPr>
        <dsp:cNvPr id="0" name=""/>
        <dsp:cNvSpPr/>
      </dsp:nvSpPr>
      <dsp:spPr>
        <a:xfrm>
          <a:off x="7087338" y="14859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implement the plan?</a:t>
          </a:r>
        </a:p>
      </dsp:txBody>
      <dsp:txXfrm>
        <a:off x="7113193" y="174451"/>
        <a:ext cx="1338429" cy="831028"/>
      </dsp:txXfrm>
    </dsp:sp>
    <dsp:sp modelId="{56067466-40A1-4FE2-8740-32E71CE14A02}">
      <dsp:nvSpPr>
        <dsp:cNvPr id="0" name=""/>
        <dsp:cNvSpPr/>
      </dsp:nvSpPr>
      <dsp:spPr>
        <a:xfrm>
          <a:off x="5658583"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0CBCA-D8AA-409D-AD5E-CE26287A2581}">
      <dsp:nvSpPr>
        <dsp:cNvPr id="0" name=""/>
        <dsp:cNvSpPr/>
      </dsp:nvSpPr>
      <dsp:spPr>
        <a:xfrm>
          <a:off x="5813043"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5838898" y="1461488"/>
        <a:ext cx="1338429" cy="831028"/>
      </dsp:txXfrm>
    </dsp:sp>
    <dsp:sp modelId="{CBF40282-D081-4FB9-9A93-B604A33CAE8D}">
      <dsp:nvSpPr>
        <dsp:cNvPr id="0" name=""/>
        <dsp:cNvSpPr/>
      </dsp:nvSpPr>
      <dsp:spPr>
        <a:xfrm>
          <a:off x="4809054"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46633E-3E3D-43FD-8AAD-29A6FA3E7F83}">
      <dsp:nvSpPr>
        <dsp:cNvPr id="0" name=""/>
        <dsp:cNvSpPr/>
      </dsp:nvSpPr>
      <dsp:spPr>
        <a:xfrm>
          <a:off x="496351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Did we find the right root cause?</a:t>
          </a:r>
        </a:p>
      </dsp:txBody>
      <dsp:txXfrm>
        <a:off x="4989368" y="2748526"/>
        <a:ext cx="1338429" cy="831028"/>
      </dsp:txXfrm>
    </dsp:sp>
    <dsp:sp modelId="{00C7A1DB-D9D6-4DA6-8ACB-190F206D1C26}">
      <dsp:nvSpPr>
        <dsp:cNvPr id="0" name=""/>
        <dsp:cNvSpPr/>
      </dsp:nvSpPr>
      <dsp:spPr>
        <a:xfrm>
          <a:off x="3959524"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0774CE-2129-481C-A1BD-6578D02179B7}">
      <dsp:nvSpPr>
        <dsp:cNvPr id="0" name=""/>
        <dsp:cNvSpPr/>
      </dsp:nvSpPr>
      <dsp:spPr>
        <a:xfrm>
          <a:off x="4113984"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4139839" y="4035563"/>
        <a:ext cx="1338429" cy="831028"/>
      </dsp:txXfrm>
    </dsp:sp>
    <dsp:sp modelId="{20DCB3F3-A017-47B8-8E4D-0FFCC57FBC57}">
      <dsp:nvSpPr>
        <dsp:cNvPr id="0" name=""/>
        <dsp:cNvSpPr/>
      </dsp:nvSpPr>
      <dsp:spPr>
        <a:xfrm>
          <a:off x="3959524"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3A066A-34B9-4685-88CF-1C7E3C1F5CC2}">
      <dsp:nvSpPr>
        <dsp:cNvPr id="0" name=""/>
        <dsp:cNvSpPr/>
      </dsp:nvSpPr>
      <dsp:spPr>
        <a:xfrm>
          <a:off x="4113984"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Modify plan to better address cause.</a:t>
          </a:r>
        </a:p>
      </dsp:txBody>
      <dsp:txXfrm>
        <a:off x="4139839" y="5322601"/>
        <a:ext cx="1338429" cy="831028"/>
      </dsp:txXfrm>
    </dsp:sp>
    <dsp:sp modelId="{E172E1E0-E043-43DA-8E86-12DDC7B0C458}">
      <dsp:nvSpPr>
        <dsp:cNvPr id="0" name=""/>
        <dsp:cNvSpPr/>
      </dsp:nvSpPr>
      <dsp:spPr>
        <a:xfrm>
          <a:off x="5658583"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EB754-BF43-4FD2-8851-C4D8E59CB007}">
      <dsp:nvSpPr>
        <dsp:cNvPr id="0" name=""/>
        <dsp:cNvSpPr/>
      </dsp:nvSpPr>
      <dsp:spPr>
        <a:xfrm>
          <a:off x="5813043"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5838898" y="4035563"/>
        <a:ext cx="1338429" cy="831028"/>
      </dsp:txXfrm>
    </dsp:sp>
    <dsp:sp modelId="{AB9715B1-BF1E-4E06-AA02-9748E1911CCA}">
      <dsp:nvSpPr>
        <dsp:cNvPr id="0" name=""/>
        <dsp:cNvSpPr/>
      </dsp:nvSpPr>
      <dsp:spPr>
        <a:xfrm>
          <a:off x="5658583"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7ADE94-F97A-41D3-949D-03738558EC2E}">
      <dsp:nvSpPr>
        <dsp:cNvPr id="0" name=""/>
        <dsp:cNvSpPr/>
      </dsp:nvSpPr>
      <dsp:spPr>
        <a:xfrm>
          <a:off x="5813043"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Go back to data to determine root cause.</a:t>
          </a:r>
        </a:p>
      </dsp:txBody>
      <dsp:txXfrm>
        <a:off x="5838898" y="5322601"/>
        <a:ext cx="1338429" cy="831028"/>
      </dsp:txXfrm>
    </dsp:sp>
    <dsp:sp modelId="{478B9DCF-1E10-4491-A88E-C794E619C873}">
      <dsp:nvSpPr>
        <dsp:cNvPr id="0" name=""/>
        <dsp:cNvSpPr/>
      </dsp:nvSpPr>
      <dsp:spPr>
        <a:xfrm>
          <a:off x="6508113"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DAAAC2-216B-4DB5-ACF8-9955CE2D96FD}">
      <dsp:nvSpPr>
        <dsp:cNvPr id="0" name=""/>
        <dsp:cNvSpPr/>
      </dsp:nvSpPr>
      <dsp:spPr>
        <a:xfrm>
          <a:off x="666257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address the right root cause?</a:t>
          </a:r>
        </a:p>
      </dsp:txBody>
      <dsp:txXfrm>
        <a:off x="6688428" y="2748526"/>
        <a:ext cx="1338429" cy="831028"/>
      </dsp:txXfrm>
    </dsp:sp>
    <dsp:sp modelId="{DB794447-CCF6-4FF9-AAD9-3A2DA2B42D12}">
      <dsp:nvSpPr>
        <dsp:cNvPr id="0" name=""/>
        <dsp:cNvSpPr/>
      </dsp:nvSpPr>
      <dsp:spPr>
        <a:xfrm>
          <a:off x="8207172"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9B5F0-28C0-4DD3-9A55-572025F1F7FB}">
      <dsp:nvSpPr>
        <dsp:cNvPr id="0" name=""/>
        <dsp:cNvSpPr/>
      </dsp:nvSpPr>
      <dsp:spPr>
        <a:xfrm>
          <a:off x="8361632"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8387487" y="1461488"/>
        <a:ext cx="1338429" cy="831028"/>
      </dsp:txXfrm>
    </dsp:sp>
    <dsp:sp modelId="{3C3B1DFB-5263-48B1-BBF0-321D6F5811CC}">
      <dsp:nvSpPr>
        <dsp:cNvPr id="0" name=""/>
        <dsp:cNvSpPr/>
      </dsp:nvSpPr>
      <dsp:spPr>
        <a:xfrm>
          <a:off x="8207172"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997FDF-9425-4695-93CA-CB11FA00027D}">
      <dsp:nvSpPr>
        <dsp:cNvPr id="0" name=""/>
        <dsp:cNvSpPr/>
      </dsp:nvSpPr>
      <dsp:spPr>
        <a:xfrm>
          <a:off x="8361632"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 there obstacles to implementation?</a:t>
          </a:r>
        </a:p>
      </dsp:txBody>
      <dsp:txXfrm>
        <a:off x="8387487" y="2748526"/>
        <a:ext cx="1338429" cy="831028"/>
      </dsp:txXfrm>
    </dsp:sp>
    <dsp:sp modelId="{7251C53D-36C9-4104-A397-ABC6D0DA9897}">
      <dsp:nvSpPr>
        <dsp:cNvPr id="0" name=""/>
        <dsp:cNvSpPr/>
      </dsp:nvSpPr>
      <dsp:spPr>
        <a:xfrm>
          <a:off x="735764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5324F1-9E12-44ED-9275-BE5BAED855B5}">
      <dsp:nvSpPr>
        <dsp:cNvPr id="0" name=""/>
        <dsp:cNvSpPr/>
      </dsp:nvSpPr>
      <dsp:spPr>
        <a:xfrm>
          <a:off x="751210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7537957" y="4035563"/>
        <a:ext cx="1338429" cy="831028"/>
      </dsp:txXfrm>
    </dsp:sp>
    <dsp:sp modelId="{FAC5F625-1173-4BAC-B6E4-3DC52227D8C4}">
      <dsp:nvSpPr>
        <dsp:cNvPr id="0" name=""/>
        <dsp:cNvSpPr/>
      </dsp:nvSpPr>
      <dsp:spPr>
        <a:xfrm>
          <a:off x="735764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489015-C0C0-4BC6-B351-2FEDAF134F91}">
      <dsp:nvSpPr>
        <dsp:cNvPr id="0" name=""/>
        <dsp:cNvSpPr/>
      </dsp:nvSpPr>
      <dsp:spPr>
        <a:xfrm>
          <a:off x="751210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obstacles.</a:t>
          </a:r>
        </a:p>
      </dsp:txBody>
      <dsp:txXfrm>
        <a:off x="7537957" y="5322601"/>
        <a:ext cx="1338429" cy="831028"/>
      </dsp:txXfrm>
    </dsp:sp>
    <dsp:sp modelId="{E3B99820-7B00-4C9E-8D67-6C99B054FDF9}">
      <dsp:nvSpPr>
        <dsp:cNvPr id="0" name=""/>
        <dsp:cNvSpPr/>
      </dsp:nvSpPr>
      <dsp:spPr>
        <a:xfrm>
          <a:off x="905670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7A05C-A900-4138-9A39-8A2DE93B4EDD}">
      <dsp:nvSpPr>
        <dsp:cNvPr id="0" name=""/>
        <dsp:cNvSpPr/>
      </dsp:nvSpPr>
      <dsp:spPr>
        <a:xfrm>
          <a:off x="921116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9237017" y="4035563"/>
        <a:ext cx="1338429" cy="831028"/>
      </dsp:txXfrm>
    </dsp:sp>
    <dsp:sp modelId="{23EF2494-815C-41D7-B507-BF7972A4D0C7}">
      <dsp:nvSpPr>
        <dsp:cNvPr id="0" name=""/>
        <dsp:cNvSpPr/>
      </dsp:nvSpPr>
      <dsp:spPr>
        <a:xfrm>
          <a:off x="905670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24D50E-CE04-4F5D-AB1B-31646F8D74B5}">
      <dsp:nvSpPr>
        <dsp:cNvPr id="0" name=""/>
        <dsp:cNvSpPr/>
      </dsp:nvSpPr>
      <dsp:spPr>
        <a:xfrm>
          <a:off x="921116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plan.</a:t>
          </a:r>
        </a:p>
      </dsp:txBody>
      <dsp:txXfrm>
        <a:off x="9237017" y="5322601"/>
        <a:ext cx="1338429" cy="831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6E4A-1A94-4DC1-822A-D4494522B8C7}">
      <dsp:nvSpPr>
        <dsp:cNvPr id="0" name=""/>
        <dsp:cNvSpPr/>
      </dsp:nvSpPr>
      <dsp:spPr>
        <a:xfrm>
          <a:off x="407870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Is there a problem?</a:t>
          </a:r>
        </a:p>
      </dsp:txBody>
      <dsp:txXfrm>
        <a:off x="4078702" y="114187"/>
        <a:ext cx="1838720" cy="1838720"/>
      </dsp:txXfrm>
    </dsp:sp>
    <dsp:sp modelId="{08EE0452-BB8D-4398-8F00-0CA0CF6087DA}">
      <dsp:nvSpPr>
        <dsp:cNvPr id="0" name=""/>
        <dsp:cNvSpPr/>
      </dsp:nvSpPr>
      <dsp:spPr>
        <a:xfrm>
          <a:off x="871595" y="-1968"/>
          <a:ext cx="5195442" cy="5195442"/>
        </a:xfrm>
        <a:prstGeom prst="circularArrow">
          <a:avLst>
            <a:gd name="adj1" fmla="val 6901"/>
            <a:gd name="adj2" fmla="val 465288"/>
            <a:gd name="adj3" fmla="val 549686"/>
            <a:gd name="adj4" fmla="val 205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C68C-3BCF-4BE1-902B-6A90F025B707}">
      <dsp:nvSpPr>
        <dsp:cNvPr id="0" name=""/>
        <dsp:cNvSpPr/>
      </dsp:nvSpPr>
      <dsp:spPr>
        <a:xfrm>
          <a:off x="407870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Why is the problem happening?</a:t>
          </a:r>
        </a:p>
      </dsp:txBody>
      <dsp:txXfrm>
        <a:off x="4078702" y="3238597"/>
        <a:ext cx="1838720" cy="1838720"/>
      </dsp:txXfrm>
    </dsp:sp>
    <dsp:sp modelId="{8E49E5AF-DA74-478D-8C0A-6E61C3B7B644}">
      <dsp:nvSpPr>
        <dsp:cNvPr id="0" name=""/>
        <dsp:cNvSpPr/>
      </dsp:nvSpPr>
      <dsp:spPr>
        <a:xfrm>
          <a:off x="838136" y="-1968"/>
          <a:ext cx="5195442" cy="5195442"/>
        </a:xfrm>
        <a:prstGeom prst="circularArrow">
          <a:avLst>
            <a:gd name="adj1" fmla="val 6901"/>
            <a:gd name="adj2" fmla="val 465288"/>
            <a:gd name="adj3" fmla="val 5949686"/>
            <a:gd name="adj4" fmla="val 43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CB42B-481B-4EA3-99F6-3465D1DFFA63}">
      <dsp:nvSpPr>
        <dsp:cNvPr id="0" name=""/>
        <dsp:cNvSpPr/>
      </dsp:nvSpPr>
      <dsp:spPr>
        <a:xfrm>
          <a:off x="954292" y="323859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What can be done about the problem?</a:t>
          </a:r>
        </a:p>
      </dsp:txBody>
      <dsp:txXfrm>
        <a:off x="954292" y="3238597"/>
        <a:ext cx="1838720" cy="1838720"/>
      </dsp:txXfrm>
    </dsp:sp>
    <dsp:sp modelId="{02C6C2F5-5F67-4704-93A3-9AC852BF9622}">
      <dsp:nvSpPr>
        <dsp:cNvPr id="0" name=""/>
        <dsp:cNvSpPr/>
      </dsp:nvSpPr>
      <dsp:spPr>
        <a:xfrm>
          <a:off x="838136" y="-1968"/>
          <a:ext cx="5195442" cy="5195442"/>
        </a:xfrm>
        <a:prstGeom prst="circularArrow">
          <a:avLst>
            <a:gd name="adj1" fmla="val 6901"/>
            <a:gd name="adj2" fmla="val 465288"/>
            <a:gd name="adj3" fmla="val 11349686"/>
            <a:gd name="adj4" fmla="val 97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0E94-00A7-47BD-95FE-16A405784253}">
      <dsp:nvSpPr>
        <dsp:cNvPr id="0" name=""/>
        <dsp:cNvSpPr/>
      </dsp:nvSpPr>
      <dsp:spPr>
        <a:xfrm>
          <a:off x="954292" y="114187"/>
          <a:ext cx="1838720" cy="18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Did the intervention work?</a:t>
          </a:r>
        </a:p>
      </dsp:txBody>
      <dsp:txXfrm>
        <a:off x="954292" y="114187"/>
        <a:ext cx="1838720" cy="1838720"/>
      </dsp:txXfrm>
    </dsp:sp>
    <dsp:sp modelId="{F5972981-230A-4044-87D2-771B22DD8275}">
      <dsp:nvSpPr>
        <dsp:cNvPr id="0" name=""/>
        <dsp:cNvSpPr/>
      </dsp:nvSpPr>
      <dsp:spPr>
        <a:xfrm>
          <a:off x="838136" y="-1968"/>
          <a:ext cx="5195442" cy="5195442"/>
        </a:xfrm>
        <a:prstGeom prst="circularArrow">
          <a:avLst>
            <a:gd name="adj1" fmla="val 6901"/>
            <a:gd name="adj2" fmla="val 465288"/>
            <a:gd name="adj3" fmla="val 16749686"/>
            <a:gd name="adj4" fmla="val 15185026"/>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544DB-3363-45DB-A863-EACD8EDC13D3}">
      <dsp:nvSpPr>
        <dsp:cNvPr id="0" name=""/>
        <dsp:cNvSpPr/>
      </dsp:nvSpPr>
      <dsp:spPr>
        <a:xfrm>
          <a:off x="9706051"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17A0AD-8CCC-47E5-96A5-278FE31031B0}">
      <dsp:nvSpPr>
        <dsp:cNvPr id="0" name=""/>
        <dsp:cNvSpPr/>
      </dsp:nvSpPr>
      <dsp:spPr>
        <a:xfrm>
          <a:off x="8902242"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1152D3-880B-43BA-8DC8-191A887E026E}">
      <dsp:nvSpPr>
        <dsp:cNvPr id="0" name=""/>
        <dsp:cNvSpPr/>
      </dsp:nvSpPr>
      <dsp:spPr>
        <a:xfrm>
          <a:off x="8006992"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462DD5-BBA9-4509-9E38-EF43E9D4BF74}">
      <dsp:nvSpPr>
        <dsp:cNvPr id="0" name=""/>
        <dsp:cNvSpPr/>
      </dsp:nvSpPr>
      <dsp:spPr>
        <a:xfrm>
          <a:off x="8052712"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37F249-1D54-4BE2-93D9-6DE94F4637ED}">
      <dsp:nvSpPr>
        <dsp:cNvPr id="0" name=""/>
        <dsp:cNvSpPr/>
      </dsp:nvSpPr>
      <dsp:spPr>
        <a:xfrm>
          <a:off x="8856522" y="2171635"/>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DAE328-1077-4CE4-BD19-B805CEADEE96}">
      <dsp:nvSpPr>
        <dsp:cNvPr id="0" name=""/>
        <dsp:cNvSpPr/>
      </dsp:nvSpPr>
      <dsp:spPr>
        <a:xfrm>
          <a:off x="7627947" y="884597"/>
          <a:ext cx="1274294" cy="404298"/>
        </a:xfrm>
        <a:custGeom>
          <a:avLst/>
          <a:gdLst/>
          <a:ahLst/>
          <a:cxnLst/>
          <a:rect l="0" t="0" r="0" b="0"/>
          <a:pathLst>
            <a:path>
              <a:moveTo>
                <a:pt x="0" y="0"/>
              </a:moveTo>
              <a:lnTo>
                <a:pt x="0" y="275517"/>
              </a:lnTo>
              <a:lnTo>
                <a:pt x="1274294" y="275517"/>
              </a:lnTo>
              <a:lnTo>
                <a:pt x="1274294"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2E3E32-B855-47DE-8DD1-85730CEDEDF0}">
      <dsp:nvSpPr>
        <dsp:cNvPr id="0" name=""/>
        <dsp:cNvSpPr/>
      </dsp:nvSpPr>
      <dsp:spPr>
        <a:xfrm>
          <a:off x="6353653" y="2171635"/>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1034B7-C3C6-4539-A185-454FA1B746F5}">
      <dsp:nvSpPr>
        <dsp:cNvPr id="0" name=""/>
        <dsp:cNvSpPr/>
      </dsp:nvSpPr>
      <dsp:spPr>
        <a:xfrm>
          <a:off x="6307933"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A7443-3610-4432-8117-50BC8FAA5042}">
      <dsp:nvSpPr>
        <dsp:cNvPr id="0" name=""/>
        <dsp:cNvSpPr/>
      </dsp:nvSpPr>
      <dsp:spPr>
        <a:xfrm>
          <a:off x="5504123" y="3458672"/>
          <a:ext cx="849529" cy="404298"/>
        </a:xfrm>
        <a:custGeom>
          <a:avLst/>
          <a:gdLst/>
          <a:ahLst/>
          <a:cxnLst/>
          <a:rect l="0" t="0" r="0" b="0"/>
          <a:pathLst>
            <a:path>
              <a:moveTo>
                <a:pt x="0" y="0"/>
              </a:moveTo>
              <a:lnTo>
                <a:pt x="0" y="275517"/>
              </a:lnTo>
              <a:lnTo>
                <a:pt x="849529" y="275517"/>
              </a:lnTo>
              <a:lnTo>
                <a:pt x="849529"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B785BC-A3E5-485C-ABBB-A4BAFC1DAE96}">
      <dsp:nvSpPr>
        <dsp:cNvPr id="0" name=""/>
        <dsp:cNvSpPr/>
      </dsp:nvSpPr>
      <dsp:spPr>
        <a:xfrm>
          <a:off x="4608874" y="4745710"/>
          <a:ext cx="91440" cy="404298"/>
        </a:xfrm>
        <a:custGeom>
          <a:avLst/>
          <a:gdLst/>
          <a:ahLst/>
          <a:cxnLst/>
          <a:rect l="0" t="0" r="0" b="0"/>
          <a:pathLst>
            <a:path>
              <a:moveTo>
                <a:pt x="45720" y="0"/>
              </a:moveTo>
              <a:lnTo>
                <a:pt x="4572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309722-E6E8-4F64-8C53-ABD868A757E4}">
      <dsp:nvSpPr>
        <dsp:cNvPr id="0" name=""/>
        <dsp:cNvSpPr/>
      </dsp:nvSpPr>
      <dsp:spPr>
        <a:xfrm>
          <a:off x="4654594" y="3458672"/>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E77539-7661-4395-8E64-9F8880349696}">
      <dsp:nvSpPr>
        <dsp:cNvPr id="0" name=""/>
        <dsp:cNvSpPr/>
      </dsp:nvSpPr>
      <dsp:spPr>
        <a:xfrm>
          <a:off x="5504123" y="2171635"/>
          <a:ext cx="849529" cy="404298"/>
        </a:xfrm>
        <a:custGeom>
          <a:avLst/>
          <a:gdLst/>
          <a:ahLst/>
          <a:cxnLst/>
          <a:rect l="0" t="0" r="0" b="0"/>
          <a:pathLst>
            <a:path>
              <a:moveTo>
                <a:pt x="849529" y="0"/>
              </a:moveTo>
              <a:lnTo>
                <a:pt x="849529" y="275517"/>
              </a:lnTo>
              <a:lnTo>
                <a:pt x="0" y="275517"/>
              </a:lnTo>
              <a:lnTo>
                <a:pt x="0" y="4042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335384-057E-46C4-ACCF-1D9380EB83C4}">
      <dsp:nvSpPr>
        <dsp:cNvPr id="0" name=""/>
        <dsp:cNvSpPr/>
      </dsp:nvSpPr>
      <dsp:spPr>
        <a:xfrm>
          <a:off x="6353653" y="884597"/>
          <a:ext cx="1274294" cy="404298"/>
        </a:xfrm>
        <a:custGeom>
          <a:avLst/>
          <a:gdLst/>
          <a:ahLst/>
          <a:cxnLst/>
          <a:rect l="0" t="0" r="0" b="0"/>
          <a:pathLst>
            <a:path>
              <a:moveTo>
                <a:pt x="1274294" y="0"/>
              </a:moveTo>
              <a:lnTo>
                <a:pt x="1274294" y="275517"/>
              </a:lnTo>
              <a:lnTo>
                <a:pt x="0" y="275517"/>
              </a:lnTo>
              <a:lnTo>
                <a:pt x="0" y="4042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057929-8FAB-4591-B58C-F32CA232FA94}">
      <dsp:nvSpPr>
        <dsp:cNvPr id="0" name=""/>
        <dsp:cNvSpPr/>
      </dsp:nvSpPr>
      <dsp:spPr>
        <a:xfrm>
          <a:off x="6932878" y="185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3997EF-6B06-43FC-A74A-9CEFF9A0825C}">
      <dsp:nvSpPr>
        <dsp:cNvPr id="0" name=""/>
        <dsp:cNvSpPr/>
      </dsp:nvSpPr>
      <dsp:spPr>
        <a:xfrm>
          <a:off x="7087338" y="14859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implement the plan?</a:t>
          </a:r>
        </a:p>
      </dsp:txBody>
      <dsp:txXfrm>
        <a:off x="7113193" y="174451"/>
        <a:ext cx="1338429" cy="831028"/>
      </dsp:txXfrm>
    </dsp:sp>
    <dsp:sp modelId="{56067466-40A1-4FE2-8740-32E71CE14A02}">
      <dsp:nvSpPr>
        <dsp:cNvPr id="0" name=""/>
        <dsp:cNvSpPr/>
      </dsp:nvSpPr>
      <dsp:spPr>
        <a:xfrm>
          <a:off x="5658583"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0CBCA-D8AA-409D-AD5E-CE26287A2581}">
      <dsp:nvSpPr>
        <dsp:cNvPr id="0" name=""/>
        <dsp:cNvSpPr/>
      </dsp:nvSpPr>
      <dsp:spPr>
        <a:xfrm>
          <a:off x="5813043"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5838898" y="1461488"/>
        <a:ext cx="1338429" cy="831028"/>
      </dsp:txXfrm>
    </dsp:sp>
    <dsp:sp modelId="{CBF40282-D081-4FB9-9A93-B604A33CAE8D}">
      <dsp:nvSpPr>
        <dsp:cNvPr id="0" name=""/>
        <dsp:cNvSpPr/>
      </dsp:nvSpPr>
      <dsp:spPr>
        <a:xfrm>
          <a:off x="4809054"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46633E-3E3D-43FD-8AAD-29A6FA3E7F83}">
      <dsp:nvSpPr>
        <dsp:cNvPr id="0" name=""/>
        <dsp:cNvSpPr/>
      </dsp:nvSpPr>
      <dsp:spPr>
        <a:xfrm>
          <a:off x="496351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Did we find the right root cause?</a:t>
          </a:r>
        </a:p>
      </dsp:txBody>
      <dsp:txXfrm>
        <a:off x="4989368" y="2748526"/>
        <a:ext cx="1338429" cy="831028"/>
      </dsp:txXfrm>
    </dsp:sp>
    <dsp:sp modelId="{00C7A1DB-D9D6-4DA6-8ACB-190F206D1C26}">
      <dsp:nvSpPr>
        <dsp:cNvPr id="0" name=""/>
        <dsp:cNvSpPr/>
      </dsp:nvSpPr>
      <dsp:spPr>
        <a:xfrm>
          <a:off x="3959524"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0774CE-2129-481C-A1BD-6578D02179B7}">
      <dsp:nvSpPr>
        <dsp:cNvPr id="0" name=""/>
        <dsp:cNvSpPr/>
      </dsp:nvSpPr>
      <dsp:spPr>
        <a:xfrm>
          <a:off x="4113984"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4139839" y="4035563"/>
        <a:ext cx="1338429" cy="831028"/>
      </dsp:txXfrm>
    </dsp:sp>
    <dsp:sp modelId="{20DCB3F3-A017-47B8-8E4D-0FFCC57FBC57}">
      <dsp:nvSpPr>
        <dsp:cNvPr id="0" name=""/>
        <dsp:cNvSpPr/>
      </dsp:nvSpPr>
      <dsp:spPr>
        <a:xfrm>
          <a:off x="3959524"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3A066A-34B9-4685-88CF-1C7E3C1F5CC2}">
      <dsp:nvSpPr>
        <dsp:cNvPr id="0" name=""/>
        <dsp:cNvSpPr/>
      </dsp:nvSpPr>
      <dsp:spPr>
        <a:xfrm>
          <a:off x="4113984"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Modify plan to better address cause.</a:t>
          </a:r>
        </a:p>
      </dsp:txBody>
      <dsp:txXfrm>
        <a:off x="4139839" y="5322601"/>
        <a:ext cx="1338429" cy="831028"/>
      </dsp:txXfrm>
    </dsp:sp>
    <dsp:sp modelId="{E172E1E0-E043-43DA-8E86-12DDC7B0C458}">
      <dsp:nvSpPr>
        <dsp:cNvPr id="0" name=""/>
        <dsp:cNvSpPr/>
      </dsp:nvSpPr>
      <dsp:spPr>
        <a:xfrm>
          <a:off x="5658583"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EB754-BF43-4FD2-8851-C4D8E59CB007}">
      <dsp:nvSpPr>
        <dsp:cNvPr id="0" name=""/>
        <dsp:cNvSpPr/>
      </dsp:nvSpPr>
      <dsp:spPr>
        <a:xfrm>
          <a:off x="5813043"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5838898" y="4035563"/>
        <a:ext cx="1338429" cy="831028"/>
      </dsp:txXfrm>
    </dsp:sp>
    <dsp:sp modelId="{AB9715B1-BF1E-4E06-AA02-9748E1911CCA}">
      <dsp:nvSpPr>
        <dsp:cNvPr id="0" name=""/>
        <dsp:cNvSpPr/>
      </dsp:nvSpPr>
      <dsp:spPr>
        <a:xfrm>
          <a:off x="5658583"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7ADE94-F97A-41D3-949D-03738558EC2E}">
      <dsp:nvSpPr>
        <dsp:cNvPr id="0" name=""/>
        <dsp:cNvSpPr/>
      </dsp:nvSpPr>
      <dsp:spPr>
        <a:xfrm>
          <a:off x="5813043"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Go back to data to determine root cause.</a:t>
          </a:r>
        </a:p>
      </dsp:txBody>
      <dsp:txXfrm>
        <a:off x="5838898" y="5322601"/>
        <a:ext cx="1338429" cy="831028"/>
      </dsp:txXfrm>
    </dsp:sp>
    <dsp:sp modelId="{478B9DCF-1E10-4491-A88E-C794E619C873}">
      <dsp:nvSpPr>
        <dsp:cNvPr id="0" name=""/>
        <dsp:cNvSpPr/>
      </dsp:nvSpPr>
      <dsp:spPr>
        <a:xfrm>
          <a:off x="6508113"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DAAAC2-216B-4DB5-ACF8-9955CE2D96FD}">
      <dsp:nvSpPr>
        <dsp:cNvPr id="0" name=""/>
        <dsp:cNvSpPr/>
      </dsp:nvSpPr>
      <dsp:spPr>
        <a:xfrm>
          <a:off x="6662573"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Did we address the right root cause?</a:t>
          </a:r>
        </a:p>
      </dsp:txBody>
      <dsp:txXfrm>
        <a:off x="6688428" y="2748526"/>
        <a:ext cx="1338429" cy="831028"/>
      </dsp:txXfrm>
    </dsp:sp>
    <dsp:sp modelId="{DB794447-CCF6-4FF9-AAD9-3A2DA2B42D12}">
      <dsp:nvSpPr>
        <dsp:cNvPr id="0" name=""/>
        <dsp:cNvSpPr/>
      </dsp:nvSpPr>
      <dsp:spPr>
        <a:xfrm>
          <a:off x="8207172" y="1288896"/>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9B5F0-28C0-4DD3-9A55-572025F1F7FB}">
      <dsp:nvSpPr>
        <dsp:cNvPr id="0" name=""/>
        <dsp:cNvSpPr/>
      </dsp:nvSpPr>
      <dsp:spPr>
        <a:xfrm>
          <a:off x="8361632" y="1435633"/>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8387487" y="1461488"/>
        <a:ext cx="1338429" cy="831028"/>
      </dsp:txXfrm>
    </dsp:sp>
    <dsp:sp modelId="{3C3B1DFB-5263-48B1-BBF0-321D6F5811CC}">
      <dsp:nvSpPr>
        <dsp:cNvPr id="0" name=""/>
        <dsp:cNvSpPr/>
      </dsp:nvSpPr>
      <dsp:spPr>
        <a:xfrm>
          <a:off x="8207172" y="2575934"/>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997FDF-9425-4695-93CA-CB11FA00027D}">
      <dsp:nvSpPr>
        <dsp:cNvPr id="0" name=""/>
        <dsp:cNvSpPr/>
      </dsp:nvSpPr>
      <dsp:spPr>
        <a:xfrm>
          <a:off x="8361632" y="2722671"/>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Are there obstacles to implementation?</a:t>
          </a:r>
        </a:p>
      </dsp:txBody>
      <dsp:txXfrm>
        <a:off x="8387487" y="2748526"/>
        <a:ext cx="1338429" cy="831028"/>
      </dsp:txXfrm>
    </dsp:sp>
    <dsp:sp modelId="{7251C53D-36C9-4104-A397-ABC6D0DA9897}">
      <dsp:nvSpPr>
        <dsp:cNvPr id="0" name=""/>
        <dsp:cNvSpPr/>
      </dsp:nvSpPr>
      <dsp:spPr>
        <a:xfrm>
          <a:off x="735764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5324F1-9E12-44ED-9275-BE5BAED855B5}">
      <dsp:nvSpPr>
        <dsp:cNvPr id="0" name=""/>
        <dsp:cNvSpPr/>
      </dsp:nvSpPr>
      <dsp:spPr>
        <a:xfrm>
          <a:off x="751210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Yes</a:t>
          </a:r>
        </a:p>
      </dsp:txBody>
      <dsp:txXfrm>
        <a:off x="7537957" y="4035563"/>
        <a:ext cx="1338429" cy="831028"/>
      </dsp:txXfrm>
    </dsp:sp>
    <dsp:sp modelId="{FAC5F625-1173-4BAC-B6E4-3DC52227D8C4}">
      <dsp:nvSpPr>
        <dsp:cNvPr id="0" name=""/>
        <dsp:cNvSpPr/>
      </dsp:nvSpPr>
      <dsp:spPr>
        <a:xfrm>
          <a:off x="735764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489015-C0C0-4BC6-B351-2FEDAF134F91}">
      <dsp:nvSpPr>
        <dsp:cNvPr id="0" name=""/>
        <dsp:cNvSpPr/>
      </dsp:nvSpPr>
      <dsp:spPr>
        <a:xfrm>
          <a:off x="751210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Address obstacles.</a:t>
          </a:r>
        </a:p>
      </dsp:txBody>
      <dsp:txXfrm>
        <a:off x="7537957" y="5322601"/>
        <a:ext cx="1338429" cy="831028"/>
      </dsp:txXfrm>
    </dsp:sp>
    <dsp:sp modelId="{E3B99820-7B00-4C9E-8D67-6C99B054FDF9}">
      <dsp:nvSpPr>
        <dsp:cNvPr id="0" name=""/>
        <dsp:cNvSpPr/>
      </dsp:nvSpPr>
      <dsp:spPr>
        <a:xfrm>
          <a:off x="9056702" y="3862971"/>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97A05C-A900-4138-9A39-8A2DE93B4EDD}">
      <dsp:nvSpPr>
        <dsp:cNvPr id="0" name=""/>
        <dsp:cNvSpPr/>
      </dsp:nvSpPr>
      <dsp:spPr>
        <a:xfrm>
          <a:off x="9211162" y="4009708"/>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a:t>
          </a:r>
        </a:p>
      </dsp:txBody>
      <dsp:txXfrm>
        <a:off x="9237017" y="4035563"/>
        <a:ext cx="1338429" cy="831028"/>
      </dsp:txXfrm>
    </dsp:sp>
    <dsp:sp modelId="{23EF2494-815C-41D7-B507-BF7972A4D0C7}">
      <dsp:nvSpPr>
        <dsp:cNvPr id="0" name=""/>
        <dsp:cNvSpPr/>
      </dsp:nvSpPr>
      <dsp:spPr>
        <a:xfrm>
          <a:off x="9056702" y="5150009"/>
          <a:ext cx="1390139" cy="882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24D50E-CE04-4F5D-AB1B-31646F8D74B5}">
      <dsp:nvSpPr>
        <dsp:cNvPr id="0" name=""/>
        <dsp:cNvSpPr/>
      </dsp:nvSpPr>
      <dsp:spPr>
        <a:xfrm>
          <a:off x="9211162" y="5296746"/>
          <a:ext cx="1390139" cy="88273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plan.</a:t>
          </a:r>
        </a:p>
      </dsp:txBody>
      <dsp:txXfrm>
        <a:off x="9237017" y="5322601"/>
        <a:ext cx="1338429" cy="8310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F03E1-B576-40DE-B8AB-350C194F2761}">
      <dsp:nvSpPr>
        <dsp:cNvPr id="0" name=""/>
        <dsp:cNvSpPr/>
      </dsp:nvSpPr>
      <dsp:spPr>
        <a:xfrm>
          <a:off x="3823971" y="1366339"/>
          <a:ext cx="2626332" cy="624947"/>
        </a:xfrm>
        <a:custGeom>
          <a:avLst/>
          <a:gdLst/>
          <a:ahLst/>
          <a:cxnLst/>
          <a:rect l="0" t="0" r="0" b="0"/>
          <a:pathLst>
            <a:path>
              <a:moveTo>
                <a:pt x="0" y="0"/>
              </a:moveTo>
              <a:lnTo>
                <a:pt x="0" y="425883"/>
              </a:lnTo>
              <a:lnTo>
                <a:pt x="2626332" y="425883"/>
              </a:lnTo>
              <a:lnTo>
                <a:pt x="2626332" y="624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14869-74B5-4383-96AC-27F711B3A4B1}">
      <dsp:nvSpPr>
        <dsp:cNvPr id="0" name=""/>
        <dsp:cNvSpPr/>
      </dsp:nvSpPr>
      <dsp:spPr>
        <a:xfrm>
          <a:off x="3778251" y="1366339"/>
          <a:ext cx="91440" cy="624947"/>
        </a:xfrm>
        <a:custGeom>
          <a:avLst/>
          <a:gdLst/>
          <a:ahLst/>
          <a:cxnLst/>
          <a:rect l="0" t="0" r="0" b="0"/>
          <a:pathLst>
            <a:path>
              <a:moveTo>
                <a:pt x="45720" y="0"/>
              </a:moveTo>
              <a:lnTo>
                <a:pt x="45720" y="624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B09E7-EAD3-4370-A070-F1A7B4C72BC9}">
      <dsp:nvSpPr>
        <dsp:cNvPr id="0" name=""/>
        <dsp:cNvSpPr/>
      </dsp:nvSpPr>
      <dsp:spPr>
        <a:xfrm>
          <a:off x="1197638" y="1366339"/>
          <a:ext cx="2626332" cy="624947"/>
        </a:xfrm>
        <a:custGeom>
          <a:avLst/>
          <a:gdLst/>
          <a:ahLst/>
          <a:cxnLst/>
          <a:rect l="0" t="0" r="0" b="0"/>
          <a:pathLst>
            <a:path>
              <a:moveTo>
                <a:pt x="2626332" y="0"/>
              </a:moveTo>
              <a:lnTo>
                <a:pt x="2626332" y="425883"/>
              </a:lnTo>
              <a:lnTo>
                <a:pt x="0" y="425883"/>
              </a:lnTo>
              <a:lnTo>
                <a:pt x="0" y="624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0A878-3F47-4302-AB9E-361BD4BC4D45}">
      <dsp:nvSpPr>
        <dsp:cNvPr id="0" name=""/>
        <dsp:cNvSpPr/>
      </dsp:nvSpPr>
      <dsp:spPr>
        <a:xfrm>
          <a:off x="2749562" y="1840"/>
          <a:ext cx="2148817" cy="1364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BC4C6-5202-43FC-BB86-1A60F9D0B47D}">
      <dsp:nvSpPr>
        <dsp:cNvPr id="0" name=""/>
        <dsp:cNvSpPr/>
      </dsp:nvSpPr>
      <dsp:spPr>
        <a:xfrm>
          <a:off x="2988319" y="228660"/>
          <a:ext cx="2148817" cy="1364499"/>
        </a:xfrm>
        <a:prstGeom prst="roundRect">
          <a:avLst>
            <a:gd name="adj" fmla="val 10000"/>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a:t>
          </a:r>
        </a:p>
        <a:p>
          <a:pPr marL="0" lvl="0" indent="0" algn="ctr" defTabSz="1022350">
            <a:lnSpc>
              <a:spcPct val="90000"/>
            </a:lnSpc>
            <a:spcBef>
              <a:spcPct val="0"/>
            </a:spcBef>
            <a:spcAft>
              <a:spcPct val="35000"/>
            </a:spcAft>
            <a:buNone/>
          </a:pPr>
          <a:r>
            <a:rPr lang="en-US" sz="2300" kern="1200" dirty="0"/>
            <a:t>Physical Aggression</a:t>
          </a:r>
        </a:p>
      </dsp:txBody>
      <dsp:txXfrm>
        <a:off x="3028284" y="268625"/>
        <a:ext cx="2068887" cy="1284569"/>
      </dsp:txXfrm>
    </dsp:sp>
    <dsp:sp modelId="{DA99D32D-3494-439B-B9E6-BB0E71EB913A}">
      <dsp:nvSpPr>
        <dsp:cNvPr id="0" name=""/>
        <dsp:cNvSpPr/>
      </dsp:nvSpPr>
      <dsp:spPr>
        <a:xfrm>
          <a:off x="123229" y="1991287"/>
          <a:ext cx="2148817" cy="1364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41D28-FE22-410F-BBDE-37CC5B9CBEA8}">
      <dsp:nvSpPr>
        <dsp:cNvPr id="0" name=""/>
        <dsp:cNvSpPr/>
      </dsp:nvSpPr>
      <dsp:spPr>
        <a:xfrm>
          <a:off x="361987" y="2218107"/>
          <a:ext cx="2148817" cy="1364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Where?</a:t>
          </a:r>
        </a:p>
      </dsp:txBody>
      <dsp:txXfrm>
        <a:off x="401952" y="2258072"/>
        <a:ext cx="2068887" cy="1284569"/>
      </dsp:txXfrm>
    </dsp:sp>
    <dsp:sp modelId="{793ECBB4-DB2F-414C-B4DD-D8C34D2A8FD7}">
      <dsp:nvSpPr>
        <dsp:cNvPr id="0" name=""/>
        <dsp:cNvSpPr/>
      </dsp:nvSpPr>
      <dsp:spPr>
        <a:xfrm>
          <a:off x="2749562" y="1991287"/>
          <a:ext cx="2148817" cy="1364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B2C49-354F-4C43-9408-A8EAB7B528D6}">
      <dsp:nvSpPr>
        <dsp:cNvPr id="0" name=""/>
        <dsp:cNvSpPr/>
      </dsp:nvSpPr>
      <dsp:spPr>
        <a:xfrm>
          <a:off x="2988319" y="2218107"/>
          <a:ext cx="2148817" cy="1364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When?</a:t>
          </a:r>
        </a:p>
      </dsp:txBody>
      <dsp:txXfrm>
        <a:off x="3028284" y="2258072"/>
        <a:ext cx="2068887" cy="1284569"/>
      </dsp:txXfrm>
    </dsp:sp>
    <dsp:sp modelId="{E716F945-9568-45CC-A07C-D39670DA73B4}">
      <dsp:nvSpPr>
        <dsp:cNvPr id="0" name=""/>
        <dsp:cNvSpPr/>
      </dsp:nvSpPr>
      <dsp:spPr>
        <a:xfrm>
          <a:off x="5375895" y="1991287"/>
          <a:ext cx="2148817" cy="1364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73EB6-B455-4220-8A08-E42E1C335BF9}">
      <dsp:nvSpPr>
        <dsp:cNvPr id="0" name=""/>
        <dsp:cNvSpPr/>
      </dsp:nvSpPr>
      <dsp:spPr>
        <a:xfrm>
          <a:off x="5614652" y="2218107"/>
          <a:ext cx="2148817" cy="1364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Who?</a:t>
          </a:r>
        </a:p>
      </dsp:txBody>
      <dsp:txXfrm>
        <a:off x="5654617" y="2258072"/>
        <a:ext cx="2068887" cy="12845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5:19.54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8033.1543"/>
      <inkml:brushProperty name="anchorY" value="-3001.54688"/>
      <inkml:brushProperty name="scaleFactor" value="0.5"/>
    </inkml:brush>
  </inkml:definitions>
  <inkml:trace contextRef="#ctx0" brushRef="#br0">0 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8:24:56.66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5:19.54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8033.1543"/>
      <inkml:brushProperty name="anchorY" value="-3001.54688"/>
      <inkml:brushProperty name="scaleFactor" value="0.5"/>
    </inkml:brush>
  </inkml:definitions>
  <inkml:trace contextRef="#ctx0" brushRef="#br0">0 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4:33.40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0 414,'5'0,"5"0,6 0,12-4,12-7,2 0,4-3,2 0,6 3,3-1,-9-2,1 0,2-1,-1 1,1 0,-4 1,-6 4,0 2,0-1,-1 1,0 0,3-1,-2-1,-7-3,-6 2,-3 1,-1 3,-1 2,1 2,4 1,7 1,1 1,4-1,-1 1,-2-1,-4-4,-2-1,-3-1,-1-3,3 0,0 2,1 2,-1 1,-1 2,-2 1,0 1,-1 0,-1-4,1-1,12 0,9-4,10 0,4 1,-5 2,7-2,5 0,-4 2,-5 1,1 2,-1-3,-6 0,6 0,5 2,14 1,12 2,11 0,16 1,14 0,6 0,19 0,6 1,-8 3,1 2,-17 0,-24-2,-27-1,-23-1,-14-1,-11 0,-9-1,-3 0,1-1,5 1,1 0,0 4,-3 2,-1-1,-1 0,-2 2,-1 1,4 4,1-2,0-1,-1-2,-1-3,-2-2,0-1,-1-1,-1 3,1 3,-1-1,-4 3,-1 1,0 2,2 1,0-3,2-3,0-2,2 3,-1 0,2-2,-1 4,-1-1,2 0,-2-3,1-2,0-1,0-1,0-1,-1 4,1 2,0 3,-1 1,-3 3,-2-1,0-2,2-4,-4 3,-1-1,-2 2,-5 1</inkml:trace>
  <inkml:trace contextRef="#ctx0" brushRef="#br0" timeOffset="57707.47">567 207,'0'0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4:33.40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0 414,'5'0,"5"0,6 0,12-4,12-7,2 0,4-3,2 0,6 3,3-1,-9-2,1 0,2-1,-1 1,1 0,-4 1,-6 4,0 2,0-1,-1 1,0 0,3-1,-2-1,-7-3,-6 2,-3 1,-1 3,-1 2,1 2,4 1,7 1,1 1,4-1,-1 1,-2-1,-4-4,-2-1,-3-1,-1-3,3 0,0 2,1 2,-1 1,-1 2,-2 1,0 1,-1 0,-1-4,1-1,12 0,9-4,10 0,4 1,-5 2,7-2,5 0,-4 2,-5 1,1 2,-1-3,-6 0,6 0,5 2,14 1,12 2,11 0,16 1,14 0,6 0,19 0,6 1,-8 3,1 2,-17 0,-24-2,-27-1,-23-1,-14-1,-11 0,-9-1,-3 0,1-1,5 1,1 0,0 4,-3 2,-1-1,-1 0,-2 2,-1 1,4 4,1-2,0-1,-1-2,-1-3,-2-2,0-1,-1-1,-1 3,1 3,-1-1,-4 3,-1 1,0 2,2 1,0-3,2-3,0-2,2 3,-1 0,2-2,-1 4,-1-1,2 0,-2-3,1-2,0-1,0-1,0-1,-1 4,1 2,0 3,-1 1,-3 3,-2-1,0-2,2-4,-4 3,-1-1,-2 2,-5 1</inkml:trace>
  <inkml:trace contextRef="#ctx0" brushRef="#br0" timeOffset="57707.47">567 207,'0'0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5:19.54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8033.1543"/>
      <inkml:brushProperty name="anchorY" value="-3001.54688"/>
      <inkml:brushProperty name="scaleFactor" value="0.5"/>
    </inkml:brush>
  </inkml:definitions>
  <inkml:trace contextRef="#ctx0" brushRef="#br0">0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4:33.40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0 311,'4'0,"3"0,5 0,9-3,9-6,2 1,2-3,2 1,5 2,2-1,-7-2,0 0,2 0,0 1,0-1,-2 2,-6 1,1 4,0-2,-1 0,0 1,2-1,-1 0,-6-3,-4 0,-2 3,-1 2,-1 1,1 1,3 2,6 0,0 0,3 0,-1 0,-1 1,-4-4,-1-1,-1 0,-3-3,4 0,1 1,-2 3,1 0,-2 1,0 1,-2 1,1 1,-1-4,1-1,8 0,7-3,8 0,3 2,-4 1,5-2,4 0,-3 1,-4 1,1 2,0-2,-6-1,6 1,3 1,10 0,9 2,9 1,12-1,10 2,5-1,15 0,3 0,-6 4,1 0,-12 0,-19 0,-19-2,-18-1,-11 0,-8-1,-5 0,-5 0,2 0,4 0,0-1,0 5,-1 0,-1 0,-2-1,-1 3,0 0,3 3,0-1,0-1,0-3,-2-1,0-1,-2-2,1 0,-1 3,1 2,-2-1,-2 2,-1 0,0 3,1-1,1-1,1-2,0-2,2 1,-2 2,3-2,-2 2,1 1,-2-2,2-1,-1-1,1-2,-1 0,1-1,-1 3,0 1,1 3,-2 1,-1 1,-2 0,0-2,1-1,-3 0,1 0,-3 2,-4-1</inkml:trace>
  <inkml:trace contextRef="#ctx0" brushRef="#br0" timeOffset="57707.47">425 155,'0'0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8:24:54.20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8:24:56.66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5:19.54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8033.1543"/>
      <inkml:brushProperty name="anchorY" value="-3001.54688"/>
      <inkml:brushProperty name="scaleFactor" value="0.5"/>
    </inkml:brush>
  </inkml:definitions>
  <inkml:trace contextRef="#ctx0" brushRef="#br0">0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4:54:33.40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0 311,'4'0,"3"0,5 0,9-3,9-6,2 1,2-3,2 1,5 2,2-1,-7-2,0 0,2 0,0 1,0-1,-2 2,-6 1,1 4,0-2,-1 0,0 1,2-1,-1 0,-6-3,-4 0,-2 3,-1 2,-1 1,1 1,3 2,6 0,0 0,3 0,-1 0,-1 1,-4-4,-1-1,-1 0,-3-3,4 0,1 1,-2 3,1 0,-2 1,0 1,-2 1,1 1,-1-4,1-1,8 0,7-3,8 0,3 2,-4 1,5-2,4 0,-3 1,-4 1,1 2,0-2,-6-1,6 1,3 1,10 0,9 2,9 1,12-1,10 2,5-1,15 0,3 0,-6 4,1 0,-12 0,-19 0,-19-2,-18-1,-11 0,-8-1,-5 0,-5 0,2 0,4 0,0-1,0 5,-1 0,-1 0,-2-1,-1 3,0 0,3 3,0-1,0-1,0-3,-2-1,0-1,-2-2,1 0,-1 3,1 2,-2-1,-2 2,-1 0,0 3,1-1,1-1,1-2,0-2,2 1,-2 2,3-2,-2 2,1 1,-2-2,2-1,-1-1,1-2,-1 0,1-1,-1 3,0 1,1 3,-2 1,-1 1,-2 0,0-2,1-1,-3 0,1 0,-3 2,-4-1</inkml:trace>
  <inkml:trace contextRef="#ctx0" brushRef="#br0" timeOffset="57707.47">425 155,'0'0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5T18:24:54.20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B87AA-D32E-DA4A-AA76-67590B77EC08}" type="datetimeFigureOut">
              <a:rPr lang="en-US" smtClean="0"/>
              <a:t>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D00DC-D814-FF46-9FCA-B77CBD9BE43E}" type="slidenum">
              <a:rPr lang="en-US" smtClean="0"/>
              <a:t>‹#›</a:t>
            </a:fld>
            <a:endParaRPr lang="en-US"/>
          </a:p>
        </p:txBody>
      </p:sp>
    </p:spTree>
    <p:extLst>
      <p:ext uri="{BB962C8B-B14F-4D97-AF65-F5344CB8AC3E}">
        <p14:creationId xmlns:p14="http://schemas.microsoft.com/office/powerpoint/2010/main" val="78346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a:t>
            </a:fld>
            <a:endParaRPr lang="en-US"/>
          </a:p>
        </p:txBody>
      </p:sp>
    </p:spTree>
    <p:extLst>
      <p:ext uri="{BB962C8B-B14F-4D97-AF65-F5344CB8AC3E}">
        <p14:creationId xmlns:p14="http://schemas.microsoft.com/office/powerpoint/2010/main" val="224734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This slide has 6 animated bullet points</a:t>
            </a:r>
          </a:p>
          <a:p>
            <a:r>
              <a:rPr lang="en-US" b="1" dirty="0"/>
              <a:t>To Know/To Say:</a:t>
            </a:r>
            <a:r>
              <a:rPr lang="en-US" b="0" dirty="0"/>
              <a:t> This session provides an overview of questions that all good Data-Based Decision Making processes must answer, as well as Essential Functions that must be in place for schools to engage in Data-Based Decision-Making. It is applicable to all levels of decision making, from grade or content alike collaborative teams making instructional decisions to District Leadership Teams using data to develop a strategic plan. During this session, we will discuss &lt;click&gt; why the topic is important, &lt;click&gt; how it aligns with teacher/ leader standards, &lt;click&gt;and the essential functions of Data-Based Decision-Making, and follow with a deep dive into each of the Essential Functions. In addition, we will provide &lt;click&gt; an example of a collaborative team engaging in DBDM. Finally, &lt;click&gt; we will offer guidance for beginning DBDM in your own organization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10</a:t>
            </a:fld>
            <a:endParaRPr lang="en-US"/>
          </a:p>
        </p:txBody>
      </p:sp>
    </p:spTree>
    <p:extLst>
      <p:ext uri="{BB962C8B-B14F-4D97-AF65-F5344CB8AC3E}">
        <p14:creationId xmlns:p14="http://schemas.microsoft.com/office/powerpoint/2010/main" val="1753656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Provide participants with </a:t>
            </a:r>
            <a:r>
              <a:rPr lang="en-US" sz="1200" b="0" i="1" u="none" strike="noStrike" cap="none" dirty="0">
                <a:solidFill>
                  <a:schemeClr val="dk1"/>
                </a:solidFill>
                <a:latin typeface="+mn-lt"/>
                <a:ea typeface="Calibri"/>
                <a:cs typeface="Calibri"/>
                <a:sym typeface="Calibri"/>
              </a:rPr>
              <a:t>HO7 ODR Checklist</a:t>
            </a:r>
            <a:endParaRPr lang="en-US" sz="1200" b="1" i="1"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Does your school have an Office Discipline Referral Form. Think about the information that you record on your school’s Office Discipline Referral Form. What data do you collect? What data is missing? If you consider the information in bold the minimum for making good data-based decisions, are any of the bolded items missing?</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Share with a shoulder partner.</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If you do not yet have an ODR form, take the handout back to your school and use it to guide.</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100</a:t>
            </a:fld>
            <a:endParaRPr lang="en-US"/>
          </a:p>
        </p:txBody>
      </p:sp>
    </p:spTree>
    <p:extLst>
      <p:ext uri="{BB962C8B-B14F-4D97-AF65-F5344CB8AC3E}">
        <p14:creationId xmlns:p14="http://schemas.microsoft.com/office/powerpoint/2010/main" val="32747943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Essential Function is </a:t>
            </a:r>
            <a:r>
              <a:rPr lang="en-US" i="1" dirty="0"/>
              <a:t>Educators implement a process for examining and interpreting data</a:t>
            </a:r>
            <a:r>
              <a:rPr lang="en-US" dirty="0"/>
              <a:t>. This corresponds to the  “Analyze” component of </a:t>
            </a:r>
            <a:r>
              <a:rPr lang="en-US" sz="1200" b="0" i="0" u="none" strike="noStrike" cap="none" dirty="0">
                <a:solidFill>
                  <a:schemeClr val="dk1"/>
                </a:solidFill>
                <a:latin typeface="+mn-lt"/>
                <a:ea typeface="Calibri"/>
                <a:cs typeface="Calibri"/>
                <a:sym typeface="Calibri"/>
              </a:rPr>
              <a:t>GAINS. This step involves digging into the data to determine a root cause of the problem that we are trying to solve. We are answering the question: Why is the problem occurring?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101</a:t>
            </a:fld>
            <a:endParaRPr lang="en-US"/>
          </a:p>
        </p:txBody>
      </p:sp>
    </p:spTree>
    <p:extLst>
      <p:ext uri="{BB962C8B-B14F-4D97-AF65-F5344CB8AC3E}">
        <p14:creationId xmlns:p14="http://schemas.microsoft.com/office/powerpoint/2010/main" val="42627201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Trainer</a:t>
            </a:r>
            <a:r>
              <a:rPr lang="en-US" b="1" baseline="0" dirty="0"/>
              <a:t> Notes</a:t>
            </a:r>
            <a:r>
              <a:rPr lang="en-US" baseline="0" dirty="0"/>
              <a:t>: This is a slide is animated; this slide is adapted from PBIS APPS SWIS facilitator Training</a:t>
            </a:r>
          </a:p>
          <a:p>
            <a:endParaRPr lang="en-US" baseline="0" dirty="0"/>
          </a:p>
          <a:p>
            <a:r>
              <a:rPr lang="en-US" sz="1200" b="1" i="0" u="none" strike="noStrike" cap="none" dirty="0">
                <a:solidFill>
                  <a:schemeClr val="dk1"/>
                </a:solidFill>
                <a:latin typeface="+mn-lt"/>
                <a:ea typeface="Calibri"/>
                <a:cs typeface="Calibri"/>
                <a:sym typeface="Calibri"/>
              </a:rPr>
              <a:t>To Know/To Say: </a:t>
            </a:r>
            <a:r>
              <a:rPr lang="en-US" baseline="0" dirty="0"/>
              <a:t>This Essential component has two components: review data to </a:t>
            </a:r>
            <a:r>
              <a:rPr lang="en-US" i="1" baseline="0" dirty="0"/>
              <a:t>find</a:t>
            </a:r>
            <a:r>
              <a:rPr lang="en-US" i="0" baseline="0" dirty="0"/>
              <a:t> a problem or opportunity for growth, and analyze the data to </a:t>
            </a:r>
            <a:r>
              <a:rPr lang="en-US" i="1" baseline="0" dirty="0"/>
              <a:t>define</a:t>
            </a:r>
            <a:r>
              <a:rPr lang="en-US" i="0" baseline="0" dirty="0"/>
              <a:t> the problem or opportunity for growth.</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102</a:t>
            </a:fld>
            <a:endParaRPr lang="en-US"/>
          </a:p>
        </p:txBody>
      </p:sp>
    </p:spTree>
    <p:extLst>
      <p:ext uri="{BB962C8B-B14F-4D97-AF65-F5344CB8AC3E}">
        <p14:creationId xmlns:p14="http://schemas.microsoft.com/office/powerpoint/2010/main" val="1521645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has animations</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initial Big 5 data report is a frequency report on all ODRs since the last DBDM meeting (usually a monthly cycle; Note: the per day per month report is a cumulative report). </a:t>
            </a:r>
            <a:r>
              <a:rPr lang="en-US" dirty="0"/>
              <a:t>We can use all but the per day per month chart of the initial Big 5 data report to identify a problem that we would like to solve. &lt;Click&gt; This report tells us our most frequent behaviors, locations, times, and students. We will select </a:t>
            </a:r>
            <a:r>
              <a:rPr lang="en-US" i="1" dirty="0"/>
              <a:t>one </a:t>
            </a:r>
            <a:r>
              <a:rPr lang="en-US" i="0" dirty="0"/>
              <a:t>problem from </a:t>
            </a:r>
            <a:r>
              <a:rPr lang="en-US" i="1" dirty="0"/>
              <a:t>one </a:t>
            </a:r>
            <a:r>
              <a:rPr lang="en-US" i="0" dirty="0"/>
              <a:t>of these areas. The key here is that we will select </a:t>
            </a:r>
            <a:r>
              <a:rPr lang="en-US" i="1" dirty="0"/>
              <a:t>one</a:t>
            </a:r>
            <a:r>
              <a:rPr lang="en-US" i="0" dirty="0"/>
              <a:t> problem in </a:t>
            </a:r>
            <a:r>
              <a:rPr lang="en-US" i="1" dirty="0"/>
              <a:t>one</a:t>
            </a:r>
            <a:r>
              <a:rPr lang="en-US" i="0" dirty="0"/>
              <a:t> of the Big 5 categories to solve. We are taking a bite of the elephant, not eating the whole thing at one setting.</a:t>
            </a:r>
            <a:endParaRPr lang="en-US" i="1" dirty="0"/>
          </a:p>
        </p:txBody>
      </p:sp>
      <p:sp>
        <p:nvSpPr>
          <p:cNvPr id="4" name="Slide Number Placeholder 3"/>
          <p:cNvSpPr>
            <a:spLocks noGrp="1"/>
          </p:cNvSpPr>
          <p:nvPr>
            <p:ph type="sldNum" sz="quarter" idx="10"/>
          </p:nvPr>
        </p:nvSpPr>
        <p:spPr/>
        <p:txBody>
          <a:bodyPr/>
          <a:lstStyle/>
          <a:p>
            <a:fld id="{229B2157-5F1B-42CB-AE12-3EB7832E0017}" type="slidenum">
              <a:rPr lang="en-US" smtClean="0"/>
              <a:t>103</a:t>
            </a:fld>
            <a:endParaRPr lang="en-US"/>
          </a:p>
        </p:txBody>
      </p:sp>
    </p:spTree>
    <p:extLst>
      <p:ext uri="{BB962C8B-B14F-4D97-AF65-F5344CB8AC3E}">
        <p14:creationId xmlns:p14="http://schemas.microsoft.com/office/powerpoint/2010/main" val="26128693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We can summarize the data from the initial Big-5 data report into a series of simple problem statements.</a:t>
            </a:r>
            <a:endParaRPr lang="en-US" b="0" baseline="0" dirty="0"/>
          </a:p>
          <a:p>
            <a:endParaRPr lang="en-US" baseline="0" dirty="0"/>
          </a:p>
          <a:p>
            <a:r>
              <a:rPr lang="en-US" baseline="0" dirty="0"/>
              <a:t>The school averaged 1.5 ODRs per day in January</a:t>
            </a:r>
          </a:p>
          <a:p>
            <a:r>
              <a:rPr lang="en-US" baseline="0" dirty="0"/>
              <a:t>Physical aggression and Disruption were the most frequently referred problem behaviors</a:t>
            </a:r>
          </a:p>
          <a:p>
            <a:r>
              <a:rPr lang="en-US" baseline="0" dirty="0"/>
              <a:t>Most problem behaviors occurred in the classroom</a:t>
            </a:r>
          </a:p>
          <a:p>
            <a:r>
              <a:rPr lang="en-US" baseline="0" dirty="0"/>
              <a:t>Most problem behavior in January occurred at 12:45 PM</a:t>
            </a:r>
          </a:p>
          <a:p>
            <a:r>
              <a:rPr lang="en-US" baseline="0" dirty="0"/>
              <a:t>42 ODRs were evenly distributed among 31 students</a:t>
            </a:r>
          </a:p>
          <a:p>
            <a:r>
              <a:rPr lang="en-US" baseline="0" dirty="0"/>
              <a:t>Finally, most of the problem behaviors came from 6</a:t>
            </a:r>
            <a:r>
              <a:rPr lang="en-US" baseline="30000" dirty="0"/>
              <a:t>th</a:t>
            </a:r>
            <a:r>
              <a:rPr lang="en-US" baseline="0" dirty="0"/>
              <a:t> grade students</a:t>
            </a:r>
          </a:p>
          <a:p>
            <a:endParaRPr lang="en-US" baseline="0" dirty="0"/>
          </a:p>
          <a:p>
            <a:r>
              <a:rPr lang="en-US" baseline="0" dirty="0"/>
              <a:t>At this point, the team can select a problem from this list on which to focus. This can be a behavior, a specific location, a time of day, or a group of students. While frequencies should be a consideration, they are not the only factor that the team should consider when selecting a problem to solve.</a:t>
            </a:r>
          </a:p>
          <a:p>
            <a:endParaRPr lang="en-US" dirty="0"/>
          </a:p>
        </p:txBody>
      </p:sp>
      <p:sp>
        <p:nvSpPr>
          <p:cNvPr id="4" name="Slide Number Placeholder 3"/>
          <p:cNvSpPr>
            <a:spLocks noGrp="1"/>
          </p:cNvSpPr>
          <p:nvPr>
            <p:ph type="sldNum" sz="quarter" idx="10"/>
          </p:nvPr>
        </p:nvSpPr>
        <p:spPr/>
        <p:txBody>
          <a:bodyPr/>
          <a:lstStyle/>
          <a:p>
            <a:fld id="{229B2157-5F1B-42CB-AE12-3EB7832E0017}" type="slidenum">
              <a:rPr lang="en-US" smtClean="0"/>
              <a:t>104</a:t>
            </a:fld>
            <a:endParaRPr lang="en-US"/>
          </a:p>
        </p:txBody>
      </p:sp>
    </p:spTree>
    <p:extLst>
      <p:ext uri="{BB962C8B-B14F-4D97-AF65-F5344CB8AC3E}">
        <p14:creationId xmlns:p14="http://schemas.microsoft.com/office/powerpoint/2010/main" val="21625692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This slide is animated</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baseline="0" dirty="0"/>
              <a:t>First, </a:t>
            </a:r>
            <a:r>
              <a:rPr lang="en-US" sz="1200" b="0" i="0" u="none" strike="noStrike" cap="none" dirty="0">
                <a:solidFill>
                  <a:schemeClr val="dk1"/>
                </a:solidFill>
                <a:latin typeface="+mn-lt"/>
                <a:ea typeface="Calibri"/>
                <a:cs typeface="Calibri"/>
                <a:sym typeface="Calibri"/>
              </a:rPr>
              <a:t>&lt;click&gt; you want to </a:t>
            </a:r>
            <a:r>
              <a:rPr lang="en-US" baseline="0" dirty="0"/>
              <a:t>consider how many ODRs would be impacted if the problem were solved </a:t>
            </a:r>
            <a:r>
              <a:rPr lang="en-US" baseline="0"/>
              <a:t>(frequency). </a:t>
            </a:r>
            <a:r>
              <a:rPr lang="en-US" baseline="0" dirty="0"/>
              <a:t>However, this should not be the only factor. </a:t>
            </a:r>
            <a:r>
              <a:rPr lang="en-US" sz="1200" b="0" i="0" u="none" strike="noStrike" cap="none" dirty="0">
                <a:solidFill>
                  <a:schemeClr val="dk1"/>
                </a:solidFill>
                <a:latin typeface="+mn-lt"/>
                <a:ea typeface="Calibri"/>
                <a:cs typeface="Calibri"/>
                <a:sym typeface="Calibri"/>
              </a:rPr>
              <a:t>&lt;click&gt;</a:t>
            </a:r>
            <a:r>
              <a:rPr lang="en-US" dirty="0"/>
              <a:t>When selecting a focus problem to target,</a:t>
            </a:r>
            <a:r>
              <a:rPr lang="en-US" baseline="0" dirty="0"/>
              <a:t> we want to follow Rob Horner’s advice and select a focus that will lead to the biggest change for the least amount of effort. </a:t>
            </a:r>
          </a:p>
          <a:p>
            <a:endParaRPr lang="en-US" baseline="0" dirty="0"/>
          </a:p>
          <a:p>
            <a:r>
              <a:rPr lang="en-US" baseline="0" dirty="0"/>
              <a:t>Also, keep in mind that the </a:t>
            </a:r>
            <a:r>
              <a:rPr lang="en-US" i="1" baseline="0" dirty="0"/>
              <a:t>school</a:t>
            </a:r>
            <a:r>
              <a:rPr lang="en-US" baseline="0" dirty="0"/>
              <a:t> is our unit of analysis. </a:t>
            </a:r>
            <a:r>
              <a:rPr lang="en-US" sz="1200" b="0" i="0" u="none" strike="noStrike" cap="none" dirty="0">
                <a:solidFill>
                  <a:schemeClr val="dk1"/>
                </a:solidFill>
                <a:latin typeface="+mn-lt"/>
                <a:ea typeface="Calibri"/>
                <a:cs typeface="Calibri"/>
                <a:sym typeface="Calibri"/>
              </a:rPr>
              <a:t>&lt;click&gt;</a:t>
            </a:r>
            <a:r>
              <a:rPr lang="en-US" baseline="0" dirty="0"/>
              <a:t>Try to find a focus problem that involves 10 or more students, as this is indicative of a systems issue. Problems involving fewer than 10 students might be best addressed by referring individual students to the tier 2 or tier 3 team.</a:t>
            </a:r>
          </a:p>
          <a:p>
            <a:endParaRPr lang="en-US" baseline="0" dirty="0"/>
          </a:p>
          <a:p>
            <a:r>
              <a:rPr lang="en-US" baseline="0" dirty="0"/>
              <a:t>Last but far from least, </a:t>
            </a:r>
            <a:r>
              <a:rPr lang="en-US" sz="1200" b="0" i="0" u="none" strike="noStrike" cap="none" dirty="0">
                <a:solidFill>
                  <a:schemeClr val="dk1"/>
                </a:solidFill>
                <a:latin typeface="+mn-lt"/>
                <a:ea typeface="Calibri"/>
                <a:cs typeface="Calibri"/>
                <a:sym typeface="Calibri"/>
              </a:rPr>
              <a:t>&lt;click&gt;</a:t>
            </a:r>
            <a:r>
              <a:rPr lang="en-US" baseline="0" dirty="0"/>
              <a:t>teams should give extra weight to problems that may affect student safety. </a:t>
            </a:r>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105</a:t>
            </a:fld>
            <a:endParaRPr lang="en-US"/>
          </a:p>
        </p:txBody>
      </p:sp>
    </p:spTree>
    <p:extLst>
      <p:ext uri="{BB962C8B-B14F-4D97-AF65-F5344CB8AC3E}">
        <p14:creationId xmlns:p14="http://schemas.microsoft.com/office/powerpoint/2010/main" val="1018403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dirty="0"/>
              <a:t>Trainer</a:t>
            </a:r>
            <a:r>
              <a:rPr lang="en-US" baseline="0" dirty="0"/>
              <a:t> Notes: This is a slide adapted from PBIS APPS SWIS facilitator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simple problem statements merely help us to identify a potential problem to solve. Once we have identified the problem, we must </a:t>
            </a:r>
            <a:r>
              <a:rPr lang="en-US" sz="1200" b="0" i="1" u="none" strike="noStrike" cap="none" dirty="0">
                <a:solidFill>
                  <a:schemeClr val="dk1"/>
                </a:solidFill>
                <a:latin typeface="+mn-lt"/>
                <a:ea typeface="Calibri"/>
                <a:cs typeface="Calibri"/>
                <a:sym typeface="Calibri"/>
              </a:rPr>
              <a:t>define</a:t>
            </a:r>
            <a:r>
              <a:rPr lang="en-US" sz="1200" b="0" i="0" u="none" strike="noStrike" cap="none" dirty="0">
                <a:solidFill>
                  <a:schemeClr val="dk1"/>
                </a:solidFill>
                <a:latin typeface="+mn-lt"/>
                <a:ea typeface="Calibri"/>
                <a:cs typeface="Calibri"/>
                <a:sym typeface="Calibri"/>
              </a:rPr>
              <a:t> it. Defining the problem helps us to get a better understanding of the context in which the problem occurs so that we problem solve around </a:t>
            </a:r>
            <a:r>
              <a:rPr lang="en-US" sz="1200" b="0" i="1" u="none" strike="noStrike" cap="none" dirty="0">
                <a:solidFill>
                  <a:schemeClr val="dk1"/>
                </a:solidFill>
                <a:latin typeface="+mn-lt"/>
                <a:ea typeface="Calibri"/>
                <a:cs typeface="Calibri"/>
                <a:sym typeface="Calibri"/>
              </a:rPr>
              <a:t>the right problem!</a:t>
            </a:r>
            <a:r>
              <a:rPr lang="en-US" sz="1200" b="0" i="0" u="none" strike="noStrike" cap="none" dirty="0">
                <a:solidFill>
                  <a:schemeClr val="dk1"/>
                </a:solidFill>
                <a:latin typeface="+mn-lt"/>
                <a:ea typeface="Calibri"/>
                <a:cs typeface="Calibri"/>
                <a:sym typeface="Calibri"/>
              </a:rPr>
              <a:t> In addition, defining the problem gives us clues as to the possible root cause of the problem we are trying to solve, helping us to better target our action steps so that they are most likely to solve the problem.</a:t>
            </a:r>
            <a:endParaRPr lang="en-US" b="0" dirty="0"/>
          </a:p>
        </p:txBody>
      </p:sp>
      <p:sp>
        <p:nvSpPr>
          <p:cNvPr id="4" name="Slide Number Placeholder 3"/>
          <p:cNvSpPr>
            <a:spLocks noGrp="1"/>
          </p:cNvSpPr>
          <p:nvPr>
            <p:ph type="sldNum" sz="quarter" idx="10"/>
          </p:nvPr>
        </p:nvSpPr>
        <p:spPr/>
        <p:txBody>
          <a:bodyPr/>
          <a:lstStyle/>
          <a:p>
            <a:fld id="{348479B2-B137-4FAA-B6DC-C594B6658870}" type="slidenum">
              <a:rPr lang="en-US" smtClean="0"/>
              <a:t>106</a:t>
            </a:fld>
            <a:endParaRPr lang="en-US"/>
          </a:p>
        </p:txBody>
      </p:sp>
    </p:spTree>
    <p:extLst>
      <p:ext uri="{BB962C8B-B14F-4D97-AF65-F5344CB8AC3E}">
        <p14:creationId xmlns:p14="http://schemas.microsoft.com/office/powerpoint/2010/main" val="7772857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We define the problem by isolating the relevant data from irrelevant data. </a:t>
            </a:r>
            <a:r>
              <a:rPr lang="en-US" sz="1200" b="0" i="0" u="none" strike="noStrike" cap="none" dirty="0">
                <a:solidFill>
                  <a:schemeClr val="dk1"/>
                </a:solidFill>
                <a:latin typeface="+mn-lt"/>
                <a:cs typeface="Calibri"/>
                <a:sym typeface="Calibri"/>
              </a:rPr>
              <a:t>The easiest way to think about this is to physically separate ODRs that are directly related to the problem you are trying to solve from the rest of the ODRs, and then reviewing the contextual information on this subset. Remember, looking at aggregate data can obscure what is really going on! For example, the team is concerned about the spike in instances physical aggression and want to know where, when and who are engaged in this behavior. Including data on </a:t>
            </a:r>
            <a:r>
              <a:rPr lang="en-US" sz="1200" b="0" i="0" u="none" strike="noStrike" cap="none" dirty="0" err="1">
                <a:solidFill>
                  <a:schemeClr val="dk1"/>
                </a:solidFill>
                <a:latin typeface="+mn-lt"/>
                <a:cs typeface="Calibri"/>
                <a:sym typeface="Calibri"/>
              </a:rPr>
              <a:t>tardies</a:t>
            </a:r>
            <a:r>
              <a:rPr lang="en-US" sz="1200" b="0" i="0" u="none" strike="noStrike" cap="none" dirty="0">
                <a:solidFill>
                  <a:schemeClr val="dk1"/>
                </a:solidFill>
                <a:latin typeface="+mn-lt"/>
                <a:cs typeface="Calibri"/>
                <a:sym typeface="Calibri"/>
              </a:rPr>
              <a:t> or classroom disruption would confuse this inquiry. So, the team simply pulls out the ODRs related to physical aggression, and analyzes this subset.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cs typeface="Calibri"/>
                <a:sym typeface="Calibri"/>
              </a:rPr>
              <a:t>It is easier to create this subset If you have entered your ODR data into an electronic data management system, such as SWIS or an Excel spreadsheet. Most such systems allow you to use filters to accomplish the same thing. In these cases you usually select the category you want to include in the subset, and the electronic data management system will remove data that is unrelated to your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cs typeface="Calibri"/>
                <a:sym typeface="Calibri"/>
              </a:rPr>
              <a:t>However, if you do not have an electronic data management system that has filters, you can physically sort the ODRs to separate those that are directly related to the problem you are solving from all others.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107</a:t>
            </a:fld>
            <a:endParaRPr lang="en-US"/>
          </a:p>
        </p:txBody>
      </p:sp>
    </p:spTree>
    <p:extLst>
      <p:ext uri="{BB962C8B-B14F-4D97-AF65-F5344CB8AC3E}">
        <p14:creationId xmlns:p14="http://schemas.microsoft.com/office/powerpoint/2010/main" val="7074934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you have isolated data related to the problem you are solving, you will look at the contextual information to answer the remaining “WH” questions. So, keeping in mind that frequency (how often) is a part of all of the questions we are answering, and our focus problem answers one of the questions, there will always be three remaining questions to answer. For example, lets say you see a spike of behaviors at noon, and you use filters to separate out all ODRs from at or around noon. You have already answered the question </a:t>
            </a:r>
            <a:r>
              <a:rPr lang="en-US" sz="1200" b="0" i="1" u="none" strike="noStrike" cap="none" dirty="0">
                <a:solidFill>
                  <a:schemeClr val="dk1"/>
                </a:solidFill>
                <a:latin typeface="+mn-lt"/>
                <a:ea typeface="Calibri"/>
                <a:cs typeface="Calibri"/>
                <a:sym typeface="Calibri"/>
              </a:rPr>
              <a:t>when</a:t>
            </a:r>
            <a:r>
              <a:rPr lang="en-US" sz="1200" b="0" i="0" u="none" strike="noStrike" cap="none" dirty="0">
                <a:solidFill>
                  <a:schemeClr val="dk1"/>
                </a:solidFill>
                <a:latin typeface="+mn-lt"/>
                <a:ea typeface="Calibri"/>
                <a:cs typeface="Calibri"/>
                <a:sym typeface="Calibri"/>
              </a:rPr>
              <a:t> (noon), so you need the frequencies (how often) of behaviors that occur at noon (what), the location where most problems are occurring at noon (where), and the students who are engaging in most unexpected behaviors at noon (who).</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10"/>
          </p:nvPr>
        </p:nvSpPr>
        <p:spPr/>
        <p:txBody>
          <a:bodyPr/>
          <a:lstStyle/>
          <a:p>
            <a:fld id="{086B93F8-3D1B-4484-AC07-77EEAE49D9EB}" type="slidenum">
              <a:rPr lang="en-US" smtClean="0"/>
              <a:t>108</a:t>
            </a:fld>
            <a:endParaRPr lang="en-US"/>
          </a:p>
        </p:txBody>
      </p:sp>
    </p:spTree>
    <p:extLst>
      <p:ext uri="{BB962C8B-B14F-4D97-AF65-F5344CB8AC3E}">
        <p14:creationId xmlns:p14="http://schemas.microsoft.com/office/powerpoint/2010/main" val="42658443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This slide is a</a:t>
            </a:r>
            <a:r>
              <a:rPr lang="en-US" dirty="0"/>
              <a:t>nimated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dirty="0"/>
              <a:t>Of all the red flags that we identified, we can choose any that meet our criteria of involving more than 10 students, giving us the biggest bang for the effort, or involving student safety. For purposes of our example, we are choosing to focus on physical aggression, because it involves student safety. At this point, we are ready for a deeper analysis to determine possible cause of physical aggression</a:t>
            </a:r>
          </a:p>
        </p:txBody>
      </p:sp>
      <p:sp>
        <p:nvSpPr>
          <p:cNvPr id="4" name="Slide Number Placeholder 3"/>
          <p:cNvSpPr>
            <a:spLocks noGrp="1"/>
          </p:cNvSpPr>
          <p:nvPr>
            <p:ph type="sldNum" sz="quarter" idx="10"/>
          </p:nvPr>
        </p:nvSpPr>
        <p:spPr/>
        <p:txBody>
          <a:bodyPr/>
          <a:lstStyle/>
          <a:p>
            <a:fld id="{229B2157-5F1B-42CB-AE12-3EB7832E0017}" type="slidenum">
              <a:rPr lang="en-US" smtClean="0"/>
              <a:t>109</a:t>
            </a:fld>
            <a:endParaRPr lang="en-US"/>
          </a:p>
        </p:txBody>
      </p:sp>
    </p:spTree>
    <p:extLst>
      <p:ext uri="{BB962C8B-B14F-4D97-AF65-F5344CB8AC3E}">
        <p14:creationId xmlns:p14="http://schemas.microsoft.com/office/powerpoint/2010/main" val="186415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Consider giving participants a chance to write down their answers or to share out their thinking.</a:t>
            </a:r>
          </a:p>
          <a:p>
            <a:r>
              <a:rPr lang="en-US" b="1" dirty="0"/>
              <a:t>To Know/To Say:</a:t>
            </a:r>
            <a:r>
              <a:rPr lang="en-US" b="0" dirty="0"/>
              <a:t> Take a moment to review the Essential Questions on the slide. How would you answer these questions at this time?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11</a:t>
            </a:fld>
            <a:endParaRPr lang="en-US"/>
          </a:p>
        </p:txBody>
      </p:sp>
    </p:spTree>
    <p:extLst>
      <p:ext uri="{BB962C8B-B14F-4D97-AF65-F5344CB8AC3E}">
        <p14:creationId xmlns:p14="http://schemas.microsoft.com/office/powerpoint/2010/main" val="26803443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Once the team selected their focus,</a:t>
            </a:r>
            <a:r>
              <a:rPr lang="en-US" baseline="0" dirty="0"/>
              <a:t> they are ready to further analyze the problem by asking the remaining Big-5 questions as they relate specifically to the problem behavior: Physical Aggression. </a:t>
            </a:r>
          </a:p>
          <a:p>
            <a:endParaRPr lang="en-US" baseline="0" dirty="0"/>
          </a:p>
          <a:p>
            <a:r>
              <a:rPr lang="en-US" baseline="0" dirty="0"/>
              <a:t>So the team either manually or electronically separates the ODRs for physical aggression from ODRs for all other behaviors. They use this filtered data set to answer frequency questions for the remaining </a:t>
            </a:r>
            <a:r>
              <a:rPr lang="en-US" baseline="0" dirty="0" err="1"/>
              <a:t>wh</a:t>
            </a:r>
            <a:r>
              <a:rPr lang="en-US" baseline="0" dirty="0"/>
              <a:t> questions: </a:t>
            </a:r>
          </a:p>
          <a:p>
            <a:pPr marL="171450" indent="-171450">
              <a:buFont typeface="Arial" panose="020B0604020202020204" pitchFamily="34" charset="0"/>
              <a:buChar char="•"/>
            </a:pPr>
            <a:r>
              <a:rPr lang="en-US" baseline="0" dirty="0"/>
              <a:t>Where is physical aggression happening (frequency by location)</a:t>
            </a:r>
          </a:p>
          <a:p>
            <a:pPr marL="171450" indent="-171450">
              <a:buFont typeface="Arial" panose="020B0604020202020204" pitchFamily="34" charset="0"/>
              <a:buChar char="•"/>
            </a:pPr>
            <a:r>
              <a:rPr lang="en-US" baseline="0" dirty="0"/>
              <a:t>When is physical aggression happening (frequency by time of day)</a:t>
            </a:r>
          </a:p>
          <a:p>
            <a:pPr marL="171450" indent="-171450">
              <a:buFont typeface="Arial" panose="020B0604020202020204" pitchFamily="34" charset="0"/>
              <a:buChar char="•"/>
            </a:pPr>
            <a:r>
              <a:rPr lang="en-US" baseline="0" dirty="0"/>
              <a:t>And who are the students engaged in physical aggression (frequency by grade).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following slides demonstrate this procedure, using our example data set.</a:t>
            </a:r>
          </a:p>
        </p:txBody>
      </p:sp>
      <p:sp>
        <p:nvSpPr>
          <p:cNvPr id="4" name="Slide Number Placeholder 3"/>
          <p:cNvSpPr>
            <a:spLocks noGrp="1"/>
          </p:cNvSpPr>
          <p:nvPr>
            <p:ph type="sldNum" sz="quarter" idx="10"/>
          </p:nvPr>
        </p:nvSpPr>
        <p:spPr/>
        <p:txBody>
          <a:bodyPr/>
          <a:lstStyle/>
          <a:p>
            <a:fld id="{E5E10080-D7FF-4900-A4D7-ACD1E093ADCB}" type="slidenum">
              <a:rPr lang="en-US" smtClean="0"/>
              <a:t>110</a:t>
            </a:fld>
            <a:endParaRPr lang="en-US"/>
          </a:p>
        </p:txBody>
      </p:sp>
    </p:spTree>
    <p:extLst>
      <p:ext uri="{BB962C8B-B14F-4D97-AF65-F5344CB8AC3E}">
        <p14:creationId xmlns:p14="http://schemas.microsoft.com/office/powerpoint/2010/main" val="3440830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This slide is a</a:t>
            </a:r>
            <a:r>
              <a:rPr lang="en-US" dirty="0"/>
              <a:t>nimated</a:t>
            </a:r>
          </a:p>
          <a:p>
            <a:endParaRPr lang="en-US" dirty="0"/>
          </a:p>
          <a:p>
            <a:r>
              <a:rPr lang="en-US" sz="1200" b="1" i="0" u="none" strike="noStrike" cap="none" dirty="0">
                <a:solidFill>
                  <a:schemeClr val="dk1"/>
                </a:solidFill>
                <a:latin typeface="+mn-lt"/>
                <a:ea typeface="Calibri"/>
                <a:cs typeface="Calibri"/>
                <a:sym typeface="Calibri"/>
              </a:rPr>
              <a:t>To Know/To Say: </a:t>
            </a:r>
            <a:r>
              <a:rPr lang="en-US" dirty="0"/>
              <a:t>So, most of our ODRs are coming from the classroom. However, if we ask where the physical aggression</a:t>
            </a:r>
            <a:r>
              <a:rPr lang="en-US" baseline="0" dirty="0"/>
              <a:t> is occurring, &lt;click&gt; we find that nearly all of them are coming from the hall. Had we started by asking what was going on in the classroom that was leading to all this physical aggression, we might get a very different answer than if we asked what was going on in the halls!</a:t>
            </a:r>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111</a:t>
            </a:fld>
            <a:endParaRPr lang="en-US"/>
          </a:p>
        </p:txBody>
      </p:sp>
    </p:spTree>
    <p:extLst>
      <p:ext uri="{BB962C8B-B14F-4D97-AF65-F5344CB8AC3E}">
        <p14:creationId xmlns:p14="http://schemas.microsoft.com/office/powerpoint/2010/main" val="18165358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This slide is a</a:t>
            </a:r>
            <a:r>
              <a:rPr lang="en-US" dirty="0"/>
              <a:t>nimated</a:t>
            </a:r>
          </a:p>
          <a:p>
            <a:endParaRPr lang="en-US" dirty="0"/>
          </a:p>
          <a:p>
            <a:r>
              <a:rPr lang="en-US" sz="1200" b="1" i="0" u="none" strike="noStrike" cap="none" dirty="0">
                <a:solidFill>
                  <a:schemeClr val="dk1"/>
                </a:solidFill>
                <a:latin typeface="+mn-lt"/>
                <a:ea typeface="Calibri"/>
                <a:cs typeface="Calibri"/>
                <a:sym typeface="Calibri"/>
              </a:rPr>
              <a:t>To Know/To Say: </a:t>
            </a:r>
            <a:r>
              <a:rPr lang="en-US" dirty="0"/>
              <a:t>Same is true for time of day.</a:t>
            </a:r>
            <a:r>
              <a:rPr lang="en-US" baseline="0" dirty="0"/>
              <a:t> Most of the ODRs are coming at 12:45. However, &lt;click&gt; when we ask when most of the ODRs for Physical aggression are occurring, we find they are happening at 1:00, with a smattering throughout the day.</a:t>
            </a:r>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112</a:t>
            </a:fld>
            <a:endParaRPr lang="en-US"/>
          </a:p>
        </p:txBody>
      </p:sp>
    </p:spTree>
    <p:extLst>
      <p:ext uri="{BB962C8B-B14F-4D97-AF65-F5344CB8AC3E}">
        <p14:creationId xmlns:p14="http://schemas.microsoft.com/office/powerpoint/2010/main" val="18705714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This slide is a</a:t>
            </a:r>
            <a:r>
              <a:rPr lang="en-US" dirty="0"/>
              <a:t>nimated</a:t>
            </a: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Likewise, 6</a:t>
            </a:r>
            <a:r>
              <a:rPr lang="en-US" baseline="30000" dirty="0"/>
              <a:t>th</a:t>
            </a:r>
            <a:r>
              <a:rPr lang="en-US" dirty="0"/>
              <a:t> and 8</a:t>
            </a:r>
            <a:r>
              <a:rPr lang="en-US" baseline="30000" dirty="0"/>
              <a:t>th</a:t>
            </a:r>
            <a:r>
              <a:rPr lang="en-US" dirty="0"/>
              <a:t> graders have received the majority of the ODRs, with 7</a:t>
            </a:r>
            <a:r>
              <a:rPr lang="en-US" baseline="30000" dirty="0"/>
              <a:t>th</a:t>
            </a:r>
            <a:r>
              <a:rPr lang="en-US" dirty="0"/>
              <a:t> graders holding their own. However, </a:t>
            </a:r>
            <a:r>
              <a:rPr lang="en-US" baseline="0" dirty="0"/>
              <a:t>&lt;click&gt; </a:t>
            </a:r>
            <a:r>
              <a:rPr lang="en-US" dirty="0"/>
              <a:t>when we look just at ODRs for physical aggression, we find that the majority of them are coming from 7</a:t>
            </a:r>
            <a:r>
              <a:rPr lang="en-US" baseline="30000" dirty="0"/>
              <a:t>th</a:t>
            </a:r>
            <a:r>
              <a:rPr lang="en-US" dirty="0"/>
              <a:t> graders, with only 2 from the 8</a:t>
            </a:r>
            <a:r>
              <a:rPr lang="en-US" baseline="30000" dirty="0"/>
              <a:t>th</a:t>
            </a:r>
            <a:r>
              <a:rPr lang="en-US" dirty="0"/>
              <a:t> grade.</a:t>
            </a:r>
          </a:p>
        </p:txBody>
      </p:sp>
      <p:sp>
        <p:nvSpPr>
          <p:cNvPr id="4" name="Slide Number Placeholder 3"/>
          <p:cNvSpPr>
            <a:spLocks noGrp="1"/>
          </p:cNvSpPr>
          <p:nvPr>
            <p:ph type="sldNum" sz="quarter" idx="10"/>
          </p:nvPr>
        </p:nvSpPr>
        <p:spPr/>
        <p:txBody>
          <a:bodyPr/>
          <a:lstStyle/>
          <a:p>
            <a:fld id="{E5E10080-D7FF-4900-A4D7-ACD1E093ADCB}" type="slidenum">
              <a:rPr lang="en-US" smtClean="0"/>
              <a:t>113</a:t>
            </a:fld>
            <a:endParaRPr lang="en-US"/>
          </a:p>
        </p:txBody>
      </p:sp>
    </p:spTree>
    <p:extLst>
      <p:ext uri="{BB962C8B-B14F-4D97-AF65-F5344CB8AC3E}">
        <p14:creationId xmlns:p14="http://schemas.microsoft.com/office/powerpoint/2010/main" val="42906051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This slide is a</a:t>
            </a:r>
            <a:r>
              <a:rPr lang="en-US" dirty="0"/>
              <a:t>nimated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chemeClr val="dk1"/>
              </a:solidFill>
              <a:latin typeface="+mn-lt"/>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dirty="0"/>
              <a:t>Now, the team is ready to write a precision problem statement. This statement reads, “The focus problem for the month of January was Physical Aggression in the Halls at 1:00 PM O’clock, and involving primarily 6</a:t>
            </a:r>
            <a:r>
              <a:rPr lang="en-US" baseline="30000" dirty="0"/>
              <a:t>th</a:t>
            </a:r>
            <a:r>
              <a:rPr lang="en-US" baseline="0" dirty="0"/>
              <a:t> and 7</a:t>
            </a:r>
            <a:r>
              <a:rPr lang="en-US" baseline="30000" dirty="0"/>
              <a:t>th</a:t>
            </a:r>
            <a:r>
              <a:rPr lang="en-US" baseline="0" dirty="0"/>
              <a:t> graders</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that this statement more accurately defines the</a:t>
            </a:r>
            <a:r>
              <a:rPr lang="en-US" baseline="0" dirty="0"/>
              <a:t> context surrounding the physical aggression, and allows us better information on which to problem solve.</a:t>
            </a:r>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114</a:t>
            </a:fld>
            <a:endParaRPr lang="en-US"/>
          </a:p>
        </p:txBody>
      </p:sp>
    </p:spTree>
    <p:extLst>
      <p:ext uri="{BB962C8B-B14F-4D97-AF65-F5344CB8AC3E}">
        <p14:creationId xmlns:p14="http://schemas.microsoft.com/office/powerpoint/2010/main" val="15582460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a:p>
            <a:r>
              <a:rPr lang="en-US" sz="1200" b="1" i="0" u="none" strike="noStrike" cap="none" dirty="0">
                <a:solidFill>
                  <a:schemeClr val="dk1"/>
                </a:solidFill>
                <a:latin typeface="+mn-lt"/>
                <a:ea typeface="Calibri"/>
                <a:cs typeface="Calibri"/>
                <a:sym typeface="Calibri"/>
              </a:rPr>
              <a:t>To Know/To Say: </a:t>
            </a:r>
            <a:r>
              <a:rPr lang="en-US" dirty="0"/>
              <a:t>Consider two problem statements. The first is based off of what we knew when we looked at the data in aggregate, and is slightly misleading. The second is based on what we know after analyzing the same data. </a:t>
            </a:r>
          </a:p>
          <a:p>
            <a:pPr marL="228600" indent="-228600">
              <a:buAutoNum type="arabicPeriod"/>
            </a:pPr>
            <a:r>
              <a:rPr lang="en-US" dirty="0"/>
              <a:t>Would you take the same or different proactive measures to prevent these two problems from occurring? What factors influenced your answer and why? </a:t>
            </a:r>
          </a:p>
          <a:p>
            <a:endParaRPr lang="en-US" dirty="0"/>
          </a:p>
          <a:p>
            <a:r>
              <a:rPr lang="en-US" dirty="0"/>
              <a:t>Discuss your answer with a shoulder partner. Be prepared to share out.</a:t>
            </a:r>
          </a:p>
          <a:p>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115</a:t>
            </a:fld>
            <a:endParaRPr lang="en-US"/>
          </a:p>
        </p:txBody>
      </p:sp>
    </p:spTree>
    <p:extLst>
      <p:ext uri="{BB962C8B-B14F-4D97-AF65-F5344CB8AC3E}">
        <p14:creationId xmlns:p14="http://schemas.microsoft.com/office/powerpoint/2010/main" val="38129733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Which leads us to the next step in the GAINS decision-making framework: intentionally act, and analyze again. The purpose of this step is to select evidence based strategies or practices that address the root cause of the problem or challenge that we are trying to solve.  Once we have implemented the plan, we continuously review implementation and outcome data to monitor progress toward achieving the desired outcome. In this way we can make timely midcourse corrections, as needed.</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116</a:t>
            </a:fld>
            <a:endParaRPr lang="en-US"/>
          </a:p>
        </p:txBody>
      </p:sp>
    </p:spTree>
    <p:extLst>
      <p:ext uri="{BB962C8B-B14F-4D97-AF65-F5344CB8AC3E}">
        <p14:creationId xmlns:p14="http://schemas.microsoft.com/office/powerpoint/2010/main" val="35190415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is animated</a:t>
            </a:r>
            <a:endParaRPr lang="en-US" sz="1200" b="1" i="0" u="none" strike="noStrike" cap="none" dirty="0">
              <a:solidFill>
                <a:schemeClr val="dk1"/>
              </a:solidFill>
              <a:latin typeface="+mn-lt"/>
              <a:ea typeface="Calibri"/>
              <a:cs typeface="Calibri"/>
              <a:sym typeface="Calibri"/>
            </a:endParaRPr>
          </a:p>
          <a:p>
            <a:pPr>
              <a:spcBef>
                <a:spcPct val="0"/>
              </a:spcBef>
            </a:pPr>
            <a:endParaRPr lang="en-US" sz="1200" b="1" i="0" u="none" strike="noStrike" cap="none" dirty="0">
              <a:solidFill>
                <a:schemeClr val="dk1"/>
              </a:solidFill>
              <a:latin typeface="+mn-lt"/>
              <a:ea typeface="Calibri"/>
              <a:cs typeface="Calibri"/>
              <a:sym typeface="Calibri"/>
            </a:endParaRPr>
          </a:p>
          <a:p>
            <a:pPr>
              <a:spcBef>
                <a:spcPct val="0"/>
              </a:spcBef>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To solve a problem, we need to understand why the problem is occurring. </a:t>
            </a:r>
          </a:p>
          <a:p>
            <a:pPr>
              <a:spcBef>
                <a:spcPct val="0"/>
              </a:spcBef>
            </a:pPr>
            <a:endParaRPr lang="en-US" sz="1200" b="0" i="0" u="none" strike="noStrike" cap="none" dirty="0">
              <a:solidFill>
                <a:schemeClr val="dk1"/>
              </a:solidFill>
              <a:latin typeface="+mn-lt"/>
              <a:cs typeface="Calibri"/>
              <a:sym typeface="Calibri"/>
            </a:endParaRPr>
          </a:p>
          <a:p>
            <a:pPr>
              <a:spcBef>
                <a:spcPct val="0"/>
              </a:spcBef>
            </a:pPr>
            <a:r>
              <a:rPr lang="en-US" dirty="0"/>
              <a:t>The science of behavior teaches us that when students engage in unexpected behavior, it is generally because…</a:t>
            </a:r>
          </a:p>
          <a:p>
            <a:pPr marL="228600" indent="-228600">
              <a:spcBef>
                <a:spcPct val="0"/>
              </a:spcBef>
              <a:buAutoNum type="arabicPeriod"/>
            </a:pPr>
            <a:r>
              <a:rPr lang="en-US" dirty="0"/>
              <a:t>they don’t know what behavior is expected;</a:t>
            </a:r>
          </a:p>
          <a:p>
            <a:pPr marL="228600" indent="-228600">
              <a:spcBef>
                <a:spcPct val="0"/>
              </a:spcBef>
              <a:buAutoNum type="arabicPeriod"/>
            </a:pPr>
            <a:r>
              <a:rPr lang="en-US" dirty="0"/>
              <a:t>they are not fluent in the expected behavior; </a:t>
            </a:r>
          </a:p>
          <a:p>
            <a:pPr marL="228600" indent="-228600">
              <a:spcBef>
                <a:spcPct val="0"/>
              </a:spcBef>
              <a:buAutoNum type="arabicPeriod"/>
            </a:pPr>
            <a:r>
              <a:rPr lang="en-US" dirty="0"/>
              <a:t>the unexpected behavior serves a student need. </a:t>
            </a:r>
          </a:p>
          <a:p>
            <a:pPr marL="0" indent="0">
              <a:spcBef>
                <a:spcPct val="0"/>
              </a:spcBef>
              <a:buNone/>
            </a:pPr>
            <a:endParaRPr lang="en-US" dirty="0"/>
          </a:p>
          <a:p>
            <a:pPr marL="0" indent="0">
              <a:spcBef>
                <a:spcPct val="0"/>
              </a:spcBef>
              <a:buNone/>
            </a:pPr>
            <a:r>
              <a:rPr lang="en-US" dirty="0"/>
              <a:t>Knowing this and understanding the context in which the unexpected behavior occurs can help us target our approach to addressing the problem.</a:t>
            </a:r>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490C98-105F-490D-8E42-01CAF24522E1}" type="slidenum">
              <a:rPr lang="en-US"/>
              <a:pPr fontAlgn="base">
                <a:spcBef>
                  <a:spcPct val="0"/>
                </a:spcBef>
                <a:spcAft>
                  <a:spcPct val="0"/>
                </a:spcAft>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1" i="0" u="none" strike="noStrike" cap="none" dirty="0">
                <a:solidFill>
                  <a:schemeClr val="dk1"/>
                </a:solidFill>
                <a:latin typeface="+mn-lt"/>
                <a:ea typeface="Calibri"/>
                <a:cs typeface="Calibri"/>
                <a:sym typeface="Calibri"/>
              </a:rPr>
              <a:t>To Know/To Say: </a:t>
            </a:r>
            <a:r>
              <a:rPr lang="en-US" dirty="0"/>
              <a:t>Therefore, if students behave in unexpected ways, we need to first determine the replacement behavior, what do we want them to do instead, and then </a:t>
            </a:r>
            <a:r>
              <a:rPr lang="en-US" i="1" dirty="0"/>
              <a:t>teach</a:t>
            </a:r>
            <a:r>
              <a:rPr lang="en-US" dirty="0"/>
              <a:t> this to the student. If the student is engaging in unexpected behaviors because he or she is not fluent in the expected replacement behavior, we need to </a:t>
            </a:r>
            <a:r>
              <a:rPr lang="en-US" i="1" dirty="0"/>
              <a:t>practice</a:t>
            </a:r>
            <a:r>
              <a:rPr lang="en-US" dirty="0"/>
              <a:t> this behavior in the settings where it is to be used. Finally, we know that students engage in unexpected behavior because the consequences to that behavior are reinforcing. So our job becomes finding ways to reinforce the student for engaging in the </a:t>
            </a:r>
            <a:r>
              <a:rPr lang="en-US" i="1" dirty="0"/>
              <a:t>expected</a:t>
            </a:r>
            <a:r>
              <a:rPr lang="en-US" i="0" dirty="0"/>
              <a:t> behavior and to avoid inadvertently reinforcing the unexpected behavior when we must correct the student.</a:t>
            </a:r>
            <a:endParaRPr 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490C98-105F-490D-8E42-01CAF24522E1}" type="slidenum">
              <a:rPr lang="en-US"/>
              <a:pPr fontAlgn="base">
                <a:spcBef>
                  <a:spcPct val="0"/>
                </a:spcBef>
                <a:spcAft>
                  <a:spcPct val="0"/>
                </a:spcAft>
                <a:defRPr/>
              </a:pPr>
              <a:t>118</a:t>
            </a:fld>
            <a:endParaRPr lang="en-US"/>
          </a:p>
        </p:txBody>
      </p:sp>
    </p:spTree>
    <p:extLst>
      <p:ext uri="{BB962C8B-B14F-4D97-AF65-F5344CB8AC3E}">
        <p14:creationId xmlns:p14="http://schemas.microsoft.com/office/powerpoint/2010/main" val="40536671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To put this simply, there are 5 steps to developing a positive and proactive schoolwide intervention that is evidence-based, and that address the reasons students engage in unexpected behaviors, and can be adapted to all settings. These steps are:</a:t>
            </a:r>
          </a:p>
          <a:p>
            <a:pPr marL="228600" indent="-228600">
              <a:buFont typeface="+mj-lt"/>
              <a:buAutoNum type="arabicPeriod"/>
            </a:pPr>
            <a:r>
              <a:rPr lang="en-US" dirty="0"/>
              <a:t>Identify replacement behavior, or “what you want them to do instead.”</a:t>
            </a:r>
          </a:p>
          <a:p>
            <a:pPr marL="228600" indent="-228600">
              <a:buFont typeface="+mj-lt"/>
              <a:buAutoNum type="arabicPeriod"/>
            </a:pPr>
            <a:r>
              <a:rPr lang="en-US" dirty="0"/>
              <a:t>Teach replacement behavior</a:t>
            </a:r>
          </a:p>
          <a:p>
            <a:pPr marL="228600" indent="-228600">
              <a:buFont typeface="+mj-lt"/>
              <a:buAutoNum type="arabicPeriod"/>
            </a:pPr>
            <a:r>
              <a:rPr lang="en-US" dirty="0"/>
              <a:t>Reinforce replacement behavior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Consistently correct unexpected behavior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Intensify active supervision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119</a:t>
            </a:fld>
            <a:endParaRPr lang="en-US"/>
          </a:p>
        </p:txBody>
      </p:sp>
    </p:spTree>
    <p:extLst>
      <p:ext uri="{BB962C8B-B14F-4D97-AF65-F5344CB8AC3E}">
        <p14:creationId xmlns:p14="http://schemas.microsoft.com/office/powerpoint/2010/main" val="310679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dirty="0"/>
              <a:t>The purpose of this session is to provide an overview of data-based decision making, so that know what systems must be in place prior to implementing DBDM, to understand the purpose of DBDM in improving academic and behavioral outcomes, and to understand what features must be a part of any DBDM process, and use this information as you select a standard DBDM process for your organization. Future sessions will provide more detailed information of DBDM with behavior data at the schoolwide and grade or content level as the level of analysis.</a:t>
            </a:r>
          </a:p>
        </p:txBody>
      </p:sp>
      <p:sp>
        <p:nvSpPr>
          <p:cNvPr id="4" name="Slide Number Placeholder 3"/>
          <p:cNvSpPr>
            <a:spLocks noGrp="1"/>
          </p:cNvSpPr>
          <p:nvPr>
            <p:ph type="sldNum" sz="quarter" idx="5"/>
          </p:nvPr>
        </p:nvSpPr>
        <p:spPr/>
        <p:txBody>
          <a:bodyPr/>
          <a:lstStyle/>
          <a:p>
            <a:fld id="{2B9A0BA7-EE66-441A-A368-1348696CA67F}" type="slidenum">
              <a:rPr lang="en-US" smtClean="0"/>
              <a:t>12</a:t>
            </a:fld>
            <a:endParaRPr lang="en-US"/>
          </a:p>
        </p:txBody>
      </p:sp>
    </p:spTree>
    <p:extLst>
      <p:ext uri="{BB962C8B-B14F-4D97-AF65-F5344CB8AC3E}">
        <p14:creationId xmlns:p14="http://schemas.microsoft.com/office/powerpoint/2010/main" val="19325753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This slide is animated</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Because identifying a replacement behavior is critical to addressing unexpected behaviors, let’s take a moment to practice.  Consider our middle school example involving Office Referrals for physical aggression. What are some behaviors that you want students to do instead? </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[Give participants a chance to respond]</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&lt;Click&gt; these are examples of replacement behaviors to physical aggression. Keep in mind that there is no one right answer.</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Also, notice that all of the replacement behaviors that are listed here are positive actions that students </a:t>
            </a:r>
            <a:r>
              <a:rPr lang="en-US" sz="1200" b="0" i="1" u="none" strike="noStrike" cap="none" dirty="0">
                <a:solidFill>
                  <a:schemeClr val="dk1"/>
                </a:solidFill>
                <a:latin typeface="+mn-lt"/>
                <a:cs typeface="Calibri"/>
                <a:sym typeface="Calibri"/>
              </a:rPr>
              <a:t>do</a:t>
            </a:r>
            <a:r>
              <a:rPr lang="en-US" sz="1200" b="0" i="0" u="none" strike="noStrike" cap="none" dirty="0">
                <a:solidFill>
                  <a:schemeClr val="dk1"/>
                </a:solidFill>
                <a:latin typeface="+mn-lt"/>
                <a:cs typeface="Calibri"/>
                <a:sym typeface="Calibri"/>
              </a:rPr>
              <a:t>. They are positively stated, and you can see them and count them when they occur.</a:t>
            </a:r>
          </a:p>
          <a:p>
            <a:endParaRPr lang="en-US" sz="1200" b="0" i="0" u="none" strike="noStrike" cap="none" dirty="0">
              <a:solidFill>
                <a:schemeClr val="dk1"/>
              </a:solidFill>
              <a:latin typeface="+mn-lt"/>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120</a:t>
            </a:fld>
            <a:endParaRPr lang="en-US"/>
          </a:p>
        </p:txBody>
      </p:sp>
    </p:spTree>
    <p:extLst>
      <p:ext uri="{BB962C8B-B14F-4D97-AF65-F5344CB8AC3E}">
        <p14:creationId xmlns:p14="http://schemas.microsoft.com/office/powerpoint/2010/main" val="40684293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Give participants time to do the activity. Ask 2-3 to share out. Alternatively, you can have them work as a team with chart paper.</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 HO 8 Replacement Behaviors, take a moment to think about an office managed unexpected behavior that is common at your school. In the left half of the T chart, write different forms that this behavior might take. In the right half of the T Chart, write the replacement behavior(s) you want students to do, instead.  </a:t>
            </a: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121</a:t>
            </a:fld>
            <a:endParaRPr lang="en-US"/>
          </a:p>
        </p:txBody>
      </p:sp>
    </p:spTree>
    <p:extLst>
      <p:ext uri="{BB962C8B-B14F-4D97-AF65-F5344CB8AC3E}">
        <p14:creationId xmlns:p14="http://schemas.microsoft.com/office/powerpoint/2010/main" val="12070434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A Solution Plan is a variation of an action plan that guides the team toward the 5 steps of developing a schoolwide intervention. It provides a space for the team to write the replacement behavior. Then guides the team toward preventing, teaching, and reinforcing the replacement behavior, and correcting the unexpected behavior. In addition, it has components of an action plan that help a team hold themselves accountable. These include: </a:t>
            </a:r>
          </a:p>
          <a:p>
            <a:pPr marL="628650" lvl="1" indent="-171450">
              <a:buFont typeface="Arial" panose="020B0604020202020204" pitchFamily="34" charset="0"/>
              <a:buChar char="•"/>
            </a:pPr>
            <a:r>
              <a:rPr lang="en-US" dirty="0"/>
              <a:t>Action Steps</a:t>
            </a:r>
          </a:p>
          <a:p>
            <a:pPr marL="628650" lvl="1" indent="-171450">
              <a:buFont typeface="Arial" panose="020B0604020202020204" pitchFamily="34" charset="0"/>
              <a:buChar char="•"/>
            </a:pPr>
            <a:r>
              <a:rPr lang="en-US" dirty="0"/>
              <a:t>Person Responsible</a:t>
            </a:r>
          </a:p>
          <a:p>
            <a:pPr marL="628650" lvl="1" indent="-171450">
              <a:buFont typeface="Arial" panose="020B0604020202020204" pitchFamily="34" charset="0"/>
              <a:buChar char="•"/>
            </a:pPr>
            <a:r>
              <a:rPr lang="en-US" dirty="0"/>
              <a:t>Target Date</a:t>
            </a:r>
          </a:p>
          <a:p>
            <a:pPr marL="628650" lvl="1" indent="-171450">
              <a:buFont typeface="Arial" panose="020B0604020202020204" pitchFamily="34" charset="0"/>
              <a:buChar char="•"/>
            </a:pPr>
            <a:r>
              <a:rPr lang="en-US" dirty="0"/>
              <a:t>Communication/PD</a:t>
            </a:r>
          </a:p>
          <a:p>
            <a:pPr marL="628650" lvl="1" indent="-171450">
              <a:buFont typeface="Arial" panose="020B0604020202020204" pitchFamily="34" charset="0"/>
              <a:buChar char="•"/>
            </a:pPr>
            <a:r>
              <a:rPr lang="en-US" dirty="0"/>
              <a:t>Evidence action step completed</a:t>
            </a:r>
          </a:p>
          <a:p>
            <a:pPr marL="628650" lvl="1" indent="-171450">
              <a:buFont typeface="Arial" panose="020B0604020202020204" pitchFamily="34" charset="0"/>
              <a:buChar char="•"/>
            </a:pPr>
            <a:r>
              <a:rPr lang="en-US" dirty="0"/>
              <a:t>Results Indicators</a:t>
            </a:r>
          </a:p>
          <a:p>
            <a:endParaRPr lang="en-US" baseline="0" dirty="0"/>
          </a:p>
        </p:txBody>
      </p:sp>
      <p:sp>
        <p:nvSpPr>
          <p:cNvPr id="4" name="Slide Number Placeholder 3"/>
          <p:cNvSpPr>
            <a:spLocks noGrp="1"/>
          </p:cNvSpPr>
          <p:nvPr>
            <p:ph type="sldNum" sz="quarter" idx="10"/>
          </p:nvPr>
        </p:nvSpPr>
        <p:spPr/>
        <p:txBody>
          <a:bodyPr/>
          <a:lstStyle/>
          <a:p>
            <a:fld id="{E5E10080-D7FF-4900-A4D7-ACD1E093ADCB}" type="slidenum">
              <a:rPr lang="en-US" smtClean="0"/>
              <a:t>122</a:t>
            </a:fld>
            <a:endParaRPr lang="en-US"/>
          </a:p>
        </p:txBody>
      </p:sp>
    </p:spTree>
    <p:extLst>
      <p:ext uri="{BB962C8B-B14F-4D97-AF65-F5344CB8AC3E}">
        <p14:creationId xmlns:p14="http://schemas.microsoft.com/office/powerpoint/2010/main" val="98726634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a:t>
            </a:r>
            <a:r>
              <a:rPr lang="en-US" dirty="0"/>
              <a:t>This is a completed Solution Plan using our Middle School Physical Aggression example.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5E10080-D7FF-4900-A4D7-ACD1E093ADCB}" type="slidenum">
              <a:rPr lang="en-US" smtClean="0"/>
              <a:t>123</a:t>
            </a:fld>
            <a:endParaRPr lang="en-US"/>
          </a:p>
        </p:txBody>
      </p:sp>
    </p:spTree>
    <p:extLst>
      <p:ext uri="{BB962C8B-B14F-4D97-AF65-F5344CB8AC3E}">
        <p14:creationId xmlns:p14="http://schemas.microsoft.com/office/powerpoint/2010/main" val="10315727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baseline="0" dirty="0">
                <a:solidFill>
                  <a:schemeClr val="dk1"/>
                </a:solidFill>
                <a:latin typeface="+mn-lt"/>
                <a:ea typeface="Calibri"/>
                <a:cs typeface="Calibri"/>
                <a:sym typeface="Calibri"/>
              </a:rPr>
              <a:t>As you implement the plan, you will want to progress monitor results indicators. Results indicators are measures that are quick and easy to collect that provide a reliable measure of whether the adults are doing what they committed to doing, and whether the plan is having the desired impact on student outcomes.</a:t>
            </a:r>
            <a:r>
              <a:rPr lang="en-US" baseline="0" dirty="0"/>
              <a:t> Teams can quickly review these measures during a monitoring meeting, and make decisions,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Thinking about our physical aggression example, if the staff is asked to present students with a special tangible along with positive specific feedback when they catch students using one of the replacement behaviors, the team can count tickets given as a measure of whether the adults are giving high rates of positive feedback. They can then monitor ODRs for physical aggression on a weekly basis to monitor whether they are on a trajectory to achieve their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team can schedule a brief meeting every week to quickly review these results indicators, and make any necessary midcourse corrections.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2B9A0BA7-EE66-441A-A368-1348696CA67F}" type="slidenum">
              <a:rPr lang="en-US" smtClean="0"/>
              <a:t>124</a:t>
            </a:fld>
            <a:endParaRPr lang="en-US"/>
          </a:p>
        </p:txBody>
      </p:sp>
    </p:spTree>
    <p:extLst>
      <p:ext uri="{BB962C8B-B14F-4D97-AF65-F5344CB8AC3E}">
        <p14:creationId xmlns:p14="http://schemas.microsoft.com/office/powerpoint/2010/main" val="6128062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Here are some examples of implementation and outcome data points for progress monitoring our middle school physical aggression example. Notice that the implementation results indicator monitors whether the adults are implementing the </a:t>
            </a:r>
            <a:r>
              <a:rPr lang="en-US" sz="1200" b="1" i="0" u="none" strike="noStrike" cap="none" dirty="0">
                <a:solidFill>
                  <a:schemeClr val="dk1"/>
                </a:solidFill>
                <a:latin typeface="+mn-lt"/>
                <a:ea typeface="Calibri"/>
                <a:cs typeface="Calibri"/>
                <a:sym typeface="Calibri"/>
              </a:rPr>
              <a:t>plan</a:t>
            </a:r>
            <a:r>
              <a:rPr lang="en-US" sz="1200" b="0" i="0" u="none" strike="noStrike" cap="none" dirty="0">
                <a:solidFill>
                  <a:schemeClr val="dk1"/>
                </a:solidFill>
                <a:latin typeface="+mn-lt"/>
                <a:ea typeface="Calibri"/>
                <a:cs typeface="Calibri"/>
                <a:sym typeface="Calibri"/>
              </a:rPr>
              <a:t>; the student outcomes results indicators monitors whether students are making incremental progress toward the </a:t>
            </a:r>
            <a:r>
              <a:rPr lang="en-US" sz="1200" b="1" i="0" u="none" strike="noStrike" cap="none" dirty="0">
                <a:solidFill>
                  <a:schemeClr val="dk1"/>
                </a:solidFill>
                <a:latin typeface="+mn-lt"/>
                <a:ea typeface="Calibri"/>
                <a:cs typeface="Calibri"/>
                <a:sym typeface="Calibri"/>
              </a:rPr>
              <a:t>goal</a:t>
            </a:r>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10"/>
          </p:nvPr>
        </p:nvSpPr>
        <p:spPr/>
        <p:txBody>
          <a:bodyPr/>
          <a:lstStyle/>
          <a:p>
            <a:fld id="{E5E10080-D7FF-4900-A4D7-ACD1E093ADCB}" type="slidenum">
              <a:rPr lang="en-US" smtClean="0"/>
              <a:t>125</a:t>
            </a:fld>
            <a:endParaRPr lang="en-US"/>
          </a:p>
        </p:txBody>
      </p:sp>
    </p:spTree>
    <p:extLst>
      <p:ext uri="{BB962C8B-B14F-4D97-AF65-F5344CB8AC3E}">
        <p14:creationId xmlns:p14="http://schemas.microsoft.com/office/powerpoint/2010/main" val="41272027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Have participants individually complete the HO 9 Results Indicators worksheet on the front side. Trade papers. Use the guide on the (Back) Side to check to make sure that your partner’s implementation results indicator monitors the action step and the outcome results indicator monitors incremental progress toward goal</a:t>
            </a:r>
          </a:p>
          <a:p>
            <a:endParaRPr lang="en-US" sz="1200" b="0"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Consider the following scenario: My goal is to learn to speak Spanish fluently. To achieve this goal, I settle on the action step of spending at least 10 minutes per day using the Duolingo Language App. I select implementation and outcome results indicators. To monitor whether I am implementing my plan, I keep a calendar where I put a check mark on every day that I use the app for 10 minutes. To monitor progress toward the desired outcome, I take a brief vocabulary test each week. </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Notice 2 things: </a:t>
            </a:r>
          </a:p>
          <a:p>
            <a:r>
              <a:rPr lang="en-US" sz="1200" b="0" i="0" u="none" strike="noStrike" cap="none" dirty="0">
                <a:solidFill>
                  <a:schemeClr val="dk1"/>
                </a:solidFill>
                <a:latin typeface="+mn-lt"/>
                <a:cs typeface="Calibri"/>
                <a:sym typeface="Calibri"/>
              </a:rPr>
              <a:t>1- My Implementation results indicator directly measures whether I implemented my action step.</a:t>
            </a:r>
          </a:p>
          <a:p>
            <a:r>
              <a:rPr lang="en-US" b="0" dirty="0"/>
              <a:t>2- My Outcome results indicator directly measures </a:t>
            </a:r>
            <a:r>
              <a:rPr lang="en-US" b="0" i="1" dirty="0"/>
              <a:t>incremental</a:t>
            </a:r>
            <a:r>
              <a:rPr lang="en-US" b="0" dirty="0"/>
              <a:t> progress toward my goal! My goal is to be fluent. I am measuring intermediate progress by monitoring vocabulary.</a:t>
            </a:r>
          </a:p>
          <a:p>
            <a:endParaRPr lang="en-US" b="0" dirty="0"/>
          </a:p>
          <a:p>
            <a:r>
              <a:rPr lang="en-US" b="0" dirty="0"/>
              <a:t>Now, individually or in pairs, complete page 1 of “Handout 7 Results Indicators” for the different non-education goals. Remember, an implementation results indicator monitors the action step and an outcome results indicator monitors incremental progress toward the goal. Trade papers. Use the “Guide on the (Back) Side” (p. 2) to make sure that your partner’s implementation outcome </a:t>
            </a:r>
          </a:p>
        </p:txBody>
      </p:sp>
      <p:sp>
        <p:nvSpPr>
          <p:cNvPr id="4" name="Slide Number Placeholder 3"/>
          <p:cNvSpPr>
            <a:spLocks noGrp="1"/>
          </p:cNvSpPr>
          <p:nvPr>
            <p:ph type="sldNum" sz="quarter" idx="5"/>
          </p:nvPr>
        </p:nvSpPr>
        <p:spPr/>
        <p:txBody>
          <a:bodyPr/>
          <a:lstStyle/>
          <a:p>
            <a:fld id="{D30D00DC-D814-FF46-9FCA-B77CBD9BE43E}" type="slidenum">
              <a:rPr lang="en-US" smtClean="0"/>
              <a:t>126</a:t>
            </a:fld>
            <a:endParaRPr lang="en-US"/>
          </a:p>
        </p:txBody>
      </p:sp>
    </p:spTree>
    <p:extLst>
      <p:ext uri="{BB962C8B-B14F-4D97-AF65-F5344CB8AC3E}">
        <p14:creationId xmlns:p14="http://schemas.microsoft.com/office/powerpoint/2010/main" val="31622786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are </a:t>
            </a:r>
            <a:r>
              <a:rPr lang="en-US" sz="1200" b="0" i="1" u="none" strike="noStrike" cap="none" dirty="0">
                <a:solidFill>
                  <a:schemeClr val="dk1"/>
                </a:solidFill>
                <a:latin typeface="+mn-lt"/>
                <a:ea typeface="Calibri"/>
                <a:cs typeface="Calibri"/>
                <a:sym typeface="Calibri"/>
              </a:rPr>
              <a:t>not </a:t>
            </a:r>
            <a:r>
              <a:rPr lang="en-US" sz="1200" b="0" i="0" u="none" strike="noStrike" cap="none" dirty="0">
                <a:solidFill>
                  <a:schemeClr val="dk1"/>
                </a:solidFill>
                <a:latin typeface="+mn-lt"/>
                <a:ea typeface="Calibri"/>
                <a:cs typeface="Calibri"/>
                <a:sym typeface="Calibri"/>
              </a:rPr>
              <a:t>making adequate progress toward your goal, you can use this decision tree to guide next steps. </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Are we making adequate progress?</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Yes: keep doing what we are doing</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No: Did we implement the plan?</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Did we find the right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Modify the plan to better address the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Go back to data to identify the correct root cause</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Are there obstacles to implementation</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 address the obstacles</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 Implement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127</a:t>
            </a:fld>
            <a:endParaRPr lang="en-US"/>
          </a:p>
        </p:txBody>
      </p:sp>
    </p:spTree>
    <p:extLst>
      <p:ext uri="{BB962C8B-B14F-4D97-AF65-F5344CB8AC3E}">
        <p14:creationId xmlns:p14="http://schemas.microsoft.com/office/powerpoint/2010/main" val="21910225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cs typeface="Calibri"/>
                <a:sym typeface="Calibri"/>
              </a:rPr>
              <a:t>The fourth essential function, </a:t>
            </a:r>
            <a:r>
              <a:rPr lang="en-US" i="1" dirty="0"/>
              <a:t>Educators use implementation and student outcome data to determine next steps</a:t>
            </a:r>
            <a:r>
              <a:rPr lang="en-US" dirty="0"/>
              <a:t>, corresponds to the 4</a:t>
            </a:r>
            <a:r>
              <a:rPr lang="en-US" baseline="30000" dirty="0"/>
              <a:t>th</a:t>
            </a:r>
            <a:r>
              <a:rPr lang="en-US" dirty="0"/>
              <a:t> and 5</a:t>
            </a:r>
            <a:r>
              <a:rPr lang="en-US" baseline="30000" dirty="0"/>
              <a:t>th</a:t>
            </a:r>
            <a:r>
              <a:rPr lang="en-US" dirty="0"/>
              <a:t> components of GAINS</a:t>
            </a:r>
            <a:r>
              <a:rPr lang="en-US" sz="1200" b="0" i="0" u="none" strike="noStrike" cap="none" dirty="0">
                <a:solidFill>
                  <a:schemeClr val="dk1"/>
                </a:solidFill>
                <a:latin typeface="+mn-lt"/>
                <a:cs typeface="Calibri"/>
                <a:sym typeface="Calibri"/>
              </a:rPr>
              <a:t>: </a:t>
            </a:r>
            <a:r>
              <a:rPr lang="en-US" sz="1200" b="0" i="1" u="none" strike="noStrike" cap="none" dirty="0">
                <a:solidFill>
                  <a:schemeClr val="dk1"/>
                </a:solidFill>
                <a:latin typeface="+mn-lt"/>
                <a:cs typeface="Calibri"/>
                <a:sym typeface="Calibri"/>
              </a:rPr>
              <a:t>Notice and Adjust</a:t>
            </a:r>
            <a:r>
              <a:rPr lang="en-US" sz="1200" b="0" i="0" u="none" strike="noStrike" cap="none" dirty="0">
                <a:solidFill>
                  <a:schemeClr val="dk1"/>
                </a:solidFill>
                <a:latin typeface="+mn-lt"/>
                <a:cs typeface="Calibri"/>
                <a:sym typeface="Calibri"/>
              </a:rPr>
              <a:t>, and </a:t>
            </a:r>
            <a:r>
              <a:rPr lang="en-US" sz="1200" b="0" i="1" u="none" strike="noStrike" cap="none" dirty="0">
                <a:solidFill>
                  <a:schemeClr val="dk1"/>
                </a:solidFill>
                <a:latin typeface="+mn-lt"/>
                <a:cs typeface="Calibri"/>
                <a:sym typeface="Calibri"/>
              </a:rPr>
              <a:t>Systematically repeat. </a:t>
            </a:r>
            <a:r>
              <a:rPr lang="en-US" sz="1200" b="0" i="0" u="none" strike="noStrike" cap="none" dirty="0">
                <a:solidFill>
                  <a:schemeClr val="dk1"/>
                </a:solidFill>
                <a:latin typeface="+mn-lt"/>
                <a:cs typeface="Calibri"/>
                <a:sym typeface="Calibri"/>
              </a:rPr>
              <a:t>This refers to using data to evaluate the effectiveness of our plan, and select next steps based on this evaluation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128</a:t>
            </a:fld>
            <a:endParaRPr lang="en-US"/>
          </a:p>
        </p:txBody>
      </p:sp>
    </p:spTree>
    <p:extLst>
      <p:ext uri="{BB962C8B-B14F-4D97-AF65-F5344CB8AC3E}">
        <p14:creationId xmlns:p14="http://schemas.microsoft.com/office/powerpoint/2010/main" val="3685941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aseline="0" dirty="0"/>
              <a:t>This table shows a decision making rubric for evaluating the plan and determining next steps. This will work with any plan, academic or behavior. It is based on two questions: Did we meet our goal? And Did we implement our plan? </a:t>
            </a:r>
          </a:p>
          <a:p>
            <a:endParaRPr lang="en-US" baseline="0" dirty="0"/>
          </a:p>
          <a:p>
            <a:pPr marL="228600" indent="-228600">
              <a:buAutoNum type="arabicPeriod"/>
            </a:pPr>
            <a:r>
              <a:rPr lang="en-US" baseline="0" dirty="0"/>
              <a:t>If the Goal was not met and the team did not implement with fidelity, then the team must determine whether there were obstacles to implementation. If so, they should modify the plan and try again. If there were no obstacles, then the team needs to implement their plan.</a:t>
            </a:r>
          </a:p>
          <a:p>
            <a:pPr marL="228600" indent="-228600">
              <a:buAutoNum type="arabicPeriod"/>
            </a:pPr>
            <a:r>
              <a:rPr lang="en-US" baseline="0" dirty="0"/>
              <a:t>If the goal was not met and the team implemented the action steps with fidelity, then they should reanalyze the data and reassess whether they identified the correct problem and whether their action steps were aligned with the problem</a:t>
            </a:r>
          </a:p>
          <a:p>
            <a:pPr marL="228600" indent="-228600">
              <a:buAutoNum type="arabicPeriod"/>
            </a:pPr>
            <a:r>
              <a:rPr lang="en-US" baseline="0" dirty="0"/>
              <a:t>If they met their goal, but they did not implement their plan, they may want to go back to the data to determine why the goal was met. This may help them to avoid or solve problems in the future.</a:t>
            </a:r>
          </a:p>
          <a:p>
            <a:pPr marL="228600" indent="-228600">
              <a:buAutoNum type="arabicPeriod"/>
            </a:pPr>
            <a:r>
              <a:rPr lang="en-US" baseline="0" dirty="0"/>
              <a:t>Finally, if the goal was met, and they implemented the plan with fidelity, then they should go back to the data and begin the cycle again with a new focus problem. This proactive approach to solving problems will help the team to establish cycles of continuous improvement.</a:t>
            </a:r>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129</a:t>
            </a:fld>
            <a:endParaRPr lang="en-US"/>
          </a:p>
        </p:txBody>
      </p:sp>
    </p:spTree>
    <p:extLst>
      <p:ext uri="{BB962C8B-B14F-4D97-AF65-F5344CB8AC3E}">
        <p14:creationId xmlns:p14="http://schemas.microsoft.com/office/powerpoint/2010/main" val="411235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 </a:t>
            </a:r>
            <a:r>
              <a:rPr lang="en-US" b="0" dirty="0"/>
              <a:t>Data-Based Decision-Making is important. Not only is it aligned with Missouri Teacher/Leader Standards, but, more importantly it improves outcomes for students!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a:t>
            </a:fld>
            <a:endParaRPr lang="en-US"/>
          </a:p>
        </p:txBody>
      </p:sp>
    </p:spTree>
    <p:extLst>
      <p:ext uri="{BB962C8B-B14F-4D97-AF65-F5344CB8AC3E}">
        <p14:creationId xmlns:p14="http://schemas.microsoft.com/office/powerpoint/2010/main" val="15763400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the team has evaluated the plan, they start the cycle again, reviewing data to identify the next problem to solve. This usually occurs at the next data meeting following the end of a data cycle. Thus establishing cycles of continuous improvement.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130</a:t>
            </a:fld>
            <a:endParaRPr lang="en-US"/>
          </a:p>
        </p:txBody>
      </p:sp>
    </p:spTree>
    <p:extLst>
      <p:ext uri="{BB962C8B-B14F-4D97-AF65-F5344CB8AC3E}">
        <p14:creationId xmlns:p14="http://schemas.microsoft.com/office/powerpoint/2010/main" val="10662307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to Say:</a:t>
            </a:r>
            <a:r>
              <a:rPr lang="en-US" b="0" dirty="0"/>
              <a:t> Now, let’s peek in on a real team engaging in DBDM using ODR to improve student behavior schoolwide.</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131</a:t>
            </a:fld>
            <a:endParaRPr lang="en-US"/>
          </a:p>
        </p:txBody>
      </p:sp>
    </p:spTree>
    <p:extLst>
      <p:ext uri="{BB962C8B-B14F-4D97-AF65-F5344CB8AC3E}">
        <p14:creationId xmlns:p14="http://schemas.microsoft.com/office/powerpoint/2010/main" val="5662442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Video Link: https://vimeo.com/203334284/845aa77613</a:t>
            </a:r>
          </a:p>
          <a:p>
            <a:r>
              <a:rPr lang="en-US" b="1" dirty="0"/>
              <a:t>Trainer Notes</a:t>
            </a:r>
            <a:r>
              <a:rPr lang="en-US" b="0" dirty="0"/>
              <a:t>: Provide all participants with </a:t>
            </a:r>
            <a:r>
              <a:rPr lang="en-US" b="0" i="1" dirty="0"/>
              <a:t>HO10 DBDM-Solution Planning Video Guided Notes</a:t>
            </a:r>
            <a:endParaRPr lang="en-US" b="1" i="1" dirty="0"/>
          </a:p>
          <a:p>
            <a:r>
              <a:rPr lang="en-US" b="1" dirty="0"/>
              <a:t>To Know/To Say:</a:t>
            </a:r>
            <a:r>
              <a:rPr lang="en-US" b="0" dirty="0"/>
              <a:t> This video shows a Missouri school’s schoolwide behavior leadership team reviewing ODR data, and selecting appropriate action steps based on this data. Before we start, I would like to quickly clarify some of the language used in the video:</a:t>
            </a:r>
          </a:p>
          <a:p>
            <a:r>
              <a:rPr lang="en-US" b="0" dirty="0"/>
              <a:t>Solution Plan: an action plan that guides teams toward using ETLPs</a:t>
            </a:r>
          </a:p>
          <a:p>
            <a:r>
              <a:rPr lang="en-US" b="0" dirty="0"/>
              <a:t>SPF: Specific Positive Feedback; this is a term that the team uses to refer to “Acknowledging Expected Behavior.”</a:t>
            </a:r>
          </a:p>
          <a:p>
            <a:r>
              <a:rPr lang="en-US" b="0" dirty="0"/>
              <a:t>The Guiding Hand: This is an acronym that the team uses to remind staff of their agreed upon strategies to “discourage unexpected behavior.”</a:t>
            </a:r>
          </a:p>
          <a:p>
            <a:endParaRPr lang="en-US" b="0" dirty="0"/>
          </a:p>
          <a:p>
            <a:r>
              <a:rPr lang="en-US" b="0" dirty="0"/>
              <a:t>As you view this video, use </a:t>
            </a:r>
            <a:r>
              <a:rPr lang="en-US" b="0" i="1" dirty="0"/>
              <a:t>HO10 DBDM-Solution Planning Video Guided Notes </a:t>
            </a:r>
            <a:r>
              <a:rPr lang="en-US" b="0" dirty="0"/>
              <a:t>to identify the following:</a:t>
            </a:r>
          </a:p>
          <a:p>
            <a:endParaRPr lang="en-US" b="0" dirty="0"/>
          </a:p>
          <a:p>
            <a:r>
              <a:rPr lang="en-US" b="0" dirty="0"/>
              <a:t>What is the problem?</a:t>
            </a:r>
          </a:p>
          <a:p>
            <a:endParaRPr lang="en-US" b="0" dirty="0"/>
          </a:p>
          <a:p>
            <a:r>
              <a:rPr lang="en-US" b="0" dirty="0"/>
              <a:t>Why is there a problem?</a:t>
            </a:r>
          </a:p>
          <a:p>
            <a:endParaRPr lang="en-US" b="0" dirty="0"/>
          </a:p>
          <a:p>
            <a:r>
              <a:rPr lang="en-US" b="0" dirty="0"/>
              <a:t>What will they do about the problem?</a:t>
            </a:r>
          </a:p>
          <a:p>
            <a:endParaRPr lang="en-US" b="0" dirty="0"/>
          </a:p>
          <a:p>
            <a:r>
              <a:rPr lang="en-US" b="0" dirty="0"/>
              <a:t>How will they know whether they are making adequate progress?</a:t>
            </a:r>
          </a:p>
          <a:p>
            <a:endParaRPr lang="en-US" b="0" dirty="0"/>
          </a:p>
          <a:p>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132</a:t>
            </a:fld>
            <a:endParaRPr lang="en-US"/>
          </a:p>
        </p:txBody>
      </p:sp>
    </p:spTree>
    <p:extLst>
      <p:ext uri="{BB962C8B-B14F-4D97-AF65-F5344CB8AC3E}">
        <p14:creationId xmlns:p14="http://schemas.microsoft.com/office/powerpoint/2010/main" val="2472718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So, what does all this mean for </a:t>
            </a:r>
            <a:r>
              <a:rPr lang="en-US" b="0" i="1" dirty="0"/>
              <a:t>you</a:t>
            </a:r>
            <a:r>
              <a:rPr lang="en-US" b="0" i="0" dirty="0"/>
              <a:t> and </a:t>
            </a:r>
            <a:r>
              <a:rPr lang="en-US" b="0" i="1" dirty="0"/>
              <a:t>your school?</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133</a:t>
            </a:fld>
            <a:endParaRPr lang="en-US"/>
          </a:p>
        </p:txBody>
      </p:sp>
    </p:spTree>
    <p:extLst>
      <p:ext uri="{BB962C8B-B14F-4D97-AF65-F5344CB8AC3E}">
        <p14:creationId xmlns:p14="http://schemas.microsoft.com/office/powerpoint/2010/main" val="241952772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Copy the HO11 SWOT for each participant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If you are here as a team, use the chart paper to answer the SWOT questions as they relate establishing a schoolwide team to engage in DBDM using ODR data to improve student behavior and school climate, schoolwide. Otherwise, you may use the HO11 SWOT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What are your team’s strengths that will set you up for success as you implement schoolwide DBDM using ODR data? What do you do well that could assist you in implementing DBDM?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What are your team’s </a:t>
            </a:r>
            <a:r>
              <a:rPr lang="en-US" b="1" dirty="0"/>
              <a:t>weaknesses</a:t>
            </a:r>
            <a:r>
              <a:rPr lang="en-US" b="0" dirty="0"/>
              <a:t>? What are your personal opportunities for growth? What obstacles must be overcome to implement Schoolwide DBDM?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What are some </a:t>
            </a:r>
            <a:r>
              <a:rPr lang="en-US" b="1" dirty="0"/>
              <a:t>opportunities</a:t>
            </a:r>
            <a:r>
              <a:rPr lang="en-US" b="0" dirty="0"/>
              <a:t> that Schoolwide DBDM using ODR data present to you and your school? How can you turn your strengths into opportunities?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What are some of the </a:t>
            </a:r>
            <a:r>
              <a:rPr lang="en-US" b="1" dirty="0"/>
              <a:t>threats</a:t>
            </a:r>
            <a:r>
              <a:rPr lang="en-US" b="0" dirty="0"/>
              <a:t> that implementing Schoolwide DBDM exposes you to? </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134</a:t>
            </a:fld>
            <a:endParaRPr lang="en-US"/>
          </a:p>
        </p:txBody>
      </p:sp>
    </p:spTree>
    <p:extLst>
      <p:ext uri="{BB962C8B-B14F-4D97-AF65-F5344CB8AC3E}">
        <p14:creationId xmlns:p14="http://schemas.microsoft.com/office/powerpoint/2010/main" val="18541072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Based on the SWOT activity you just completed, what are your logical next steps toward implementing Schoolwide DBDM using ODR data. Pay special attention to prerequisites that must be completed, obstacles that must be overcome, and structures that must be put in place. </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135</a:t>
            </a:fld>
            <a:endParaRPr lang="en-US"/>
          </a:p>
        </p:txBody>
      </p:sp>
    </p:spTree>
    <p:extLst>
      <p:ext uri="{BB962C8B-B14F-4D97-AF65-F5344CB8AC3E}">
        <p14:creationId xmlns:p14="http://schemas.microsoft.com/office/powerpoint/2010/main" val="56108338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So, let’s take a moment to briefly review where we’ve been, and where to next.</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136</a:t>
            </a:fld>
            <a:endParaRPr lang="en-US"/>
          </a:p>
        </p:txBody>
      </p:sp>
    </p:spTree>
    <p:extLst>
      <p:ext uri="{BB962C8B-B14F-4D97-AF65-F5344CB8AC3E}">
        <p14:creationId xmlns:p14="http://schemas.microsoft.com/office/powerpoint/2010/main" val="35532806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a:t>
            </a:r>
            <a:r>
              <a:rPr lang="en-US" dirty="0"/>
              <a:t>During this lesson, you learned about a special case of Data-Based Decision-Making: Schoolwide behavior teams utilizing ODR data to improve school climate and schoolwide behavior.</a:t>
            </a:r>
          </a:p>
          <a:p>
            <a:r>
              <a:rPr lang="en-US" dirty="0"/>
              <a:t>How will you engage the schoolwide leadership team to begin using ODR data in a DBDM process?</a:t>
            </a:r>
          </a:p>
          <a:p>
            <a:r>
              <a:rPr lang="en-US" dirty="0"/>
              <a:t>Next steps include updating your action plan. Develop action steps for engaging in schoolwide DBDM utilizing ODR data.</a:t>
            </a:r>
          </a:p>
          <a:p>
            <a:r>
              <a:rPr lang="en-US" dirty="0"/>
              <a:t>Additional information about Schoolwide DBDM can be found in </a:t>
            </a:r>
            <a:r>
              <a:rPr lang="en-US" dirty="0">
                <a:hlinkClick r:id="rId3"/>
              </a:rPr>
              <a:t>the MO SW-PBS Handbook </a:t>
            </a:r>
            <a:r>
              <a:rPr lang="en-US" dirty="0"/>
              <a:t>and the </a:t>
            </a:r>
            <a:r>
              <a:rPr lang="en-US" dirty="0">
                <a:hlinkClick r:id="rId3"/>
              </a:rPr>
              <a:t>MO SW-PBS Tier 1 Implementation Guide</a:t>
            </a:r>
            <a:r>
              <a:rPr lang="en-US" dirty="0"/>
              <a:t>.</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137</a:t>
            </a:fld>
            <a:endParaRPr lang="en-US"/>
          </a:p>
        </p:txBody>
      </p:sp>
    </p:spTree>
    <p:extLst>
      <p:ext uri="{BB962C8B-B14F-4D97-AF65-F5344CB8AC3E}">
        <p14:creationId xmlns:p14="http://schemas.microsoft.com/office/powerpoint/2010/main" val="368290196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There are a number of training opportunities related to DBDM around behavior that you can take advantage. All are available on the DESE VLP. Materials are also available for download for your to use to train staff in your school or district.</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138</a:t>
            </a:fld>
            <a:endParaRPr lang="en-US"/>
          </a:p>
        </p:txBody>
      </p:sp>
    </p:spTree>
    <p:extLst>
      <p:ext uri="{BB962C8B-B14F-4D97-AF65-F5344CB8AC3E}">
        <p14:creationId xmlns:p14="http://schemas.microsoft.com/office/powerpoint/2010/main" val="83333320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139</a:t>
            </a:fld>
            <a:endParaRPr lang="en-US"/>
          </a:p>
        </p:txBody>
      </p:sp>
    </p:spTree>
    <p:extLst>
      <p:ext uri="{BB962C8B-B14F-4D97-AF65-F5344CB8AC3E}">
        <p14:creationId xmlns:p14="http://schemas.microsoft.com/office/powerpoint/2010/main" val="26231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Trainer</a:t>
            </a:r>
            <a:r>
              <a:rPr lang="en-US" b="1" baseline="0" dirty="0"/>
              <a:t> Notes</a:t>
            </a:r>
            <a:r>
              <a:rPr lang="en-US" baseline="0" dirty="0"/>
              <a:t>: This is a slide adapted from PBIS APPS SWIS facilitator Training. This slide has animations.</a:t>
            </a:r>
          </a:p>
          <a:p>
            <a:endParaRPr lang="en-US" baseline="0" dirty="0"/>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It is important to remember </a:t>
            </a:r>
            <a:r>
              <a:rPr lang="en-US" sz="1200" b="0" i="1" u="none" strike="noStrike" cap="none" dirty="0">
                <a:solidFill>
                  <a:schemeClr val="dk1"/>
                </a:solidFill>
                <a:latin typeface="+mn-lt"/>
                <a:ea typeface="Calibri"/>
                <a:cs typeface="Calibri"/>
                <a:sym typeface="Calibri"/>
              </a:rPr>
              <a:t>why</a:t>
            </a:r>
            <a:r>
              <a:rPr lang="en-US" sz="1200" b="0" i="0" u="none" strike="noStrike" cap="none" dirty="0">
                <a:solidFill>
                  <a:schemeClr val="dk1"/>
                </a:solidFill>
                <a:latin typeface="+mn-lt"/>
                <a:ea typeface="Calibri"/>
                <a:cs typeface="Calibri"/>
                <a:sym typeface="Calibri"/>
              </a:rPr>
              <a:t> this content is important. </a:t>
            </a:r>
            <a:r>
              <a:rPr lang="en-US" i="0" baseline="0" dirty="0"/>
              <a:t>When</a:t>
            </a:r>
            <a:r>
              <a:rPr lang="en-US" baseline="0" dirty="0"/>
              <a:t> a decision is based upon information, especially data, it is more likely to effectively address the </a:t>
            </a:r>
            <a:r>
              <a:rPr lang="en-US" i="1" baseline="0" dirty="0"/>
              <a:t>true</a:t>
            </a:r>
            <a:r>
              <a:rPr lang="en-US" baseline="0" dirty="0"/>
              <a:t> problem. </a:t>
            </a:r>
          </a:p>
          <a:p>
            <a:endParaRPr lang="en-US" baseline="0" dirty="0"/>
          </a:p>
          <a:p>
            <a:r>
              <a:rPr lang="en-US" baseline="0" dirty="0"/>
              <a:t>A good analogy of the importance of using data is that of the patient who visits the doctor because he is losing weight and his hair is falling out. The doctor does not immediately start the patient on chemotherapy! Rather, she runs some tests. After running the tests, she determines that the patient is not getting enough protein. Had she gone with her first impression, she would have been solving the wrong problem!</a:t>
            </a:r>
          </a:p>
          <a:p>
            <a:endParaRPr lang="en-US" baseline="0" dirty="0"/>
          </a:p>
          <a:p>
            <a:r>
              <a:rPr lang="en-US" baseline="0" dirty="0"/>
              <a:t>The bottom line is that when we continuously use data to solve academic and behavioral challenges, we improve outcomes for our students!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14</a:t>
            </a:fld>
            <a:endParaRPr lang="en-US"/>
          </a:p>
        </p:txBody>
      </p:sp>
    </p:spTree>
    <p:extLst>
      <p:ext uri="{BB962C8B-B14F-4D97-AF65-F5344CB8AC3E}">
        <p14:creationId xmlns:p14="http://schemas.microsoft.com/office/powerpoint/2010/main" val="17930476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purpose of this module is to demonstrate to grade or content alike collaborative data teams how incorporating behavior data with academic data in a DBDM cycle can enhance both academic and behavioral outcomes for students. In addition, this module is designed to assist data teams to incorporate behavior data into academic DBDM cycles. It is </a:t>
            </a:r>
            <a:r>
              <a:rPr lang="en-US" sz="1200" b="1" i="1" u="none" strike="noStrike" cap="none" dirty="0">
                <a:solidFill>
                  <a:schemeClr val="dk1"/>
                </a:solidFill>
                <a:latin typeface="+mn-lt"/>
                <a:ea typeface="Calibri"/>
                <a:cs typeface="Calibri"/>
                <a:sym typeface="Calibri"/>
              </a:rPr>
              <a:t>NOT</a:t>
            </a:r>
            <a:r>
              <a:rPr lang="en-US" sz="1200" b="0" i="0" u="none" strike="noStrike" cap="none" dirty="0">
                <a:solidFill>
                  <a:schemeClr val="dk1"/>
                </a:solidFill>
                <a:latin typeface="+mn-lt"/>
                <a:ea typeface="Calibri"/>
                <a:cs typeface="Calibri"/>
                <a:sym typeface="Calibri"/>
              </a:rPr>
              <a:t> intended to replace DBDM lessons that focus solely on improving academic outcomes.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140</a:t>
            </a:fld>
            <a:endParaRPr lang="en-US"/>
          </a:p>
        </p:txBody>
      </p:sp>
    </p:spTree>
    <p:extLst>
      <p:ext uri="{BB962C8B-B14F-4D97-AF65-F5344CB8AC3E}">
        <p14:creationId xmlns:p14="http://schemas.microsoft.com/office/powerpoint/2010/main" val="35917810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141</a:t>
            </a:fld>
            <a:endParaRPr lang="en-US"/>
          </a:p>
        </p:txBody>
      </p:sp>
    </p:spTree>
    <p:extLst>
      <p:ext uri="{BB962C8B-B14F-4D97-AF65-F5344CB8AC3E}">
        <p14:creationId xmlns:p14="http://schemas.microsoft.com/office/powerpoint/2010/main" val="7651707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t>These will be the Working Agreements we will honor during all our training sessions this year.”</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142</a:t>
            </a:fld>
            <a:endParaRPr lang="en-US"/>
          </a:p>
        </p:txBody>
      </p:sp>
    </p:spTree>
    <p:extLst>
      <p:ext uri="{BB962C8B-B14F-4D97-AF65-F5344CB8AC3E}">
        <p14:creationId xmlns:p14="http://schemas.microsoft.com/office/powerpoint/2010/main" val="13522738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 </a:t>
            </a:r>
            <a:r>
              <a:rPr lang="en-US" dirty="0">
                <a:latin typeface="Arial" panose="020B0604020202020204" pitchFamily="34" charset="0"/>
              </a:rPr>
              <a:t>Facilitator: Select an attention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a:t>
            </a:r>
          </a:p>
          <a:p>
            <a:pPr eaLnBrk="1" hangingPunct="1">
              <a:spcBef>
                <a:spcPct val="0"/>
              </a:spcBef>
            </a:pPr>
            <a:r>
              <a:rPr lang="en-US" dirty="0">
                <a:latin typeface="Arial" panose="020B0604020202020204" pitchFamily="34" charset="0"/>
              </a:rPr>
              <a:t>I </a:t>
            </a:r>
            <a:r>
              <a:rPr lang="en-US" u="none" dirty="0">
                <a:latin typeface="Arial" panose="020B0604020202020204" pitchFamily="34" charset="0"/>
              </a:rPr>
              <a:t>will</a:t>
            </a:r>
            <a:r>
              <a:rPr lang="en-US" u="none" baseline="0" dirty="0">
                <a:latin typeface="Arial" panose="020B0604020202020204" pitchFamily="34" charset="0"/>
              </a:rPr>
              <a:t> ________________</a:t>
            </a:r>
            <a:r>
              <a:rPr lang="en-US" u="none" dirty="0">
                <a:latin typeface="Arial" panose="020B0604020202020204" pitchFamily="34" charset="0"/>
              </a:rPr>
              <a:t>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u="none" dirty="0">
                <a:solidFill>
                  <a:srgbClr val="FF0000"/>
                </a:solidFill>
                <a:latin typeface="Arial" panose="020B0604020202020204" pitchFamily="34" charset="0"/>
              </a:rPr>
              <a:t>Insert your attention signal here</a:t>
            </a:r>
            <a:r>
              <a:rPr lang="en-US" u="none" dirty="0">
                <a:solidFill>
                  <a:srgbClr val="FF0000"/>
                </a:solidFill>
                <a:latin typeface="Arial" panose="020B0604020202020204" pitchFamily="34" charset="0"/>
              </a:rPr>
              <a:t>.)</a:t>
            </a:r>
          </a:p>
          <a:p>
            <a:pPr eaLnBrk="1" hangingPunct="1">
              <a:spcBef>
                <a:spcPct val="0"/>
              </a:spcBef>
            </a:pPr>
            <a:endParaRPr lang="en-US" u="none" dirty="0">
              <a:solidFill>
                <a:srgbClr val="FF0000"/>
              </a:solidFill>
              <a:latin typeface="Arial" panose="020B0604020202020204" pitchFamily="34" charset="0"/>
            </a:endParaRP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r>
              <a:rPr lang="en-US" baseline="0" dirty="0">
                <a:latin typeface="Arial" panose="020B0604020202020204" pitchFamily="34" charset="0"/>
              </a:rPr>
              <a: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143</a:t>
            </a:fld>
            <a:endParaRPr lang="en-US"/>
          </a:p>
        </p:txBody>
      </p:sp>
    </p:spTree>
    <p:extLst>
      <p:ext uri="{BB962C8B-B14F-4D97-AF65-F5344CB8AC3E}">
        <p14:creationId xmlns:p14="http://schemas.microsoft.com/office/powerpoint/2010/main" val="411901713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Presenter Notes: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14310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145</a:t>
            </a:fld>
            <a:endParaRPr lang="en-US"/>
          </a:p>
        </p:txBody>
      </p:sp>
    </p:spTree>
    <p:extLst>
      <p:ext uri="{BB962C8B-B14F-4D97-AF65-F5344CB8AC3E}">
        <p14:creationId xmlns:p14="http://schemas.microsoft.com/office/powerpoint/2010/main" val="259770237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Read the essential questions. Use these questions to guide your learning, today.</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146</a:t>
            </a:fld>
            <a:endParaRPr lang="en-US"/>
          </a:p>
        </p:txBody>
      </p:sp>
    </p:spTree>
    <p:extLst>
      <p:ext uri="{BB962C8B-B14F-4D97-AF65-F5344CB8AC3E}">
        <p14:creationId xmlns:p14="http://schemas.microsoft.com/office/powerpoint/2010/main" val="20020488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By the end of this session, you will…</a:t>
            </a:r>
          </a:p>
          <a:p>
            <a:endParaRPr lang="en-US" sz="1200" b="0" i="0" u="none" strike="noStrike" cap="none" dirty="0">
              <a:solidFill>
                <a:schemeClr val="dk1"/>
              </a:solidFill>
              <a:latin typeface="+mn-lt"/>
              <a:ea typeface="Calibri"/>
              <a:cs typeface="Calibri"/>
              <a:sym typeface="Calibri"/>
            </a:endParaRPr>
          </a:p>
          <a:p>
            <a:pPr marL="171450" indent="-171450">
              <a:buFont typeface="Arial" panose="020B0604020202020204" pitchFamily="34" charset="0"/>
              <a:buChar char="•"/>
            </a:pPr>
            <a:r>
              <a:rPr lang="en-US" dirty="0"/>
              <a:t>Review the science of behavior, and how academic skills and behavior are interrelated.</a:t>
            </a:r>
          </a:p>
          <a:p>
            <a:pPr marL="171450" indent="-171450">
              <a:buFont typeface="Arial" panose="020B0604020202020204" pitchFamily="34" charset="0"/>
              <a:buChar char="•"/>
            </a:pPr>
            <a:r>
              <a:rPr lang="en-US" dirty="0"/>
              <a:t>Review and analyze behavioral data to make decisions that improve academic and/or behavioral outcomes for students.</a:t>
            </a:r>
          </a:p>
          <a:p>
            <a:pPr marL="171450" indent="-171450">
              <a:buFont typeface="Arial" panose="020B0604020202020204" pitchFamily="34" charset="0"/>
              <a:buChar char="•"/>
            </a:pPr>
            <a:r>
              <a:rPr lang="en-US" dirty="0"/>
              <a:t>Select evidence-based practices that address student needs identified from data analysis.</a:t>
            </a:r>
          </a:p>
          <a:p>
            <a:pPr marL="171450" indent="-171450">
              <a:buFont typeface="Arial" panose="020B0604020202020204" pitchFamily="34" charset="0"/>
              <a:buChar char="•"/>
            </a:pPr>
            <a:r>
              <a:rPr lang="en-US" dirty="0"/>
              <a:t>Monitor progress toward academic and/or behavioral goals.</a:t>
            </a:r>
          </a:p>
          <a:p>
            <a:pPr marL="171450" indent="-171450">
              <a:buFont typeface="Arial" panose="020B0604020202020204" pitchFamily="34" charset="0"/>
              <a:buChar char="•"/>
            </a:pPr>
            <a:r>
              <a:rPr lang="en-US" dirty="0"/>
              <a:t>Evaluate effectiveness of interventions, and make decisions about next steps.</a:t>
            </a:r>
          </a:p>
          <a:p>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147</a:t>
            </a:fld>
            <a:endParaRPr lang="en-US"/>
          </a:p>
        </p:txBody>
      </p:sp>
    </p:spTree>
    <p:extLst>
      <p:ext uri="{BB962C8B-B14F-4D97-AF65-F5344CB8AC3E}">
        <p14:creationId xmlns:p14="http://schemas.microsoft.com/office/powerpoint/2010/main" val="123066341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148</a:t>
            </a:fld>
            <a:endParaRPr lang="en-US"/>
          </a:p>
        </p:txBody>
      </p:sp>
    </p:spTree>
    <p:extLst>
      <p:ext uri="{BB962C8B-B14F-4D97-AF65-F5344CB8AC3E}">
        <p14:creationId xmlns:p14="http://schemas.microsoft.com/office/powerpoint/2010/main" val="36484101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To know/To say: </a:t>
            </a:r>
            <a:r>
              <a:rPr lang="en-US" sz="1200" b="0" i="0" u="none" strike="noStrike" kern="1200" dirty="0">
                <a:solidFill>
                  <a:schemeClr val="tx1"/>
                </a:solidFill>
                <a:effectLst/>
                <a:latin typeface="+mn-lt"/>
                <a:ea typeface="+mn-ea"/>
                <a:cs typeface="+mn-cs"/>
              </a:rPr>
              <a:t>This lesson will provide a brief review of the science of behavior, and how this science explains the interrelationship between academic skills and student behavior. It will then provide two options for grade or content alike collaborative teams to use a data-based decision-making process to improve  academic and behavior outcomes for students. The first of these options is to address academic and behavioral problems separately, on an alternating schedule. The second option is to review and analyze academic and behavioral data concurrently, and address the interrelationship between the two.</a:t>
            </a:r>
            <a:endParaRPr lang="en-US" b="0" dirty="0">
              <a:effectLst/>
            </a:endParaRPr>
          </a:p>
          <a:p>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149</a:t>
            </a:fld>
            <a:endParaRPr lang="en-US"/>
          </a:p>
        </p:txBody>
      </p:sp>
    </p:spTree>
    <p:extLst>
      <p:ext uri="{BB962C8B-B14F-4D97-AF65-F5344CB8AC3E}">
        <p14:creationId xmlns:p14="http://schemas.microsoft.com/office/powerpoint/2010/main" val="149164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Content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Data-Based</a:t>
            </a:r>
            <a:r>
              <a:rPr lang="en-US" sz="1200" b="0" i="0" u="none" strike="noStrike" cap="none" baseline="0" dirty="0">
                <a:solidFill>
                  <a:schemeClr val="dk1"/>
                </a:solidFill>
                <a:latin typeface="Calibri"/>
                <a:ea typeface="Calibri"/>
                <a:cs typeface="Calibri"/>
                <a:sym typeface="Calibri"/>
              </a:rPr>
              <a:t> Decision Making is part of the Foundations.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DBDM, let’s take a few minutes to review the DCI Content Framework graphic, looking specifically at where DBDM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r>
              <a:rPr lang="en-US" sz="1200" b="0" i="0" u="none" strike="noStrike" cap="none" baseline="0" dirty="0">
                <a:solidFill>
                  <a:schemeClr val="dk1"/>
                </a:solidFill>
                <a:latin typeface="Calibri"/>
                <a:ea typeface="Calibri"/>
                <a:cs typeface="Calibri"/>
                <a:sym typeface="Calibri"/>
              </a:rPr>
              <a:t>Effective Teaching and Learning Practices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Expectations &amp; Rules;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Procedures &amp; Routines;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Encouraging 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Discouraging Unexpected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Active Supervision;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Opportunities to Respond;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Activity Sequencing &amp; Choice;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Adjusting Task Difficulty</a:t>
            </a:r>
            <a:r>
              <a:rPr lang="en-US" sz="1200" b="0" i="0" u="none" strike="noStrike" cap="none" baseline="0" dirty="0">
                <a:solidFill>
                  <a:schemeClr val="dk1"/>
                </a:solidFill>
                <a:latin typeface="Calibri"/>
                <a:ea typeface="Calibri"/>
                <a:cs typeface="Calibri"/>
                <a:sym typeface="Calibri"/>
              </a:rPr>
              <a:t>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(2018). Missouri model districts framework: Blueprint for district and building leadership, second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0301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The key concept of this lesson is that academic skills and behavior are interrelated, such that problems in one area can cause problems in the other. Teams must address both.</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150</a:t>
            </a:fld>
            <a:endParaRPr lang="en-US"/>
          </a:p>
        </p:txBody>
      </p:sp>
    </p:spTree>
    <p:extLst>
      <p:ext uri="{BB962C8B-B14F-4D97-AF65-F5344CB8AC3E}">
        <p14:creationId xmlns:p14="http://schemas.microsoft.com/office/powerpoint/2010/main" val="27736333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Here is a list of important terms that we will be using, today. Take a moment to read through the definitions.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151</a:t>
            </a:fld>
            <a:endParaRPr lang="en-US"/>
          </a:p>
        </p:txBody>
      </p:sp>
    </p:spTree>
    <p:extLst>
      <p:ext uri="{BB962C8B-B14F-4D97-AF65-F5344CB8AC3E}">
        <p14:creationId xmlns:p14="http://schemas.microsoft.com/office/powerpoint/2010/main" val="11753070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Provide teams with chart paper, or the </a:t>
            </a:r>
            <a:r>
              <a:rPr lang="en-US" b="0" i="1" dirty="0"/>
              <a:t>HO12 Recipe Card</a:t>
            </a:r>
            <a:r>
              <a:rPr lang="en-US" b="0" dirty="0"/>
              <a:t> Template</a:t>
            </a:r>
          </a:p>
          <a:p>
            <a:r>
              <a:rPr lang="en-US" b="1" dirty="0"/>
              <a:t>To Know/To Say:</a:t>
            </a:r>
            <a:r>
              <a:rPr lang="en-US" b="0" dirty="0"/>
              <a:t> As a </a:t>
            </a:r>
            <a:r>
              <a:rPr lang="en-US" b="0" dirty="0" err="1"/>
              <a:t>teamwrite</a:t>
            </a:r>
            <a:r>
              <a:rPr lang="en-US" b="0" dirty="0"/>
              <a:t> a recipe for integrating academic data and behavior data in a DBDM process to improve outcomes for kids. You can use the word bank provided, or incorporate your own cooking terms for your recipe. Be prepared to share. The example is a recipe for collaborative teams. If participants attend without a team, they may use , use </a:t>
            </a:r>
            <a:r>
              <a:rPr lang="en-US" b="0" i="1" dirty="0"/>
              <a:t>HO12 Recipe Card.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152</a:t>
            </a:fld>
            <a:endParaRPr lang="en-US"/>
          </a:p>
        </p:txBody>
      </p:sp>
    </p:spTree>
    <p:extLst>
      <p:ext uri="{BB962C8B-B14F-4D97-AF65-F5344CB8AC3E}">
        <p14:creationId xmlns:p14="http://schemas.microsoft.com/office/powerpoint/2010/main" val="111118295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Why is it important to consider both academic and behavior data to make decisions in grade or content alike collaborative data teams?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153</a:t>
            </a:fld>
            <a:endParaRPr lang="en-US"/>
          </a:p>
        </p:txBody>
      </p:sp>
    </p:spTree>
    <p:extLst>
      <p:ext uri="{BB962C8B-B14F-4D97-AF65-F5344CB8AC3E}">
        <p14:creationId xmlns:p14="http://schemas.microsoft.com/office/powerpoint/2010/main" val="7864417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It is important to utilize both academic and behavior data because academic skills and behaviors are interconnected. As McIntosh and Goodman point out, “unaddressed challenges in one area may lead to challenges in the others.” Let’s explore this further.</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154</a:t>
            </a:fld>
            <a:endParaRPr lang="en-US"/>
          </a:p>
        </p:txBody>
      </p:sp>
    </p:spTree>
    <p:extLst>
      <p:ext uri="{BB962C8B-B14F-4D97-AF65-F5344CB8AC3E}">
        <p14:creationId xmlns:p14="http://schemas.microsoft.com/office/powerpoint/2010/main" val="150373825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It is important to utilize both academic and behavior data because academic skills and behaviors are interconnected. As McIntosh and Goodman point out, “unaddressed challenges in one area may lead to challenges in the others.” Let’s explore this further.</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155</a:t>
            </a:fld>
            <a:endParaRPr lang="en-US"/>
          </a:p>
        </p:txBody>
      </p:sp>
    </p:spTree>
    <p:extLst>
      <p:ext uri="{BB962C8B-B14F-4D97-AF65-F5344CB8AC3E}">
        <p14:creationId xmlns:p14="http://schemas.microsoft.com/office/powerpoint/2010/main" val="264244769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Presenter Notes: This slide is animated</a:t>
            </a:r>
          </a:p>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Student behavior affects academic skills development and outcomes,  and academic skills affect behavioral outcomes.</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156</a:t>
            </a:fld>
            <a:endParaRPr lang="en-US"/>
          </a:p>
        </p:txBody>
      </p:sp>
    </p:spTree>
    <p:extLst>
      <p:ext uri="{BB962C8B-B14F-4D97-AF65-F5344CB8AC3E}">
        <p14:creationId xmlns:p14="http://schemas.microsoft.com/office/powerpoint/2010/main" val="198006609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Unexpected behaviors disrupt instruction: disruptive behavior distracts the student who is engaged in the unexpected behavior and other students from learning; the teacher must stop instruction to address the problem behavior; unexpected behaviors result in exclusionary discipline, including sending the student to time out, a buddy room, the intervention room, or the office. In addition, the student may be suspended in or out of school. All of these consequences can disrupt instruction not only for the student who engages in the behavior, but other students, as well, denying students opportunity to learn! </a:t>
            </a:r>
            <a:endParaRPr lang="en-US" dirty="0"/>
          </a:p>
        </p:txBody>
      </p:sp>
      <p:sp>
        <p:nvSpPr>
          <p:cNvPr id="4" name="Slide Number Placeholder 3"/>
          <p:cNvSpPr>
            <a:spLocks noGrp="1"/>
          </p:cNvSpPr>
          <p:nvPr>
            <p:ph type="sldNum" sz="quarter" idx="10"/>
          </p:nvPr>
        </p:nvSpPr>
        <p:spPr/>
        <p:txBody>
          <a:bodyPr/>
          <a:lstStyle/>
          <a:p>
            <a:fld id="{264E2B5F-3ECA-47F6-A0FE-45D258EAD7B3}" type="slidenum">
              <a:rPr lang="en-US" smtClean="0"/>
              <a:t>157</a:t>
            </a:fld>
            <a:endParaRPr lang="en-US"/>
          </a:p>
        </p:txBody>
      </p:sp>
    </p:spTree>
    <p:extLst>
      <p:ext uri="{BB962C8B-B14F-4D97-AF65-F5344CB8AC3E}">
        <p14:creationId xmlns:p14="http://schemas.microsoft.com/office/powerpoint/2010/main" val="192822948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When unexpected behavior disrupts learning, it negatively impacts academic skills. Students who find academic tasks difficult may engage in escape motivated unexpected behavior. Escape motivated unexpected behavior is reinforced when learning is disrupted or the student is removed from instruction. This further erodes academic skill, setting the student up in a vicious, self reinforcing cycle that potentially impacts everyone in the class.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158</a:t>
            </a:fld>
            <a:endParaRPr lang="en-US"/>
          </a:p>
        </p:txBody>
      </p:sp>
    </p:spTree>
    <p:extLst>
      <p:ext uri="{BB962C8B-B14F-4D97-AF65-F5344CB8AC3E}">
        <p14:creationId xmlns:p14="http://schemas.microsoft.com/office/powerpoint/2010/main" val="375228424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So, the bottom line is unexpected behaviors may prevent the development of academic knowledge and skills, and poor academic knowledge and skills may increase unexpected behaviors. Both academics and behavior must therefore be addressed if we want positive outcomes in either.</a:t>
            </a:r>
          </a:p>
          <a:p>
            <a:r>
              <a:rPr lang="en-US" sz="1200" b="0" i="0" u="none" strike="noStrike" cap="none" dirty="0">
                <a:solidFill>
                  <a:schemeClr val="dk1"/>
                </a:solidFill>
                <a:latin typeface="+mn-lt"/>
                <a:ea typeface="Calibri"/>
                <a:cs typeface="Calibri"/>
                <a:sym typeface="Calibri"/>
              </a:rPr>
              <a:t>.</a:t>
            </a:r>
            <a:endParaRPr lang="en-US" b="0" dirty="0"/>
          </a:p>
        </p:txBody>
      </p:sp>
      <p:sp>
        <p:nvSpPr>
          <p:cNvPr id="4" name="Slide Number Placeholder 3"/>
          <p:cNvSpPr>
            <a:spLocks noGrp="1"/>
          </p:cNvSpPr>
          <p:nvPr>
            <p:ph type="sldNum" sz="quarter" idx="5"/>
          </p:nvPr>
        </p:nvSpPr>
        <p:spPr/>
        <p:txBody>
          <a:bodyPr/>
          <a:lstStyle/>
          <a:p>
            <a:fld id="{FD84FBD3-ADD3-4597-895E-87822FA564B2}" type="slidenum">
              <a:rPr lang="en-US" smtClean="0"/>
              <a:t>159</a:t>
            </a:fld>
            <a:endParaRPr lang="en-US"/>
          </a:p>
        </p:txBody>
      </p:sp>
    </p:spTree>
    <p:extLst>
      <p:ext uri="{BB962C8B-B14F-4D97-AF65-F5344CB8AC3E}">
        <p14:creationId xmlns:p14="http://schemas.microsoft.com/office/powerpoint/2010/main" val="72185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br>
              <a:rPr lang="en-US" b="1" dirty="0"/>
            </a:b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a:t>
            </a:fld>
            <a:endParaRPr/>
          </a:p>
        </p:txBody>
      </p:sp>
    </p:spTree>
    <p:extLst>
      <p:ext uri="{BB962C8B-B14F-4D97-AF65-F5344CB8AC3E}">
        <p14:creationId xmlns:p14="http://schemas.microsoft.com/office/powerpoint/2010/main" val="339421981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Content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Data-Based</a:t>
            </a:r>
            <a:r>
              <a:rPr lang="en-US" sz="1200" b="0" i="0" u="none" strike="noStrike" cap="none" baseline="0" dirty="0">
                <a:solidFill>
                  <a:schemeClr val="dk1"/>
                </a:solidFill>
                <a:latin typeface="Calibri"/>
                <a:ea typeface="Calibri"/>
                <a:cs typeface="Calibri"/>
                <a:sym typeface="Calibri"/>
              </a:rPr>
              <a:t> Decision Making is part of the Foundations.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DBDM, let’s take a few minutes to review the DCI Content Framework graphic, looking specifically at where DBDM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r>
              <a:rPr lang="en-US" sz="1200" b="0" i="0" u="none" strike="noStrike" cap="none" baseline="0" dirty="0">
                <a:solidFill>
                  <a:schemeClr val="dk1"/>
                </a:solidFill>
                <a:latin typeface="Calibri"/>
                <a:ea typeface="Calibri"/>
                <a:cs typeface="Calibri"/>
                <a:sym typeface="Calibri"/>
              </a:rPr>
              <a:t>Effective Teaching and Learning Practices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Expectations &amp; Rules;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Procedures &amp; Routines;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Encouraging 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Discouraging Unexpected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Active Supervision;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Opportunities to Respond;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Activity Sequencing &amp; Choice;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Adjusting Task Difficulty</a:t>
            </a:r>
            <a:r>
              <a:rPr lang="en-US" sz="1200" b="0" i="0" u="none" strike="noStrike" cap="none" baseline="0" dirty="0">
                <a:solidFill>
                  <a:schemeClr val="dk1"/>
                </a:solidFill>
                <a:latin typeface="Calibri"/>
                <a:ea typeface="Calibri"/>
                <a:cs typeface="Calibri"/>
                <a:sym typeface="Calibri"/>
              </a:rPr>
              <a:t>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(2018). Missouri model districts framework: Blueprint for district and building leadership, second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50404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br>
              <a:rPr lang="en-US" b="1" dirty="0"/>
            </a:b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161</a:t>
            </a:fld>
            <a:endParaRPr/>
          </a:p>
        </p:txBody>
      </p:sp>
    </p:spTree>
    <p:extLst>
      <p:ext uri="{BB962C8B-B14F-4D97-AF65-F5344CB8AC3E}">
        <p14:creationId xmlns:p14="http://schemas.microsoft.com/office/powerpoint/2010/main" val="16647510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endParaRPr lang="en-US" b="1" dirty="0"/>
          </a:p>
          <a:p>
            <a:pPr marL="0" lvl="0" indent="0" algn="l" rtl="0">
              <a:spcBef>
                <a:spcPts val="360"/>
              </a:spcBef>
              <a:spcAft>
                <a:spcPts val="0"/>
              </a:spcAft>
              <a:buNone/>
            </a:pPr>
            <a:r>
              <a:rPr lang="en-US" b="1" dirty="0"/>
              <a:t>To Know/To Say: </a:t>
            </a:r>
            <a:r>
              <a:rPr lang="en-US" b="0" baseline="0" dirty="0"/>
              <a:t>Data-based decision making aligns with 5 of the </a:t>
            </a:r>
            <a:r>
              <a:rPr lang="en-US" b="0" dirty="0"/>
              <a:t>9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r>
              <a:rPr lang="en-US" sz="1200" b="1" kern="1200" dirty="0">
                <a:solidFill>
                  <a:schemeClr val="tx1"/>
                </a:solidFill>
                <a:effectLst/>
                <a:latin typeface="+mn-lt"/>
                <a:ea typeface="+mn-ea"/>
                <a:cs typeface="+mn-cs"/>
              </a:rPr>
              <a:t>Standard #5 Positive Classroom Environment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teacher uses an understanding of individual/group motivation and behavior to create a learning environment that encourages active engagement in learning, positive social interaction, and self-motivation.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SB 291 Section 161.380.2 (3) The teacher is prepared and knowledgeable of the content and effectively maintains students’ on-task behavior; (5) The teacher keeps current on instructional knowledge and seeks and explores changes in teaching behaviors that will improve student performance.]</a:t>
            </a:r>
            <a:endParaRPr lang="en-US" sz="1200" kern="1200" dirty="0">
              <a:solidFill>
                <a:schemeClr val="tx1"/>
              </a:solidFill>
              <a:effectLst/>
              <a:latin typeface="+mn-lt"/>
              <a:ea typeface="+mn-ea"/>
              <a:cs typeface="+mn-cs"/>
            </a:endParaRP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162</a:t>
            </a:fld>
            <a:endParaRPr/>
          </a:p>
        </p:txBody>
      </p:sp>
    </p:spTree>
    <p:extLst>
      <p:ext uri="{BB962C8B-B14F-4D97-AF65-F5344CB8AC3E}">
        <p14:creationId xmlns:p14="http://schemas.microsoft.com/office/powerpoint/2010/main" val="162133033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Missouri </a:t>
            </a:r>
            <a:r>
              <a:rPr lang="en-US" sz="1200" b="0" dirty="0"/>
              <a:t>DESE has developed a practice profile to guide teams as they develop DBDM, and to assist them in a self-reflective process whereby they can evaluate their level of proficiency, and identify next steps toward continuous improvement. The Practice Profile is divided into Essential Functions, Proficiency levels, and criterial that define the essential function at each proficiency level.</a:t>
            </a:r>
          </a:p>
          <a:p>
            <a:pPr marL="0" marR="0" lvl="0" indent="0" algn="l" rtl="0">
              <a:spcBef>
                <a:spcPts val="0"/>
              </a:spcBef>
              <a:spcAft>
                <a:spcPts val="0"/>
              </a:spcAft>
              <a:buSzPct val="25000"/>
              <a:buNone/>
            </a:pPr>
            <a:endParaRPr lang="en-US" sz="1200" b="0" dirty="0"/>
          </a:p>
          <a:p>
            <a:pPr marL="0" marR="0" lvl="0" indent="0" algn="l" rtl="0">
              <a:spcBef>
                <a:spcPts val="0"/>
              </a:spcBef>
              <a:spcAft>
                <a:spcPts val="0"/>
              </a:spcAft>
              <a:buSzPct val="25000"/>
              <a:buNone/>
            </a:pPr>
            <a:r>
              <a:rPr lang="en-US" sz="1200" b="0" dirty="0"/>
              <a:t>Practice Profiles are designed to assist teams to implement the evidence based practice, and to self-reflect on the quality of this implementation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08502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notice </a:t>
            </a:r>
            <a:r>
              <a:rPr lang="en-US" dirty="0"/>
              <a:t>that the Essential Functions of the Practice Profile are directly aligned with the questions that every DBDM process must address, as well as the steps of the GAINS decision-making framework.</a:t>
            </a:r>
          </a:p>
        </p:txBody>
      </p:sp>
      <p:sp>
        <p:nvSpPr>
          <p:cNvPr id="4" name="Slide Number Placeholder 3"/>
          <p:cNvSpPr>
            <a:spLocks noGrp="1"/>
          </p:cNvSpPr>
          <p:nvPr>
            <p:ph type="sldNum" sz="quarter" idx="5"/>
          </p:nvPr>
        </p:nvSpPr>
        <p:spPr/>
        <p:txBody>
          <a:bodyPr/>
          <a:lstStyle/>
          <a:p>
            <a:fld id="{2B9A0BA7-EE66-441A-A368-1348696CA67F}" type="slidenum">
              <a:rPr lang="en-US" smtClean="0"/>
              <a:t>164</a:t>
            </a:fld>
            <a:endParaRPr lang="en-US"/>
          </a:p>
        </p:txBody>
      </p:sp>
    </p:spTree>
    <p:extLst>
      <p:ext uri="{BB962C8B-B14F-4D97-AF65-F5344CB8AC3E}">
        <p14:creationId xmlns:p14="http://schemas.microsoft.com/office/powerpoint/2010/main" val="232429404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165</a:t>
            </a:fld>
            <a:endParaRPr lang="en-US"/>
          </a:p>
        </p:txBody>
      </p:sp>
    </p:spTree>
    <p:extLst>
      <p:ext uri="{BB962C8B-B14F-4D97-AF65-F5344CB8AC3E}">
        <p14:creationId xmlns:p14="http://schemas.microsoft.com/office/powerpoint/2010/main" val="330152878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A grade or content alike collaborative team analyzes academic data and behavioral data using a data based decision making process to </a:t>
            </a:r>
            <a:r>
              <a:rPr lang="en-US" sz="1200" b="0" i="1" u="none" strike="noStrike" cap="none" dirty="0">
                <a:solidFill>
                  <a:schemeClr val="dk1"/>
                </a:solidFill>
                <a:latin typeface="+mn-lt"/>
                <a:ea typeface="Calibri"/>
                <a:cs typeface="Calibri"/>
                <a:sym typeface="Calibri"/>
              </a:rPr>
              <a:t>differentiate instruction</a:t>
            </a:r>
            <a:r>
              <a:rPr lang="en-US" sz="1200" b="0" i="0" u="none" strike="noStrike" cap="none" dirty="0">
                <a:solidFill>
                  <a:schemeClr val="dk1"/>
                </a:solidFill>
                <a:latin typeface="+mn-lt"/>
                <a:ea typeface="Calibri"/>
                <a:cs typeface="Calibri"/>
                <a:sym typeface="Calibri"/>
              </a:rPr>
              <a:t> in ways that improve both academic and behavioral outcomes for students. Academic data often includes data from common formative assessments, but can also include summative and benchmark data. Behavioral data most likely will include classroom managed or minor behavior data, but can also include office discipline referral data. It should be noted that this data is </a:t>
            </a:r>
            <a:r>
              <a:rPr lang="en-US" sz="1200" b="1" i="1" u="none" strike="noStrike" cap="none" dirty="0">
                <a:solidFill>
                  <a:schemeClr val="dk1"/>
                </a:solidFill>
                <a:latin typeface="+mn-lt"/>
                <a:ea typeface="Calibri"/>
                <a:cs typeface="Calibri"/>
                <a:sym typeface="Calibri"/>
              </a:rPr>
              <a:t>not</a:t>
            </a:r>
            <a:r>
              <a:rPr lang="en-US" sz="1200" b="0" i="0" u="none" strike="noStrike" cap="none" dirty="0">
                <a:solidFill>
                  <a:schemeClr val="dk1"/>
                </a:solidFill>
                <a:latin typeface="+mn-lt"/>
                <a:ea typeface="Calibri"/>
                <a:cs typeface="Calibri"/>
                <a:sym typeface="Calibri"/>
              </a:rPr>
              <a:t> intended to provide Tier 2 or Tier 3 academic or behavioral Interventions and supports. Rather, it is to inform differentiation at the Tier 1, universal level. In other words, teams use this information to differentiate instruction for </a:t>
            </a:r>
            <a:r>
              <a:rPr lang="en-US" sz="1200" b="0" i="1" u="none" strike="noStrike" cap="none" dirty="0">
                <a:solidFill>
                  <a:schemeClr val="dk1"/>
                </a:solidFill>
                <a:latin typeface="+mn-lt"/>
                <a:ea typeface="Calibri"/>
                <a:cs typeface="Calibri"/>
                <a:sym typeface="Calibri"/>
              </a:rPr>
              <a:t>all</a:t>
            </a:r>
            <a:r>
              <a:rPr lang="en-US" sz="1200" b="0" i="0" u="none" strike="noStrike" cap="none" dirty="0">
                <a:solidFill>
                  <a:schemeClr val="dk1"/>
                </a:solidFill>
                <a:latin typeface="+mn-lt"/>
                <a:ea typeface="Calibri"/>
                <a:cs typeface="Calibri"/>
                <a:sym typeface="Calibri"/>
              </a:rPr>
              <a:t> students!</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166</a:t>
            </a:fld>
            <a:endParaRPr lang="en-US"/>
          </a:p>
        </p:txBody>
      </p:sp>
    </p:spTree>
    <p:extLst>
      <p:ext uri="{BB962C8B-B14F-4D97-AF65-F5344CB8AC3E}">
        <p14:creationId xmlns:p14="http://schemas.microsoft.com/office/powerpoint/2010/main" val="421893172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Before we get started, let’s review some of the things that must be in place before a collaborative data team can integrate academic and behavior data in decision making. First, collaborative teams must be established, they should be meeting regularly, and they should have good team systems and procedures in place to ensure efficient and effective meetings. In addition, the teams must select or create quality assessments that are designed to differentiate knowledge or skill gaps in students. Furthermore, there must be systems in place to collect and report classroom managed behavior and related contextual information (what, where, when, and who); finally, there needs to be systems in place to collect and report office managed behavior and related contextual information (what, where, when and who).</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167</a:t>
            </a:fld>
            <a:endParaRPr lang="en-US"/>
          </a:p>
        </p:txBody>
      </p:sp>
    </p:spTree>
    <p:extLst>
      <p:ext uri="{BB962C8B-B14F-4D97-AF65-F5344CB8AC3E}">
        <p14:creationId xmlns:p14="http://schemas.microsoft.com/office/powerpoint/2010/main" val="364463409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We are offering two options for incorporating academic and behavior data into your collaborative team data cycles. The first is to address academic and behavior data cycles, separately, on alternating dates. Due to the interrelatedness of academic and behavior problems, this is probably not ideal. However, it may be easier for a team to address behavior and academic problems separately until they are fluent in the DBDM process. We will focus on how a collaborative data team can make decisions based on classroom managed behavior data. Academic data cycles are addressed elsewhere in the MO DESE VLP.</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The other option is to review behavior and academic data concurrently. In this case, you will look for patterns between your academic and behavior data, and select strategies based, accordingly.</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The following slides are grouped into sections based on whether your team wants to focus solely on behavior or to integrate academic and behavior data. Select the slide deck that best address your needs.</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168</a:t>
            </a:fld>
            <a:endParaRPr lang="en-US"/>
          </a:p>
        </p:txBody>
      </p:sp>
    </p:spTree>
    <p:extLst>
      <p:ext uri="{BB962C8B-B14F-4D97-AF65-F5344CB8AC3E}">
        <p14:creationId xmlns:p14="http://schemas.microsoft.com/office/powerpoint/2010/main" val="205400134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This slide deck is the first of two options for incorporating behavior data into you collaborative team DBDM cycle. In this option, teams analyze and make decisions on behavior data and academic data, separately. This lesson focuses on analyzing behavior data. You can find more information about data-based decision-making around academic assessment data on the DESE VLP or the MO </a:t>
            </a:r>
            <a:r>
              <a:rPr lang="en-US" sz="1200" b="0" i="0" u="none" strike="noStrike" cap="none" dirty="0" err="1">
                <a:solidFill>
                  <a:schemeClr val="dk1"/>
                </a:solidFill>
                <a:latin typeface="+mn-lt"/>
                <a:ea typeface="Calibri"/>
                <a:cs typeface="Calibri"/>
                <a:sym typeface="Calibri"/>
              </a:rPr>
              <a:t>EduSail</a:t>
            </a:r>
            <a:r>
              <a:rPr lang="en-US" sz="1200" b="0" i="0" u="none" strike="noStrike" cap="none" dirty="0">
                <a:solidFill>
                  <a:schemeClr val="dk1"/>
                </a:solidFill>
                <a:latin typeface="+mn-lt"/>
                <a:ea typeface="Calibri"/>
                <a:cs typeface="Calibri"/>
                <a:sym typeface="Calibri"/>
              </a:rPr>
              <a:t> Website.</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169</a:t>
            </a:fld>
            <a:endParaRPr lang="en-US"/>
          </a:p>
        </p:txBody>
      </p:sp>
    </p:spTree>
    <p:extLst>
      <p:ext uri="{BB962C8B-B14F-4D97-AF65-F5344CB8AC3E}">
        <p14:creationId xmlns:p14="http://schemas.microsoft.com/office/powerpoint/2010/main" val="295015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endParaRPr lang="en-US" b="1" dirty="0"/>
          </a:p>
          <a:p>
            <a:pPr marL="0" lvl="0" indent="0" algn="l" rtl="0">
              <a:spcBef>
                <a:spcPts val="360"/>
              </a:spcBef>
              <a:spcAft>
                <a:spcPts val="0"/>
              </a:spcAft>
              <a:buNone/>
            </a:pPr>
            <a:r>
              <a:rPr lang="en-US" b="1" dirty="0"/>
              <a:t>To Know/To Say: </a:t>
            </a:r>
            <a:r>
              <a:rPr lang="en-US" b="0" baseline="0" dirty="0"/>
              <a:t>Data-based decision making aligns with 5 of the </a:t>
            </a:r>
            <a:r>
              <a:rPr lang="en-US" b="0" dirty="0"/>
              <a:t>9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r>
              <a:rPr lang="en-US" sz="1200" b="1" kern="1200" dirty="0">
                <a:solidFill>
                  <a:schemeClr val="tx1"/>
                </a:solidFill>
                <a:effectLst/>
                <a:latin typeface="+mn-lt"/>
                <a:ea typeface="+mn-ea"/>
                <a:cs typeface="+mn-cs"/>
              </a:rPr>
              <a:t>Standard #5 Positive Classroom Environment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teacher uses an understanding of individual/group motivation and behavior to create a learning environment that encourages active engagement in learning, positive social interaction, and self-motivation.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SB 291 Section 161.380.2 (3) The teacher is prepared and knowledgeable of the content and effectively maintains students’ on-task behavior; (5) The teacher keeps current on instructional knowledge and seeks and explores changes in teaching behaviors that will improve student performance.]</a:t>
            </a:r>
            <a:endParaRPr lang="en-US" sz="1200" kern="1200" dirty="0">
              <a:solidFill>
                <a:schemeClr val="tx1"/>
              </a:solidFill>
              <a:effectLst/>
              <a:latin typeface="+mn-lt"/>
              <a:ea typeface="+mn-ea"/>
              <a:cs typeface="+mn-cs"/>
            </a:endParaRP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17</a:t>
            </a:fld>
            <a:endParaRPr/>
          </a:p>
        </p:txBody>
      </p:sp>
    </p:spTree>
    <p:extLst>
      <p:ext uri="{BB962C8B-B14F-4D97-AF65-F5344CB8AC3E}">
        <p14:creationId xmlns:p14="http://schemas.microsoft.com/office/powerpoint/2010/main" val="219926862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first essential function, </a:t>
            </a:r>
            <a:r>
              <a:rPr lang="en-US" dirty="0"/>
              <a:t>Educators establish collaborative process for collecting data aligns with the </a:t>
            </a:r>
            <a:r>
              <a:rPr lang="en-US" sz="1200" b="0" i="0" u="none" strike="noStrike" cap="none" dirty="0">
                <a:solidFill>
                  <a:schemeClr val="dk1"/>
                </a:solidFill>
                <a:latin typeface="+mn-lt"/>
                <a:ea typeface="Calibri"/>
                <a:cs typeface="Calibri"/>
                <a:sym typeface="Calibri"/>
              </a:rPr>
              <a:t>first component of the GAINS decision-making framework is to “gather”. This refers to gathering as a team, and gathering data relevant to the question that you are trying to answer. </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170</a:t>
            </a:fld>
            <a:endParaRPr lang="en-US"/>
          </a:p>
        </p:txBody>
      </p:sp>
    </p:spTree>
    <p:extLst>
      <p:ext uri="{BB962C8B-B14F-4D97-AF65-F5344CB8AC3E}">
        <p14:creationId xmlns:p14="http://schemas.microsoft.com/office/powerpoint/2010/main" val="7988852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Option 1 involves “gathering” to DBDM around academic and behavior data, separately. Conducting separate academic and behavior data cycles is probably easier for a team that is new to collaborative teaming and DBDM. It also has the advantage of allowing a team to start with either academic or behavior data and layering in the other as the team gains proficiency in working with data.</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The MU Center for Positive Behavior Support provided the following suggested schedule for collaborative data teaming around academic and behavior data for a one month cycle:</a:t>
            </a:r>
          </a:p>
          <a:p>
            <a:endParaRPr lang="en-US" sz="1200" b="0" i="0" u="none" strike="noStrike" cap="none" dirty="0">
              <a:solidFill>
                <a:schemeClr val="dk1"/>
              </a:solidFill>
              <a:latin typeface="+mn-lt"/>
              <a:ea typeface="Calibri"/>
              <a:cs typeface="Calibri"/>
              <a:sym typeface="Calibri"/>
            </a:endParaRPr>
          </a:p>
          <a:p>
            <a:pPr lvl="1"/>
            <a:r>
              <a:rPr lang="en-US" dirty="0"/>
              <a:t>Week 1: DBDM/Instructional Plan over CFA data</a:t>
            </a:r>
          </a:p>
          <a:p>
            <a:pPr lvl="1"/>
            <a:r>
              <a:rPr lang="en-US" dirty="0"/>
              <a:t>Week 2: DBDM/Solution Plan over Behavior Data</a:t>
            </a:r>
          </a:p>
          <a:p>
            <a:pPr lvl="1"/>
            <a:r>
              <a:rPr lang="en-US" dirty="0"/>
              <a:t>Week 3: Monitoring Meeting over Instructional Plan</a:t>
            </a:r>
          </a:p>
          <a:p>
            <a:pPr lvl="1"/>
            <a:r>
              <a:rPr lang="en-US" dirty="0"/>
              <a:t>Week 4: Monitoring Meeting over Behavioral Plan</a:t>
            </a:r>
          </a:p>
          <a:p>
            <a:r>
              <a:rPr lang="en-US" sz="1200" b="0" i="0" u="none" strike="noStrike" cap="none" dirty="0">
                <a:solidFill>
                  <a:schemeClr val="dk1"/>
                </a:solidFill>
                <a:latin typeface="+mn-lt"/>
                <a:ea typeface="Calibri"/>
                <a:cs typeface="Calibri"/>
                <a:sym typeface="Calibri"/>
              </a:rPr>
              <a:t> </a:t>
            </a:r>
          </a:p>
          <a:p>
            <a:r>
              <a:rPr lang="en-US" sz="1200" b="0" i="0" u="none" strike="noStrike" cap="none" dirty="0">
                <a:solidFill>
                  <a:schemeClr val="dk1"/>
                </a:solidFill>
                <a:latin typeface="+mn-lt"/>
                <a:cs typeface="Calibri"/>
                <a:sym typeface="Calibri"/>
              </a:rPr>
              <a:t>This remainder of this lesson will focus on the behavior data cycles. For more information about academic DBDM, refer to the DESE VLP.</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171</a:t>
            </a:fld>
            <a:endParaRPr lang="en-US"/>
          </a:p>
        </p:txBody>
      </p:sp>
    </p:spTree>
    <p:extLst>
      <p:ext uri="{BB962C8B-B14F-4D97-AF65-F5344CB8AC3E}">
        <p14:creationId xmlns:p14="http://schemas.microsoft.com/office/powerpoint/2010/main" val="424908252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Each collaborative team serves a number of students in common, and focus on specific classes. Your team will be making a decision based on behaviors that occur when students are in the classes around which you are meeting. Therefore, you will want to collect data on classroom managed, minor unexpected behaviors, and related contextual information, associated with the classes that you are data teaming around. In addition, you will be more effective if you analyze behavior from the current data cycle (say, the last month), and compare this with the data from the previous data cycle.  This allows you to chart progress, but prevents current problems from being obscured by data around problems that the team has already solved. For example, say you had a large number of </a:t>
            </a:r>
            <a:r>
              <a:rPr lang="en-US" sz="1200" b="0" i="0" u="none" strike="noStrike" cap="none" dirty="0" err="1">
                <a:solidFill>
                  <a:schemeClr val="dk1"/>
                </a:solidFill>
                <a:latin typeface="+mn-lt"/>
                <a:ea typeface="Calibri"/>
                <a:cs typeface="Calibri"/>
                <a:sym typeface="Calibri"/>
              </a:rPr>
              <a:t>tardies</a:t>
            </a:r>
            <a:r>
              <a:rPr lang="en-US" sz="1200" b="0" i="0" u="none" strike="noStrike" cap="none" dirty="0">
                <a:solidFill>
                  <a:schemeClr val="dk1"/>
                </a:solidFill>
                <a:latin typeface="+mn-lt"/>
                <a:ea typeface="Calibri"/>
                <a:cs typeface="Calibri"/>
                <a:sym typeface="Calibri"/>
              </a:rPr>
              <a:t> early in the Fall. The team met and addressed the problem. But in the spring, if they chose to review cumulative data as opposed to data from the last data cycle, </a:t>
            </a:r>
            <a:r>
              <a:rPr lang="en-US" sz="1200" b="0" i="0" u="none" strike="noStrike" cap="none" dirty="0" err="1">
                <a:solidFill>
                  <a:schemeClr val="dk1"/>
                </a:solidFill>
                <a:latin typeface="+mn-lt"/>
                <a:ea typeface="Calibri"/>
                <a:cs typeface="Calibri"/>
                <a:sym typeface="Calibri"/>
              </a:rPr>
              <a:t>tardies</a:t>
            </a:r>
            <a:r>
              <a:rPr lang="en-US" sz="1200" b="0" i="0" u="none" strike="noStrike" cap="none" dirty="0">
                <a:solidFill>
                  <a:schemeClr val="dk1"/>
                </a:solidFill>
                <a:latin typeface="+mn-lt"/>
                <a:ea typeface="Calibri"/>
                <a:cs typeface="Calibri"/>
                <a:sym typeface="Calibri"/>
              </a:rPr>
              <a:t> may continue to show as the most frequently occurring problem behavior!</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172</a:t>
            </a:fld>
            <a:endParaRPr lang="en-US"/>
          </a:p>
        </p:txBody>
      </p:sp>
    </p:spTree>
    <p:extLst>
      <p:ext uri="{BB962C8B-B14F-4D97-AF65-F5344CB8AC3E}">
        <p14:creationId xmlns:p14="http://schemas.microsoft.com/office/powerpoint/2010/main" val="32814992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Behavior is functionally related to the learning environment. As such, it is helpful to gather some information about the context of the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The basic information we need answer the questions what, where, when and who.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Frequency of incidents by type of behavior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Frequency of incidents by 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Frequency of incidents by time of day/activity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Frequency of incidents by student subgroups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Possible root cause of the unexpected behavior</a:t>
            </a:r>
          </a:p>
        </p:txBody>
      </p:sp>
      <p:sp>
        <p:nvSpPr>
          <p:cNvPr id="4" name="Slide Number Placeholder 3"/>
          <p:cNvSpPr>
            <a:spLocks noGrp="1"/>
          </p:cNvSpPr>
          <p:nvPr>
            <p:ph type="sldNum" sz="quarter" idx="10"/>
          </p:nvPr>
        </p:nvSpPr>
        <p:spPr/>
        <p:txBody>
          <a:bodyPr/>
          <a:lstStyle/>
          <a:p>
            <a:fld id="{E7DF745B-8FF0-4A4F-96A2-FDC20D23E714}" type="slidenum">
              <a:rPr lang="en-US" smtClean="0"/>
              <a:t>173</a:t>
            </a:fld>
            <a:endParaRPr lang="en-US"/>
          </a:p>
        </p:txBody>
      </p:sp>
    </p:spTree>
    <p:extLst>
      <p:ext uri="{BB962C8B-B14F-4D97-AF65-F5344CB8AC3E}">
        <p14:creationId xmlns:p14="http://schemas.microsoft.com/office/powerpoint/2010/main" val="132227680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To have the data when you need it, you need to collect it as you go. The form on the slide gives an example of a classroom managed behavior log that is fairly easy to use. Notice that it collects information on who (the student), what (the behavior), where (the location), when (date and time) and why (consequence and possible function). Regardless of the method of data collection, you cannot record every time a student engages in a minor behavior. The team will need to establish and practice a clear decision rule regarding when a classroom managed minor behavior is serious or disruptive enough to warrant recording. More information about how to efficiently collect data on classroom managed/minor behaviors can be found in the “Discouraging Unexpected Behavior” PLM on the VLP. Or, visit the pbismissouri.org website.</a:t>
            </a:r>
            <a:endParaRPr lang="en-US" dirty="0"/>
          </a:p>
        </p:txBody>
      </p:sp>
      <p:sp>
        <p:nvSpPr>
          <p:cNvPr id="4" name="Slide Number Placeholder 3"/>
          <p:cNvSpPr>
            <a:spLocks noGrp="1"/>
          </p:cNvSpPr>
          <p:nvPr>
            <p:ph type="sldNum" sz="quarter" idx="5"/>
          </p:nvPr>
        </p:nvSpPr>
        <p:spPr/>
        <p:txBody>
          <a:bodyPr/>
          <a:lstStyle/>
          <a:p>
            <a:fld id="{FD84FBD3-ADD3-4597-895E-87822FA564B2}" type="slidenum">
              <a:rPr lang="en-US" smtClean="0"/>
              <a:t>174</a:t>
            </a:fld>
            <a:endParaRPr lang="en-US"/>
          </a:p>
        </p:txBody>
      </p:sp>
    </p:spTree>
    <p:extLst>
      <p:ext uri="{BB962C8B-B14F-4D97-AF65-F5344CB8AC3E}">
        <p14:creationId xmlns:p14="http://schemas.microsoft.com/office/powerpoint/2010/main" val="167695738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Take a moment to turn to your team and make sure that you have systems in place to collect staff managed/minor unexpected behaviors.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175</a:t>
            </a:fld>
            <a:endParaRPr lang="en-US"/>
          </a:p>
        </p:txBody>
      </p:sp>
    </p:spTree>
    <p:extLst>
      <p:ext uri="{BB962C8B-B14F-4D97-AF65-F5344CB8AC3E}">
        <p14:creationId xmlns:p14="http://schemas.microsoft.com/office/powerpoint/2010/main" val="337580955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essential function, </a:t>
            </a:r>
            <a:r>
              <a:rPr lang="en-US" sz="1200" b="0" i="1" u="none" strike="noStrike" cap="none" dirty="0">
                <a:solidFill>
                  <a:schemeClr val="dk1"/>
                </a:solidFill>
                <a:latin typeface="+mn-lt"/>
                <a:ea typeface="Calibri"/>
                <a:cs typeface="Calibri"/>
                <a:sym typeface="Calibri"/>
              </a:rPr>
              <a:t>Educators implement a process for examining and interpreting data</a:t>
            </a:r>
            <a:r>
              <a:rPr lang="en-US" sz="1200" b="0" i="0" u="none" strike="noStrike" cap="none" dirty="0">
                <a:solidFill>
                  <a:schemeClr val="dk1"/>
                </a:solidFill>
                <a:latin typeface="+mn-lt"/>
                <a:ea typeface="Calibri"/>
                <a:cs typeface="Calibri"/>
                <a:sym typeface="Calibri"/>
              </a:rPr>
              <a:t>, corresponds to the second component of GAINS: </a:t>
            </a:r>
            <a:r>
              <a:rPr lang="en-US" sz="1200" b="0" i="1" u="none" strike="noStrike" cap="none" dirty="0">
                <a:solidFill>
                  <a:schemeClr val="dk1"/>
                </a:solidFill>
                <a:latin typeface="+mn-lt"/>
                <a:ea typeface="Calibri"/>
                <a:cs typeface="Calibri"/>
                <a:sym typeface="Calibri"/>
              </a:rPr>
              <a:t>Analyze</a:t>
            </a:r>
            <a:r>
              <a:rPr lang="en-US" sz="1200" b="0" i="0" u="none" strike="noStrike" cap="none" dirty="0">
                <a:solidFill>
                  <a:schemeClr val="dk1"/>
                </a:solidFill>
                <a:latin typeface="+mn-lt"/>
                <a:ea typeface="Calibri"/>
                <a:cs typeface="Calibri"/>
                <a:sym typeface="Calibri"/>
              </a:rPr>
              <a:t>. This essential function involves two parts: reviewing data to select a problem to solve, and digging into the data related to this problem in order to determine a possible root cause.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176</a:t>
            </a:fld>
            <a:endParaRPr lang="en-US"/>
          </a:p>
        </p:txBody>
      </p:sp>
    </p:spTree>
    <p:extLst>
      <p:ext uri="{BB962C8B-B14F-4D97-AF65-F5344CB8AC3E}">
        <p14:creationId xmlns:p14="http://schemas.microsoft.com/office/powerpoint/2010/main" val="12211879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We are recommending that you select a problem from the following categories:</a:t>
            </a:r>
          </a:p>
          <a:p>
            <a:endParaRPr lang="en-US" sz="1200" b="0" i="0" u="none" strike="noStrike" cap="none" dirty="0">
              <a:solidFill>
                <a:schemeClr val="dk1"/>
              </a:solidFill>
              <a:latin typeface="+mn-lt"/>
              <a:cs typeface="Calibri"/>
              <a:sym typeface="Calibri"/>
            </a:endParaRP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Most frequent </a:t>
            </a:r>
            <a:r>
              <a:rPr lang="en-US" sz="1200" b="0" i="1" u="none" strike="noStrike" cap="none" dirty="0">
                <a:solidFill>
                  <a:schemeClr val="dk1"/>
                </a:solidFill>
                <a:latin typeface="+mn-lt"/>
                <a:cs typeface="Calibri"/>
                <a:sym typeface="Calibri"/>
              </a:rPr>
              <a:t>behavior</a:t>
            </a:r>
            <a:r>
              <a:rPr lang="en-US" sz="1200" b="0" i="0" u="none" strike="noStrike" cap="none" dirty="0">
                <a:solidFill>
                  <a:schemeClr val="dk1"/>
                </a:solidFill>
                <a:latin typeface="+mn-lt"/>
                <a:cs typeface="Calibri"/>
                <a:sym typeface="Calibri"/>
              </a:rPr>
              <a:t>, or</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The </a:t>
            </a:r>
            <a:r>
              <a:rPr lang="en-US" sz="1200" b="0" i="1" u="none" strike="noStrike" cap="none" dirty="0">
                <a:solidFill>
                  <a:schemeClr val="dk1"/>
                </a:solidFill>
                <a:latin typeface="+mn-lt"/>
                <a:cs typeface="Calibri"/>
                <a:sym typeface="Calibri"/>
              </a:rPr>
              <a:t>location</a:t>
            </a:r>
            <a:r>
              <a:rPr lang="en-US" sz="1200" b="0" i="0" u="none" strike="noStrike" cap="none" dirty="0">
                <a:solidFill>
                  <a:schemeClr val="dk1"/>
                </a:solidFill>
                <a:latin typeface="+mn-lt"/>
                <a:cs typeface="Calibri"/>
                <a:sym typeface="Calibri"/>
              </a:rPr>
              <a:t> where unexpected behaviors tend to occur, or</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The time of day/activity during which most unexpected behaviors occur, or</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Or the student group that is engaged in most unexpected behaviors</a:t>
            </a:r>
          </a:p>
          <a:p>
            <a:pPr marL="0" indent="0">
              <a:buFont typeface="Arial" panose="020B0604020202020204" pitchFamily="34" charset="0"/>
              <a:buNone/>
            </a:pPr>
            <a:endParaRPr lang="en-US" sz="1200" b="0" i="0" u="none" strike="noStrike" cap="none" dirty="0">
              <a:solidFill>
                <a:schemeClr val="dk1"/>
              </a:solidFill>
              <a:latin typeface="+mn-lt"/>
              <a:cs typeface="Calibri"/>
              <a:sym typeface="Calibri"/>
            </a:endParaRPr>
          </a:p>
          <a:p>
            <a:pPr marL="0" indent="0">
              <a:buFont typeface="Arial" panose="020B0604020202020204" pitchFamily="34" charset="0"/>
              <a:buNone/>
            </a:pPr>
            <a:r>
              <a:rPr lang="en-US" sz="1200" b="0" i="0" u="none" strike="noStrike" cap="none" dirty="0">
                <a:solidFill>
                  <a:schemeClr val="dk1"/>
                </a:solidFill>
                <a:latin typeface="+mn-lt"/>
                <a:cs typeface="Calibri"/>
                <a:sym typeface="Calibri"/>
              </a:rPr>
              <a:t>Activity may be more helpful than time of day. Use time of day to help you to identify common activities that students are engaged in in different classes. For example, a high school team may notice several times throughout the day when they experience increases in unexpected behaviors. A closer analysis shows that these times correspond with independent seat work. </a:t>
            </a:r>
          </a:p>
          <a:p>
            <a:pPr marL="0" indent="0">
              <a:buFont typeface="Arial" panose="020B0604020202020204" pitchFamily="34" charset="0"/>
              <a:buNone/>
            </a:pPr>
            <a:endParaRPr lang="en-US" sz="1200" b="0" i="0" u="none" strike="noStrike" cap="none" dirty="0">
              <a:solidFill>
                <a:schemeClr val="dk1"/>
              </a:solidFill>
              <a:latin typeface="+mn-lt"/>
              <a:cs typeface="Calibri"/>
              <a:sym typeface="Calibri"/>
            </a:endParaRPr>
          </a:p>
          <a:p>
            <a:pPr marL="0" indent="0">
              <a:buFont typeface="Arial" panose="020B0604020202020204" pitchFamily="34" charset="0"/>
              <a:buNone/>
            </a:pPr>
            <a:r>
              <a:rPr lang="en-US" sz="1200" b="0" i="0" u="none" strike="noStrike" cap="none" dirty="0">
                <a:solidFill>
                  <a:schemeClr val="dk1"/>
                </a:solidFill>
                <a:latin typeface="+mn-lt"/>
                <a:cs typeface="Calibri"/>
                <a:sym typeface="Calibri"/>
              </a:rPr>
              <a:t>Also, remember, if you choose to focus on students involved that this is a Universal intervention: focus on a group of students (grade level, demographic group, proficiency group) rather than on individual students who may benefit from targeted or intensive support.</a:t>
            </a:r>
          </a:p>
        </p:txBody>
      </p:sp>
      <p:sp>
        <p:nvSpPr>
          <p:cNvPr id="4" name="Slide Number Placeholder 3"/>
          <p:cNvSpPr>
            <a:spLocks noGrp="1"/>
          </p:cNvSpPr>
          <p:nvPr>
            <p:ph type="sldNum" sz="quarter" idx="10"/>
          </p:nvPr>
        </p:nvSpPr>
        <p:spPr/>
        <p:txBody>
          <a:bodyPr/>
          <a:lstStyle/>
          <a:p>
            <a:fld id="{086B93F8-3D1B-4484-AC07-77EEAE49D9EB}" type="slidenum">
              <a:rPr lang="en-US" smtClean="0"/>
              <a:t>177</a:t>
            </a:fld>
            <a:endParaRPr lang="en-US"/>
          </a:p>
        </p:txBody>
      </p:sp>
    </p:spTree>
    <p:extLst>
      <p:ext uri="{BB962C8B-B14F-4D97-AF65-F5344CB8AC3E}">
        <p14:creationId xmlns:p14="http://schemas.microsoft.com/office/powerpoint/2010/main" val="137034772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When selecting a focus problem to target,</a:t>
            </a:r>
            <a:r>
              <a:rPr lang="en-US" baseline="0" dirty="0"/>
              <a:t> we want to follow Rob Horner’s advice and select a focus that will lead to the biggest change for the least amount of effort. With this in mind, consider how many incidents would be impacted if the problem were solved. </a:t>
            </a:r>
          </a:p>
          <a:p>
            <a:endParaRPr lang="en-US" baseline="0" dirty="0"/>
          </a:p>
          <a:p>
            <a:r>
              <a:rPr lang="en-US" baseline="0" dirty="0"/>
              <a:t>Also, keep in mind that the grade or content area is the unit of analysis. Try to find a problem that cuts across classrooms served by members of the collaborative team, and that involves 10 or more students, as this is indicative of a systems issue. Problems involving fewer than 10 students might be best addressed by referring individual students to the tier 2 or tier 3 team.</a:t>
            </a:r>
          </a:p>
          <a:p>
            <a:endParaRPr lang="en-US" baseline="0" dirty="0"/>
          </a:p>
          <a:p>
            <a:r>
              <a:rPr lang="en-US" baseline="0" dirty="0"/>
              <a:t>Last but far from least, teams should give extra weight to problems that may affect student safety. </a:t>
            </a:r>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178</a:t>
            </a:fld>
            <a:endParaRPr lang="en-US"/>
          </a:p>
        </p:txBody>
      </p:sp>
    </p:spTree>
    <p:extLst>
      <p:ext uri="{BB962C8B-B14F-4D97-AF65-F5344CB8AC3E}">
        <p14:creationId xmlns:p14="http://schemas.microsoft.com/office/powerpoint/2010/main" val="401681755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you have selected a problem on which to focus, it is helpful to further disaggregate by answering the remaining “</a:t>
            </a:r>
            <a:r>
              <a:rPr lang="en-US" sz="1200" b="0" i="1" u="none" strike="noStrike" cap="none" dirty="0">
                <a:solidFill>
                  <a:schemeClr val="dk1"/>
                </a:solidFill>
                <a:latin typeface="+mn-lt"/>
                <a:ea typeface="Calibri"/>
                <a:cs typeface="Calibri"/>
                <a:sym typeface="Calibri"/>
              </a:rPr>
              <a:t>W</a:t>
            </a:r>
            <a:r>
              <a:rPr lang="en-US" sz="1200" b="0" i="0" u="none" strike="noStrike" cap="none" dirty="0">
                <a:solidFill>
                  <a:schemeClr val="dk1"/>
                </a:solidFill>
                <a:latin typeface="+mn-lt"/>
                <a:ea typeface="Calibri"/>
                <a:cs typeface="Calibri"/>
                <a:sym typeface="Calibri"/>
              </a:rPr>
              <a:t>” questions specifically as they relate to the problem you are trying to solve. So, there are 4 questions: What, where, when and who. For example, if the team decides to solve for a specific behavior, say minor disrespect, the team will remove data related to all of the other behaviors, then answer the remaining questions as they relate to disrespect: where is disrespect occurring? When is disrespect occurring, who are the students that are engaging in disrespectful behavior.</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Similarly, if you are solving for problems that are occurring during a specific time or activity, you would separate these out from the incidents involving all other times, then answer the remaining questions for that time/activity (what is the behavior, where is it happening, who is doing it).</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10"/>
          </p:nvPr>
        </p:nvSpPr>
        <p:spPr/>
        <p:txBody>
          <a:bodyPr/>
          <a:lstStyle/>
          <a:p>
            <a:fld id="{086B93F8-3D1B-4484-AC07-77EEAE49D9EB}" type="slidenum">
              <a:rPr lang="en-US" smtClean="0"/>
              <a:t>179</a:t>
            </a:fld>
            <a:endParaRPr lang="en-US"/>
          </a:p>
        </p:txBody>
      </p:sp>
    </p:spTree>
    <p:extLst>
      <p:ext uri="{BB962C8B-B14F-4D97-AF65-F5344CB8AC3E}">
        <p14:creationId xmlns:p14="http://schemas.microsoft.com/office/powerpoint/2010/main" val="190360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 </a:t>
            </a:r>
            <a:r>
              <a:rPr lang="en-US" b="0" dirty="0"/>
              <a:t>This is HO1: The DBDM for Behavior Practice Profile.</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Missouri </a:t>
            </a:r>
            <a:r>
              <a:rPr lang="en-US" sz="1200" b="0" dirty="0"/>
              <a:t>DESE has developed a practice profile to guide teams as they develop DBDM, and to assist them in a self-reflective process whereby they can evaluate their level of proficiency, and identify next steps toward continuous improvement. The Practice Profile is divided into Essential Functions, Proficiency levels, and criterial that define the essential function at each proficiency level.</a:t>
            </a:r>
          </a:p>
          <a:p>
            <a:pPr marL="0" marR="0" lvl="0" indent="0" algn="l" rtl="0">
              <a:spcBef>
                <a:spcPts val="0"/>
              </a:spcBef>
              <a:spcAft>
                <a:spcPts val="0"/>
              </a:spcAft>
              <a:buSzPct val="25000"/>
              <a:buNone/>
            </a:pPr>
            <a:endParaRPr lang="en-US" sz="1200" b="0" dirty="0"/>
          </a:p>
          <a:p>
            <a:pPr marL="0" marR="0" lvl="0" indent="0" algn="l" rtl="0">
              <a:spcBef>
                <a:spcPts val="0"/>
              </a:spcBef>
              <a:spcAft>
                <a:spcPts val="0"/>
              </a:spcAft>
              <a:buSzPct val="25000"/>
              <a:buNone/>
            </a:pPr>
            <a:r>
              <a:rPr lang="en-US" sz="1200" b="0" dirty="0"/>
              <a:t>Practice Profiles are designed to assist teams to implement the evidence based practice, and to self-reflect on the quality of this implementation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944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For example, let’s say the team notices a spike in unexpected behavior between 9:15 and 10:00 AM, corresponding with reading block.</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What is the most frequent problem during reading block?</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Where are incidents occurring during reading block?</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Who are students engaged in behavior incidents during reading block?</a:t>
            </a:r>
            <a:endParaRPr lang="en-US" b="0" dirty="0"/>
          </a:p>
        </p:txBody>
      </p:sp>
      <p:sp>
        <p:nvSpPr>
          <p:cNvPr id="4" name="Slide Number Placeholder 3"/>
          <p:cNvSpPr>
            <a:spLocks noGrp="1"/>
          </p:cNvSpPr>
          <p:nvPr>
            <p:ph type="sldNum" sz="quarter" idx="10"/>
          </p:nvPr>
        </p:nvSpPr>
        <p:spPr/>
        <p:txBody>
          <a:bodyPr/>
          <a:lstStyle/>
          <a:p>
            <a:fld id="{E5E10080-D7FF-4900-A4D7-ACD1E093ADCB}" type="slidenum">
              <a:rPr lang="en-US" smtClean="0"/>
              <a:t>180</a:t>
            </a:fld>
            <a:endParaRPr lang="en-US"/>
          </a:p>
        </p:txBody>
      </p:sp>
    </p:spTree>
    <p:extLst>
      <p:ext uri="{BB962C8B-B14F-4D97-AF65-F5344CB8AC3E}">
        <p14:creationId xmlns:p14="http://schemas.microsoft.com/office/powerpoint/2010/main" val="344083041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So, if we play out the analysis of our example of focusing on minor disruption and count frequencies of minor disruption by location, frequency of minor disruption by time/activity, and students involved in the minor disruption, we might find something like this:</a:t>
            </a:r>
          </a:p>
          <a:p>
            <a:endParaRPr lang="en-US" sz="1200" b="0" i="0" u="none" strike="noStrike" cap="none" dirty="0">
              <a:solidFill>
                <a:schemeClr val="dk1"/>
              </a:solidFill>
              <a:latin typeface="+mn-lt"/>
              <a:cs typeface="Calibri"/>
              <a:sym typeface="Calibri"/>
            </a:endParaRPr>
          </a:p>
          <a:p>
            <a:r>
              <a:rPr lang="en-US" sz="1200" b="0" i="0" u="none" strike="noStrike" cap="none" dirty="0">
                <a:solidFill>
                  <a:schemeClr val="dk1"/>
                </a:solidFill>
                <a:latin typeface="+mn-lt"/>
                <a:cs typeface="Calibri"/>
                <a:sym typeface="Calibri"/>
              </a:rPr>
              <a:t>Minor disruptions are primarily occurring in the classroom</a:t>
            </a:r>
          </a:p>
          <a:p>
            <a:r>
              <a:rPr lang="en-US" sz="1200" b="0" i="0" u="none" strike="noStrike" cap="none" dirty="0">
                <a:solidFill>
                  <a:schemeClr val="dk1"/>
                </a:solidFill>
                <a:latin typeface="+mn-lt"/>
                <a:cs typeface="Calibri"/>
                <a:sym typeface="Calibri"/>
              </a:rPr>
              <a:t>Minor disruptions are primarily occurring during independent reading</a:t>
            </a:r>
          </a:p>
          <a:p>
            <a:r>
              <a:rPr lang="en-US" sz="1200" b="0" i="0" u="none" strike="noStrike" cap="none" dirty="0">
                <a:solidFill>
                  <a:schemeClr val="dk1"/>
                </a:solidFill>
                <a:latin typeface="+mn-lt"/>
                <a:cs typeface="Calibri"/>
                <a:sym typeface="Calibri"/>
              </a:rPr>
              <a:t>The lower two proficiency groups are engaged in most of the minor disruptions.</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181</a:t>
            </a:fld>
            <a:endParaRPr lang="en-US"/>
          </a:p>
        </p:txBody>
      </p:sp>
    </p:spTree>
    <p:extLst>
      <p:ext uri="{BB962C8B-B14F-4D97-AF65-F5344CB8AC3E}">
        <p14:creationId xmlns:p14="http://schemas.microsoft.com/office/powerpoint/2010/main" val="299503336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Have participants work in groups to complete the activity. They can draw the fishbone diagram on chart paper or butcher paper. If they are taking the lesson without their team, they can use HO13 Fishbone handout.</a:t>
            </a:r>
            <a:endParaRPr lang="en-US" b="1" dirty="0"/>
          </a:p>
          <a:p>
            <a:r>
              <a:rPr lang="en-US" b="1" dirty="0"/>
              <a:t>To Know/To Say:</a:t>
            </a:r>
            <a:r>
              <a:rPr lang="en-US" b="0" dirty="0"/>
              <a:t> We know that minor disruptive behavior is occurring between 9:15 and 10:00 during independent reading block. This is happening primarily in the classroom, and the students involve are mostly the lower two proficiency groups on the social studies CFA. </a:t>
            </a:r>
          </a:p>
          <a:p>
            <a:endParaRPr lang="en-US" b="0" dirty="0"/>
          </a:p>
          <a:p>
            <a:r>
              <a:rPr lang="en-US" b="0" dirty="0"/>
              <a:t>As a team, brainstorm possible reasons for the problem along the top row of bones. Circle all those over which you have control. For each circled item, on the corresponding bottom row of bones, brainstorm possible changes adults can make that would address the cause of the problem to either prevent the problem from occurring or respond to it after it occurs.</a:t>
            </a:r>
          </a:p>
          <a:p>
            <a:endParaRPr lang="en-US" b="0" dirty="0"/>
          </a:p>
        </p:txBody>
      </p:sp>
      <p:sp>
        <p:nvSpPr>
          <p:cNvPr id="4" name="Slide Number Placeholder 3"/>
          <p:cNvSpPr>
            <a:spLocks noGrp="1"/>
          </p:cNvSpPr>
          <p:nvPr>
            <p:ph type="sldNum" sz="quarter" idx="10"/>
          </p:nvPr>
        </p:nvSpPr>
        <p:spPr/>
        <p:txBody>
          <a:bodyPr/>
          <a:lstStyle/>
          <a:p>
            <a:fld id="{3B523F09-72E9-4042-B46A-EF30DA35E19C}" type="slidenum">
              <a:rPr lang="en-US" smtClean="0"/>
              <a:t>182</a:t>
            </a:fld>
            <a:endParaRPr lang="en-US"/>
          </a:p>
        </p:txBody>
      </p:sp>
    </p:spTree>
    <p:extLst>
      <p:ext uri="{BB962C8B-B14F-4D97-AF65-F5344CB8AC3E}">
        <p14:creationId xmlns:p14="http://schemas.microsoft.com/office/powerpoint/2010/main" val="52861180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Which leads us to the third essential function: </a:t>
            </a:r>
            <a:r>
              <a:rPr lang="en-US" sz="1200" b="0" i="1" u="none" strike="noStrike" cap="none" dirty="0">
                <a:solidFill>
                  <a:schemeClr val="dk1"/>
                </a:solidFill>
                <a:latin typeface="+mn-lt"/>
                <a:ea typeface="Calibri"/>
                <a:cs typeface="Calibri"/>
                <a:sym typeface="Calibri"/>
              </a:rPr>
              <a:t>Educators determine action steps</a:t>
            </a:r>
            <a:r>
              <a:rPr lang="en-US" sz="1200" b="0" i="0" u="none" strike="noStrike" cap="none" dirty="0">
                <a:solidFill>
                  <a:schemeClr val="dk1"/>
                </a:solidFill>
                <a:latin typeface="+mn-lt"/>
                <a:ea typeface="Calibri"/>
                <a:cs typeface="Calibri"/>
                <a:sym typeface="Calibri"/>
              </a:rPr>
              <a:t>. This corresponds with the GAINS component: </a:t>
            </a:r>
            <a:r>
              <a:rPr lang="en-US" sz="1200" b="0" i="1" u="none" strike="noStrike" cap="none" dirty="0">
                <a:solidFill>
                  <a:schemeClr val="dk1"/>
                </a:solidFill>
                <a:latin typeface="+mn-lt"/>
                <a:ea typeface="Calibri"/>
                <a:cs typeface="Calibri"/>
                <a:sym typeface="Calibri"/>
              </a:rPr>
              <a:t>intentionally act, and analyze again</a:t>
            </a:r>
            <a:r>
              <a:rPr lang="en-US" sz="1200" b="0" i="0" u="none" strike="noStrike" cap="none" dirty="0">
                <a:solidFill>
                  <a:schemeClr val="dk1"/>
                </a:solidFill>
                <a:latin typeface="+mn-lt"/>
                <a:ea typeface="Calibri"/>
                <a:cs typeface="Calibri"/>
                <a:sym typeface="Calibri"/>
              </a:rPr>
              <a:t>. The purpose of this step is to select evidence based strategies or practices that address the root cause of the problem or challenge that we are trying to solve.  Once we have implemented the plan, we continuously review implementation and outcome data to monitor progress toward achieving the desired outcome. In this way we can make timely midcourse corrections, as needed.</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183</a:t>
            </a:fld>
            <a:endParaRPr lang="en-US"/>
          </a:p>
        </p:txBody>
      </p:sp>
    </p:spTree>
    <p:extLst>
      <p:ext uri="{BB962C8B-B14F-4D97-AF65-F5344CB8AC3E}">
        <p14:creationId xmlns:p14="http://schemas.microsoft.com/office/powerpoint/2010/main" val="45130982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Before you can select appropriate instructional action steps, you have to determine a replacement behavior: what do you want students to do instead of the unexpected behavior in this specific context?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184</a:t>
            </a:fld>
            <a:endParaRPr lang="en-US"/>
          </a:p>
        </p:txBody>
      </p:sp>
    </p:spTree>
    <p:extLst>
      <p:ext uri="{BB962C8B-B14F-4D97-AF65-F5344CB8AC3E}">
        <p14:creationId xmlns:p14="http://schemas.microsoft.com/office/powerpoint/2010/main" val="339390394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1" i="0" u="none" strike="noStrike" cap="none" dirty="0">
                <a:solidFill>
                  <a:schemeClr val="dk1"/>
                </a:solidFill>
                <a:latin typeface="+mn-lt"/>
                <a:ea typeface="Calibri"/>
                <a:cs typeface="Calibri"/>
                <a:sym typeface="Calibri"/>
              </a:rPr>
              <a:t>To Know/To Say:  </a:t>
            </a:r>
            <a:r>
              <a:rPr lang="en-US" dirty="0"/>
              <a:t>Once we have selected the replacement behavior, we need to plan to teach or re-teach this behavior and provide students with lots of opportunities to practice in the context that we want them to use this skill. In addition, we should plan for how we will acknowledge the students for engaging in the expected behaviors, and how we will correct the students when they engage in the unexpected behavior. We will plan instructional action steps to teach and practice the replacement behavior, reinforce students for engaging in the replacement behavior, and consistently use instructional responses to correct the unexpected behavior.</a:t>
            </a:r>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490C98-105F-490D-8E42-01CAF24522E1}" type="slidenum">
              <a:rPr lang="en-US"/>
              <a:pPr fontAlgn="base">
                <a:spcBef>
                  <a:spcPct val="0"/>
                </a:spcBef>
                <a:spcAft>
                  <a:spcPct val="0"/>
                </a:spcAft>
                <a:defRPr/>
              </a:pPr>
              <a:t>185</a:t>
            </a:fld>
            <a:endParaRPr lang="en-US"/>
          </a:p>
        </p:txBody>
      </p:sp>
    </p:spTree>
    <p:extLst>
      <p:ext uri="{BB962C8B-B14F-4D97-AF65-F5344CB8AC3E}">
        <p14:creationId xmlns:p14="http://schemas.microsoft.com/office/powerpoint/2010/main" val="260691232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sz="1200" b="0" i="0" u="none" strike="noStrike" kern="1200" dirty="0">
                <a:solidFill>
                  <a:schemeClr val="tx1"/>
                </a:solidFill>
                <a:effectLst/>
                <a:latin typeface="+mn-lt"/>
                <a:ea typeface="+mn-ea"/>
                <a:cs typeface="+mn-cs"/>
              </a:rPr>
              <a:t>The team intensifies these 5 ETLPs. They do so by teaching and encouraging desired replacement behaviors and discouraging the unexpected behavior in the context(time and place) in which the unexpected behaviors have been occurring. In addition, they intensify active supervision within this context.</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186</a:t>
            </a:fld>
            <a:endParaRPr lang="en-US"/>
          </a:p>
        </p:txBody>
      </p:sp>
    </p:spTree>
    <p:extLst>
      <p:ext uri="{BB962C8B-B14F-4D97-AF65-F5344CB8AC3E}">
        <p14:creationId xmlns:p14="http://schemas.microsoft.com/office/powerpoint/2010/main" val="232058785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p>
          <a:p>
            <a:r>
              <a:rPr lang="en-US" b="1" dirty="0"/>
              <a:t>To Know/To Say:</a:t>
            </a:r>
            <a:r>
              <a:rPr lang="en-US" b="0" dirty="0"/>
              <a:t> Pull out the fishbone activity that you complete earlier. Knowing what you now know, would you change any of the possible causes of the unexpected behavior on the top row of your fishbone? What about the prevention/response changes you wrote on the bottom row of your fishbones?</a:t>
            </a:r>
          </a:p>
          <a:p>
            <a:endParaRPr lang="en-US" b="0" dirty="0"/>
          </a:p>
        </p:txBody>
      </p:sp>
      <p:sp>
        <p:nvSpPr>
          <p:cNvPr id="4" name="Slide Number Placeholder 3"/>
          <p:cNvSpPr>
            <a:spLocks noGrp="1"/>
          </p:cNvSpPr>
          <p:nvPr>
            <p:ph type="sldNum" sz="quarter" idx="10"/>
          </p:nvPr>
        </p:nvSpPr>
        <p:spPr/>
        <p:txBody>
          <a:bodyPr/>
          <a:lstStyle/>
          <a:p>
            <a:fld id="{3B523F09-72E9-4042-B46A-EF30DA35E19C}" type="slidenum">
              <a:rPr lang="en-US" smtClean="0"/>
              <a:t>187</a:t>
            </a:fld>
            <a:endParaRPr lang="en-US"/>
          </a:p>
        </p:txBody>
      </p:sp>
    </p:spTree>
    <p:extLst>
      <p:ext uri="{BB962C8B-B14F-4D97-AF65-F5344CB8AC3E}">
        <p14:creationId xmlns:p14="http://schemas.microsoft.com/office/powerpoint/2010/main" val="414553659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We then plan action steps for implementing these practices, and put them into an action plan format. By identifying action steps, persons responsible, and due dates, an action plan helps us to hold ourselves accountable for implementing our plan. </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188</a:t>
            </a:fld>
            <a:endParaRPr lang="en-US"/>
          </a:p>
        </p:txBody>
      </p:sp>
    </p:spTree>
    <p:extLst>
      <p:ext uri="{BB962C8B-B14F-4D97-AF65-F5344CB8AC3E}">
        <p14:creationId xmlns:p14="http://schemas.microsoft.com/office/powerpoint/2010/main" val="248586519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number one reason why a plan fails is that it was never implemented! Implement the plan! As you implement, hold yourselves accountable to your action plan! Monitor implementation, and progress toward your goal.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189</a:t>
            </a:fld>
            <a:endParaRPr lang="en-US"/>
          </a:p>
        </p:txBody>
      </p:sp>
    </p:spTree>
    <p:extLst>
      <p:ext uri="{BB962C8B-B14F-4D97-AF65-F5344CB8AC3E}">
        <p14:creationId xmlns:p14="http://schemas.microsoft.com/office/powerpoint/2010/main" val="102553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notice </a:t>
            </a:r>
            <a:r>
              <a:rPr lang="en-US" dirty="0"/>
              <a:t>that the Essential Functions of the Practice Profile are directly aligned with the questions that every DBDM process must address, as well as the steps of the GAINS decision-making framework.</a:t>
            </a:r>
          </a:p>
        </p:txBody>
      </p:sp>
      <p:sp>
        <p:nvSpPr>
          <p:cNvPr id="4" name="Slide Number Placeholder 3"/>
          <p:cNvSpPr>
            <a:spLocks noGrp="1"/>
          </p:cNvSpPr>
          <p:nvPr>
            <p:ph type="sldNum" sz="quarter" idx="5"/>
          </p:nvPr>
        </p:nvSpPr>
        <p:spPr/>
        <p:txBody>
          <a:bodyPr/>
          <a:lstStyle/>
          <a:p>
            <a:fld id="{2B9A0BA7-EE66-441A-A368-1348696CA67F}" type="slidenum">
              <a:rPr lang="en-US" smtClean="0"/>
              <a:t>19</a:t>
            </a:fld>
            <a:endParaRPr lang="en-US"/>
          </a:p>
        </p:txBody>
      </p:sp>
    </p:spTree>
    <p:extLst>
      <p:ext uri="{BB962C8B-B14F-4D97-AF65-F5344CB8AC3E}">
        <p14:creationId xmlns:p14="http://schemas.microsoft.com/office/powerpoint/2010/main" val="381537333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baseline="0" dirty="0">
                <a:solidFill>
                  <a:schemeClr val="dk1"/>
                </a:solidFill>
                <a:latin typeface="+mn-lt"/>
                <a:ea typeface="Calibri"/>
                <a:cs typeface="Calibri"/>
                <a:sym typeface="Calibri"/>
              </a:rPr>
              <a:t>As you implement the plan, you will want to progress monitor results indicators. Results indicators are data points that are quick to administer and gather that provide a reliable measure of whether the adults are doing what they committed to doing, and whether the plan is having the desired impact on student outcomes.</a:t>
            </a:r>
            <a:r>
              <a:rPr lang="en-US" baseline="0" dirty="0"/>
              <a:t> Teams can quickly review these measures during a monitoring meeting, and make decisions, accordingly. We can use our minor classroom disruption to demonstrate. Instead of causing disruptions during independent reading, we want students to read quietly, ask for help, or ask for a break. The team teaches the students in the lower two proficiency groups these expectations. The plan to reinforce the students with a tangible accompanied by specific positive feedback. The tangible can be exchanged for a preferred activity at certain times of the day. They plan to correct the students by reteaching the expected behaviors. The teachers in the collaborative data team will monitor whether they have done what they said they would do by indicating when they have taught the replacement behavior to the students. They will count the number of tangibles that they have given out to the students by subtracting the number of tickets they have left at the end of the week from the number of tickets that they started with. To monitor whether they are consistently correcting the students, they will mark the consequence given on their classroom managed behaviors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will monitor whether the students are making adequate progress by counting the number of classroom managed minor disruptions during the intervention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data points can be quickly reviewed each week, and the plan adjusted if needed.</a:t>
            </a:r>
          </a:p>
        </p:txBody>
      </p:sp>
      <p:sp>
        <p:nvSpPr>
          <p:cNvPr id="4" name="Slide Number Placeholder 3"/>
          <p:cNvSpPr>
            <a:spLocks noGrp="1"/>
          </p:cNvSpPr>
          <p:nvPr>
            <p:ph type="sldNum" sz="quarter" idx="5"/>
          </p:nvPr>
        </p:nvSpPr>
        <p:spPr/>
        <p:txBody>
          <a:bodyPr/>
          <a:lstStyle/>
          <a:p>
            <a:fld id="{2B9A0BA7-EE66-441A-A368-1348696CA67F}" type="slidenum">
              <a:rPr lang="en-US" smtClean="0"/>
              <a:t>190</a:t>
            </a:fld>
            <a:endParaRPr lang="en-US"/>
          </a:p>
        </p:txBody>
      </p:sp>
    </p:spTree>
    <p:extLst>
      <p:ext uri="{BB962C8B-B14F-4D97-AF65-F5344CB8AC3E}">
        <p14:creationId xmlns:p14="http://schemas.microsoft.com/office/powerpoint/2010/main" val="98427546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are </a:t>
            </a:r>
            <a:r>
              <a:rPr lang="en-US" sz="1200" b="0" i="1" u="none" strike="noStrike" cap="none" dirty="0">
                <a:solidFill>
                  <a:schemeClr val="dk1"/>
                </a:solidFill>
                <a:latin typeface="+mn-lt"/>
                <a:ea typeface="Calibri"/>
                <a:cs typeface="Calibri"/>
                <a:sym typeface="Calibri"/>
              </a:rPr>
              <a:t>not </a:t>
            </a:r>
            <a:r>
              <a:rPr lang="en-US" sz="1200" b="0" i="0" u="none" strike="noStrike" cap="none" dirty="0">
                <a:solidFill>
                  <a:schemeClr val="dk1"/>
                </a:solidFill>
                <a:latin typeface="+mn-lt"/>
                <a:ea typeface="Calibri"/>
                <a:cs typeface="Calibri"/>
                <a:sym typeface="Calibri"/>
              </a:rPr>
              <a:t>making adequate progress toward your goal, you can use this decision tree to guide next steps. </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Are we making adequate progress?</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Yes: keep doing what we are doing</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No: Did we implement the plan?</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Did we find the right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Modify the plan to better address the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Go back to data to identify the correct root cause</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Are there obstacles to implementation</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 address the obstacles</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 Implement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191</a:t>
            </a:fld>
            <a:endParaRPr lang="en-US"/>
          </a:p>
        </p:txBody>
      </p:sp>
    </p:spTree>
    <p:extLst>
      <p:ext uri="{BB962C8B-B14F-4D97-AF65-F5344CB8AC3E}">
        <p14:creationId xmlns:p14="http://schemas.microsoft.com/office/powerpoint/2010/main" val="284236769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Make copies of the HO14 Progress Monitoring Decisions Scenarios. Provide a copy to each participant.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Variation: Type the scenarios on slides. Ask participants to respond on signal (1, 2, 3 go!) to each slide with the number of the option they think appropriate. They may write their response on a piece of paper, small individual white board, use numbered response cards, or hold up the number of fingers (1-5) corresponding to the number of the option they select.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Based on the decision making flow chart on the last slide, use HO 14 to identify next steps for  each of the scenarios. You may enter the number of the correct option in the last column. Use the copy of the progress monitoring decision making flow chart on the back to help you determine your next step.</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192</a:t>
            </a:fld>
            <a:endParaRPr lang="en-US"/>
          </a:p>
        </p:txBody>
      </p:sp>
    </p:spTree>
    <p:extLst>
      <p:ext uri="{BB962C8B-B14F-4D97-AF65-F5344CB8AC3E}">
        <p14:creationId xmlns:p14="http://schemas.microsoft.com/office/powerpoint/2010/main" val="417788632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cs typeface="Calibri"/>
                <a:sym typeface="Calibri"/>
              </a:rPr>
              <a:t>The fourth essential function, </a:t>
            </a:r>
            <a:r>
              <a:rPr lang="en-US" i="1" dirty="0"/>
              <a:t>Educators use implementation and student outcome data to determine next steps</a:t>
            </a:r>
            <a:r>
              <a:rPr lang="en-US" dirty="0"/>
              <a:t>, corresponds to the 4</a:t>
            </a:r>
            <a:r>
              <a:rPr lang="en-US" baseline="30000" dirty="0"/>
              <a:t>th</a:t>
            </a:r>
            <a:r>
              <a:rPr lang="en-US" dirty="0"/>
              <a:t> and 5</a:t>
            </a:r>
            <a:r>
              <a:rPr lang="en-US" baseline="30000" dirty="0"/>
              <a:t>th</a:t>
            </a:r>
            <a:r>
              <a:rPr lang="en-US" dirty="0"/>
              <a:t> components of GAINS</a:t>
            </a:r>
            <a:r>
              <a:rPr lang="en-US" sz="1200" b="0" i="0" u="none" strike="noStrike" cap="none" dirty="0">
                <a:solidFill>
                  <a:schemeClr val="dk1"/>
                </a:solidFill>
                <a:latin typeface="+mn-lt"/>
                <a:cs typeface="Calibri"/>
                <a:sym typeface="Calibri"/>
              </a:rPr>
              <a:t>: </a:t>
            </a:r>
            <a:r>
              <a:rPr lang="en-US" sz="1200" b="0" i="1" u="none" strike="noStrike" cap="none" dirty="0">
                <a:solidFill>
                  <a:schemeClr val="dk1"/>
                </a:solidFill>
                <a:latin typeface="+mn-lt"/>
                <a:cs typeface="Calibri"/>
                <a:sym typeface="Calibri"/>
              </a:rPr>
              <a:t>Notice and Adjust</a:t>
            </a:r>
            <a:r>
              <a:rPr lang="en-US" sz="1200" b="0" i="0" u="none" strike="noStrike" cap="none" dirty="0">
                <a:solidFill>
                  <a:schemeClr val="dk1"/>
                </a:solidFill>
                <a:latin typeface="+mn-lt"/>
                <a:cs typeface="Calibri"/>
                <a:sym typeface="Calibri"/>
              </a:rPr>
              <a:t>, and </a:t>
            </a:r>
            <a:r>
              <a:rPr lang="en-US" sz="1200" b="0" i="1" u="none" strike="noStrike" cap="none" dirty="0">
                <a:solidFill>
                  <a:schemeClr val="dk1"/>
                </a:solidFill>
                <a:latin typeface="+mn-lt"/>
                <a:cs typeface="Calibri"/>
                <a:sym typeface="Calibri"/>
              </a:rPr>
              <a:t>Systematically repeat. </a:t>
            </a:r>
            <a:r>
              <a:rPr lang="en-US" sz="1200" b="0" i="0" u="none" strike="noStrike" cap="none" dirty="0">
                <a:solidFill>
                  <a:schemeClr val="dk1"/>
                </a:solidFill>
                <a:latin typeface="+mn-lt"/>
                <a:cs typeface="Calibri"/>
                <a:sym typeface="Calibri"/>
              </a:rPr>
              <a:t>This refers to using data to evaluate the effectiveness of our plan, and select next steps based on this evaluation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193</a:t>
            </a:fld>
            <a:endParaRPr lang="en-US"/>
          </a:p>
        </p:txBody>
      </p:sp>
    </p:spTree>
    <p:extLst>
      <p:ext uri="{BB962C8B-B14F-4D97-AF65-F5344CB8AC3E}">
        <p14:creationId xmlns:p14="http://schemas.microsoft.com/office/powerpoint/2010/main" val="61248287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aseline="0" dirty="0"/>
              <a:t>This table shows a decision making rubric for evaluating the plan and determining next steps. This will work with any plan, academic or behavior. It is based on two questions: Did we meet our goal? And Did we implement our plan? </a:t>
            </a:r>
          </a:p>
          <a:p>
            <a:endParaRPr lang="en-US" baseline="0" dirty="0"/>
          </a:p>
          <a:p>
            <a:pPr marL="228600" indent="-228600">
              <a:buAutoNum type="arabicPeriod"/>
            </a:pPr>
            <a:r>
              <a:rPr lang="en-US" baseline="0" dirty="0"/>
              <a:t>If the Goal was not met and the team did not implement with fidelity, then the team must determine whether there were obstacles to implementation. If so, they should modify the plan and try again. If there were no obstacles, then the team needs to implement their plan.</a:t>
            </a:r>
          </a:p>
          <a:p>
            <a:pPr marL="228600" indent="-228600">
              <a:buAutoNum type="arabicPeriod"/>
            </a:pPr>
            <a:r>
              <a:rPr lang="en-US" baseline="0" dirty="0"/>
              <a:t>If the goal was not met and the team implemented the action steps with fidelity, then they should reanalyze the data and reassess whether they identified the correct problem and whether their action steps were aligned with the problem</a:t>
            </a:r>
          </a:p>
          <a:p>
            <a:pPr marL="228600" indent="-228600">
              <a:buAutoNum type="arabicPeriod"/>
            </a:pPr>
            <a:r>
              <a:rPr lang="en-US" baseline="0" dirty="0"/>
              <a:t>If they met their goal, but they did not implement their plan, they may want to go back to the data to determine why the goal was met. This may help them to avoid or solve problems in the future.</a:t>
            </a:r>
          </a:p>
          <a:p>
            <a:pPr marL="228600" indent="-228600">
              <a:buAutoNum type="arabicPeriod"/>
            </a:pPr>
            <a:r>
              <a:rPr lang="en-US" baseline="0" dirty="0"/>
              <a:t>Finally, if the goal was met, and they implemented the plan with fidelity, then they should go back to the data and begin the cycle again with a new focus problem. This proactive approach to solving problems will help the team to establish cycles of continuous improvement.</a:t>
            </a:r>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194</a:t>
            </a:fld>
            <a:endParaRPr lang="en-US"/>
          </a:p>
        </p:txBody>
      </p:sp>
    </p:spTree>
    <p:extLst>
      <p:ext uri="{BB962C8B-B14F-4D97-AF65-F5344CB8AC3E}">
        <p14:creationId xmlns:p14="http://schemas.microsoft.com/office/powerpoint/2010/main" val="334343250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the team has evaluated the plan, they start the cycle again, reviewing data to identify the next problem to solve. This usually occurs at the next data meeting following the end of a data cycle. Thus establishing cycles of continuous improvement.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195</a:t>
            </a:fld>
            <a:endParaRPr lang="en-US"/>
          </a:p>
        </p:txBody>
      </p:sp>
    </p:spTree>
    <p:extLst>
      <p:ext uri="{BB962C8B-B14F-4D97-AF65-F5344CB8AC3E}">
        <p14:creationId xmlns:p14="http://schemas.microsoft.com/office/powerpoint/2010/main" val="18111650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196</a:t>
            </a:fld>
            <a:endParaRPr lang="en-US"/>
          </a:p>
        </p:txBody>
      </p:sp>
    </p:spTree>
    <p:extLst>
      <p:ext uri="{BB962C8B-B14F-4D97-AF65-F5344CB8AC3E}">
        <p14:creationId xmlns:p14="http://schemas.microsoft.com/office/powerpoint/2010/main" val="296658482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Copy </a:t>
            </a:r>
            <a:r>
              <a:rPr lang="en-US" b="0" i="1" dirty="0"/>
              <a:t>HO15 5th Grade Collaborative Team in Practice</a:t>
            </a:r>
            <a:r>
              <a:rPr lang="en-US" b="0" dirty="0"/>
              <a:t>, one for each participant</a:t>
            </a:r>
            <a:endParaRPr lang="en-US" b="1" dirty="0"/>
          </a:p>
          <a:p>
            <a:r>
              <a:rPr lang="en-US" b="1" dirty="0"/>
              <a:t>To Know/To Say:</a:t>
            </a:r>
            <a:r>
              <a:rPr lang="en-US" b="0" dirty="0"/>
              <a:t> Read </a:t>
            </a:r>
            <a:r>
              <a:rPr lang="en-US" b="0" i="1" dirty="0"/>
              <a:t>HO15 5th Grade Collaborative Team in Practice</a:t>
            </a:r>
            <a:r>
              <a:rPr lang="en-US" b="0" i="0" dirty="0"/>
              <a:t>. Work with a partner to answer the questions on the bottom of the page</a:t>
            </a:r>
            <a:endParaRPr lang="en-US" b="1" i="1" dirty="0"/>
          </a:p>
        </p:txBody>
      </p:sp>
      <p:sp>
        <p:nvSpPr>
          <p:cNvPr id="4" name="Slide Number Placeholder 3"/>
          <p:cNvSpPr>
            <a:spLocks noGrp="1"/>
          </p:cNvSpPr>
          <p:nvPr>
            <p:ph type="sldNum" sz="quarter" idx="5"/>
          </p:nvPr>
        </p:nvSpPr>
        <p:spPr/>
        <p:txBody>
          <a:bodyPr/>
          <a:lstStyle/>
          <a:p>
            <a:fld id="{D30D00DC-D814-FF46-9FCA-B77CBD9BE43E}" type="slidenum">
              <a:rPr lang="en-US" smtClean="0"/>
              <a:t>197</a:t>
            </a:fld>
            <a:endParaRPr lang="en-US"/>
          </a:p>
        </p:txBody>
      </p:sp>
    </p:spTree>
    <p:extLst>
      <p:ext uri="{BB962C8B-B14F-4D97-AF65-F5344CB8AC3E}">
        <p14:creationId xmlns:p14="http://schemas.microsoft.com/office/powerpoint/2010/main" val="315456164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198</a:t>
            </a:fld>
            <a:endParaRPr lang="en-US"/>
          </a:p>
        </p:txBody>
      </p:sp>
    </p:spTree>
    <p:extLst>
      <p:ext uri="{BB962C8B-B14F-4D97-AF65-F5344CB8AC3E}">
        <p14:creationId xmlns:p14="http://schemas.microsoft.com/office/powerpoint/2010/main" val="19531433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Provide the HO16 Got It/Need It handout to participants. Ask them to first complete individually, then complete as a team. Be prepared to share out.</a:t>
            </a:r>
          </a:p>
          <a:p>
            <a:r>
              <a:rPr lang="en-US" b="1" dirty="0"/>
              <a:t>To Know/To Say:</a:t>
            </a:r>
            <a:r>
              <a:rPr lang="en-US" b="0" dirty="0"/>
              <a:t> Thinking about your current status as a team in relation to alternating behavior and academic DBDM, what do you currently have in place? What do you need to put in place. I am going to give you 5 minutes to work on the HO16 Got It/Need It Handout, individually. You will then get together with your team and complete as a team. Select someone to facilitate, someone to record, and someone to share out.</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199</a:t>
            </a:fld>
            <a:endParaRPr lang="en-US"/>
          </a:p>
        </p:txBody>
      </p:sp>
    </p:spTree>
    <p:extLst>
      <p:ext uri="{BB962C8B-B14F-4D97-AF65-F5344CB8AC3E}">
        <p14:creationId xmlns:p14="http://schemas.microsoft.com/office/powerpoint/2010/main" val="394308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a:t>
            </a:fld>
            <a:endParaRPr lang="en-US"/>
          </a:p>
        </p:txBody>
      </p:sp>
    </p:spTree>
    <p:extLst>
      <p:ext uri="{BB962C8B-B14F-4D97-AF65-F5344CB8AC3E}">
        <p14:creationId xmlns:p14="http://schemas.microsoft.com/office/powerpoint/2010/main" val="312479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Provide individuals with </a:t>
            </a:r>
            <a:r>
              <a:rPr lang="en-US" b="0" dirty="0"/>
              <a:t>HO1: The DBDM for Behavior Practice Profile. Instruct them to individually, with a partner or as a team to mark indicate whether each item is in place, and their familiarity with what is meant. They can also refer back to the practice profile to mark off items that are discussed as we go through the presentation.</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Individually or with a partner, take a moment to look over the criteria for “Exemplary” on the DBDM Practice Profile. </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For each of the criterion:</a:t>
            </a:r>
          </a:p>
          <a:p>
            <a:pPr marL="171450" indent="-171450">
              <a:buFont typeface="Arial" panose="020B0604020202020204" pitchFamily="34" charset="0"/>
              <a:buChar char="•"/>
            </a:pPr>
            <a:r>
              <a:rPr lang="en-US" dirty="0"/>
              <a:t>Put a “+” next to each that you feel is in place</a:t>
            </a:r>
          </a:p>
          <a:p>
            <a:pPr marL="171450" indent="-171450">
              <a:buFont typeface="Arial" panose="020B0604020202020204" pitchFamily="34" charset="0"/>
              <a:buChar char="•"/>
            </a:pPr>
            <a:r>
              <a:rPr lang="en-US" dirty="0"/>
              <a:t>Put a “-” next to each that you feel is not in place</a:t>
            </a:r>
          </a:p>
          <a:p>
            <a:pPr marL="171450" indent="-171450">
              <a:buFont typeface="Arial" panose="020B0604020202020204" pitchFamily="34" charset="0"/>
              <a:buChar char="•"/>
            </a:pPr>
            <a:r>
              <a:rPr lang="en-US" dirty="0"/>
              <a:t>Put a “?” next to those that you are unsure what is meant</a:t>
            </a:r>
          </a:p>
          <a:p>
            <a:pPr marL="171450" indent="-171450">
              <a:buFont typeface="Arial" panose="020B0604020202020204" pitchFamily="34" charset="0"/>
              <a:buChar char="•"/>
            </a:pPr>
            <a:r>
              <a:rPr lang="en-US" dirty="0"/>
              <a:t>As we go through the presentation, place a “</a:t>
            </a:r>
            <a:r>
              <a:rPr lang="en-US" dirty="0">
                <a:sym typeface="Wingdings" panose="05000000000000000000" pitchFamily="2" charset="2"/>
              </a:rPr>
              <a:t>” next to those that we discuss</a:t>
            </a:r>
            <a:endParaRPr lang="en-US" dirty="0"/>
          </a:p>
          <a:p>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20</a:t>
            </a:fld>
            <a:endParaRPr lang="en-US"/>
          </a:p>
        </p:txBody>
      </p:sp>
    </p:spTree>
    <p:extLst>
      <p:ext uri="{BB962C8B-B14F-4D97-AF65-F5344CB8AC3E}">
        <p14:creationId xmlns:p14="http://schemas.microsoft.com/office/powerpoint/2010/main" val="163043637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So, let’s take a moment to briefly review where we’ve been, and where to next.</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200</a:t>
            </a:fld>
            <a:endParaRPr lang="en-US"/>
          </a:p>
        </p:txBody>
      </p:sp>
    </p:spTree>
    <p:extLst>
      <p:ext uri="{BB962C8B-B14F-4D97-AF65-F5344CB8AC3E}">
        <p14:creationId xmlns:p14="http://schemas.microsoft.com/office/powerpoint/2010/main" val="346631711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a:t>
            </a:r>
            <a:r>
              <a:rPr lang="en-US" dirty="0"/>
              <a:t>During this lesson, you learned about one option for utilizing academic and behavior data in decision making: using an alternating format for making decisions about academic and behavior data, respectively.</a:t>
            </a:r>
          </a:p>
          <a:p>
            <a:r>
              <a:rPr lang="en-US" dirty="0"/>
              <a:t>How will you get staff at all levels of the organization to engage in collaborative teams utilizing behavior data in a process of DBDM?</a:t>
            </a:r>
          </a:p>
          <a:p>
            <a:r>
              <a:rPr lang="en-US" dirty="0"/>
              <a:t>Next steps include updating your action plan. Develop action steps for engaging in DBDM utilizing behavior data in grade or content alike collaborative teams. </a:t>
            </a:r>
          </a:p>
          <a:p>
            <a:r>
              <a:rPr lang="en-US" dirty="0"/>
              <a:t>Additional information about how grade or content alike collaborative teams can utilize behavior data in a process of DBDM can be found in the </a:t>
            </a:r>
            <a:r>
              <a:rPr lang="en-US" dirty="0">
                <a:hlinkClick r:id="rId3"/>
              </a:rPr>
              <a:t>MO SW-PBS Tier 1 Implementation Guide</a:t>
            </a:r>
            <a:r>
              <a:rPr lang="en-US" dirty="0"/>
              <a:t>.</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201</a:t>
            </a:fld>
            <a:endParaRPr lang="en-US"/>
          </a:p>
        </p:txBody>
      </p:sp>
    </p:spTree>
    <p:extLst>
      <p:ext uri="{BB962C8B-B14F-4D97-AF65-F5344CB8AC3E}">
        <p14:creationId xmlns:p14="http://schemas.microsoft.com/office/powerpoint/2010/main" val="154610607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Based on the information you have received, take a moment to share with a partner something you are willing to commit to, now. It can be as simple as gathering more information or assessing your data management system</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202</a:t>
            </a:fld>
            <a:endParaRPr lang="en-US"/>
          </a:p>
        </p:txBody>
      </p:sp>
    </p:spTree>
    <p:extLst>
      <p:ext uri="{BB962C8B-B14F-4D97-AF65-F5344CB8AC3E}">
        <p14:creationId xmlns:p14="http://schemas.microsoft.com/office/powerpoint/2010/main" val="56796659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r>
              <a:rPr lang="en-US" b="0" dirty="0"/>
              <a:t>Add names and contact information of the presenter(s) in the text box. Use this time to check </a:t>
            </a:r>
            <a:r>
              <a:rPr lang="en-US" b="0"/>
              <a:t>for understanding and questions</a:t>
            </a:r>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2B9A0BA7-EE66-441A-A368-1348696CA67F}" type="slidenum">
              <a:rPr lang="en-US" smtClean="0"/>
              <a:t>203</a:t>
            </a:fld>
            <a:endParaRPr lang="en-US"/>
          </a:p>
        </p:txBody>
      </p:sp>
    </p:spTree>
    <p:extLst>
      <p:ext uri="{BB962C8B-B14F-4D97-AF65-F5344CB8AC3E}">
        <p14:creationId xmlns:p14="http://schemas.microsoft.com/office/powerpoint/2010/main" val="157947021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204</a:t>
            </a:fld>
            <a:endParaRPr lang="en-US"/>
          </a:p>
        </p:txBody>
      </p:sp>
    </p:spTree>
    <p:extLst>
      <p:ext uri="{BB962C8B-B14F-4D97-AF65-F5344CB8AC3E}">
        <p14:creationId xmlns:p14="http://schemas.microsoft.com/office/powerpoint/2010/main" val="285266470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This slide deck is the second of two options for incorporating behavior data into you collaborative team DBDM cycle. In this option, teams analyze and make decisions on behavior data and academic data, separately. This lesson focuses on analyzing behavior data. You can find more information about data-based decision-making around academic assessment data on the DESE VLP or the MO </a:t>
            </a:r>
            <a:r>
              <a:rPr lang="en-US" sz="1200" b="0" i="0" u="none" strike="noStrike" cap="none" dirty="0" err="1">
                <a:solidFill>
                  <a:schemeClr val="dk1"/>
                </a:solidFill>
                <a:latin typeface="+mn-lt"/>
                <a:ea typeface="Calibri"/>
                <a:cs typeface="Calibri"/>
                <a:sym typeface="Calibri"/>
              </a:rPr>
              <a:t>EduSail</a:t>
            </a:r>
            <a:r>
              <a:rPr lang="en-US" sz="1200" b="0" i="0" u="none" strike="noStrike" cap="none" dirty="0">
                <a:solidFill>
                  <a:schemeClr val="dk1"/>
                </a:solidFill>
                <a:latin typeface="+mn-lt"/>
                <a:ea typeface="Calibri"/>
                <a:cs typeface="Calibri"/>
                <a:sym typeface="Calibri"/>
              </a:rPr>
              <a:t> Website.</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205</a:t>
            </a:fld>
            <a:endParaRPr lang="en-US"/>
          </a:p>
        </p:txBody>
      </p:sp>
    </p:spTree>
    <p:extLst>
      <p:ext uri="{BB962C8B-B14F-4D97-AF65-F5344CB8AC3E}">
        <p14:creationId xmlns:p14="http://schemas.microsoft.com/office/powerpoint/2010/main" val="310193165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first step of the GAINS decision-making framework is to “gather”. This refers to gathering as a team, and gathering data relevant to the question that you are trying to answer. We review data and identify the challenge or problem to solve.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206</a:t>
            </a:fld>
            <a:endParaRPr lang="en-US"/>
          </a:p>
        </p:txBody>
      </p:sp>
    </p:spTree>
    <p:extLst>
      <p:ext uri="{BB962C8B-B14F-4D97-AF65-F5344CB8AC3E}">
        <p14:creationId xmlns:p14="http://schemas.microsoft.com/office/powerpoint/2010/main" val="125756316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As we integrate academic and behavior data-based decision-making, three questions determine the data we need to gather:</a:t>
            </a:r>
          </a:p>
          <a:p>
            <a:endParaRPr lang="en-US" sz="1200" b="0" i="0" u="none" strike="noStrike" cap="none" dirty="0">
              <a:solidFill>
                <a:schemeClr val="dk1"/>
              </a:solidFill>
              <a:latin typeface="+mn-lt"/>
              <a:cs typeface="Calibri"/>
              <a:sym typeface="Calibri"/>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What do you want students to know and be able to do related to the standards?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What skill or knowledge gaps do students have?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Are there relationships between skill or knowledge gaps, and the context surrounding behavior data?</a:t>
            </a: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207</a:t>
            </a:fld>
            <a:endParaRPr lang="en-US"/>
          </a:p>
        </p:txBody>
      </p:sp>
    </p:spTree>
    <p:extLst>
      <p:ext uri="{BB962C8B-B14F-4D97-AF65-F5344CB8AC3E}">
        <p14:creationId xmlns:p14="http://schemas.microsoft.com/office/powerpoint/2010/main" val="291642240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To answer these questions, you will need academic assessment data on relevant standards, and assessment data that assess for common misconceptions, skill or knowledge gaps related to the standards being assessed.</a:t>
            </a:r>
          </a:p>
          <a:p>
            <a:endParaRPr lang="en-US" dirty="0"/>
          </a:p>
          <a:p>
            <a:r>
              <a:rPr lang="en-US" dirty="0"/>
              <a:t>In addition, you will need to have access to classroom managed/minor behavior data and related contextual information, as well as ODR reports. This data should be sorted or filtered to include only data related to the grade or content area represented by the collaborative team, and should only include behavior events that occurred during the window of the academic cycle. This allows the team to make inferences related to the relationship between the academic demands and student behaviors, and allows the team to compare data from the current data cycle to data from the last data cycle. </a:t>
            </a:r>
            <a:r>
              <a:rPr lang="en-US" b="1" dirty="0"/>
              <a:t>If using academic pre mid and post assessments, this may mean that the initial plan is based solely on academic data, and behavior data is layered in during a mid cycle monitoring meeting.</a:t>
            </a:r>
          </a:p>
        </p:txBody>
      </p:sp>
      <p:sp>
        <p:nvSpPr>
          <p:cNvPr id="4" name="Slide Number Placeholder 3"/>
          <p:cNvSpPr>
            <a:spLocks noGrp="1"/>
          </p:cNvSpPr>
          <p:nvPr>
            <p:ph type="sldNum" sz="quarter" idx="5"/>
          </p:nvPr>
        </p:nvSpPr>
        <p:spPr/>
        <p:txBody>
          <a:bodyPr/>
          <a:lstStyle/>
          <a:p>
            <a:fld id="{2B9A0BA7-EE66-441A-A368-1348696CA67F}" type="slidenum">
              <a:rPr lang="en-US" smtClean="0"/>
              <a:t>208</a:t>
            </a:fld>
            <a:endParaRPr lang="en-US"/>
          </a:p>
        </p:txBody>
      </p:sp>
    </p:spTree>
    <p:extLst>
      <p:ext uri="{BB962C8B-B14F-4D97-AF65-F5344CB8AC3E}">
        <p14:creationId xmlns:p14="http://schemas.microsoft.com/office/powerpoint/2010/main" val="411624921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Individually, think through the questions on the slide. Then turn to a partner and discuss your answers.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209</a:t>
            </a:fld>
            <a:endParaRPr lang="en-US"/>
          </a:p>
        </p:txBody>
      </p:sp>
    </p:spTree>
    <p:extLst>
      <p:ext uri="{BB962C8B-B14F-4D97-AF65-F5344CB8AC3E}">
        <p14:creationId xmlns:p14="http://schemas.microsoft.com/office/powerpoint/2010/main" val="613537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Take a moment to look over these questions. For the next 5-minutes, turn to a shoulder partner and discuss how you would answer the question at this time.</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21</a:t>
            </a:fld>
            <a:endParaRPr lang="en-US"/>
          </a:p>
        </p:txBody>
      </p:sp>
    </p:spTree>
    <p:extLst>
      <p:ext uri="{BB962C8B-B14F-4D97-AF65-F5344CB8AC3E}">
        <p14:creationId xmlns:p14="http://schemas.microsoft.com/office/powerpoint/2010/main" val="424224876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essential function, </a:t>
            </a:r>
            <a:r>
              <a:rPr lang="en-US" sz="1200" b="0" i="1" u="none" strike="noStrike" cap="none" dirty="0">
                <a:solidFill>
                  <a:schemeClr val="dk1"/>
                </a:solidFill>
                <a:latin typeface="+mn-lt"/>
                <a:ea typeface="Calibri"/>
                <a:cs typeface="Calibri"/>
                <a:sym typeface="Calibri"/>
              </a:rPr>
              <a:t>Educators implement a process for examining and interpreting data</a:t>
            </a:r>
            <a:r>
              <a:rPr lang="en-US" sz="1200" b="0" i="0" u="none" strike="noStrike" cap="none" dirty="0">
                <a:solidFill>
                  <a:schemeClr val="dk1"/>
                </a:solidFill>
                <a:latin typeface="+mn-lt"/>
                <a:ea typeface="Calibri"/>
                <a:cs typeface="Calibri"/>
                <a:sym typeface="Calibri"/>
              </a:rPr>
              <a:t>, corresponds to the second component of GAINS: </a:t>
            </a:r>
            <a:r>
              <a:rPr lang="en-US" sz="1200" b="0" i="1" u="none" strike="noStrike" cap="none" dirty="0">
                <a:solidFill>
                  <a:schemeClr val="dk1"/>
                </a:solidFill>
                <a:latin typeface="+mn-lt"/>
                <a:ea typeface="Calibri"/>
                <a:cs typeface="Calibri"/>
                <a:sym typeface="Calibri"/>
              </a:rPr>
              <a:t>Analyze</a:t>
            </a:r>
            <a:r>
              <a:rPr lang="en-US" sz="1200" b="0" i="0" u="none" strike="noStrike" cap="none" dirty="0">
                <a:solidFill>
                  <a:schemeClr val="dk1"/>
                </a:solidFill>
                <a:latin typeface="+mn-lt"/>
                <a:ea typeface="Calibri"/>
                <a:cs typeface="Calibri"/>
                <a:sym typeface="Calibri"/>
              </a:rPr>
              <a:t>. This essential function involves two parts: reviewing data to select a problem to solve, and digging into the data related to this problem in order to determine a possible root cause.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210</a:t>
            </a:fld>
            <a:endParaRPr lang="en-US"/>
          </a:p>
        </p:txBody>
      </p:sp>
    </p:spTree>
    <p:extLst>
      <p:ext uri="{BB962C8B-B14F-4D97-AF65-F5344CB8AC3E}">
        <p14:creationId xmlns:p14="http://schemas.microsoft.com/office/powerpoint/2010/main" val="293885037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For this step, we are going to analyze data by looking for patterns. These patterns can give us clues as to whether or not there is a relationship between academic skills and student behavior. Keep in mind, that one of the patterns we may find is </a:t>
            </a:r>
            <a:r>
              <a:rPr lang="en-US" b="0" i="1" dirty="0"/>
              <a:t>no pattern.</a:t>
            </a:r>
            <a:r>
              <a:rPr lang="en-US" b="0" i="0" dirty="0"/>
              <a:t> In this case, we will need to address academic and behavior data, separately.</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211</a:t>
            </a:fld>
            <a:endParaRPr lang="en-US"/>
          </a:p>
        </p:txBody>
      </p:sp>
    </p:spTree>
    <p:extLst>
      <p:ext uri="{BB962C8B-B14F-4D97-AF65-F5344CB8AC3E}">
        <p14:creationId xmlns:p14="http://schemas.microsoft.com/office/powerpoint/2010/main" val="272823878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this step, we will look for patterns between academic and behavior data to infer a possible root cause. As we do this, it helps to review what the science of behavior tells us about the reasons students engage in unexpected behavior:</a:t>
            </a:r>
          </a:p>
          <a:p>
            <a:pPr marL="228600" indent="-228600">
              <a:spcBef>
                <a:spcPct val="0"/>
              </a:spcBef>
              <a:buFont typeface="+mj-lt"/>
              <a:buAutoNum type="arabicPeriod"/>
            </a:pPr>
            <a:r>
              <a:rPr lang="en-US" sz="1200" b="0" i="0" u="none" strike="noStrike" cap="none" dirty="0">
                <a:solidFill>
                  <a:schemeClr val="dk1"/>
                </a:solidFill>
                <a:latin typeface="+mn-lt"/>
                <a:cs typeface="Calibri"/>
                <a:sym typeface="Calibri"/>
              </a:rPr>
              <a:t>They don’t know the expectation</a:t>
            </a:r>
          </a:p>
          <a:p>
            <a:pPr marL="228600" indent="-228600">
              <a:spcBef>
                <a:spcPct val="0"/>
              </a:spcBef>
              <a:buFont typeface="+mj-lt"/>
              <a:buAutoNum type="arabicPeriod"/>
            </a:pPr>
            <a:r>
              <a:rPr lang="en-US" sz="1200" b="0" i="0" u="none" strike="noStrike" cap="none" dirty="0">
                <a:solidFill>
                  <a:schemeClr val="dk1"/>
                </a:solidFill>
                <a:latin typeface="+mn-lt"/>
                <a:cs typeface="Calibri"/>
                <a:sym typeface="Calibri"/>
              </a:rPr>
              <a:t>They are not fluent in the expected behavior? </a:t>
            </a:r>
          </a:p>
          <a:p>
            <a:pPr marL="228600" indent="-228600">
              <a:spcBef>
                <a:spcPct val="0"/>
              </a:spcBef>
              <a:buFont typeface="+mj-lt"/>
              <a:buAutoNum type="arabicPeriod"/>
            </a:pPr>
            <a:r>
              <a:rPr lang="en-US" sz="1200" b="0" i="0" u="none" strike="noStrike" cap="none" dirty="0">
                <a:solidFill>
                  <a:schemeClr val="dk1"/>
                </a:solidFill>
                <a:latin typeface="+mn-lt"/>
                <a:cs typeface="Calibri"/>
                <a:sym typeface="Calibri"/>
              </a:rPr>
              <a:t>The unexpected behavior serves a purpose of function; it gets the student something that he or she needs.</a:t>
            </a:r>
          </a:p>
          <a:p>
            <a:pPr marL="228600" indent="-228600">
              <a:spcBef>
                <a:spcPct val="0"/>
              </a:spcBef>
              <a:buFont typeface="+mj-lt"/>
              <a:buAutoNum type="arabicPeriod"/>
            </a:pPr>
            <a:endParaRPr lang="en-US"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490C98-105F-490D-8E42-01CAF24522E1}" type="slidenum">
              <a:rPr lang="en-US"/>
              <a:pPr fontAlgn="base">
                <a:spcBef>
                  <a:spcPct val="0"/>
                </a:spcBef>
                <a:spcAft>
                  <a:spcPct val="0"/>
                </a:spcAft>
                <a:defRPr/>
              </a:pPr>
              <a:t>212</a:t>
            </a:fld>
            <a:endParaRPr lang="en-US"/>
          </a:p>
        </p:txBody>
      </p:sp>
    </p:spTree>
    <p:extLst>
      <p:ext uri="{BB962C8B-B14F-4D97-AF65-F5344CB8AC3E}">
        <p14:creationId xmlns:p14="http://schemas.microsoft.com/office/powerpoint/2010/main" val="189920295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As you analyze the behavior and academic data, look for correlations and contextual clues that might suggest a possible motivation for the behaviors. Keep in mind, academic and behavioral data may not be related. In such cases, you will address academic and behavior separately. Also, keep in mind that we are treating the grade or content area as our unit of analysis. We are looking for patterns and making generalizations so that we can efficiently address problems. These generalizations WILL NOT apply to all individual students.</a:t>
            </a:r>
          </a:p>
          <a:p>
            <a:pPr>
              <a:spcBef>
                <a:spcPct val="0"/>
              </a:spcBef>
            </a:pPr>
            <a:endParaRPr lang="en-US" sz="1200" b="0" i="0" u="none" strike="noStrike" cap="none" dirty="0">
              <a:solidFill>
                <a:schemeClr val="dk1"/>
              </a:solidFill>
              <a:latin typeface="+mn-lt"/>
              <a:ea typeface="Calibri"/>
              <a:cs typeface="Calibri"/>
              <a:sym typeface="Calibri"/>
            </a:endParaRPr>
          </a:p>
          <a:p>
            <a:pPr>
              <a:spcBef>
                <a:spcPct val="0"/>
              </a:spcBef>
            </a:pPr>
            <a:r>
              <a:rPr lang="en-US" sz="1200" b="0" i="0" u="none" strike="noStrike" cap="none" dirty="0">
                <a:solidFill>
                  <a:schemeClr val="dk1"/>
                </a:solidFill>
                <a:latin typeface="+mn-lt"/>
                <a:ea typeface="Calibri"/>
                <a:cs typeface="Calibri"/>
                <a:sym typeface="Calibri"/>
              </a:rPr>
              <a:t>The following slides describe some common patterns between academic and behavior data, and some possible inferences that can be drawn from these patterns.</a:t>
            </a:r>
          </a:p>
        </p:txBody>
      </p:sp>
      <p:sp>
        <p:nvSpPr>
          <p:cNvPr id="4" name="Slide Number Placeholder 3"/>
          <p:cNvSpPr>
            <a:spLocks noGrp="1"/>
          </p:cNvSpPr>
          <p:nvPr>
            <p:ph type="sldNum" sz="quarter" idx="5"/>
          </p:nvPr>
        </p:nvSpPr>
        <p:spPr/>
        <p:txBody>
          <a:bodyPr/>
          <a:lstStyle/>
          <a:p>
            <a:fld id="{FD84FBD3-ADD3-4597-895E-87822FA564B2}" type="slidenum">
              <a:rPr lang="en-US" smtClean="0"/>
              <a:t>213</a:t>
            </a:fld>
            <a:endParaRPr lang="en-US"/>
          </a:p>
        </p:txBody>
      </p:sp>
    </p:spTree>
    <p:extLst>
      <p:ext uri="{BB962C8B-B14F-4D97-AF65-F5344CB8AC3E}">
        <p14:creationId xmlns:p14="http://schemas.microsoft.com/office/powerpoint/2010/main" val="44986080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As we begin looking for patterns between academic and behavior data, consider the following:</a:t>
            </a:r>
          </a:p>
          <a:p>
            <a:endParaRPr lang="en-US" sz="1200" b="0" i="0" u="none" strike="noStrike" cap="none" dirty="0">
              <a:solidFill>
                <a:schemeClr val="dk1"/>
              </a:solidFill>
              <a:latin typeface="+mn-lt"/>
              <a:ea typeface="Calibri"/>
              <a:cs typeface="Calibri"/>
              <a:sym typeface="Calibri"/>
            </a:endParaRPr>
          </a:p>
          <a:p>
            <a:pPr marL="228600" indent="-228600">
              <a:buAutoNum type="arabicPeriod"/>
            </a:pPr>
            <a:r>
              <a:rPr lang="en-US" sz="1200" b="0" i="0" u="none" strike="noStrike" cap="none" dirty="0">
                <a:solidFill>
                  <a:schemeClr val="dk1"/>
                </a:solidFill>
                <a:latin typeface="+mn-lt"/>
                <a:ea typeface="Calibri"/>
                <a:cs typeface="Calibri"/>
                <a:sym typeface="Calibri"/>
              </a:rPr>
              <a:t>Is there a standard with which students or groups of students struggle? </a:t>
            </a:r>
          </a:p>
          <a:p>
            <a:pPr marL="228600" indent="-228600">
              <a:buAutoNum type="arabicPeriod"/>
            </a:pPr>
            <a:r>
              <a:rPr lang="en-US" sz="1200" b="0" i="0" u="none" strike="noStrike" cap="none" dirty="0">
                <a:solidFill>
                  <a:schemeClr val="dk1"/>
                </a:solidFill>
                <a:latin typeface="+mn-lt"/>
                <a:ea typeface="Calibri"/>
                <a:cs typeface="Calibri"/>
                <a:sym typeface="Calibri"/>
              </a:rPr>
              <a:t>What are the academic skill or knowledge gaps of students or groups of students?</a:t>
            </a:r>
          </a:p>
          <a:p>
            <a:pPr marL="228600" indent="-228600">
              <a:buAutoNum type="arabicPeriod"/>
            </a:pPr>
            <a:r>
              <a:rPr lang="en-US" sz="1200" b="0" i="0" u="none" strike="noStrike" cap="none" dirty="0">
                <a:solidFill>
                  <a:schemeClr val="dk1"/>
                </a:solidFill>
                <a:latin typeface="+mn-lt"/>
                <a:ea typeface="Calibri"/>
                <a:cs typeface="Calibri"/>
                <a:sym typeface="Calibri"/>
              </a:rPr>
              <a:t>Are there patterns of unexpected behaviors and related context that correlate with academic skill or knowledge gaps?</a:t>
            </a:r>
          </a:p>
          <a:p>
            <a:pPr marL="685800" lvl="1" indent="-2286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What behaviors?</a:t>
            </a:r>
          </a:p>
          <a:p>
            <a:pPr marL="685800" lvl="1" indent="-2286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When (time or activity)?</a:t>
            </a:r>
          </a:p>
          <a:p>
            <a:pPr marL="685800" lvl="1" indent="-2286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Where?</a:t>
            </a:r>
          </a:p>
          <a:p>
            <a:pPr marL="685800" lvl="1" indent="-2286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Who (demographic or proficiency group)?</a:t>
            </a:r>
          </a:p>
          <a:p>
            <a:pPr marL="685800" lvl="1" indent="-2286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Why (what is the immediate consequence of the behavior)?</a:t>
            </a:r>
          </a:p>
          <a:p>
            <a:pPr marL="0" lvl="0" indent="0">
              <a:buFont typeface="Arial" panose="020B0604020202020204" pitchFamily="34" charset="0"/>
              <a:buNone/>
            </a:pPr>
            <a:endParaRPr lang="en-US" sz="1200" b="0" i="0" u="none" strike="noStrike" cap="none" dirty="0">
              <a:solidFill>
                <a:schemeClr val="dk1"/>
              </a:solidFill>
              <a:latin typeface="+mn-lt"/>
              <a:ea typeface="Calibri"/>
              <a:cs typeface="Calibri"/>
              <a:sym typeface="Calibri"/>
            </a:endParaRPr>
          </a:p>
          <a:p>
            <a:pPr marL="0" lvl="0" indent="0">
              <a:buFont typeface="Arial" panose="020B0604020202020204" pitchFamily="34" charset="0"/>
              <a:buNone/>
            </a:pPr>
            <a:r>
              <a:rPr lang="en-US" sz="1200" b="0" i="0" u="none" strike="noStrike" cap="none" dirty="0">
                <a:solidFill>
                  <a:schemeClr val="dk1"/>
                </a:solidFill>
                <a:latin typeface="+mn-lt"/>
                <a:ea typeface="Calibri"/>
                <a:cs typeface="Calibri"/>
                <a:sym typeface="Calibri"/>
              </a:rPr>
              <a:t>As you look for patterns, it is important to keep in mind that sometimes the pattern will suggest that there is no relationship between academic skills and behavior incidents. In these cases, the team will address academic and behavioral skills separately.</a:t>
            </a: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214</a:t>
            </a:fld>
            <a:endParaRPr lang="en-US"/>
          </a:p>
        </p:txBody>
      </p:sp>
    </p:spTree>
    <p:extLst>
      <p:ext uri="{BB962C8B-B14F-4D97-AF65-F5344CB8AC3E}">
        <p14:creationId xmlns:p14="http://schemas.microsoft.com/office/powerpoint/2010/main" val="230697548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When looking at academic assessment data, you will likely rank order the students by their overall score or separate them into proficiency groups. Your analysis may even reveal that students with similar rankings or who are at the same proficiency level make similar errors on the academic assessment. But when you compare this to the students who are engaging in classroom managed minor and office managed major behaviors, you find no pattern between the distribution of academic scores and the distribution of students engaged in unexpected behaviors. </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While it may not be true for individual students, this pattern suggests that for the grade or content level as a whole, the unexpected behavior is unrelated to academic knowledge or skills.</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We cannot rule out the possibility that students do not know or are not fluent in the behavioral expectations, nor can we rule out any possible function of behavior for individual students.</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We can, however, look for patterns in the consequences immediately following the behavior. Do other students laugh at the behavior? Does the teacher reprimand the student? Is the student removed from the learning environment? Such consequences can provide clues as to </a:t>
            </a:r>
            <a:r>
              <a:rPr lang="en-US" sz="1200" b="0" i="1" u="none" strike="noStrike" cap="none" dirty="0">
                <a:solidFill>
                  <a:schemeClr val="dk1"/>
                </a:solidFill>
                <a:latin typeface="+mn-lt"/>
                <a:ea typeface="Calibri"/>
                <a:cs typeface="Calibri"/>
                <a:sym typeface="Calibri"/>
              </a:rPr>
              <a:t>why</a:t>
            </a:r>
            <a:r>
              <a:rPr lang="en-US" sz="1200" b="0" i="0" u="none" strike="noStrike" cap="none" dirty="0">
                <a:solidFill>
                  <a:schemeClr val="dk1"/>
                </a:solidFill>
                <a:latin typeface="+mn-lt"/>
                <a:ea typeface="Calibri"/>
                <a:cs typeface="Calibri"/>
                <a:sym typeface="Calibri"/>
              </a:rPr>
              <a:t> the students are engaging in unexpected behaviors.</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215</a:t>
            </a:fld>
            <a:endParaRPr lang="en-US"/>
          </a:p>
        </p:txBody>
      </p:sp>
    </p:spTree>
    <p:extLst>
      <p:ext uri="{BB962C8B-B14F-4D97-AF65-F5344CB8AC3E}">
        <p14:creationId xmlns:p14="http://schemas.microsoft.com/office/powerpoint/2010/main" val="235215795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this case, patterns of unexpected behavior correlate with scores on the academic assessment. However, there is no pattern between the demands of the academic assessment and the demands of the activity when unexpected behaviors occur or the consequences that follow these behaviors. A possible general inference is that the behaviors are currently not escape motivated. However, they may be contributing to the development of academic skills, which may eventually result in avoidance behavior. </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Treat academic and behavior differentiation separately. Look for contextual and Antecedent, Behavior Response patterns to identify possible causes of the unexpected behaviors, and address accordingly.</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216</a:t>
            </a:fld>
            <a:endParaRPr lang="en-US"/>
          </a:p>
        </p:txBody>
      </p:sp>
    </p:spTree>
    <p:extLst>
      <p:ext uri="{BB962C8B-B14F-4D97-AF65-F5344CB8AC3E}">
        <p14:creationId xmlns:p14="http://schemas.microsoft.com/office/powerpoint/2010/main" val="373129455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Another possible pattern is that there </a:t>
            </a:r>
            <a:r>
              <a:rPr lang="en-US" sz="1200" b="0" i="1" u="none" strike="noStrike" cap="none" dirty="0">
                <a:solidFill>
                  <a:schemeClr val="dk1"/>
                </a:solidFill>
                <a:latin typeface="+mn-lt"/>
                <a:ea typeface="Calibri"/>
                <a:cs typeface="Calibri"/>
                <a:sym typeface="Calibri"/>
              </a:rPr>
              <a:t>is</a:t>
            </a:r>
            <a:r>
              <a:rPr lang="en-US" sz="1200" b="0" i="0" u="none" strike="noStrike" cap="none" dirty="0">
                <a:solidFill>
                  <a:schemeClr val="dk1"/>
                </a:solidFill>
                <a:latin typeface="+mn-lt"/>
                <a:ea typeface="Calibri"/>
                <a:cs typeface="Calibri"/>
                <a:sym typeface="Calibri"/>
              </a:rPr>
              <a:t> a correlation between the students engaging in unexpected behaviors, the demands of the academic assessment, and the academic demands required during the activity in which the unexpected behaviors occur. This suggests that a lack of academic knowledge or skills is resulting in avoidance motivated behavior. This inference is strengthened if the behavior results in a disruption of instruction and/or the student is removed from instruction.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217</a:t>
            </a:fld>
            <a:endParaRPr lang="en-US"/>
          </a:p>
        </p:txBody>
      </p:sp>
    </p:spTree>
    <p:extLst>
      <p:ext uri="{BB962C8B-B14F-4D97-AF65-F5344CB8AC3E}">
        <p14:creationId xmlns:p14="http://schemas.microsoft.com/office/powerpoint/2010/main" val="374147027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final pattern we will consider is one in which the students who engage in unexpected behaviors tend to score at the high end of the academic assessment. In this case, the student may already be academically proficient. Such behavior may be avoidance motivated, in this case because the student is not challenged by the academic tasks.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218</a:t>
            </a:fld>
            <a:endParaRPr lang="en-US"/>
          </a:p>
        </p:txBody>
      </p:sp>
    </p:spTree>
    <p:extLst>
      <p:ext uri="{BB962C8B-B14F-4D97-AF65-F5344CB8AC3E}">
        <p14:creationId xmlns:p14="http://schemas.microsoft.com/office/powerpoint/2010/main" val="30513076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Optional processing/fluency building activity; Copy and cut out the cards in </a:t>
            </a:r>
            <a:r>
              <a:rPr lang="en-US" sz="1200" b="0" i="1" u="none" strike="noStrike" cap="none" dirty="0">
                <a:solidFill>
                  <a:schemeClr val="dk1"/>
                </a:solidFill>
                <a:latin typeface="+mn-lt"/>
                <a:ea typeface="Calibri"/>
                <a:cs typeface="Calibri"/>
                <a:sym typeface="Calibri"/>
              </a:rPr>
              <a:t>Activity Kit 2 Make an Inference </a:t>
            </a:r>
            <a:r>
              <a:rPr lang="en-US" sz="1200" b="0" i="0" u="none" strike="noStrike" cap="none" dirty="0">
                <a:solidFill>
                  <a:schemeClr val="dk1"/>
                </a:solidFill>
                <a:latin typeface="+mn-lt"/>
                <a:ea typeface="Calibri"/>
                <a:cs typeface="Calibri"/>
                <a:sym typeface="Calibri"/>
              </a:rPr>
              <a:t>so that there are enough for every participant to get one card. Provide the instructions on the slide. If time permits, instruct participants to find a new partner with a different card from their own and different from their former partner, and repeat the activity.</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 Each of you has a card with an academic and behavior data pattern described. </a:t>
            </a:r>
          </a:p>
          <a:p>
            <a:r>
              <a:rPr lang="en-US" dirty="0"/>
              <a:t>When the music plays, walk around the room</a:t>
            </a:r>
          </a:p>
          <a:p>
            <a:r>
              <a:rPr lang="en-US" dirty="0"/>
              <a:t>When the music stops, find a partner with a different lettered card</a:t>
            </a:r>
          </a:p>
          <a:p>
            <a:r>
              <a:rPr lang="en-US" dirty="0"/>
              <a:t>Partner 1 read your scenario</a:t>
            </a:r>
          </a:p>
          <a:p>
            <a:r>
              <a:rPr lang="en-US" dirty="0"/>
              <a:t>Partner 2 make an inference based on the data pattern</a:t>
            </a:r>
          </a:p>
          <a:p>
            <a:r>
              <a:rPr lang="en-US" dirty="0"/>
              <a:t>Partner 1, agree with the inference, or suggest an alternative</a:t>
            </a:r>
          </a:p>
          <a:p>
            <a:r>
              <a:rPr lang="en-US" dirty="0"/>
              <a:t>Trade roles and repeat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219</a:t>
            </a:fld>
            <a:endParaRPr lang="en-US"/>
          </a:p>
        </p:txBody>
      </p:sp>
    </p:spTree>
    <p:extLst>
      <p:ext uri="{BB962C8B-B14F-4D97-AF65-F5344CB8AC3E}">
        <p14:creationId xmlns:p14="http://schemas.microsoft.com/office/powerpoint/2010/main" val="393376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Before we dig into DBDM, let’s take a moment to remind ourselves just how much we already know!  </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22</a:t>
            </a:fld>
            <a:endParaRPr lang="en-US"/>
          </a:p>
        </p:txBody>
      </p:sp>
    </p:spTree>
    <p:extLst>
      <p:ext uri="{BB962C8B-B14F-4D97-AF65-F5344CB8AC3E}">
        <p14:creationId xmlns:p14="http://schemas.microsoft.com/office/powerpoint/2010/main" val="304200695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Which leads us to the third essential function: </a:t>
            </a:r>
            <a:r>
              <a:rPr lang="en-US" sz="1200" b="0" i="1" u="none" strike="noStrike" cap="none" dirty="0">
                <a:solidFill>
                  <a:schemeClr val="dk1"/>
                </a:solidFill>
                <a:latin typeface="+mn-lt"/>
                <a:ea typeface="Calibri"/>
                <a:cs typeface="Calibri"/>
                <a:sym typeface="Calibri"/>
              </a:rPr>
              <a:t>Educators determine action steps</a:t>
            </a:r>
            <a:r>
              <a:rPr lang="en-US" sz="1200" b="0" i="0" u="none" strike="noStrike" cap="none" dirty="0">
                <a:solidFill>
                  <a:schemeClr val="dk1"/>
                </a:solidFill>
                <a:latin typeface="+mn-lt"/>
                <a:ea typeface="Calibri"/>
                <a:cs typeface="Calibri"/>
                <a:sym typeface="Calibri"/>
              </a:rPr>
              <a:t>. This corresponds with the GAINS component: </a:t>
            </a:r>
            <a:r>
              <a:rPr lang="en-US" sz="1200" b="0" i="1" u="none" strike="noStrike" cap="none" dirty="0">
                <a:solidFill>
                  <a:schemeClr val="dk1"/>
                </a:solidFill>
                <a:latin typeface="+mn-lt"/>
                <a:ea typeface="Calibri"/>
                <a:cs typeface="Calibri"/>
                <a:sym typeface="Calibri"/>
              </a:rPr>
              <a:t>intentionally act, and analyze again</a:t>
            </a:r>
            <a:r>
              <a:rPr lang="en-US" sz="1200" b="0" i="0" u="none" strike="noStrike" cap="none" dirty="0">
                <a:solidFill>
                  <a:schemeClr val="dk1"/>
                </a:solidFill>
                <a:latin typeface="+mn-lt"/>
                <a:ea typeface="Calibri"/>
                <a:cs typeface="Calibri"/>
                <a:sym typeface="Calibri"/>
              </a:rPr>
              <a:t>. The purpose of this step is to select evidence based strategies or practices that address the root cause of the problem or challenge that we are trying to solve.  Once we have implemented the plan, we continuously review implementation and outcome data to monitor progress toward achieving the desired outcome. In this way we can make timely midcourse corrections, as needed.</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220</a:t>
            </a:fld>
            <a:endParaRPr lang="en-US"/>
          </a:p>
        </p:txBody>
      </p:sp>
    </p:spTree>
    <p:extLst>
      <p:ext uri="{BB962C8B-B14F-4D97-AF65-F5344CB8AC3E}">
        <p14:creationId xmlns:p14="http://schemas.microsoft.com/office/powerpoint/2010/main" val="29972025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selecting these practices or strategies, it is also helpful to keep in mind why students engage in unexpected behaviors: They don’t know the behavior expectation(s), they are not fluent in the behavioral expectation, and/or they have learned that the consequences to the unexpected behavior, more often than not, helps them fulfill a want or need.</a:t>
            </a:r>
            <a:endParaRPr lang="en-US" b="0" dirty="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490C98-105F-490D-8E42-01CAF24522E1}" type="slidenum">
              <a:rPr lang="en-US"/>
              <a:pPr fontAlgn="base">
                <a:spcBef>
                  <a:spcPct val="0"/>
                </a:spcBef>
                <a:spcAft>
                  <a:spcPct val="0"/>
                </a:spcAft>
                <a:defRPr/>
              </a:pPr>
              <a:t>221</a:t>
            </a:fld>
            <a:endParaRPr lang="en-US"/>
          </a:p>
        </p:txBody>
      </p:sp>
    </p:spTree>
    <p:extLst>
      <p:ext uri="{BB962C8B-B14F-4D97-AF65-F5344CB8AC3E}">
        <p14:creationId xmlns:p14="http://schemas.microsoft.com/office/powerpoint/2010/main" val="21224152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effective teaching and learning practices are evidence based practices that address </a:t>
            </a:r>
            <a:r>
              <a:rPr lang="en-US" sz="1200" b="0" i="1" u="none" strike="noStrike" cap="none" dirty="0">
                <a:solidFill>
                  <a:schemeClr val="dk1"/>
                </a:solidFill>
                <a:latin typeface="+mn-lt"/>
                <a:ea typeface="Calibri"/>
                <a:cs typeface="Calibri"/>
                <a:sym typeface="Calibri"/>
              </a:rPr>
              <a:t>all</a:t>
            </a:r>
            <a:r>
              <a:rPr lang="en-US" sz="1200" b="0" i="0" u="none" strike="noStrike" cap="none" dirty="0">
                <a:solidFill>
                  <a:schemeClr val="dk1"/>
                </a:solidFill>
                <a:latin typeface="+mn-lt"/>
                <a:ea typeface="Calibri"/>
                <a:cs typeface="Calibri"/>
                <a:sym typeface="Calibri"/>
              </a:rPr>
              <a:t> of the reasons students engage in unexpected behaviors! When implemented with fidelity, they prevent many unexpected behaviors. When intensified as part of an intervention, they provide needed supports for students to increase expectation following behavior and decrease unexpected behaviors</a:t>
            </a:r>
          </a:p>
          <a:p>
            <a:endParaRPr lang="en-US" sz="1200" b="0" i="0" u="none" strike="noStrike" cap="none" dirty="0">
              <a:solidFill>
                <a:schemeClr val="dk1"/>
              </a:solidFill>
              <a:latin typeface="+mn-lt"/>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222</a:t>
            </a:fld>
            <a:endParaRPr lang="en-US"/>
          </a:p>
        </p:txBody>
      </p:sp>
    </p:spTree>
    <p:extLst>
      <p:ext uri="{BB962C8B-B14F-4D97-AF65-F5344CB8AC3E}">
        <p14:creationId xmlns:p14="http://schemas.microsoft.com/office/powerpoint/2010/main" val="163245745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While the ETLPs should be implemented with fidelity to prevent unexpected behavior and to encourage expected behavior, they can be manipulated or intensified to address classroom, grade, or content level unexpected behaviors. This table shows each of the ETLPs and the possible root causes of unexpected behavior that each specifically address.</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223</a:t>
            </a:fld>
            <a:endParaRPr lang="en-US"/>
          </a:p>
        </p:txBody>
      </p:sp>
    </p:spTree>
    <p:extLst>
      <p:ext uri="{BB962C8B-B14F-4D97-AF65-F5344CB8AC3E}">
        <p14:creationId xmlns:p14="http://schemas.microsoft.com/office/powerpoint/2010/main" val="112153267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Because students have to know and be fluent in expected behaviors for any intervention to work, teaching and practicing expectations and rules, as well as classroom procedures and routines, should form the foundation of any classroom, grade or content area intervention. Beyond this, refer to the “Function/Root Cause” column to help you select an ETLP to intensify or manipulate that addresses the likely root cause of the unexpected behavior.</a:t>
            </a:r>
          </a:p>
          <a:p>
            <a:endParaRPr lang="en-US" sz="1200" b="0" i="0" u="none" strike="noStrike" cap="none" dirty="0">
              <a:solidFill>
                <a:schemeClr val="dk1"/>
              </a:solidFill>
              <a:latin typeface="+mn-lt"/>
              <a:cs typeface="Calibri"/>
              <a:sym typeface="Calibri"/>
            </a:endParaRPr>
          </a:p>
          <a:p>
            <a:r>
              <a:rPr lang="en-US" sz="1200" b="1" i="0" u="none" strike="noStrike" cap="none" dirty="0">
                <a:solidFill>
                  <a:schemeClr val="dk1"/>
                </a:solidFill>
                <a:latin typeface="+mn-lt"/>
                <a:cs typeface="Calibri"/>
                <a:sym typeface="Calibri"/>
              </a:rPr>
              <a:t>Note: </a:t>
            </a:r>
            <a:r>
              <a:rPr lang="en-US" sz="1200" b="0" i="0" u="none" strike="noStrike" cap="none" dirty="0">
                <a:solidFill>
                  <a:schemeClr val="dk1"/>
                </a:solidFill>
                <a:latin typeface="+mn-lt"/>
                <a:cs typeface="Calibri"/>
                <a:sym typeface="Calibri"/>
              </a:rPr>
              <a:t>HO17 Academic and Behavior Patters Inferences and Solutions presents academic and behavior patterns in column 1, possible inferences from each pattern, and suggested practices to use to address each inference.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224</a:t>
            </a:fld>
            <a:endParaRPr lang="en-US"/>
          </a:p>
        </p:txBody>
      </p:sp>
    </p:spTree>
    <p:extLst>
      <p:ext uri="{BB962C8B-B14F-4D97-AF65-F5344CB8AC3E}">
        <p14:creationId xmlns:p14="http://schemas.microsoft.com/office/powerpoint/2010/main" val="427514816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you have identified a goal and selected an appropriate practice or strategy, it is important to put it into an action plan format. While there are a variety of action plan formats you can select, a good action plan identifies what you are trying to do, how you will do it, who is responsible for what, and when will it be accomplished. In addition, you may want to consider what additional resources will be needed and identify how you will know when a given action step or series of action steps have been completed. </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225</a:t>
            </a:fld>
            <a:endParaRPr lang="en-US"/>
          </a:p>
        </p:txBody>
      </p:sp>
    </p:spTree>
    <p:extLst>
      <p:ext uri="{BB962C8B-B14F-4D97-AF65-F5344CB8AC3E}">
        <p14:creationId xmlns:p14="http://schemas.microsoft.com/office/powerpoint/2010/main" val="338642192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number one reason why a plan fails is that it was never implemented! Implement the plan!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226</a:t>
            </a:fld>
            <a:endParaRPr lang="en-US"/>
          </a:p>
        </p:txBody>
      </p:sp>
    </p:spTree>
    <p:extLst>
      <p:ext uri="{BB962C8B-B14F-4D97-AF65-F5344CB8AC3E}">
        <p14:creationId xmlns:p14="http://schemas.microsoft.com/office/powerpoint/2010/main" val="316963241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baseline="0" dirty="0">
                <a:solidFill>
                  <a:schemeClr val="dk1"/>
                </a:solidFill>
                <a:latin typeface="+mn-lt"/>
                <a:ea typeface="Calibri"/>
                <a:cs typeface="Calibri"/>
                <a:sym typeface="Calibri"/>
              </a:rPr>
              <a:t>As you implement the plan, you will want to progress monitor results indicators. Results indicators are data points that are quick to administer and gather that provide a reliable measure of whether the adults are doing what they committed to doing, and whether the plan is having the desired impact on student outcomes.</a:t>
            </a:r>
            <a:r>
              <a:rPr lang="en-US" baseline="0" dirty="0"/>
              <a:t> Teams can quickly review these measures during a monitoring meeting, and make decisions, accordingly. We can use our minor classroom disruption to demonstrate. Instead of causing disruptions during independent reading, we want students to read quietly, ask for help, or ask for a break. The team teaches the students in the lower two proficiency groups these expectations. The plan to reinforce the students with a tangible accompanied by specific positive feedback. The tangible can be exchanged for a preferred activity at certain times of the day. They plan to correct the students by reteaching the expected behaviors. The teachers in the collaborative data team will monitor whether they have done what they said they would do by indicating when they have taught the replacement behavior to the students. They will count the number of tangibles that they have given out to the students by subtracting the number of tickets they have left at the end of the week from the number of tickets that they started with. To monitor whether they are consistently correcting the students, they will mark the consequence given on their classroom managed behaviors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will monitor whether the students are making adequate progress by counting the number of classroom managed minor disruptions during the intervention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data points can be quickly reviewed each week, and the plan adjusted if needed.</a:t>
            </a:r>
          </a:p>
        </p:txBody>
      </p:sp>
      <p:sp>
        <p:nvSpPr>
          <p:cNvPr id="4" name="Slide Number Placeholder 3"/>
          <p:cNvSpPr>
            <a:spLocks noGrp="1"/>
          </p:cNvSpPr>
          <p:nvPr>
            <p:ph type="sldNum" sz="quarter" idx="5"/>
          </p:nvPr>
        </p:nvSpPr>
        <p:spPr/>
        <p:txBody>
          <a:bodyPr/>
          <a:lstStyle/>
          <a:p>
            <a:fld id="{2B9A0BA7-EE66-441A-A368-1348696CA67F}" type="slidenum">
              <a:rPr lang="en-US" smtClean="0"/>
              <a:t>227</a:t>
            </a:fld>
            <a:endParaRPr lang="en-US"/>
          </a:p>
        </p:txBody>
      </p:sp>
    </p:spTree>
    <p:extLst>
      <p:ext uri="{BB962C8B-B14F-4D97-AF65-F5344CB8AC3E}">
        <p14:creationId xmlns:p14="http://schemas.microsoft.com/office/powerpoint/2010/main" val="414007609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are </a:t>
            </a:r>
            <a:r>
              <a:rPr lang="en-US" sz="1200" b="0" i="1" u="none" strike="noStrike" cap="none" dirty="0">
                <a:solidFill>
                  <a:schemeClr val="dk1"/>
                </a:solidFill>
                <a:latin typeface="+mn-lt"/>
                <a:ea typeface="Calibri"/>
                <a:cs typeface="Calibri"/>
                <a:sym typeface="Calibri"/>
              </a:rPr>
              <a:t>not </a:t>
            </a:r>
            <a:r>
              <a:rPr lang="en-US" sz="1200" b="0" i="0" u="none" strike="noStrike" cap="none" dirty="0">
                <a:solidFill>
                  <a:schemeClr val="dk1"/>
                </a:solidFill>
                <a:latin typeface="+mn-lt"/>
                <a:ea typeface="Calibri"/>
                <a:cs typeface="Calibri"/>
                <a:sym typeface="Calibri"/>
              </a:rPr>
              <a:t>making adequate progress toward your goal, you can use this decision tree to guide next steps. </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Are we making adequate progress?</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Yes: keep doing what we are doing</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No: Did we implement the plan?</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Did we find the right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Modify the plan to better address the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Go back to data to identify the correct root cause</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Are there obstacles to implementation</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 address the obstacles</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 Implement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228</a:t>
            </a:fld>
            <a:endParaRPr lang="en-US"/>
          </a:p>
        </p:txBody>
      </p:sp>
    </p:spTree>
    <p:extLst>
      <p:ext uri="{BB962C8B-B14F-4D97-AF65-F5344CB8AC3E}">
        <p14:creationId xmlns:p14="http://schemas.microsoft.com/office/powerpoint/2010/main" val="290271764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Participants will probably need </a:t>
            </a:r>
            <a:r>
              <a:rPr lang="en-US" i="1" dirty="0"/>
              <a:t>HO17 Academic and Behavior Patters Inferences and Solutions </a:t>
            </a:r>
            <a:r>
              <a:rPr lang="en-US" i="0" dirty="0"/>
              <a:t>to answer the two questions</a:t>
            </a:r>
            <a:r>
              <a:rPr lang="en-US" b="0" dirty="0"/>
              <a:t> </a:t>
            </a:r>
            <a:endParaRPr lang="en-US" b="1" dirty="0"/>
          </a:p>
          <a:p>
            <a:r>
              <a:rPr lang="en-US" b="1" dirty="0"/>
              <a:t>To Know/To Say</a:t>
            </a:r>
            <a:r>
              <a:rPr lang="en-US" dirty="0"/>
              <a:t>  Read the scenario on the slide, then turn to a partner and discuss how you would answer the two questions.</a:t>
            </a:r>
          </a:p>
          <a:p>
            <a:endParaRPr lang="en-US" dirty="0"/>
          </a:p>
          <a:p>
            <a:r>
              <a:rPr lang="en-US" dirty="0"/>
              <a:t>Use </a:t>
            </a:r>
            <a:r>
              <a:rPr lang="en-US" i="1" dirty="0"/>
              <a:t>HO17 Academic and Behavior Patters Inferences and Solutions </a:t>
            </a:r>
            <a:r>
              <a:rPr lang="en-US" dirty="0"/>
              <a:t>to help you answer the questions.</a:t>
            </a:r>
          </a:p>
        </p:txBody>
      </p:sp>
      <p:sp>
        <p:nvSpPr>
          <p:cNvPr id="4" name="Slide Number Placeholder 3"/>
          <p:cNvSpPr>
            <a:spLocks noGrp="1"/>
          </p:cNvSpPr>
          <p:nvPr>
            <p:ph type="sldNum" sz="quarter" idx="5"/>
          </p:nvPr>
        </p:nvSpPr>
        <p:spPr/>
        <p:txBody>
          <a:bodyPr/>
          <a:lstStyle/>
          <a:p>
            <a:fld id="{D30D00DC-D814-FF46-9FCA-B77CBD9BE43E}" type="slidenum">
              <a:rPr lang="en-US" smtClean="0"/>
              <a:t>229</a:t>
            </a:fld>
            <a:endParaRPr lang="en-US"/>
          </a:p>
        </p:txBody>
      </p:sp>
    </p:spTree>
    <p:extLst>
      <p:ext uri="{BB962C8B-B14F-4D97-AF65-F5344CB8AC3E}">
        <p14:creationId xmlns:p14="http://schemas.microsoft.com/office/powerpoint/2010/main" val="429376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has animations</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leave with nothing else from today’s session, it is that this is NOT about collecting more data! Rather, the Big Idea is that we need to collect </a:t>
            </a:r>
            <a:r>
              <a:rPr lang="en-US" sz="1200" b="0" i="1" u="none" strike="noStrike" cap="none" dirty="0">
                <a:solidFill>
                  <a:schemeClr val="dk1"/>
                </a:solidFill>
                <a:latin typeface="+mn-lt"/>
                <a:ea typeface="Calibri"/>
                <a:cs typeface="Calibri"/>
                <a:sym typeface="Calibri"/>
              </a:rPr>
              <a:t>Actionable Data</a:t>
            </a:r>
            <a:r>
              <a:rPr lang="en-US" sz="1200" b="0" i="0" u="none" strike="noStrike" cap="none" dirty="0">
                <a:solidFill>
                  <a:schemeClr val="dk1"/>
                </a:solidFill>
                <a:latin typeface="+mn-lt"/>
                <a:ea typeface="Calibri"/>
                <a:cs typeface="Calibri"/>
                <a:sym typeface="Calibri"/>
              </a:rPr>
              <a:t> and </a:t>
            </a:r>
            <a:r>
              <a:rPr lang="en-US" sz="1200" b="0" i="1" u="none" strike="noStrike" cap="none" dirty="0">
                <a:solidFill>
                  <a:schemeClr val="dk1"/>
                </a:solidFill>
                <a:latin typeface="+mn-lt"/>
                <a:ea typeface="Calibri"/>
                <a:cs typeface="Calibri"/>
                <a:sym typeface="Calibri"/>
              </a:rPr>
              <a:t>use this data to make decisions that improve outcomes for students!</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23</a:t>
            </a:fld>
            <a:endParaRPr lang="en-US"/>
          </a:p>
        </p:txBody>
      </p:sp>
    </p:spTree>
    <p:extLst>
      <p:ext uri="{BB962C8B-B14F-4D97-AF65-F5344CB8AC3E}">
        <p14:creationId xmlns:p14="http://schemas.microsoft.com/office/powerpoint/2010/main" val="42238459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cs typeface="Calibri"/>
                <a:sym typeface="Calibri"/>
              </a:rPr>
              <a:t>The fourth essential function, </a:t>
            </a:r>
            <a:r>
              <a:rPr lang="en-US" i="1" dirty="0"/>
              <a:t>Educators use implementation and student outcome data to determine next steps</a:t>
            </a:r>
            <a:r>
              <a:rPr lang="en-US" dirty="0"/>
              <a:t>, corresponds to the 4</a:t>
            </a:r>
            <a:r>
              <a:rPr lang="en-US" baseline="30000" dirty="0"/>
              <a:t>th</a:t>
            </a:r>
            <a:r>
              <a:rPr lang="en-US" dirty="0"/>
              <a:t> and 5</a:t>
            </a:r>
            <a:r>
              <a:rPr lang="en-US" baseline="30000" dirty="0"/>
              <a:t>th</a:t>
            </a:r>
            <a:r>
              <a:rPr lang="en-US" dirty="0"/>
              <a:t> components of GAINS</a:t>
            </a:r>
            <a:r>
              <a:rPr lang="en-US" sz="1200" b="0" i="0" u="none" strike="noStrike" cap="none" dirty="0">
                <a:solidFill>
                  <a:schemeClr val="dk1"/>
                </a:solidFill>
                <a:latin typeface="+mn-lt"/>
                <a:cs typeface="Calibri"/>
                <a:sym typeface="Calibri"/>
              </a:rPr>
              <a:t>: </a:t>
            </a:r>
            <a:r>
              <a:rPr lang="en-US" sz="1200" b="0" i="1" u="none" strike="noStrike" cap="none" dirty="0">
                <a:solidFill>
                  <a:schemeClr val="dk1"/>
                </a:solidFill>
                <a:latin typeface="+mn-lt"/>
                <a:cs typeface="Calibri"/>
                <a:sym typeface="Calibri"/>
              </a:rPr>
              <a:t>Notice and Adjust</a:t>
            </a:r>
            <a:r>
              <a:rPr lang="en-US" sz="1200" b="0" i="0" u="none" strike="noStrike" cap="none" dirty="0">
                <a:solidFill>
                  <a:schemeClr val="dk1"/>
                </a:solidFill>
                <a:latin typeface="+mn-lt"/>
                <a:cs typeface="Calibri"/>
                <a:sym typeface="Calibri"/>
              </a:rPr>
              <a:t>, and </a:t>
            </a:r>
            <a:r>
              <a:rPr lang="en-US" sz="1200" b="0" i="1" u="none" strike="noStrike" cap="none" dirty="0">
                <a:solidFill>
                  <a:schemeClr val="dk1"/>
                </a:solidFill>
                <a:latin typeface="+mn-lt"/>
                <a:cs typeface="Calibri"/>
                <a:sym typeface="Calibri"/>
              </a:rPr>
              <a:t>Systematically repeat. </a:t>
            </a:r>
            <a:r>
              <a:rPr lang="en-US" sz="1200" b="0" i="0" u="none" strike="noStrike" cap="none" dirty="0">
                <a:solidFill>
                  <a:schemeClr val="dk1"/>
                </a:solidFill>
                <a:latin typeface="+mn-lt"/>
                <a:cs typeface="Calibri"/>
                <a:sym typeface="Calibri"/>
              </a:rPr>
              <a:t>This refers to using data to evaluate the effectiveness of our plan, and select next steps based on this evaluation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230</a:t>
            </a:fld>
            <a:endParaRPr lang="en-US"/>
          </a:p>
        </p:txBody>
      </p:sp>
    </p:spTree>
    <p:extLst>
      <p:ext uri="{BB962C8B-B14F-4D97-AF65-F5344CB8AC3E}">
        <p14:creationId xmlns:p14="http://schemas.microsoft.com/office/powerpoint/2010/main" val="61723371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aseline="0" dirty="0"/>
              <a:t>This table shows a decision making rubric for evaluating the plan and determining next steps. This will work with any plan, academic or behavior. It is based on two questions: Did we meet our goal? And Did we implement our plan? </a:t>
            </a:r>
          </a:p>
          <a:p>
            <a:endParaRPr lang="en-US" baseline="0" dirty="0"/>
          </a:p>
          <a:p>
            <a:pPr marL="228600" indent="-228600">
              <a:buAutoNum type="arabicPeriod"/>
            </a:pPr>
            <a:r>
              <a:rPr lang="en-US" baseline="0" dirty="0"/>
              <a:t>If the Goal was not met and the team did not implement with fidelity, then the team must determine whether there were obstacles to implementation. If so, they should modify the plan and try again. If there were no obstacles, then the team needs to implement their plan.</a:t>
            </a:r>
          </a:p>
          <a:p>
            <a:pPr marL="228600" indent="-228600">
              <a:buAutoNum type="arabicPeriod"/>
            </a:pPr>
            <a:r>
              <a:rPr lang="en-US" baseline="0" dirty="0"/>
              <a:t>If the goal was not met and the team implemented the action steps with fidelity, then they should reanalyze the data and reassess whether they identified the correct problem and whether their action steps were aligned with the problem</a:t>
            </a:r>
          </a:p>
          <a:p>
            <a:pPr marL="228600" indent="-228600">
              <a:buAutoNum type="arabicPeriod"/>
            </a:pPr>
            <a:r>
              <a:rPr lang="en-US" baseline="0" dirty="0"/>
              <a:t>If they met their goal, but they did not implement their plan, they may want to go back to the data to determine why the goal was met. This may help them to avoid or solve problems in the future.</a:t>
            </a:r>
          </a:p>
          <a:p>
            <a:pPr marL="228600" indent="-228600">
              <a:buAutoNum type="arabicPeriod"/>
            </a:pPr>
            <a:r>
              <a:rPr lang="en-US" baseline="0" dirty="0"/>
              <a:t>Finally, if the goal was met, and they implemented the plan with fidelity, then they should go back to the data and begin the cycle again with a new focus problem. This proactive approach to solving problems will help the team to establish cycles of continuous improvement.</a:t>
            </a:r>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231</a:t>
            </a:fld>
            <a:endParaRPr lang="en-US"/>
          </a:p>
        </p:txBody>
      </p:sp>
    </p:spTree>
    <p:extLst>
      <p:ext uri="{BB962C8B-B14F-4D97-AF65-F5344CB8AC3E}">
        <p14:creationId xmlns:p14="http://schemas.microsoft.com/office/powerpoint/2010/main" val="411085659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the team has evaluated the plan, they start the cycle again, reviewing data to identify the next problem to solve. This usually occurs at the next data meeting following the end of a data cycle. Thus establishing cycles of continuous improvement.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232</a:t>
            </a:fld>
            <a:endParaRPr lang="en-US"/>
          </a:p>
        </p:txBody>
      </p:sp>
    </p:spTree>
    <p:extLst>
      <p:ext uri="{BB962C8B-B14F-4D97-AF65-F5344CB8AC3E}">
        <p14:creationId xmlns:p14="http://schemas.microsoft.com/office/powerpoint/2010/main" val="19923317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So, what does this look like in action?</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233</a:t>
            </a:fld>
            <a:endParaRPr lang="en-US"/>
          </a:p>
        </p:txBody>
      </p:sp>
    </p:spTree>
    <p:extLst>
      <p:ext uri="{BB962C8B-B14F-4D97-AF65-F5344CB8AC3E}">
        <p14:creationId xmlns:p14="http://schemas.microsoft.com/office/powerpoint/2010/main" val="306715916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a:t>
            </a:r>
            <a:r>
              <a:rPr lang="en-US" b="0" dirty="0"/>
              <a:t>  Provide participants with </a:t>
            </a:r>
            <a:r>
              <a:rPr lang="en-US" b="0" i="1" dirty="0"/>
              <a:t>HO18 Example 9th Grade Social Studies</a:t>
            </a:r>
            <a:r>
              <a:rPr lang="en-US" b="0" dirty="0"/>
              <a:t>. Instruct them to read through the scenario, then answer the questions at the bottom of the page </a:t>
            </a:r>
          </a:p>
          <a:p>
            <a:r>
              <a:rPr lang="en-US" b="1" dirty="0"/>
              <a:t>To Know/To Say</a:t>
            </a:r>
            <a:r>
              <a:rPr lang="en-US" dirty="0"/>
              <a:t>: Read the </a:t>
            </a:r>
            <a:r>
              <a:rPr lang="en-US" i="1" dirty="0"/>
              <a:t>HO18 Example 9th Grade Social Studies </a:t>
            </a:r>
            <a:r>
              <a:rPr lang="en-US" dirty="0"/>
              <a:t>handout and answer the questions at the bottom of the page</a:t>
            </a:r>
          </a:p>
        </p:txBody>
      </p:sp>
      <p:sp>
        <p:nvSpPr>
          <p:cNvPr id="4" name="Slide Number Placeholder 3"/>
          <p:cNvSpPr>
            <a:spLocks noGrp="1"/>
          </p:cNvSpPr>
          <p:nvPr>
            <p:ph type="sldNum" sz="quarter" idx="5"/>
          </p:nvPr>
        </p:nvSpPr>
        <p:spPr/>
        <p:txBody>
          <a:bodyPr/>
          <a:lstStyle/>
          <a:p>
            <a:fld id="{D30D00DC-D814-FF46-9FCA-B77CBD9BE43E}" type="slidenum">
              <a:rPr lang="en-US" smtClean="0"/>
              <a:t>234</a:t>
            </a:fld>
            <a:endParaRPr lang="en-US"/>
          </a:p>
        </p:txBody>
      </p:sp>
    </p:spTree>
    <p:extLst>
      <p:ext uri="{BB962C8B-B14F-4D97-AF65-F5344CB8AC3E}">
        <p14:creationId xmlns:p14="http://schemas.microsoft.com/office/powerpoint/2010/main" val="241953440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235</a:t>
            </a:fld>
            <a:endParaRPr lang="en-US"/>
          </a:p>
        </p:txBody>
      </p:sp>
    </p:spTree>
    <p:extLst>
      <p:ext uri="{BB962C8B-B14F-4D97-AF65-F5344CB8AC3E}">
        <p14:creationId xmlns:p14="http://schemas.microsoft.com/office/powerpoint/2010/main" val="263960817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Provide the </a:t>
            </a:r>
            <a:r>
              <a:rPr lang="en-US" b="0" i="1" dirty="0"/>
              <a:t>HO19 Got it-Need it </a:t>
            </a:r>
            <a:r>
              <a:rPr lang="en-US" b="0" dirty="0"/>
              <a:t>handout to participants (Note, this is the same as </a:t>
            </a:r>
            <a:r>
              <a:rPr lang="en-US" b="0" i="1" dirty="0"/>
              <a:t>HO15 Got it-Need it</a:t>
            </a:r>
            <a:r>
              <a:rPr lang="en-US" b="0" dirty="0"/>
              <a:t>). Ask them to first complete individually, then complete as a team. Be prepared to share out.</a:t>
            </a:r>
          </a:p>
          <a:p>
            <a:r>
              <a:rPr lang="en-US" b="1" dirty="0"/>
              <a:t>To Know/To Say:</a:t>
            </a:r>
            <a:r>
              <a:rPr lang="en-US" b="0" dirty="0"/>
              <a:t> Thinking about your current status as a team in relation to integrating academic and behavior data in a process of DBDM, what do you currently have in place? What do you need to put in place. I am going to give you 5 minutes to work on the </a:t>
            </a:r>
            <a:r>
              <a:rPr lang="en-US" b="0" i="1" dirty="0"/>
              <a:t>HO18 Got it-Need it </a:t>
            </a:r>
            <a:r>
              <a:rPr lang="en-US" b="0" dirty="0"/>
              <a:t>Handout, individually. You will then get together with your team and complete as a team. Select someone to facilitate, someone to record, and someone to share out.</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236</a:t>
            </a:fld>
            <a:endParaRPr lang="en-US"/>
          </a:p>
        </p:txBody>
      </p:sp>
    </p:spTree>
    <p:extLst>
      <p:ext uri="{BB962C8B-B14F-4D97-AF65-F5344CB8AC3E}">
        <p14:creationId xmlns:p14="http://schemas.microsoft.com/office/powerpoint/2010/main" val="384651201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So, let’s take a moment to review where we have been, and where we to next.</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237</a:t>
            </a:fld>
            <a:endParaRPr lang="en-US"/>
          </a:p>
        </p:txBody>
      </p:sp>
    </p:spTree>
    <p:extLst>
      <p:ext uri="{BB962C8B-B14F-4D97-AF65-F5344CB8AC3E}">
        <p14:creationId xmlns:p14="http://schemas.microsoft.com/office/powerpoint/2010/main" val="274600124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a:t>
            </a:r>
            <a:r>
              <a:rPr lang="en-US" dirty="0"/>
              <a:t>During this lesson, you learned about integrating academic and behavior data in a process of DBDM</a:t>
            </a:r>
          </a:p>
          <a:p>
            <a:r>
              <a:rPr lang="en-US" dirty="0"/>
              <a:t>How will you get staff at all levels of the organization to engage in integrating academic and behavior data in a process of DBDM?</a:t>
            </a:r>
          </a:p>
          <a:p>
            <a:r>
              <a:rPr lang="en-US" dirty="0"/>
              <a:t>Next steps include updating your action plan. Develop action steps for grate or content alike collaborative teams to integrate  academic and behavior data in DBDM.</a:t>
            </a:r>
          </a:p>
          <a:p>
            <a:r>
              <a:rPr lang="en-US" dirty="0"/>
              <a:t>Additional information about collaborative teams integrating academic and behavior data in DBDM can be found in the </a:t>
            </a:r>
            <a:r>
              <a:rPr lang="en-US" dirty="0">
                <a:hlinkClick r:id="rId3"/>
              </a:rPr>
              <a:t>MO SW-PBS Tier 1 Implementation Guide</a:t>
            </a:r>
            <a:r>
              <a:rPr lang="en-US" dirty="0"/>
              <a:t>. Additional information about the Effective Teaching and Learning Practices can also be found in the </a:t>
            </a:r>
            <a:r>
              <a:rPr lang="en-US" dirty="0">
                <a:hlinkClick r:id="rId3"/>
              </a:rPr>
              <a:t>MO SW-PBS Tier 1 Implementation Guide</a:t>
            </a:r>
            <a:r>
              <a:rPr lang="en-US" dirty="0"/>
              <a:t>, or in the Effective Teaching and Learning Practices Professional Learning Modules of the VLP.</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238</a:t>
            </a:fld>
            <a:endParaRPr lang="en-US"/>
          </a:p>
        </p:txBody>
      </p:sp>
    </p:spTree>
    <p:extLst>
      <p:ext uri="{BB962C8B-B14F-4D97-AF65-F5344CB8AC3E}">
        <p14:creationId xmlns:p14="http://schemas.microsoft.com/office/powerpoint/2010/main" val="321024409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Based on the information you have received, take a moment to share with a partner something you are willing to commit to, now. It can be as simple as gathering more information or assessing your data management system</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239</a:t>
            </a:fld>
            <a:endParaRPr lang="en-US"/>
          </a:p>
        </p:txBody>
      </p:sp>
    </p:spTree>
    <p:extLst>
      <p:ext uri="{BB962C8B-B14F-4D97-AF65-F5344CB8AC3E}">
        <p14:creationId xmlns:p14="http://schemas.microsoft.com/office/powerpoint/2010/main" val="261117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Before we  go any further, there are several prerequisites that need to be in place in order to make good decisions with data. First, you have to establish teams that can make effective decisions for their level of analysis. A building level team makes decisions with the school as the level of analysis, while a collaborative team uses data specific to their grade level or content area to identify common problems or challenges affecting student outcomes, and make decisions that address these problems. </a:t>
            </a:r>
          </a:p>
          <a:p>
            <a:endParaRPr lang="en-US" dirty="0"/>
          </a:p>
          <a:p>
            <a:r>
              <a:rPr lang="en-US" dirty="0"/>
              <a:t>In addition, you have to have the data readily available. We strongly recommend</a:t>
            </a:r>
            <a:r>
              <a:rPr lang="en-US" baseline="0" dirty="0"/>
              <a:t> that schools select an electronic data management system that collects and reports both academic and behavioral data. While these can be separate systems, if necessary, it is probably best to select an integrated system.  When selecting a system, consider price, ease of data entry, ease of reporting, and the capacity of the system to filter out irrelevant data in order to simplify data analysis. Also, consider using PBIS Assessments. This online survey site allows your team or your staff to take surveys that measure implementation fidelity. Furthermore, the students can take school climate surveys. The site allows for school-based team members to pull a variety of reports </a:t>
            </a:r>
          </a:p>
          <a:p>
            <a:endParaRPr lang="en-US" baseline="0" dirty="0"/>
          </a:p>
          <a:p>
            <a:r>
              <a:rPr lang="en-US" baseline="0" dirty="0"/>
              <a:t>Finally, once  you have such a system, you will need to identify procedures and persons responsible for collecting the data, entering it into the electronic data management system, and running reports.</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24</a:t>
            </a:fld>
            <a:endParaRPr lang="en-US"/>
          </a:p>
        </p:txBody>
      </p:sp>
    </p:spTree>
    <p:extLst>
      <p:ext uri="{BB962C8B-B14F-4D97-AF65-F5344CB8AC3E}">
        <p14:creationId xmlns:p14="http://schemas.microsoft.com/office/powerpoint/2010/main" val="3272626149"/>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r>
              <a:rPr lang="en-US" b="0" dirty="0"/>
              <a:t>Add names and contact information of the presenter(s) in the text box. Use this time to check </a:t>
            </a:r>
            <a:r>
              <a:rPr lang="en-US" b="0"/>
              <a:t>for understanding and questions</a:t>
            </a:r>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2B9A0BA7-EE66-441A-A368-1348696CA67F}" type="slidenum">
              <a:rPr lang="en-US" smtClean="0"/>
              <a:t>240</a:t>
            </a:fld>
            <a:endParaRPr lang="en-US"/>
          </a:p>
        </p:txBody>
      </p:sp>
    </p:spTree>
    <p:extLst>
      <p:ext uri="{BB962C8B-B14F-4D97-AF65-F5344CB8AC3E}">
        <p14:creationId xmlns:p14="http://schemas.microsoft.com/office/powerpoint/2010/main" val="328610711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241</a:t>
            </a:fld>
            <a:endParaRPr lang="en-US"/>
          </a:p>
        </p:txBody>
      </p:sp>
    </p:spTree>
    <p:extLst>
      <p:ext uri="{BB962C8B-B14F-4D97-AF65-F5344CB8AC3E}">
        <p14:creationId xmlns:p14="http://schemas.microsoft.com/office/powerpoint/2010/main" val="80522633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Say:</a:t>
            </a:r>
            <a:r>
              <a:rPr lang="en-US" b="0" dirty="0"/>
              <a:t> This section provides a general overview of data-based decision-making, particularly as it applies to behavioral outcomes.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242</a:t>
            </a:fld>
            <a:endParaRPr lang="en-US"/>
          </a:p>
        </p:txBody>
      </p:sp>
    </p:spTree>
    <p:extLst>
      <p:ext uri="{BB962C8B-B14F-4D97-AF65-F5344CB8AC3E}">
        <p14:creationId xmlns:p14="http://schemas.microsoft.com/office/powerpoint/2010/main" val="74488968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243</a:t>
            </a:fld>
            <a:endParaRPr lang="en-US"/>
          </a:p>
        </p:txBody>
      </p:sp>
    </p:spTree>
    <p:extLst>
      <p:ext uri="{BB962C8B-B14F-4D97-AF65-F5344CB8AC3E}">
        <p14:creationId xmlns:p14="http://schemas.microsoft.com/office/powerpoint/2010/main" val="182984177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t>These will be the Working Agreements we will honor during all our training sessions this year.”</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244</a:t>
            </a:fld>
            <a:endParaRPr lang="en-US"/>
          </a:p>
        </p:txBody>
      </p:sp>
    </p:spTree>
    <p:extLst>
      <p:ext uri="{BB962C8B-B14F-4D97-AF65-F5344CB8AC3E}">
        <p14:creationId xmlns:p14="http://schemas.microsoft.com/office/powerpoint/2010/main" val="89404894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 </a:t>
            </a:r>
            <a:r>
              <a:rPr lang="en-US" dirty="0">
                <a:latin typeface="Arial" panose="020B0604020202020204" pitchFamily="34" charset="0"/>
              </a:rPr>
              <a:t>Facilitator: Select an attention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a:t>
            </a:r>
          </a:p>
          <a:p>
            <a:pPr eaLnBrk="1" hangingPunct="1">
              <a:spcBef>
                <a:spcPct val="0"/>
              </a:spcBef>
            </a:pPr>
            <a:r>
              <a:rPr lang="en-US" dirty="0">
                <a:latin typeface="Arial" panose="020B0604020202020204" pitchFamily="34" charset="0"/>
              </a:rPr>
              <a:t>I </a:t>
            </a:r>
            <a:r>
              <a:rPr lang="en-US" u="none" dirty="0">
                <a:latin typeface="Arial" panose="020B0604020202020204" pitchFamily="34" charset="0"/>
              </a:rPr>
              <a:t>will</a:t>
            </a:r>
            <a:r>
              <a:rPr lang="en-US" u="none" baseline="0" dirty="0">
                <a:latin typeface="Arial" panose="020B0604020202020204" pitchFamily="34" charset="0"/>
              </a:rPr>
              <a:t> ________________</a:t>
            </a:r>
            <a:r>
              <a:rPr lang="en-US" u="none" dirty="0">
                <a:latin typeface="Arial" panose="020B0604020202020204" pitchFamily="34" charset="0"/>
              </a:rPr>
              <a:t>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u="none" dirty="0">
                <a:solidFill>
                  <a:srgbClr val="FF0000"/>
                </a:solidFill>
                <a:latin typeface="Arial" panose="020B0604020202020204" pitchFamily="34" charset="0"/>
              </a:rPr>
              <a:t>Insert your attention signal here</a:t>
            </a:r>
            <a:r>
              <a:rPr lang="en-US" u="none" dirty="0">
                <a:solidFill>
                  <a:srgbClr val="FF0000"/>
                </a:solidFill>
                <a:latin typeface="Arial" panose="020B0604020202020204" pitchFamily="34" charset="0"/>
              </a:rPr>
              <a:t>.)</a:t>
            </a:r>
          </a:p>
          <a:p>
            <a:pPr eaLnBrk="1" hangingPunct="1">
              <a:spcBef>
                <a:spcPct val="0"/>
              </a:spcBef>
            </a:pPr>
            <a:endParaRPr lang="en-US" u="none" dirty="0">
              <a:solidFill>
                <a:srgbClr val="FF0000"/>
              </a:solidFill>
              <a:latin typeface="Arial" panose="020B0604020202020204" pitchFamily="34" charset="0"/>
            </a:endParaRP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r>
              <a:rPr lang="en-US" baseline="0" dirty="0">
                <a:latin typeface="Arial" panose="020B0604020202020204" pitchFamily="34" charset="0"/>
              </a:rPr>
              <a: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245</a:t>
            </a:fld>
            <a:endParaRPr lang="en-US"/>
          </a:p>
        </p:txBody>
      </p:sp>
    </p:spTree>
    <p:extLst>
      <p:ext uri="{BB962C8B-B14F-4D97-AF65-F5344CB8AC3E}">
        <p14:creationId xmlns:p14="http://schemas.microsoft.com/office/powerpoint/2010/main" val="84566647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Presenter Notes: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67745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In this lesson, we will explore using Building and District Level data to select and achieve climate and behavior improvement goals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247</a:t>
            </a:fld>
            <a:endParaRPr lang="en-US"/>
          </a:p>
        </p:txBody>
      </p:sp>
    </p:spTree>
    <p:extLst>
      <p:ext uri="{BB962C8B-B14F-4D97-AF65-F5344CB8AC3E}">
        <p14:creationId xmlns:p14="http://schemas.microsoft.com/office/powerpoint/2010/main" val="416078656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Before we begin, let’s consider some essential questions that we hope to answer during our time together. </a:t>
            </a:r>
          </a:p>
          <a:p>
            <a:pPr marL="171450" indent="-171450">
              <a:buFont typeface="Arial" panose="020B0604020202020204" pitchFamily="34" charset="0"/>
              <a:buChar char="•"/>
            </a:pPr>
            <a:r>
              <a:rPr lang="en-US" dirty="0"/>
              <a:t>How do you identify climate and behavior improvement goals?</a:t>
            </a:r>
          </a:p>
          <a:p>
            <a:pPr marL="171450" indent="-171450">
              <a:buFont typeface="Arial" panose="020B0604020202020204" pitchFamily="34" charset="0"/>
              <a:buChar char="•"/>
            </a:pPr>
            <a:r>
              <a:rPr lang="en-US" dirty="0"/>
              <a:t>How do you use data to achieve climate and behavior improvement goals?</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248</a:t>
            </a:fld>
            <a:endParaRPr lang="en-US"/>
          </a:p>
        </p:txBody>
      </p:sp>
    </p:spTree>
    <p:extLst>
      <p:ext uri="{BB962C8B-B14F-4D97-AF65-F5344CB8AC3E}">
        <p14:creationId xmlns:p14="http://schemas.microsoft.com/office/powerpoint/2010/main" val="160023696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Do/To Say: </a:t>
            </a:r>
            <a:r>
              <a:rPr lang="en-US" dirty="0"/>
              <a:t>The purpose of this session is to provide an overview of data-based decision making, so that know what systems must be in place prior to implementing DBDM, to understand the purpose of DBDM in improving academic and behavioral outcomes, and to understand what features must be a part of any DBDM process, and use this information as you select a standard DBDM process for your organization. Future sessions will provide more detailed information of DBDM with behavior data at the schoolwide and grade or content level as the level of analysis.</a:t>
            </a:r>
          </a:p>
        </p:txBody>
      </p:sp>
      <p:sp>
        <p:nvSpPr>
          <p:cNvPr id="4" name="Slide Number Placeholder 3"/>
          <p:cNvSpPr>
            <a:spLocks noGrp="1"/>
          </p:cNvSpPr>
          <p:nvPr>
            <p:ph type="sldNum" sz="quarter" idx="5"/>
          </p:nvPr>
        </p:nvSpPr>
        <p:spPr/>
        <p:txBody>
          <a:bodyPr/>
          <a:lstStyle/>
          <a:p>
            <a:fld id="{2B9A0BA7-EE66-441A-A368-1348696CA67F}" type="slidenum">
              <a:rPr lang="en-US" smtClean="0"/>
              <a:t>249</a:t>
            </a:fld>
            <a:endParaRPr lang="en-US"/>
          </a:p>
        </p:txBody>
      </p:sp>
    </p:spTree>
    <p:extLst>
      <p:ext uri="{BB962C8B-B14F-4D97-AF65-F5344CB8AC3E}">
        <p14:creationId xmlns:p14="http://schemas.microsoft.com/office/powerpoint/2010/main" val="2561220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With a partner, discuss the prerequisites currently operating at your school. Do you have a building leadership team in place? Do grade or content alike collaborative teams meet regularly to problem solve around improving student outcomes? Does your school have a data management system or systems that allow for the collection and reporting of academic and behavioral data? Finally, do you have efficient and effective procedures in place for entering and reporting academic and behavioral outcome data, and implementation data.</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25</a:t>
            </a:fld>
            <a:endParaRPr lang="en-US"/>
          </a:p>
        </p:txBody>
      </p:sp>
    </p:spTree>
    <p:extLst>
      <p:ext uri="{BB962C8B-B14F-4D97-AF65-F5344CB8AC3E}">
        <p14:creationId xmlns:p14="http://schemas.microsoft.com/office/powerpoint/2010/main" val="107987764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So why is it important to use data to improve building or district climate and student behavior?</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250</a:t>
            </a:fld>
            <a:endParaRPr lang="en-US"/>
          </a:p>
        </p:txBody>
      </p:sp>
    </p:spTree>
    <p:extLst>
      <p:ext uri="{BB962C8B-B14F-4D97-AF65-F5344CB8AC3E}">
        <p14:creationId xmlns:p14="http://schemas.microsoft.com/office/powerpoint/2010/main" val="281661554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Trainer</a:t>
            </a:r>
            <a:r>
              <a:rPr lang="en-US" b="1" baseline="0" dirty="0"/>
              <a:t> Notes</a:t>
            </a:r>
            <a:r>
              <a:rPr lang="en-US" baseline="0" dirty="0"/>
              <a:t>: This is a slide adapted from PBIS APPS SWIS facilitator Training. This slide has animations.</a:t>
            </a:r>
          </a:p>
          <a:p>
            <a:endParaRPr lang="en-US" baseline="0" dirty="0"/>
          </a:p>
          <a:p>
            <a:pPr rtl="0"/>
            <a:r>
              <a:rPr lang="en-US" sz="1200" b="1" i="0" u="none" strike="noStrike" cap="none" dirty="0">
                <a:solidFill>
                  <a:schemeClr val="dk1"/>
                </a:solidFill>
                <a:latin typeface="+mn-lt"/>
                <a:ea typeface="Calibri"/>
                <a:cs typeface="Calibri"/>
                <a:sym typeface="Calibri"/>
              </a:rPr>
              <a:t>To Know/To Say: </a:t>
            </a:r>
            <a:r>
              <a:rPr lang="en-US" sz="1200" b="0" i="0" u="none" strike="noStrike" kern="1200" dirty="0">
                <a:solidFill>
                  <a:schemeClr val="tx1"/>
                </a:solidFill>
                <a:effectLst/>
                <a:latin typeface="+mn-lt"/>
                <a:ea typeface="+mn-ea"/>
                <a:cs typeface="+mn-cs"/>
              </a:rPr>
              <a:t>When teams regularly use data to identify opportunities to improve, set goals, and identify and implement practices that are most likely to achieve these goals, the team establishes cycles of continuous improvement, systematically improving outcomes for students. </a:t>
            </a:r>
            <a:endParaRPr lang="en-US" b="0" dirty="0">
              <a:effectLst/>
            </a:endParaRPr>
          </a:p>
        </p:txBody>
      </p:sp>
      <p:sp>
        <p:nvSpPr>
          <p:cNvPr id="4" name="Slide Number Placeholder 3"/>
          <p:cNvSpPr>
            <a:spLocks noGrp="1"/>
          </p:cNvSpPr>
          <p:nvPr>
            <p:ph type="sldNum" sz="quarter" idx="10"/>
          </p:nvPr>
        </p:nvSpPr>
        <p:spPr/>
        <p:txBody>
          <a:bodyPr/>
          <a:lstStyle/>
          <a:p>
            <a:fld id="{348479B2-B137-4FAA-B6DC-C594B6658870}" type="slidenum">
              <a:rPr lang="en-US" smtClean="0"/>
              <a:t>251</a:t>
            </a:fld>
            <a:endParaRPr lang="en-US"/>
          </a:p>
        </p:txBody>
      </p:sp>
    </p:spTree>
    <p:extLst>
      <p:ext uri="{BB962C8B-B14F-4D97-AF65-F5344CB8AC3E}">
        <p14:creationId xmlns:p14="http://schemas.microsoft.com/office/powerpoint/2010/main" val="368174164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Let’s face it, it is difficult to teach or learn in the midst of chaos. And while creating safe</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252</a:t>
            </a:fld>
            <a:endParaRPr lang="en-US"/>
          </a:p>
        </p:txBody>
      </p:sp>
    </p:spTree>
    <p:extLst>
      <p:ext uri="{BB962C8B-B14F-4D97-AF65-F5344CB8AC3E}">
        <p14:creationId xmlns:p14="http://schemas.microsoft.com/office/powerpoint/2010/main" val="10334220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has animations</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This diagram is often used in SW-PBS to describe the relationship between Systems, Data, Practice, and Outcomes. They are often described as interconnected. However, one way to think about or interpret it is as a cyclical, iterative process. So, think about it this way: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desired student </a:t>
            </a:r>
            <a:r>
              <a:rPr lang="en-US" sz="1200" b="0" i="1" u="none" strike="noStrike" kern="1200" dirty="0">
                <a:solidFill>
                  <a:schemeClr val="tx1"/>
                </a:solidFill>
                <a:effectLst/>
                <a:latin typeface="+mn-lt"/>
                <a:ea typeface="+mn-ea"/>
                <a:cs typeface="+mn-cs"/>
              </a:rPr>
              <a:t>outcome </a:t>
            </a:r>
            <a:r>
              <a:rPr lang="en-US" sz="1200" b="0" i="0" u="none" strike="noStrike" kern="1200" dirty="0">
                <a:solidFill>
                  <a:schemeClr val="tx1"/>
                </a:solidFill>
                <a:effectLst/>
                <a:latin typeface="+mn-lt"/>
                <a:ea typeface="+mn-ea"/>
                <a:cs typeface="+mn-cs"/>
              </a:rPr>
              <a:t>provides a reference point to which you compare </a:t>
            </a:r>
            <a:r>
              <a:rPr lang="en-US" sz="1200" b="0" i="1" u="none" strike="noStrike" kern="1200" dirty="0">
                <a:solidFill>
                  <a:schemeClr val="tx1"/>
                </a:solidFill>
                <a:effectLst/>
                <a:latin typeface="+mn-lt"/>
                <a:ea typeface="+mn-ea"/>
                <a:cs typeface="+mn-cs"/>
              </a:rPr>
              <a:t>data</a:t>
            </a:r>
            <a:r>
              <a:rPr lang="en-US" sz="1200" b="0" i="0" u="none" strike="noStrike" kern="1200" dirty="0">
                <a:solidFill>
                  <a:schemeClr val="tx1"/>
                </a:solidFill>
                <a:effectLst/>
                <a:latin typeface="+mn-lt"/>
                <a:ea typeface="+mn-ea"/>
                <a:cs typeface="+mn-cs"/>
              </a:rPr>
              <a:t>;  </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The discrepancy between the desired outcome and the data can help you to identify opportunities to improve.</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Evidence-based </a:t>
            </a:r>
            <a:r>
              <a:rPr lang="en-US" sz="1200" b="0" i="1" u="none" strike="noStrike" kern="1200" dirty="0">
                <a:solidFill>
                  <a:schemeClr val="tx1"/>
                </a:solidFill>
                <a:effectLst/>
                <a:latin typeface="+mn-lt"/>
                <a:ea typeface="+mn-ea"/>
                <a:cs typeface="+mn-cs"/>
              </a:rPr>
              <a:t>practices </a:t>
            </a:r>
            <a:r>
              <a:rPr lang="en-US" sz="1200" b="0" i="0" u="none" strike="noStrike" kern="1200" dirty="0">
                <a:solidFill>
                  <a:schemeClr val="tx1"/>
                </a:solidFill>
                <a:effectLst/>
                <a:latin typeface="+mn-lt"/>
                <a:ea typeface="+mn-ea"/>
                <a:cs typeface="+mn-cs"/>
              </a:rPr>
              <a:t>are selected that are likely to lead to the desired outcome.</a:t>
            </a:r>
          </a:p>
          <a:p>
            <a:pPr marL="228600" indent="-228600" rtl="0" fontAlgn="base">
              <a:buFont typeface="+mj-lt"/>
              <a:buAutoNum type="arabicPeriod"/>
            </a:pPr>
            <a:r>
              <a:rPr lang="en-US" sz="1200" b="0" i="1" u="none" strike="noStrike" kern="1200" dirty="0">
                <a:solidFill>
                  <a:schemeClr val="tx1"/>
                </a:solidFill>
                <a:effectLst/>
                <a:latin typeface="+mn-lt"/>
                <a:ea typeface="+mn-ea"/>
                <a:cs typeface="+mn-cs"/>
              </a:rPr>
              <a:t>Systems </a:t>
            </a:r>
            <a:r>
              <a:rPr lang="en-US" sz="1200" b="0" i="0" u="none" strike="noStrike" kern="1200" dirty="0">
                <a:solidFill>
                  <a:schemeClr val="tx1"/>
                </a:solidFill>
                <a:effectLst/>
                <a:latin typeface="+mn-lt"/>
                <a:ea typeface="+mn-ea"/>
                <a:cs typeface="+mn-cs"/>
              </a:rPr>
              <a:t>are developed that support adults to engage in the evidence-based practices.</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Implementation and outcome data points are used to monitor progress toward the desired outcome, and to evaluate the success of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253</a:t>
            </a:fld>
            <a:endParaRPr lang="en-US"/>
          </a:p>
        </p:txBody>
      </p:sp>
    </p:spTree>
    <p:extLst>
      <p:ext uri="{BB962C8B-B14F-4D97-AF65-F5344CB8AC3E}">
        <p14:creationId xmlns:p14="http://schemas.microsoft.com/office/powerpoint/2010/main" val="220330912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Content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Data-Based</a:t>
            </a:r>
            <a:r>
              <a:rPr lang="en-US" sz="1200" b="0" i="0" u="none" strike="noStrike" cap="none" baseline="0" dirty="0">
                <a:solidFill>
                  <a:schemeClr val="dk1"/>
                </a:solidFill>
                <a:latin typeface="Calibri"/>
                <a:ea typeface="Calibri"/>
                <a:cs typeface="Calibri"/>
                <a:sym typeface="Calibri"/>
              </a:rPr>
              <a:t> Decision Making is part of the Foundations.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DBDM, let’s take a few minutes to review the DCI Content Framework graphic, looking specifically at where DBDM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r>
              <a:rPr lang="en-US" sz="1200" b="0" i="0" u="none" strike="noStrike" cap="none" baseline="0" dirty="0">
                <a:solidFill>
                  <a:schemeClr val="dk1"/>
                </a:solidFill>
                <a:latin typeface="Calibri"/>
                <a:ea typeface="Calibri"/>
                <a:cs typeface="Calibri"/>
                <a:sym typeface="Calibri"/>
              </a:rPr>
              <a:t>Effective Teaching and Learning Practices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Expectations &amp; Rules;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Procedures &amp; Routines;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Encouraging 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Discouraging Unexpected Behavior;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Active Supervision;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Opportunities to Respond;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Activity Sequencing &amp; Choice;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Adjusting Task Difficulty</a:t>
            </a:r>
            <a:r>
              <a:rPr lang="en-US" sz="1200" b="0" i="0" u="none" strike="noStrike" cap="none" baseline="0" dirty="0">
                <a:solidFill>
                  <a:schemeClr val="dk1"/>
                </a:solidFill>
                <a:latin typeface="Calibri"/>
                <a:ea typeface="Calibri"/>
                <a:cs typeface="Calibri"/>
                <a:sym typeface="Calibri"/>
              </a:rPr>
              <a:t>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(2018). Missouri model districts framework: Blueprint for district and building leadership, second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55853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br>
              <a:rPr lang="en-US" b="1" dirty="0"/>
            </a:b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255</a:t>
            </a:fld>
            <a:endParaRPr/>
          </a:p>
        </p:txBody>
      </p:sp>
    </p:spTree>
    <p:extLst>
      <p:ext uri="{BB962C8B-B14F-4D97-AF65-F5344CB8AC3E}">
        <p14:creationId xmlns:p14="http://schemas.microsoft.com/office/powerpoint/2010/main" val="399084014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endParaRPr lang="en-US" b="1" dirty="0"/>
          </a:p>
          <a:p>
            <a:pPr marL="0" lvl="0" indent="0" algn="l" rtl="0">
              <a:spcBef>
                <a:spcPts val="360"/>
              </a:spcBef>
              <a:spcAft>
                <a:spcPts val="0"/>
              </a:spcAft>
              <a:buNone/>
            </a:pPr>
            <a:r>
              <a:rPr lang="en-US" b="1" dirty="0"/>
              <a:t>To Know/To Say: </a:t>
            </a:r>
            <a:r>
              <a:rPr lang="en-US" b="0" baseline="0" dirty="0"/>
              <a:t>Data-based decision making aligns with 5 of the </a:t>
            </a:r>
            <a:r>
              <a:rPr lang="en-US" b="0" dirty="0"/>
              <a:t>9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r>
              <a:rPr lang="en-US" sz="1200" b="1" kern="1200" dirty="0">
                <a:solidFill>
                  <a:schemeClr val="tx1"/>
                </a:solidFill>
                <a:effectLst/>
                <a:latin typeface="+mn-lt"/>
                <a:ea typeface="+mn-ea"/>
                <a:cs typeface="+mn-cs"/>
              </a:rPr>
              <a:t>Standard #5 Positive Classroom Environment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teacher uses an understanding of individual/group motivation and behavior to create a learning environment that encourages active engagement in learning, positive social interaction, and self-motivation.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SB 291 Section 161.380.2 (3) The teacher is prepared and knowledgeable of the content and effectively maintains students’ on-task behavior; (5) The teacher keeps current on instructional knowledge and seeks and explores changes in teaching behaviors that will improve student performance.]</a:t>
            </a:r>
            <a:endParaRPr lang="en-US" sz="1200" kern="1200" dirty="0">
              <a:solidFill>
                <a:schemeClr val="tx1"/>
              </a:solidFill>
              <a:effectLst/>
              <a:latin typeface="+mn-lt"/>
              <a:ea typeface="+mn-ea"/>
              <a:cs typeface="+mn-cs"/>
            </a:endParaRP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256</a:t>
            </a:fld>
            <a:endParaRPr/>
          </a:p>
        </p:txBody>
      </p:sp>
    </p:spTree>
    <p:extLst>
      <p:ext uri="{BB962C8B-B14F-4D97-AF65-F5344CB8AC3E}">
        <p14:creationId xmlns:p14="http://schemas.microsoft.com/office/powerpoint/2010/main" val="302947504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Missouri </a:t>
            </a:r>
            <a:r>
              <a:rPr lang="en-US" sz="1200" b="0" dirty="0"/>
              <a:t>DESE has developed a practice profile to guide teams as they develop DBDM, and to assist them in a self-reflective process whereby they can evaluate their level of proficiency, and identify next steps toward continuous improvement. The Practice Profile is divided into Essential Functions, Proficiency levels, and criterial that define the essential function at each proficiency level.</a:t>
            </a:r>
          </a:p>
          <a:p>
            <a:pPr marL="0" marR="0" lvl="0" indent="0" algn="l" rtl="0">
              <a:spcBef>
                <a:spcPts val="0"/>
              </a:spcBef>
              <a:spcAft>
                <a:spcPts val="0"/>
              </a:spcAft>
              <a:buSzPct val="25000"/>
              <a:buNone/>
            </a:pPr>
            <a:endParaRPr lang="en-US" sz="1200" b="0" dirty="0"/>
          </a:p>
          <a:p>
            <a:pPr marL="0" marR="0" lvl="0" indent="0" algn="l" rtl="0">
              <a:spcBef>
                <a:spcPts val="0"/>
              </a:spcBef>
              <a:spcAft>
                <a:spcPts val="0"/>
              </a:spcAft>
              <a:buSzPct val="25000"/>
              <a:buNone/>
            </a:pPr>
            <a:r>
              <a:rPr lang="en-US" sz="1200" b="0" dirty="0"/>
              <a:t>Practice Profiles are designed to assist teams to implement the evidence based practice, and to self-reflect on the quality of this implementation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020236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notice </a:t>
            </a:r>
            <a:r>
              <a:rPr lang="en-US" dirty="0"/>
              <a:t>that the Essential Functions of the Practice Profile are directly aligned with the questions that every DBDM process must address, as well as the steps of the GAINS decision-making framework.</a:t>
            </a:r>
          </a:p>
        </p:txBody>
      </p:sp>
      <p:sp>
        <p:nvSpPr>
          <p:cNvPr id="4" name="Slide Number Placeholder 3"/>
          <p:cNvSpPr>
            <a:spLocks noGrp="1"/>
          </p:cNvSpPr>
          <p:nvPr>
            <p:ph type="sldNum" sz="quarter" idx="5"/>
          </p:nvPr>
        </p:nvSpPr>
        <p:spPr/>
        <p:txBody>
          <a:bodyPr/>
          <a:lstStyle/>
          <a:p>
            <a:fld id="{2B9A0BA7-EE66-441A-A368-1348696CA67F}" type="slidenum">
              <a:rPr lang="en-US" smtClean="0"/>
              <a:t>258</a:t>
            </a:fld>
            <a:endParaRPr lang="en-US"/>
          </a:p>
        </p:txBody>
      </p:sp>
    </p:spTree>
    <p:extLst>
      <p:ext uri="{BB962C8B-B14F-4D97-AF65-F5344CB8AC3E}">
        <p14:creationId xmlns:p14="http://schemas.microsoft.com/office/powerpoint/2010/main" val="123227239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DESE has adopted the GAINS acronym as a teaching tool to help individuals to learn and understand the Essential </a:t>
            </a:r>
            <a:r>
              <a:rPr lang="en-US" sz="1200" b="0" i="0" u="none" strike="noStrike" cap="none" dirty="0" err="1">
                <a:solidFill>
                  <a:schemeClr val="dk1"/>
                </a:solidFill>
                <a:latin typeface="+mn-lt"/>
                <a:ea typeface="Calibri"/>
                <a:cs typeface="Calibri"/>
                <a:sym typeface="Calibri"/>
              </a:rPr>
              <a:t>FUnctions</a:t>
            </a:r>
            <a:r>
              <a:rPr lang="en-US" sz="1200" b="0" i="0" u="none" strike="noStrike" cap="none" dirty="0">
                <a:solidFill>
                  <a:schemeClr val="dk1"/>
                </a:solidFill>
                <a:latin typeface="+mn-lt"/>
                <a:ea typeface="Calibri"/>
                <a:cs typeface="Calibri"/>
                <a:sym typeface="Calibri"/>
              </a:rPr>
              <a:t>. Each of the four steps of GAINS aligns with the Essential Functions. The four components of GAINS are:</a:t>
            </a:r>
          </a:p>
          <a:p>
            <a:pPr marL="228600" indent="-228600">
              <a:buFont typeface="+mj-lt"/>
              <a:buAutoNum type="arabicPeriod"/>
            </a:pPr>
            <a:r>
              <a:rPr lang="en-US" sz="1200" b="0" i="1" u="none" strike="noStrike" cap="none" dirty="0">
                <a:solidFill>
                  <a:schemeClr val="dk1"/>
                </a:solidFill>
                <a:latin typeface="+mn-lt"/>
                <a:cs typeface="Calibri"/>
                <a:sym typeface="Calibri"/>
              </a:rPr>
              <a:t>Gather</a:t>
            </a:r>
            <a:r>
              <a:rPr lang="en-US" sz="1200" b="0" i="0" u="none" strike="noStrike" cap="none" dirty="0">
                <a:solidFill>
                  <a:schemeClr val="dk1"/>
                </a:solidFill>
                <a:latin typeface="+mn-lt"/>
                <a:cs typeface="Calibri"/>
                <a:sym typeface="Calibri"/>
              </a:rPr>
              <a:t> as a team and gather data relevant to the question you are trying to answer</a:t>
            </a:r>
          </a:p>
          <a:p>
            <a:pPr marL="228600" indent="-228600">
              <a:buFont typeface="+mj-lt"/>
              <a:buAutoNum type="arabicPeriod"/>
            </a:pPr>
            <a:r>
              <a:rPr lang="en-US" sz="1200" b="0" i="1" u="none" strike="noStrike" cap="none" dirty="0">
                <a:solidFill>
                  <a:schemeClr val="dk1"/>
                </a:solidFill>
                <a:latin typeface="+mn-lt"/>
                <a:cs typeface="Calibri"/>
                <a:sym typeface="Calibri"/>
              </a:rPr>
              <a:t>Analyze</a:t>
            </a:r>
            <a:r>
              <a:rPr lang="en-US" sz="1200" b="0" i="0" u="none" strike="noStrike" cap="none" dirty="0">
                <a:solidFill>
                  <a:schemeClr val="dk1"/>
                </a:solidFill>
                <a:latin typeface="+mn-lt"/>
                <a:cs typeface="Calibri"/>
                <a:sym typeface="Calibri"/>
              </a:rPr>
              <a:t> the data to identify the cause of observations</a:t>
            </a:r>
          </a:p>
          <a:p>
            <a:pPr marL="228600" indent="-228600">
              <a:buFont typeface="+mj-lt"/>
              <a:buAutoNum type="arabicPeriod"/>
            </a:pPr>
            <a:r>
              <a:rPr lang="en-US" sz="1200" b="0" i="1" u="none" strike="noStrike" cap="none" dirty="0">
                <a:solidFill>
                  <a:schemeClr val="dk1"/>
                </a:solidFill>
                <a:latin typeface="+mn-lt"/>
                <a:cs typeface="Calibri"/>
                <a:sym typeface="Calibri"/>
              </a:rPr>
              <a:t>Intentionally Act and Analyze</a:t>
            </a:r>
            <a:r>
              <a:rPr lang="en-US" sz="1200" b="0" i="0" u="none" strike="noStrike" cap="none" dirty="0">
                <a:solidFill>
                  <a:schemeClr val="dk1"/>
                </a:solidFill>
                <a:latin typeface="+mn-lt"/>
                <a:cs typeface="Calibri"/>
                <a:sym typeface="Calibri"/>
              </a:rPr>
              <a:t> again refers to selecting a strategy that addresses the root cause, implementing the strategy, monitoring the strategies impact, and modifying the plan as needed.</a:t>
            </a:r>
          </a:p>
          <a:p>
            <a:pPr marL="228600" indent="-228600">
              <a:buFont typeface="+mj-lt"/>
              <a:buAutoNum type="arabicPeriod"/>
            </a:pPr>
            <a:r>
              <a:rPr lang="en-US" sz="1200" b="0" i="1" u="none" strike="noStrike" cap="none" dirty="0">
                <a:solidFill>
                  <a:schemeClr val="dk1"/>
                </a:solidFill>
                <a:latin typeface="+mn-lt"/>
                <a:cs typeface="Calibri"/>
                <a:sym typeface="Calibri"/>
              </a:rPr>
              <a:t>Notice and Adjust </a:t>
            </a:r>
            <a:r>
              <a:rPr lang="en-US" sz="1200" b="0" i="0" u="none" strike="noStrike" cap="none" dirty="0">
                <a:solidFill>
                  <a:schemeClr val="dk1"/>
                </a:solidFill>
                <a:latin typeface="+mn-lt"/>
                <a:cs typeface="Calibri"/>
                <a:sym typeface="Calibri"/>
              </a:rPr>
              <a:t>refers to using data evaluate the plan and determine next steps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259</a:t>
            </a:fld>
            <a:endParaRPr lang="en-US"/>
          </a:p>
        </p:txBody>
      </p:sp>
    </p:spTree>
    <p:extLst>
      <p:ext uri="{BB962C8B-B14F-4D97-AF65-F5344CB8AC3E}">
        <p14:creationId xmlns:p14="http://schemas.microsoft.com/office/powerpoint/2010/main" val="224563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sz="1200" kern="1200" dirty="0">
                <a:solidFill>
                  <a:schemeClr val="tx1"/>
                </a:solidFill>
                <a:effectLst/>
                <a:latin typeface="+mn-lt"/>
                <a:ea typeface="+mn-ea"/>
                <a:cs typeface="+mn-cs"/>
              </a:rPr>
              <a:t>This activity is an adaptation of the children’s game, “Headbands.” In this game, participants pair up. Partner 1 describes a component of the main topic to his or her partner, without actually naming it. Partner 2 must name the component based on these clues. When Partner 2 guesses the correct component, the pair moves on to the next component on the list. This game can be used to activate prior knowledge, to honor what the participants already know about the topic, or as a closing activity to solidify session learnings.</a:t>
            </a:r>
          </a:p>
          <a:p>
            <a:pPr lvl="0"/>
            <a:r>
              <a:rPr lang="en-US" sz="1200" kern="1200" dirty="0">
                <a:solidFill>
                  <a:schemeClr val="tx1"/>
                </a:solidFill>
                <a:effectLst/>
                <a:latin typeface="+mn-lt"/>
                <a:ea typeface="+mn-ea"/>
                <a:cs typeface="+mn-cs"/>
              </a:rPr>
              <a:t>Identify components related to the topic of the presentation</a:t>
            </a:r>
          </a:p>
          <a:p>
            <a:pPr lvl="0"/>
            <a:r>
              <a:rPr lang="en-US" sz="1200" kern="1200" dirty="0">
                <a:solidFill>
                  <a:schemeClr val="tx1"/>
                </a:solidFill>
                <a:effectLst/>
                <a:latin typeface="+mn-lt"/>
                <a:ea typeface="+mn-ea"/>
                <a:cs typeface="+mn-cs"/>
              </a:rPr>
              <a:t>Divide the components into two lists, with half of the components on one list, and half on the other</a:t>
            </a:r>
          </a:p>
          <a:p>
            <a:pPr lvl="0"/>
            <a:r>
              <a:rPr lang="en-US" sz="1200" kern="1200" dirty="0">
                <a:solidFill>
                  <a:schemeClr val="tx1"/>
                </a:solidFill>
                <a:effectLst/>
                <a:latin typeface="+mn-lt"/>
                <a:ea typeface="+mn-ea"/>
                <a:cs typeface="+mn-cs"/>
              </a:rPr>
              <a:t>Put each of the two lists on two different PowerPoint slides</a:t>
            </a:r>
          </a:p>
          <a:p>
            <a:pPr lvl="0"/>
            <a:r>
              <a:rPr lang="en-US" sz="1200" kern="1200" dirty="0">
                <a:solidFill>
                  <a:schemeClr val="tx1"/>
                </a:solidFill>
                <a:effectLst/>
                <a:latin typeface="+mn-lt"/>
                <a:ea typeface="+mn-ea"/>
                <a:cs typeface="+mn-cs"/>
              </a:rPr>
              <a:t>Partner 2 will stand with his or her back to the slides</a:t>
            </a:r>
          </a:p>
          <a:p>
            <a:pPr lvl="0"/>
            <a:r>
              <a:rPr lang="en-US" sz="1200" kern="1200" dirty="0">
                <a:solidFill>
                  <a:schemeClr val="tx1"/>
                </a:solidFill>
                <a:effectLst/>
                <a:latin typeface="+mn-lt"/>
                <a:ea typeface="+mn-ea"/>
                <a:cs typeface="+mn-cs"/>
              </a:rPr>
              <a:t>Partner 1 stands so he or she can see the slides</a:t>
            </a:r>
          </a:p>
          <a:p>
            <a:pPr lvl="0"/>
            <a:r>
              <a:rPr lang="en-US" sz="1200" kern="1200" dirty="0">
                <a:solidFill>
                  <a:schemeClr val="tx1"/>
                </a:solidFill>
                <a:effectLst/>
                <a:latin typeface="+mn-lt"/>
                <a:ea typeface="+mn-ea"/>
                <a:cs typeface="+mn-cs"/>
              </a:rPr>
              <a:t>The first list will flash on the screen. Partner 1 describes the component to his or her partner without saying the word. When Partner 2 names the correct component, the pair moves on to the next item on the list and repeats the process. Once Partner 2 names all of the components on the list, both partners turn and face the screen. A variation is to set a time limit.</a:t>
            </a:r>
          </a:p>
          <a:p>
            <a:pPr lvl="0"/>
            <a:r>
              <a:rPr lang="en-US" sz="1200" kern="1200" dirty="0">
                <a:solidFill>
                  <a:schemeClr val="tx1"/>
                </a:solidFill>
                <a:effectLst/>
                <a:latin typeface="+mn-lt"/>
                <a:ea typeface="+mn-ea"/>
                <a:cs typeface="+mn-cs"/>
              </a:rPr>
              <a:t>Once time is called, or all pairs have made it through the list, partners trade places, and the game is played again, using the second list. </a:t>
            </a:r>
          </a:p>
          <a:p>
            <a:endParaRPr lang="en-US" b="0" dirty="0"/>
          </a:p>
          <a:p>
            <a:r>
              <a:rPr lang="en-US" b="1" dirty="0"/>
              <a:t>To Know/To Say: </a:t>
            </a:r>
            <a:r>
              <a:rPr lang="en-US" b="0" dirty="0"/>
              <a:t>Those of you who have ever been related to young children may be familiar with the game of headbands. We are going to play a variation of this game. </a:t>
            </a:r>
          </a:p>
          <a:p>
            <a:r>
              <a:rPr lang="en-US" b="0" dirty="0"/>
              <a:t>Select a partner.</a:t>
            </a:r>
          </a:p>
          <a:p>
            <a:r>
              <a:rPr lang="en-US" b="0" dirty="0"/>
              <a:t>One partner will have his or her back to the </a:t>
            </a:r>
            <a:r>
              <a:rPr lang="en-US" b="0" dirty="0" err="1"/>
              <a:t>powerpoint</a:t>
            </a:r>
            <a:r>
              <a:rPr lang="en-US" b="0" dirty="0"/>
              <a:t>. The other partner faces the slide</a:t>
            </a:r>
          </a:p>
          <a:p>
            <a:r>
              <a:rPr lang="en-US" b="0" dirty="0"/>
              <a:t>The partner facing the </a:t>
            </a:r>
            <a:r>
              <a:rPr lang="en-US" b="0" dirty="0" err="1"/>
              <a:t>powerpoint</a:t>
            </a:r>
            <a:r>
              <a:rPr lang="en-US" b="0" dirty="0"/>
              <a:t> will describe the first word </a:t>
            </a:r>
            <a:r>
              <a:rPr lang="en-US" b="1" i="1" dirty="0"/>
              <a:t>without actually naming it.</a:t>
            </a:r>
            <a:endParaRPr lang="en-US" b="0" i="0" dirty="0"/>
          </a:p>
          <a:p>
            <a:r>
              <a:rPr lang="en-US" b="0" i="0" dirty="0"/>
              <a:t>The partner with his or her back to the slide must name the word. </a:t>
            </a:r>
          </a:p>
          <a:p>
            <a:r>
              <a:rPr lang="en-US" b="0" i="0" dirty="0"/>
              <a:t>Once the partner with her back to the slide correctly identifies the key term, move on to the next word.</a:t>
            </a:r>
          </a:p>
          <a:p>
            <a:r>
              <a:rPr lang="en-US" b="0" i="0" dirty="0"/>
              <a:t>Keep track of how many words you name before time is up. You have 5 minutes!</a:t>
            </a:r>
          </a:p>
          <a:p>
            <a:endParaRPr lang="en-US" b="0" i="0" dirty="0"/>
          </a:p>
          <a:p>
            <a:r>
              <a:rPr lang="en-US" b="0" i="0" dirty="0"/>
              <a:t>We will then trade places and go through the words on the second slide.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26</a:t>
            </a:fld>
            <a:endParaRPr lang="en-US"/>
          </a:p>
        </p:txBody>
      </p:sp>
    </p:spTree>
    <p:extLst>
      <p:ext uri="{BB962C8B-B14F-4D97-AF65-F5344CB8AC3E}">
        <p14:creationId xmlns:p14="http://schemas.microsoft.com/office/powerpoint/2010/main" val="2276292377"/>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Take a moment to look over these questions. For the next 5-minutes, turn to a shoulder partner and discuss how you would answer the question at this time.</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260</a:t>
            </a:fld>
            <a:endParaRPr lang="en-US"/>
          </a:p>
        </p:txBody>
      </p:sp>
    </p:spTree>
    <p:extLst>
      <p:ext uri="{BB962C8B-B14F-4D97-AF65-F5344CB8AC3E}">
        <p14:creationId xmlns:p14="http://schemas.microsoft.com/office/powerpoint/2010/main" val="265180331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Before we  go any further, there are several prerequisites that need to be in place in order to make good decisions with data. First, you have to establish teams that can make effective decisions for their level of analysis. A building level team makes decisions with the school as the level of analysis, while a collaborative team uses data specific to their grade level or content area to identify common problems or challenges affecting student outcomes, and make decisions that address these problems. </a:t>
            </a:r>
          </a:p>
          <a:p>
            <a:endParaRPr lang="en-US" dirty="0"/>
          </a:p>
          <a:p>
            <a:r>
              <a:rPr lang="en-US" dirty="0"/>
              <a:t>In addition, you have to have the data readily available. We strongly recommend</a:t>
            </a:r>
            <a:r>
              <a:rPr lang="en-US" baseline="0" dirty="0"/>
              <a:t> that schools select an electronic data management system that collects and reports both academic and behavioral data. While these can be separate systems, if necessary, it is probably best to select an integrated system.  When selecting a system, consider price, ease of data entry, ease of reporting, and the capacity of the system to filter out irrelevant data in order to simplify data analysis. Also, consider using PBIS Assessments. This online survey site allows your team or your staff to take surveys that measure implementation fidelity. Furthermore, the students can take school climate surveys. The site allows for school-based team members to pull a variety of reports </a:t>
            </a:r>
          </a:p>
          <a:p>
            <a:endParaRPr lang="en-US" baseline="0" dirty="0"/>
          </a:p>
          <a:p>
            <a:r>
              <a:rPr lang="en-US" baseline="0" dirty="0"/>
              <a:t>Finally, once  you have such a system, you will need to identify procedures and persons responsible for collecting the data, entering it into the electronic data management system, and running reports.</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261</a:t>
            </a:fld>
            <a:endParaRPr lang="en-US"/>
          </a:p>
        </p:txBody>
      </p:sp>
    </p:spTree>
    <p:extLst>
      <p:ext uri="{BB962C8B-B14F-4D97-AF65-F5344CB8AC3E}">
        <p14:creationId xmlns:p14="http://schemas.microsoft.com/office/powerpoint/2010/main" val="368497492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With a partner, discuss the prerequisites currently operating at your school. Do you have a building leadership team in place? Do grade or content alike collaborative teams meet regularly to problem solve around improving student outcomes? Does your school have a data management system or systems that allow for the collection and reporting of academic and behavioral data? Finally, do you have efficient and effective procedures in place for entering and reporting academic and behavioral outcome data, and implementation data.</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262</a:t>
            </a:fld>
            <a:endParaRPr lang="en-US"/>
          </a:p>
        </p:txBody>
      </p:sp>
    </p:spTree>
    <p:extLst>
      <p:ext uri="{BB962C8B-B14F-4D97-AF65-F5344CB8AC3E}">
        <p14:creationId xmlns:p14="http://schemas.microsoft.com/office/powerpoint/2010/main" val="109062155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263</a:t>
            </a:fld>
            <a:endParaRPr lang="en-US"/>
          </a:p>
        </p:txBody>
      </p:sp>
    </p:spTree>
    <p:extLst>
      <p:ext uri="{BB962C8B-B14F-4D97-AF65-F5344CB8AC3E}">
        <p14:creationId xmlns:p14="http://schemas.microsoft.com/office/powerpoint/2010/main" val="15159275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has animations</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pPr rtl="0"/>
            <a:r>
              <a:rPr lang="en-US" sz="1200" b="1" i="0" u="none" strike="noStrike" cap="none" dirty="0">
                <a:solidFill>
                  <a:schemeClr val="dk1"/>
                </a:solidFill>
                <a:latin typeface="+mn-lt"/>
                <a:ea typeface="Calibri"/>
                <a:cs typeface="Calibri"/>
                <a:sym typeface="Calibri"/>
              </a:rPr>
              <a:t>To Know/To Say: </a:t>
            </a:r>
            <a:r>
              <a:rPr lang="en-US" sz="1200" b="0" i="1" u="none" strike="noStrike" cap="none" dirty="0">
                <a:solidFill>
                  <a:srgbClr val="FFFF00"/>
                </a:solidFill>
                <a:latin typeface="Comic Sans MS" panose="030F0702030302020204" pitchFamily="66" charset="0"/>
                <a:ea typeface="Calibri"/>
                <a:cs typeface="Calibri"/>
                <a:sym typeface="Calibri"/>
              </a:rPr>
              <a:t>The big idea of this lesson is that o</a:t>
            </a:r>
            <a:r>
              <a:rPr lang="en-US" i="1" dirty="0">
                <a:solidFill>
                  <a:srgbClr val="FFFF00"/>
                </a:solidFill>
                <a:latin typeface="Comic Sans MS" panose="030F0702030302020204" pitchFamily="66" charset="0"/>
              </a:rPr>
              <a:t>rganizations that use data to identify improvement goals, select evidence based strategies that are likely to achieve these goals, and monitor implementation and progress toward these goals are more likely to improve outcomes for students</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264</a:t>
            </a:fld>
            <a:endParaRPr lang="en-US"/>
          </a:p>
        </p:txBody>
      </p:sp>
    </p:spTree>
    <p:extLst>
      <p:ext uri="{BB962C8B-B14F-4D97-AF65-F5344CB8AC3E}">
        <p14:creationId xmlns:p14="http://schemas.microsoft.com/office/powerpoint/2010/main" val="4056997824"/>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265</a:t>
            </a:fld>
            <a:endParaRPr lang="en-US"/>
          </a:p>
        </p:txBody>
      </p:sp>
    </p:spTree>
    <p:extLst>
      <p:ext uri="{BB962C8B-B14F-4D97-AF65-F5344CB8AC3E}">
        <p14:creationId xmlns:p14="http://schemas.microsoft.com/office/powerpoint/2010/main" val="220013873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The purpose of this activity is to activate prior knowledge. Have teams do the activity on chart paper, or you can have individuals do it using the </a:t>
            </a:r>
            <a:r>
              <a:rPr lang="en-US" sz="1200" b="0" i="1" u="none" strike="noStrike" cap="none" dirty="0">
                <a:solidFill>
                  <a:schemeClr val="dk1"/>
                </a:solidFill>
                <a:latin typeface="+mn-lt"/>
                <a:ea typeface="Calibri"/>
                <a:cs typeface="Calibri"/>
                <a:sym typeface="Calibri"/>
              </a:rPr>
              <a:t>HO20 Think Puzzle Explore </a:t>
            </a:r>
            <a:r>
              <a:rPr lang="en-US" sz="1200" b="0" i="0" u="none" strike="noStrike" cap="none" dirty="0">
                <a:solidFill>
                  <a:schemeClr val="dk1"/>
                </a:solidFill>
                <a:latin typeface="+mn-lt"/>
                <a:ea typeface="Calibri"/>
                <a:cs typeface="Calibri"/>
                <a:sym typeface="Calibri"/>
              </a:rPr>
              <a:t>handout.</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Do/To Say: </a:t>
            </a:r>
            <a:r>
              <a:rPr lang="en-US" sz="1200" b="0" i="0" u="none" strike="noStrike" cap="none" dirty="0">
                <a:solidFill>
                  <a:schemeClr val="dk1"/>
                </a:solidFill>
                <a:latin typeface="+mn-lt"/>
                <a:ea typeface="Calibri"/>
                <a:cs typeface="Calibri"/>
                <a:sym typeface="Calibri"/>
              </a:rPr>
              <a:t>As a team, make 3 columns on a chart paper, labeled Think, Puzzle, and Explore, respectively. As a team, use the questions on the slide to add your ideas to the columns.</a:t>
            </a:r>
            <a:endParaRPr lang="en-US" b="0" dirty="0"/>
          </a:p>
        </p:txBody>
      </p:sp>
      <p:sp>
        <p:nvSpPr>
          <p:cNvPr id="4" name="Slide Number Placeholder 3"/>
          <p:cNvSpPr>
            <a:spLocks noGrp="1"/>
          </p:cNvSpPr>
          <p:nvPr>
            <p:ph type="sldNum" sz="quarter" idx="5"/>
          </p:nvPr>
        </p:nvSpPr>
        <p:spPr/>
        <p:txBody>
          <a:bodyPr/>
          <a:lstStyle/>
          <a:p>
            <a:fld id="{D30D00DC-D814-FF46-9FCA-B77CBD9BE43E}" type="slidenum">
              <a:rPr lang="en-US" smtClean="0"/>
              <a:t>266</a:t>
            </a:fld>
            <a:endParaRPr lang="en-US"/>
          </a:p>
        </p:txBody>
      </p:sp>
    </p:spTree>
    <p:extLst>
      <p:ext uri="{BB962C8B-B14F-4D97-AF65-F5344CB8AC3E}">
        <p14:creationId xmlns:p14="http://schemas.microsoft.com/office/powerpoint/2010/main" val="160014026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So let’s unpack achieving district or school improvement goals through DBDM. We will use the essential functions of DBDM as our guide.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267</a:t>
            </a:fld>
            <a:endParaRPr lang="en-US"/>
          </a:p>
        </p:txBody>
      </p:sp>
    </p:spTree>
    <p:extLst>
      <p:ext uri="{BB962C8B-B14F-4D97-AF65-F5344CB8AC3E}">
        <p14:creationId xmlns:p14="http://schemas.microsoft.com/office/powerpoint/2010/main" val="184566204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first essential function is “</a:t>
            </a:r>
            <a:r>
              <a:rPr lang="en-US" dirty="0"/>
              <a:t>Educators establish collaborative process for collecting data.” This aligns with the first  </a:t>
            </a:r>
          </a:p>
          <a:p>
            <a:r>
              <a:rPr lang="en-US" sz="1200" b="0" i="0" u="none" strike="noStrike" cap="none" dirty="0">
                <a:solidFill>
                  <a:schemeClr val="dk1"/>
                </a:solidFill>
                <a:latin typeface="+mn-lt"/>
                <a:ea typeface="Calibri"/>
                <a:cs typeface="Calibri"/>
                <a:sym typeface="Calibri"/>
              </a:rPr>
              <a:t>step of the GAINS decision-making framework: “Gather”. This refers to gathering as a team, and gathering data relevant to the question that you are trying to answer. We review data and identify the challenge or problem to solve.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268</a:t>
            </a:fld>
            <a:endParaRPr lang="en-US"/>
          </a:p>
        </p:txBody>
      </p:sp>
    </p:spTree>
    <p:extLst>
      <p:ext uri="{BB962C8B-B14F-4D97-AF65-F5344CB8AC3E}">
        <p14:creationId xmlns:p14="http://schemas.microsoft.com/office/powerpoint/2010/main" val="110903114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b="0" dirty="0"/>
              <a:t>The first essential function and the first component of GAINS refers to gathering together as a team (District Leadership Team, Building Leadership Team, or grade or content alike Collaborative Team), and utilizing effective team processes to make meetings efficient and effective. This information is covered in detail in the Collaborative Team PLM on the VLP. Please refer to the Collaborative Team PLM for more information.</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269</a:t>
            </a:fld>
            <a:endParaRPr lang="en-US"/>
          </a:p>
        </p:txBody>
      </p:sp>
    </p:spTree>
    <p:extLst>
      <p:ext uri="{BB962C8B-B14F-4D97-AF65-F5344CB8AC3E}">
        <p14:creationId xmlns:p14="http://schemas.microsoft.com/office/powerpoint/2010/main" val="198758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Take a moment to read through the key terms on this and the next slide. Most should be familiar to you. Are there any that are unfamiliar?</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27</a:t>
            </a:fld>
            <a:endParaRPr lang="en-US"/>
          </a:p>
        </p:txBody>
      </p:sp>
    </p:spTree>
    <p:extLst>
      <p:ext uri="{BB962C8B-B14F-4D97-AF65-F5344CB8AC3E}">
        <p14:creationId xmlns:p14="http://schemas.microsoft.com/office/powerpoint/2010/main" val="408010758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part to the first essential function deals with gathering data! Gilbert (1978) tells us we need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data at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time and in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format. </a:t>
            </a: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270</a:t>
            </a:fld>
            <a:endParaRPr lang="en-US"/>
          </a:p>
        </p:txBody>
      </p:sp>
    </p:spTree>
    <p:extLst>
      <p:ext uri="{BB962C8B-B14F-4D97-AF65-F5344CB8AC3E}">
        <p14:creationId xmlns:p14="http://schemas.microsoft.com/office/powerpoint/2010/main" val="84180980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When reviewing data, the team should anchor their inquiry in functions related to the important mission of the school or district. The list on this slide are examples of these functions that are related to behavior and climate.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271</a:t>
            </a:fld>
            <a:endParaRPr lang="en-US"/>
          </a:p>
        </p:txBody>
      </p:sp>
    </p:spTree>
    <p:extLst>
      <p:ext uri="{BB962C8B-B14F-4D97-AF65-F5344CB8AC3E}">
        <p14:creationId xmlns:p14="http://schemas.microsoft.com/office/powerpoint/2010/main" val="13445068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a:t>
            </a:r>
            <a:r>
              <a:rPr lang="en-US" sz="1200" b="0" i="0" u="none" strike="noStrike" kern="1200" dirty="0">
                <a:solidFill>
                  <a:schemeClr val="tx1"/>
                </a:solidFill>
                <a:effectLst/>
                <a:latin typeface="+mn-lt"/>
                <a:ea typeface="+mn-ea"/>
                <a:cs typeface="+mn-cs"/>
              </a:rPr>
              <a:t>When reviewing data, the team “enters with a question” related to important organizational outcomes related to the organization's mission. Data sources that can provide answers to these questions are then selected.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Data sources can provide information about the extent to which practices are in place, whether systems exist and are implemented to support practices, other outcomes that are related to the question that might provide clues, and data related to the conditions or context within which the problem occurs.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272</a:t>
            </a:fld>
            <a:endParaRPr lang="en-US"/>
          </a:p>
        </p:txBody>
      </p:sp>
    </p:spTree>
    <p:extLst>
      <p:ext uri="{BB962C8B-B14F-4D97-AF65-F5344CB8AC3E}">
        <p14:creationId xmlns:p14="http://schemas.microsoft.com/office/powerpoint/2010/main" val="339799707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This slide lists possible data sources that can help us answer each of the questions on the previous slide.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273</a:t>
            </a:fld>
            <a:endParaRPr lang="en-US"/>
          </a:p>
        </p:txBody>
      </p:sp>
    </p:spTree>
    <p:extLst>
      <p:ext uri="{BB962C8B-B14F-4D97-AF65-F5344CB8AC3E}">
        <p14:creationId xmlns:p14="http://schemas.microsoft.com/office/powerpoint/2010/main" val="2341640158"/>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essential function is “</a:t>
            </a:r>
            <a:r>
              <a:rPr lang="en-US" dirty="0"/>
              <a:t>Educators implement a process for examining and interpreting data.” This essential function corresponds to the GAINS component of “analyze,” and involves two steps: Use the data to identify a problem or opportunity for growth, and utilize a standard protocol to analyze the data in order to identify a possible root cause of the problem or current reality.</a:t>
            </a: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274</a:t>
            </a:fld>
            <a:endParaRPr lang="en-US"/>
          </a:p>
        </p:txBody>
      </p:sp>
    </p:spTree>
    <p:extLst>
      <p:ext uri="{BB962C8B-B14F-4D97-AF65-F5344CB8AC3E}">
        <p14:creationId xmlns:p14="http://schemas.microsoft.com/office/powerpoint/2010/main" val="1003074988"/>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To Know/To Say:</a:t>
            </a:r>
            <a:r>
              <a:rPr lang="en-US" b="0" dirty="0"/>
              <a:t> </a:t>
            </a:r>
            <a:r>
              <a:rPr lang="en-US" sz="1200" b="0" i="0" u="none" strike="noStrike" kern="1200" dirty="0">
                <a:solidFill>
                  <a:schemeClr val="tx1"/>
                </a:solidFill>
                <a:effectLst/>
                <a:latin typeface="+mn-lt"/>
                <a:ea typeface="+mn-ea"/>
                <a:cs typeface="+mn-cs"/>
              </a:rPr>
              <a:t>In essential function 1, the team gathered data to answer questions around important district or school functions. In essential function 2, the answers to these questions are compared to a conceptualized “desired reality” to identify potential improvement opportunities.</a:t>
            </a:r>
            <a:endParaRPr lang="en-US" b="0" dirty="0">
              <a:effectLst/>
            </a:endParaRPr>
          </a:p>
          <a:p>
            <a:br>
              <a:rPr lang="en-US" dirty="0"/>
            </a:b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275</a:t>
            </a:fld>
            <a:endParaRPr lang="en-US"/>
          </a:p>
        </p:txBody>
      </p:sp>
    </p:spTree>
    <p:extLst>
      <p:ext uri="{BB962C8B-B14F-4D97-AF65-F5344CB8AC3E}">
        <p14:creationId xmlns:p14="http://schemas.microsoft.com/office/powerpoint/2010/main" val="241529659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 Even in the best run organizations, there are opportunities for improvement. Review your student outcome data that is related to the mission and essential functions of the district or school.</a:t>
            </a:r>
          </a:p>
          <a:p>
            <a:endParaRPr lang="en-US" dirty="0"/>
          </a:p>
          <a:p>
            <a:r>
              <a:rPr lang="en-US" dirty="0"/>
              <a:t>What are the opportunities to achieve better outcomes for students?</a:t>
            </a:r>
          </a:p>
          <a:p>
            <a:r>
              <a:rPr lang="en-US" dirty="0"/>
              <a:t>Is improving in this area important for students in school or in life?</a:t>
            </a:r>
          </a:p>
          <a:p>
            <a:r>
              <a:rPr lang="en-US" dirty="0"/>
              <a:t>Does pursuing this goal have social validity? In other words, is it meaningful and relevant to the students and their families?</a:t>
            </a:r>
          </a:p>
          <a:p>
            <a:endParaRPr lang="en-US" dirty="0"/>
          </a:p>
          <a:p>
            <a:r>
              <a:rPr lang="en-US" dirty="0"/>
              <a:t>Try to keep the number of school or district goals small in number, so that they are achievable. </a:t>
            </a:r>
          </a:p>
          <a:p>
            <a:endParaRPr lang="en-US" dirty="0"/>
          </a:p>
          <a:p>
            <a:r>
              <a:rPr lang="en-US" dirty="0"/>
              <a:t>Finally, consider Rob Horner’s advice that you select a goal that, if achieved, would result in the biggest change for the least amount of effort. This produces early wins that can provide much needed motivation for sustaining improvement efforts!</a:t>
            </a:r>
          </a:p>
        </p:txBody>
      </p:sp>
      <p:sp>
        <p:nvSpPr>
          <p:cNvPr id="4" name="Slide Number Placeholder 3"/>
          <p:cNvSpPr>
            <a:spLocks noGrp="1"/>
          </p:cNvSpPr>
          <p:nvPr>
            <p:ph type="sldNum" sz="quarter" idx="5"/>
          </p:nvPr>
        </p:nvSpPr>
        <p:spPr/>
        <p:txBody>
          <a:bodyPr/>
          <a:lstStyle/>
          <a:p>
            <a:fld id="{2B9A0BA7-EE66-441A-A368-1348696CA67F}" type="slidenum">
              <a:rPr lang="en-US" smtClean="0"/>
              <a:t>276</a:t>
            </a:fld>
            <a:endParaRPr lang="en-US"/>
          </a:p>
        </p:txBody>
      </p:sp>
    </p:spTree>
    <p:extLst>
      <p:ext uri="{BB962C8B-B14F-4D97-AF65-F5344CB8AC3E}">
        <p14:creationId xmlns:p14="http://schemas.microsoft.com/office/powerpoint/2010/main" val="23211083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you have used data to identify an improvement goal, you will want to analyze data related to the problem. Analysis is a detailed examination of the structure or elements of something. When you conduct a data analysis, you are breaking down the data in such a way that you can define who is affected by the problem, and why the problem is occurring. This will allow you to select appropriate action steps that are most likely to produce the desired outcome.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277</a:t>
            </a:fld>
            <a:endParaRPr lang="en-US"/>
          </a:p>
        </p:txBody>
      </p:sp>
    </p:spTree>
    <p:extLst>
      <p:ext uri="{BB962C8B-B14F-4D97-AF65-F5344CB8AC3E}">
        <p14:creationId xmlns:p14="http://schemas.microsoft.com/office/powerpoint/2010/main" val="304194873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Two strategies for analyzing data are disaggregation and triangulation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278</a:t>
            </a:fld>
            <a:endParaRPr lang="en-US"/>
          </a:p>
        </p:txBody>
      </p:sp>
    </p:spTree>
    <p:extLst>
      <p:ext uri="{BB962C8B-B14F-4D97-AF65-F5344CB8AC3E}">
        <p14:creationId xmlns:p14="http://schemas.microsoft.com/office/powerpoint/2010/main" val="2665697533"/>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Disaggregation basically involves applying filters to remove extraneous information that obscures or distorts what is happening. Disaggregation has been described as a problem finding strategy. And to the extent that it discovers specific problems that are otherwise hidden by aggregate data, it is. Think of a situation where the percentage of students who graduate within four years is relatively high. However, when graduation rates are disaggregated by demographic groups, the district discovers that lower SES students are not graduating on time or are dropping out. In this case, the team discovers a problem that they would have missed had they stopped after a review of aggregate data.</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However, disaggregating data can also help the district or school to identify a possible cause of an outcome. Say there was a spike in suspensions. If the district stopped here, they might infer that something in the environment is causing an increase in unexpected behaviors. However, disaggregation by school reveals that one school in particular is suspending more students than the others. Further disaggregation discovers that African American and </a:t>
            </a:r>
            <a:r>
              <a:rPr lang="en-US" sz="1200" b="0" i="0" u="none" strike="noStrike" cap="none" dirty="0" err="1">
                <a:solidFill>
                  <a:schemeClr val="dk1"/>
                </a:solidFill>
                <a:latin typeface="+mn-lt"/>
                <a:ea typeface="Calibri"/>
                <a:cs typeface="Calibri"/>
                <a:sym typeface="Calibri"/>
              </a:rPr>
              <a:t>LatinX</a:t>
            </a:r>
            <a:r>
              <a:rPr lang="en-US" sz="1200" b="0" i="0" u="none" strike="noStrike" cap="none" dirty="0">
                <a:solidFill>
                  <a:schemeClr val="dk1"/>
                </a:solidFill>
                <a:latin typeface="+mn-lt"/>
                <a:ea typeface="Calibri"/>
                <a:cs typeface="Calibri"/>
                <a:sym typeface="Calibri"/>
              </a:rPr>
              <a:t> students are suspended at higher rates at this school. Additional disaggregation suggests that white students engaged in the same behavior are less likely to be suspended. Suddenly, a problem that originally appeared to be solely related to student behavior now appears to have a component of implicit or explicit bias! Such information can have profound effects on how the district responds to the problem!</a:t>
            </a:r>
          </a:p>
        </p:txBody>
      </p:sp>
      <p:sp>
        <p:nvSpPr>
          <p:cNvPr id="4" name="Slide Number Placeholder 3"/>
          <p:cNvSpPr>
            <a:spLocks noGrp="1"/>
          </p:cNvSpPr>
          <p:nvPr>
            <p:ph type="sldNum" sz="quarter" idx="5"/>
          </p:nvPr>
        </p:nvSpPr>
        <p:spPr/>
        <p:txBody>
          <a:bodyPr/>
          <a:lstStyle/>
          <a:p>
            <a:fld id="{2B9A0BA7-EE66-441A-A368-1348696CA67F}" type="slidenum">
              <a:rPr lang="en-US" smtClean="0"/>
              <a:t>279</a:t>
            </a:fld>
            <a:endParaRPr lang="en-US"/>
          </a:p>
        </p:txBody>
      </p:sp>
    </p:spTree>
    <p:extLst>
      <p:ext uri="{BB962C8B-B14F-4D97-AF65-F5344CB8AC3E}">
        <p14:creationId xmlns:p14="http://schemas.microsoft.com/office/powerpoint/2010/main" val="3407477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Show this </a:t>
            </a:r>
            <a:r>
              <a:rPr lang="en-US" b="0" dirty="0" err="1"/>
              <a:t>powerpoint</a:t>
            </a:r>
            <a:r>
              <a:rPr lang="en-US" b="0" dirty="0"/>
              <a:t> when the partners change positions, so that partner 2 now has his or her back to the slide.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28</a:t>
            </a:fld>
            <a:endParaRPr lang="en-US"/>
          </a:p>
        </p:txBody>
      </p:sp>
    </p:spTree>
    <p:extLst>
      <p:ext uri="{BB962C8B-B14F-4D97-AF65-F5344CB8AC3E}">
        <p14:creationId xmlns:p14="http://schemas.microsoft.com/office/powerpoint/2010/main" val="3050945149"/>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term triangulation comes from navigation, and refers to the practice of using three or more data points to determine one’s location on the globe. In social sciences, the term refers to using three or more data points to determine the root cause of a problem that you are trying to solve. </a:t>
            </a:r>
          </a:p>
          <a:p>
            <a:endParaRPr lang="en-US" sz="1200" b="0" i="0" u="none" strike="noStrike" cap="none" dirty="0">
              <a:solidFill>
                <a:schemeClr val="dk1"/>
              </a:solidFill>
              <a:latin typeface="+mn-lt"/>
              <a:ea typeface="Calibri"/>
              <a:cs typeface="Calibri"/>
              <a:sym typeface="Calibri"/>
            </a:endParaRPr>
          </a:p>
          <a:p>
            <a:endParaRPr lang="en-US" sz="1200" b="0" i="0" u="none" strike="noStrike" cap="none" dirty="0">
              <a:solidFill>
                <a:schemeClr val="dk1"/>
              </a:solidFill>
              <a:latin typeface="+mn-lt"/>
              <a:ea typeface="Calibri"/>
              <a:cs typeface="Calibri"/>
              <a:sym typeface="Calibri"/>
            </a:endParaRP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280</a:t>
            </a:fld>
            <a:endParaRPr lang="en-US"/>
          </a:p>
        </p:txBody>
      </p:sp>
    </p:spTree>
    <p:extLst>
      <p:ext uri="{BB962C8B-B14F-4D97-AF65-F5344CB8AC3E}">
        <p14:creationId xmlns:p14="http://schemas.microsoft.com/office/powerpoint/2010/main" val="159077875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data that you gather together to triangulate will depend upon the problem you are trying to solve. That said, here are some things you might consider as you are determining what data to triangulate:</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Do you have any hypotheses that would explain what you are seeing? What data sources might confirm or refute these hypotheses?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Make sure that at least one of these data sources measures adult activities that may be contributing to the outcome</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Are there sources of data that can provide different perspectives? </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Student</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Teacher</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Admin</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Parents</a:t>
            </a:r>
          </a:p>
          <a:p>
            <a:pPr marL="171450" lvl="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Can outcome sources be disaggregated to understand whether the problem affects all subgroups equally</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Race and ethnicity</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Classroom/teacher</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Grade level</a:t>
            </a:r>
          </a:p>
          <a:p>
            <a:pPr marL="171450" lvl="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Are there sources of data that can help you to </a:t>
            </a:r>
            <a:r>
              <a:rPr lang="en-US" sz="1200" b="0" i="1" u="none" strike="noStrike" cap="none" dirty="0">
                <a:solidFill>
                  <a:schemeClr val="dk1"/>
                </a:solidFill>
                <a:latin typeface="+mn-lt"/>
                <a:ea typeface="Calibri"/>
                <a:cs typeface="Calibri"/>
                <a:sym typeface="Calibri"/>
              </a:rPr>
              <a:t>diagnose</a:t>
            </a:r>
            <a:r>
              <a:rPr lang="en-US" sz="1200" b="0" i="0" u="none" strike="noStrike" cap="none" dirty="0">
                <a:solidFill>
                  <a:schemeClr val="dk1"/>
                </a:solidFill>
                <a:latin typeface="+mn-lt"/>
                <a:ea typeface="Calibri"/>
                <a:cs typeface="Calibri"/>
                <a:sym typeface="Calibri"/>
              </a:rPr>
              <a:t> what you are observing?</a:t>
            </a:r>
          </a:p>
          <a:p>
            <a:pPr marL="0" lvl="0" indent="0">
              <a:buFont typeface="Arial" panose="020B0604020202020204" pitchFamily="34" charset="0"/>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281</a:t>
            </a:fld>
            <a:endParaRPr lang="en-US"/>
          </a:p>
        </p:txBody>
      </p:sp>
    </p:spTree>
    <p:extLst>
      <p:ext uri="{BB962C8B-B14F-4D97-AF65-F5344CB8AC3E}">
        <p14:creationId xmlns:p14="http://schemas.microsoft.com/office/powerpoint/2010/main" val="115081299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Data triangulation often leads to more inquiry. The team notices a relationship, and asks, “why is this happening?” This leads to a new hypothesis, and a review of additional data sources, and new questions, until the team feels like they have dug down to the root cause of the problem. </a:t>
            </a:r>
          </a:p>
          <a:p>
            <a:endParaRPr lang="en-US" sz="1200" b="0" i="0" u="none" strike="noStrike" cap="none" dirty="0">
              <a:solidFill>
                <a:schemeClr val="dk1"/>
              </a:solidFill>
              <a:latin typeface="+mn-lt"/>
              <a:ea typeface="Calibri"/>
              <a:cs typeface="Calibri"/>
              <a:sym typeface="Calibri"/>
            </a:endParaRPr>
          </a:p>
          <a:p>
            <a:r>
              <a:rPr lang="en-US" sz="1200" b="0" i="0" u="none" strike="noStrike" cap="none" dirty="0">
                <a:solidFill>
                  <a:schemeClr val="dk1"/>
                </a:solidFill>
                <a:latin typeface="+mn-lt"/>
                <a:ea typeface="Calibri"/>
                <a:cs typeface="Calibri"/>
                <a:sym typeface="Calibri"/>
              </a:rPr>
              <a:t>For example, a team is trying to get at the reason why students drop out. They triangulate data and notice a relationship between academic achievement, student attendance, and suspensions. This leads them to inquire whether poor academic skills are causing escape motivated behavior, or if students are engaging in escape motivated behavior because of poor student-adult relationships or because they don’t feel connected to school, which in turn leads to poor academic achievement. This might lead the team to review diagnostic assessment data, patterns of ODR data, and a survey of student perceptions of school climate.</a:t>
            </a: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282</a:t>
            </a:fld>
            <a:endParaRPr lang="en-US"/>
          </a:p>
        </p:txBody>
      </p:sp>
    </p:spTree>
    <p:extLst>
      <p:ext uri="{BB962C8B-B14F-4D97-AF65-F5344CB8AC3E}">
        <p14:creationId xmlns:p14="http://schemas.microsoft.com/office/powerpoint/2010/main" val="16044835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With a partner, identify at least three data points that would help you to determine why your students report that they don’t feel safe at school.  Consider data that </a:t>
            </a:r>
          </a:p>
          <a:p>
            <a:pPr marL="171450" indent="-171450">
              <a:buFont typeface="Arial" panose="020B0604020202020204" pitchFamily="34" charset="0"/>
              <a:buChar char="•"/>
            </a:pPr>
            <a:r>
              <a:rPr lang="en-US" dirty="0"/>
              <a:t>Verify or refute Hypotheses</a:t>
            </a:r>
          </a:p>
          <a:p>
            <a:pPr marL="171450" indent="-171450">
              <a:buFont typeface="Arial" panose="020B0604020202020204" pitchFamily="34" charset="0"/>
              <a:buChar char="•"/>
            </a:pPr>
            <a:r>
              <a:rPr lang="en-US" dirty="0"/>
              <a:t>Measure Adult Activities or practices</a:t>
            </a:r>
          </a:p>
          <a:p>
            <a:pPr marL="171450" indent="-171450">
              <a:buFont typeface="Arial" panose="020B0604020202020204" pitchFamily="34" charset="0"/>
              <a:buChar char="•"/>
            </a:pPr>
            <a:r>
              <a:rPr lang="en-US" dirty="0"/>
              <a:t>Provide different Perspectives</a:t>
            </a:r>
          </a:p>
          <a:p>
            <a:pPr marL="171450" indent="-171450">
              <a:buFont typeface="Arial" panose="020B0604020202020204" pitchFamily="34" charset="0"/>
              <a:buChar char="•"/>
            </a:pPr>
            <a:r>
              <a:rPr lang="en-US" dirty="0"/>
              <a:t>Disaggregate the data </a:t>
            </a:r>
          </a:p>
          <a:p>
            <a:pPr marL="171450" indent="-171450">
              <a:buFont typeface="Arial" panose="020B0604020202020204" pitchFamily="34" charset="0"/>
              <a:buChar char="•"/>
            </a:pPr>
            <a:r>
              <a:rPr lang="en-US" dirty="0"/>
              <a:t>Diagnose student problems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How might these data sources lead to additional inquiry? </a:t>
            </a:r>
          </a:p>
        </p:txBody>
      </p:sp>
      <p:sp>
        <p:nvSpPr>
          <p:cNvPr id="4" name="Slide Number Placeholder 3"/>
          <p:cNvSpPr>
            <a:spLocks noGrp="1"/>
          </p:cNvSpPr>
          <p:nvPr>
            <p:ph type="sldNum" sz="quarter" idx="5"/>
          </p:nvPr>
        </p:nvSpPr>
        <p:spPr/>
        <p:txBody>
          <a:bodyPr/>
          <a:lstStyle/>
          <a:p>
            <a:fld id="{D30D00DC-D814-FF46-9FCA-B77CBD9BE43E}" type="slidenum">
              <a:rPr lang="en-US" smtClean="0"/>
              <a:t>283</a:t>
            </a:fld>
            <a:endParaRPr lang="en-US"/>
          </a:p>
        </p:txBody>
      </p:sp>
    </p:spTree>
    <p:extLst>
      <p:ext uri="{BB962C8B-B14F-4D97-AF65-F5344CB8AC3E}">
        <p14:creationId xmlns:p14="http://schemas.microsoft.com/office/powerpoint/2010/main" val="267680348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the team has a fairly good idea of the root cause, they are ready for Essential Function 3: Educators determine action steps. This aligns with the third step of GAINS: intentionally act, and analyze again. The purpose of this step is to select evidence based strategies or practices that address the root cause of the problem or challenge that the team is trying to solve, and frequently review implementation and outcome data to monitor progress and make any necessary mid-course corrections.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284</a:t>
            </a:fld>
            <a:endParaRPr lang="en-US"/>
          </a:p>
        </p:txBody>
      </p:sp>
    </p:spTree>
    <p:extLst>
      <p:ext uri="{BB962C8B-B14F-4D97-AF65-F5344CB8AC3E}">
        <p14:creationId xmlns:p14="http://schemas.microsoft.com/office/powerpoint/2010/main" val="1524683816"/>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kern="1200" dirty="0">
                <a:solidFill>
                  <a:schemeClr val="tx1"/>
                </a:solidFill>
                <a:effectLst/>
                <a:latin typeface="+mn-lt"/>
                <a:ea typeface="+mn-ea"/>
                <a:cs typeface="+mn-cs"/>
              </a:rPr>
              <a:t>When selecting action steps to address the problem, look for actions for which there is evidence to support their use in achieving the desired outcome, preferably with a population similar to your target population. </a:t>
            </a:r>
            <a:r>
              <a:rPr lang="en-US" sz="1200" b="0" i="0" u="none" strike="noStrike" cap="none" dirty="0">
                <a:solidFill>
                  <a:schemeClr val="dk1"/>
                </a:solidFill>
                <a:latin typeface="+mn-lt"/>
                <a:ea typeface="Calibri"/>
                <a:cs typeface="Calibri"/>
                <a:sym typeface="Calibri"/>
              </a:rPr>
              <a:t>In addition, you will want to consider “Contextual Fit.” In other words, do the individuals who will implement the strategy believe in the strategy? Finally, does the staff have the capacity in terms of skills, time, resources, etc., to implement the action steps.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285</a:t>
            </a:fld>
            <a:endParaRPr lang="en-US"/>
          </a:p>
        </p:txBody>
      </p:sp>
    </p:spTree>
    <p:extLst>
      <p:ext uri="{BB962C8B-B14F-4D97-AF65-F5344CB8AC3E}">
        <p14:creationId xmlns:p14="http://schemas.microsoft.com/office/powerpoint/2010/main" val="2183123744"/>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Action steps teams can select and implement to address the problem can be an or some combination of the following:</a:t>
            </a:r>
          </a:p>
          <a:p>
            <a:pPr marL="171450" indent="-171450">
              <a:buFont typeface="Arial" panose="020B0604020202020204" pitchFamily="34" charset="0"/>
              <a:buChar char="•"/>
            </a:pPr>
            <a:r>
              <a:rPr lang="en-US" b="0" dirty="0"/>
              <a:t>Practices</a:t>
            </a:r>
          </a:p>
          <a:p>
            <a:pPr marL="171450" indent="-171450">
              <a:buFont typeface="Arial" panose="020B0604020202020204" pitchFamily="34" charset="0"/>
              <a:buChar char="•"/>
            </a:pPr>
            <a:r>
              <a:rPr lang="en-US" b="0" dirty="0"/>
              <a:t>Intensify Fidelity</a:t>
            </a:r>
          </a:p>
          <a:p>
            <a:pPr marL="171450" indent="-171450">
              <a:buFont typeface="Arial" panose="020B0604020202020204" pitchFamily="34" charset="0"/>
              <a:buChar char="•"/>
            </a:pPr>
            <a:r>
              <a:rPr lang="en-US" b="0" dirty="0"/>
              <a:t>Instructional</a:t>
            </a:r>
          </a:p>
          <a:p>
            <a:pPr marL="171450" indent="-171450">
              <a:buFont typeface="Arial" panose="020B0604020202020204" pitchFamily="34" charset="0"/>
              <a:buChar char="•"/>
            </a:pPr>
            <a:r>
              <a:rPr lang="en-US" b="0" dirty="0"/>
              <a:t>Organizational</a:t>
            </a:r>
          </a:p>
          <a:p>
            <a:pPr marL="171450" indent="-171450">
              <a:buFont typeface="Arial" panose="020B0604020202020204" pitchFamily="34" charset="0"/>
              <a:buChar char="•"/>
            </a:pPr>
            <a:r>
              <a:rPr lang="en-US" b="0" dirty="0"/>
              <a:t>Leadership</a:t>
            </a:r>
          </a:p>
          <a:p>
            <a:pPr marL="171450" indent="-171450">
              <a:buFont typeface="Arial" panose="020B0604020202020204" pitchFamily="34" charset="0"/>
              <a:buChar char="•"/>
            </a:pPr>
            <a:r>
              <a:rPr lang="en-US" b="0" dirty="0"/>
              <a:t>Programmatic</a:t>
            </a:r>
          </a:p>
        </p:txBody>
      </p:sp>
      <p:sp>
        <p:nvSpPr>
          <p:cNvPr id="4" name="Slide Number Placeholder 3"/>
          <p:cNvSpPr>
            <a:spLocks noGrp="1"/>
          </p:cNvSpPr>
          <p:nvPr>
            <p:ph type="sldNum" sz="quarter" idx="5"/>
          </p:nvPr>
        </p:nvSpPr>
        <p:spPr/>
        <p:txBody>
          <a:bodyPr/>
          <a:lstStyle/>
          <a:p>
            <a:fld id="{D30D00DC-D814-FF46-9FCA-B77CBD9BE43E}" type="slidenum">
              <a:rPr lang="en-US" smtClean="0"/>
              <a:t>286</a:t>
            </a:fld>
            <a:endParaRPr lang="en-US"/>
          </a:p>
        </p:txBody>
      </p:sp>
    </p:spTree>
    <p:extLst>
      <p:ext uri="{BB962C8B-B14F-4D97-AF65-F5344CB8AC3E}">
        <p14:creationId xmlns:p14="http://schemas.microsoft.com/office/powerpoint/2010/main" val="316403596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In addition, it is important that any new practices, strategies, or programs you adopt are a good fit for your organization. The National Implementation Research Network (NIRN) has developed </a:t>
            </a:r>
            <a:r>
              <a:rPr lang="en-US" b="0" i="1" dirty="0"/>
              <a:t>The Hexagon Tool </a:t>
            </a:r>
            <a:r>
              <a:rPr lang="en-US" b="0" dirty="0"/>
              <a:t>to help schools and districts assess whether a new program or initiative would be a good fit for your organization. The hexagon tool assesses fit over 8 parameters: </a:t>
            </a:r>
          </a:p>
          <a:p>
            <a:pPr marL="171450" indent="-171450">
              <a:buFont typeface="Arial" panose="020B0604020202020204" pitchFamily="34" charset="0"/>
              <a:buChar char="•"/>
            </a:pPr>
            <a:r>
              <a:rPr lang="en-US" dirty="0"/>
              <a:t>Evidence</a:t>
            </a:r>
          </a:p>
          <a:p>
            <a:pPr marL="171450" indent="-171450">
              <a:buFont typeface="Arial" panose="020B0604020202020204" pitchFamily="34" charset="0"/>
              <a:buChar char="•"/>
            </a:pPr>
            <a:r>
              <a:rPr lang="en-US" dirty="0"/>
              <a:t>Usability</a:t>
            </a:r>
          </a:p>
          <a:p>
            <a:pPr marL="171450" indent="-171450">
              <a:buFont typeface="Arial" panose="020B0604020202020204" pitchFamily="34" charset="0"/>
              <a:buChar char="•"/>
            </a:pPr>
            <a:r>
              <a:rPr lang="en-US" dirty="0"/>
              <a:t>Supports</a:t>
            </a:r>
          </a:p>
          <a:p>
            <a:pPr marL="171450" indent="-171450">
              <a:buFont typeface="Arial" panose="020B0604020202020204" pitchFamily="34" charset="0"/>
              <a:buChar char="•"/>
            </a:pPr>
            <a:r>
              <a:rPr lang="en-US" dirty="0"/>
              <a:t>Need</a:t>
            </a:r>
          </a:p>
          <a:p>
            <a:pPr marL="171450" indent="-171450">
              <a:buFont typeface="Arial" panose="020B0604020202020204" pitchFamily="34" charset="0"/>
              <a:buChar char="•"/>
            </a:pPr>
            <a:r>
              <a:rPr lang="en-US" dirty="0"/>
              <a:t>Fit with current initiatives</a:t>
            </a:r>
          </a:p>
          <a:p>
            <a:pPr marL="171450" indent="-171450">
              <a:buFont typeface="Arial" panose="020B0604020202020204" pitchFamily="34" charset="0"/>
              <a:buChar char="•"/>
            </a:pPr>
            <a:r>
              <a:rPr lang="en-US" dirty="0"/>
              <a:t>Capacity to Implement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More information is available at </a:t>
            </a:r>
            <a:r>
              <a:rPr lang="en-US" dirty="0">
                <a:hlinkClick r:id="rId3"/>
              </a:rPr>
              <a:t>https://nirn.fpg.unc.edu/resources/hexagon-exploration-tool</a:t>
            </a:r>
            <a:endParaRPr lang="en-US" dirty="0"/>
          </a:p>
          <a:p>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287</a:t>
            </a:fld>
            <a:endParaRPr lang="en-US"/>
          </a:p>
        </p:txBody>
      </p:sp>
    </p:spTree>
    <p:extLst>
      <p:ext uri="{BB962C8B-B14F-4D97-AF65-F5344CB8AC3E}">
        <p14:creationId xmlns:p14="http://schemas.microsoft.com/office/powerpoint/2010/main" val="428204418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dirty="0"/>
              <a:t> </a:t>
            </a:r>
            <a:r>
              <a:rPr lang="en-US" sz="1200" b="0" i="0" u="none" strike="noStrike" cap="none" dirty="0">
                <a:solidFill>
                  <a:schemeClr val="dk1"/>
                </a:solidFill>
                <a:latin typeface="+mn-lt"/>
                <a:ea typeface="Calibri"/>
                <a:cs typeface="Calibri"/>
                <a:sym typeface="Calibri"/>
              </a:rPr>
              <a:t>As you consider action steps or tasks that need to be completed to put the strategy or practice in place, you may want to consider systems that will support staff in implementing the new practice or strategy. How will you communicate plans to staff? How will you train and coach staff? How will you reinforce staff as they learn new skills? What resources  will you provide staff to make implementing easier and more efficient?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288</a:t>
            </a:fld>
            <a:endParaRPr lang="en-US"/>
          </a:p>
        </p:txBody>
      </p:sp>
    </p:spTree>
    <p:extLst>
      <p:ext uri="{BB962C8B-B14F-4D97-AF65-F5344CB8AC3E}">
        <p14:creationId xmlns:p14="http://schemas.microsoft.com/office/powerpoint/2010/main" val="293972853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you have identified a goal and selected an appropriate practice or strategy, it is important to put it into an action plan format. While there are a variety of action plan formats you can select, a good action plan identifies what you are trying to do, how you will do it, who is responsible for what, and when will it be accomplished. In addition, you may want to consider what additional resources will be needed and identify how you will know when a given action step or series of action steps have been completed. </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289</a:t>
            </a:fld>
            <a:endParaRPr lang="en-US"/>
          </a:p>
        </p:txBody>
      </p:sp>
    </p:spTree>
    <p:extLst>
      <p:ext uri="{BB962C8B-B14F-4D97-AF65-F5344CB8AC3E}">
        <p14:creationId xmlns:p14="http://schemas.microsoft.com/office/powerpoint/2010/main" val="849769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To use data for decision making, we cannot keep collecting</a:t>
            </a:r>
            <a:r>
              <a:rPr lang="en-US" baseline="0" dirty="0"/>
              <a:t> all possible data. However, we do need to have available certain high leverage, actionable data that can lead to better decisions, and </a:t>
            </a:r>
            <a:r>
              <a:rPr lang="en-US" i="1" baseline="0" dirty="0"/>
              <a:t>we need it when we need it</a:t>
            </a:r>
            <a:r>
              <a:rPr lang="en-US" baseline="0" dirty="0"/>
              <a:t>! The teams that make decisions for a given level of analysis need </a:t>
            </a:r>
            <a:r>
              <a:rPr lang="en-US" i="1" baseline="0" dirty="0"/>
              <a:t>access</a:t>
            </a:r>
            <a:r>
              <a:rPr lang="en-US" baseline="0" dirty="0"/>
              <a:t> to the data pertinent to that level of analysis. Finally, the data needs to be reported in easy to read, graphic format</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29</a:t>
            </a:fld>
            <a:endParaRPr lang="en-US"/>
          </a:p>
        </p:txBody>
      </p:sp>
    </p:spTree>
    <p:extLst>
      <p:ext uri="{BB962C8B-B14F-4D97-AF65-F5344CB8AC3E}">
        <p14:creationId xmlns:p14="http://schemas.microsoft.com/office/powerpoint/2010/main" val="427314176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number one reason why a plan fails is that it was never implemented! Implement the plan! As you implement, hold yourselves accountable to your action plan by meeting periodically to monitor plan implementation and progress toward your goal.</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290</a:t>
            </a:fld>
            <a:endParaRPr lang="en-US"/>
          </a:p>
        </p:txBody>
      </p:sp>
    </p:spTree>
    <p:extLst>
      <p:ext uri="{BB962C8B-B14F-4D97-AF65-F5344CB8AC3E}">
        <p14:creationId xmlns:p14="http://schemas.microsoft.com/office/powerpoint/2010/main" val="3096119784"/>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baseline="0" dirty="0"/>
              <a:t>Progress monitoring involves reviewing two pieces of data, one that measures whether the adults are implementing important components of the plan, and whether students are making adequate progress toward the goal. </a:t>
            </a:r>
          </a:p>
        </p:txBody>
      </p:sp>
      <p:sp>
        <p:nvSpPr>
          <p:cNvPr id="4" name="Slide Number Placeholder 3"/>
          <p:cNvSpPr>
            <a:spLocks noGrp="1"/>
          </p:cNvSpPr>
          <p:nvPr>
            <p:ph type="sldNum" sz="quarter" idx="5"/>
          </p:nvPr>
        </p:nvSpPr>
        <p:spPr/>
        <p:txBody>
          <a:bodyPr/>
          <a:lstStyle/>
          <a:p>
            <a:fld id="{2B9A0BA7-EE66-441A-A368-1348696CA67F}" type="slidenum">
              <a:rPr lang="en-US" smtClean="0"/>
              <a:t>291</a:t>
            </a:fld>
            <a:endParaRPr lang="en-US"/>
          </a:p>
        </p:txBody>
      </p:sp>
    </p:spTree>
    <p:extLst>
      <p:ext uri="{BB962C8B-B14F-4D97-AF65-F5344CB8AC3E}">
        <p14:creationId xmlns:p14="http://schemas.microsoft.com/office/powerpoint/2010/main" val="359661904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are </a:t>
            </a:r>
            <a:r>
              <a:rPr lang="en-US" sz="1200" b="0" i="1" u="none" strike="noStrike" cap="none" dirty="0">
                <a:solidFill>
                  <a:schemeClr val="dk1"/>
                </a:solidFill>
                <a:latin typeface="+mn-lt"/>
                <a:ea typeface="Calibri"/>
                <a:cs typeface="Calibri"/>
                <a:sym typeface="Calibri"/>
              </a:rPr>
              <a:t>not </a:t>
            </a:r>
            <a:r>
              <a:rPr lang="en-US" sz="1200" b="0" i="0" u="none" strike="noStrike" cap="none" dirty="0">
                <a:solidFill>
                  <a:schemeClr val="dk1"/>
                </a:solidFill>
                <a:latin typeface="+mn-lt"/>
                <a:ea typeface="Calibri"/>
                <a:cs typeface="Calibri"/>
                <a:sym typeface="Calibri"/>
              </a:rPr>
              <a:t>making adequate progress toward your goal, you can use this decision tree to guide next steps. </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Are we making adequate progress?</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Yes: keep doing what we are doing</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No: Did we implement the plan?</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Did we find the right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Modify the plan to better address the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Go back to data to identify the correct root cause</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Are there obstacles to implementation</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 address the obstacles</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 Implement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292</a:t>
            </a:fld>
            <a:endParaRPr lang="en-US"/>
          </a:p>
        </p:txBody>
      </p:sp>
    </p:spTree>
    <p:extLst>
      <p:ext uri="{BB962C8B-B14F-4D97-AF65-F5344CB8AC3E}">
        <p14:creationId xmlns:p14="http://schemas.microsoft.com/office/powerpoint/2010/main" val="23957214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Think about the programs, initiatives, and practices you </a:t>
            </a:r>
            <a:r>
              <a:rPr lang="en-US" i="1" dirty="0"/>
              <a:t>currently</a:t>
            </a:r>
            <a:r>
              <a:rPr lang="en-US" dirty="0"/>
              <a:t> implement in your school or district. </a:t>
            </a:r>
          </a:p>
          <a:p>
            <a:pPr marL="171450" indent="-171450">
              <a:buFont typeface="Arial" panose="020B0604020202020204" pitchFamily="34" charset="0"/>
              <a:buChar char="•"/>
            </a:pPr>
            <a:r>
              <a:rPr lang="en-US" dirty="0"/>
              <a:t>Do you have data showing they are effectively achieving important goals? </a:t>
            </a:r>
          </a:p>
          <a:p>
            <a:pPr marL="171450" indent="-171450">
              <a:buFont typeface="Arial" panose="020B0604020202020204" pitchFamily="34" charset="0"/>
              <a:buChar char="•"/>
            </a:pPr>
            <a:r>
              <a:rPr lang="en-US" dirty="0"/>
              <a:t>Does staff suffer from initiative overload or fatigue?</a:t>
            </a:r>
          </a:p>
          <a:p>
            <a:pPr marL="171450" indent="-171450">
              <a:buFont typeface="Arial" panose="020B0604020202020204" pitchFamily="34" charset="0"/>
              <a:buChar char="•"/>
            </a:pPr>
            <a:r>
              <a:rPr lang="en-US" dirty="0"/>
              <a:t>Are there ineffective initiatives, programs, or practices that you could </a:t>
            </a:r>
            <a:r>
              <a:rPr lang="en-US" i="1" dirty="0"/>
              <a:t>stop</a:t>
            </a:r>
            <a:r>
              <a:rPr lang="en-US" dirty="0"/>
              <a:t> doing?</a:t>
            </a:r>
          </a:p>
          <a:p>
            <a:pPr marL="171450" indent="-171450">
              <a:buFont typeface="Arial" panose="020B0604020202020204" pitchFamily="34" charset="0"/>
              <a:buChar char="•"/>
            </a:pPr>
            <a:r>
              <a:rPr lang="en-US" dirty="0"/>
              <a:t>Do staff currently have the knowledge and skills to implement them with fidelity?</a:t>
            </a:r>
          </a:p>
          <a:p>
            <a:pPr marL="171450" indent="-171450">
              <a:buFont typeface="Arial" panose="020B0604020202020204" pitchFamily="34" charset="0"/>
              <a:buChar char="•"/>
            </a:pPr>
            <a:r>
              <a:rPr lang="en-US" dirty="0"/>
              <a:t>Are they aligned with other school or district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partner, answer the following questions. Be prepared to share.</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293</a:t>
            </a:fld>
            <a:endParaRPr lang="en-US"/>
          </a:p>
        </p:txBody>
      </p:sp>
    </p:spTree>
    <p:extLst>
      <p:ext uri="{BB962C8B-B14F-4D97-AF65-F5344CB8AC3E}">
        <p14:creationId xmlns:p14="http://schemas.microsoft.com/office/powerpoint/2010/main" val="407171282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cs typeface="Calibri"/>
                <a:sym typeface="Calibri"/>
              </a:rPr>
              <a:t>The fourth essential function, </a:t>
            </a:r>
            <a:r>
              <a:rPr lang="en-US" i="1" dirty="0"/>
              <a:t>Educators use implementation and student outcome data to determine next steps</a:t>
            </a:r>
            <a:r>
              <a:rPr lang="en-US" dirty="0"/>
              <a:t>, corresponds to the 4</a:t>
            </a:r>
            <a:r>
              <a:rPr lang="en-US" baseline="30000" dirty="0"/>
              <a:t>th</a:t>
            </a:r>
            <a:r>
              <a:rPr lang="en-US" dirty="0"/>
              <a:t> and 5</a:t>
            </a:r>
            <a:r>
              <a:rPr lang="en-US" baseline="30000" dirty="0"/>
              <a:t>th</a:t>
            </a:r>
            <a:r>
              <a:rPr lang="en-US" dirty="0"/>
              <a:t> components of GAINS</a:t>
            </a:r>
            <a:r>
              <a:rPr lang="en-US" sz="1200" b="0" i="0" u="none" strike="noStrike" cap="none" dirty="0">
                <a:solidFill>
                  <a:schemeClr val="dk1"/>
                </a:solidFill>
                <a:latin typeface="+mn-lt"/>
                <a:cs typeface="Calibri"/>
                <a:sym typeface="Calibri"/>
              </a:rPr>
              <a:t>: </a:t>
            </a:r>
            <a:r>
              <a:rPr lang="en-US" sz="1200" b="0" i="1" u="none" strike="noStrike" cap="none" dirty="0">
                <a:solidFill>
                  <a:schemeClr val="dk1"/>
                </a:solidFill>
                <a:latin typeface="+mn-lt"/>
                <a:cs typeface="Calibri"/>
                <a:sym typeface="Calibri"/>
              </a:rPr>
              <a:t>Notice and Adjust</a:t>
            </a:r>
            <a:r>
              <a:rPr lang="en-US" sz="1200" b="0" i="0" u="none" strike="noStrike" cap="none" dirty="0">
                <a:solidFill>
                  <a:schemeClr val="dk1"/>
                </a:solidFill>
                <a:latin typeface="+mn-lt"/>
                <a:cs typeface="Calibri"/>
                <a:sym typeface="Calibri"/>
              </a:rPr>
              <a:t>, and </a:t>
            </a:r>
            <a:r>
              <a:rPr lang="en-US" sz="1200" b="0" i="1" u="none" strike="noStrike" cap="none" dirty="0">
                <a:solidFill>
                  <a:schemeClr val="dk1"/>
                </a:solidFill>
                <a:latin typeface="+mn-lt"/>
                <a:cs typeface="Calibri"/>
                <a:sym typeface="Calibri"/>
              </a:rPr>
              <a:t>Systematically repeat. </a:t>
            </a:r>
            <a:r>
              <a:rPr lang="en-US" sz="1200" b="0" i="0" u="none" strike="noStrike" cap="none" dirty="0">
                <a:solidFill>
                  <a:schemeClr val="dk1"/>
                </a:solidFill>
                <a:latin typeface="+mn-lt"/>
                <a:cs typeface="Calibri"/>
                <a:sym typeface="Calibri"/>
              </a:rPr>
              <a:t>This refers to using data to evaluate the effectiveness of our plan, and select next steps based on this evaluation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294</a:t>
            </a:fld>
            <a:endParaRPr lang="en-US"/>
          </a:p>
        </p:txBody>
      </p:sp>
    </p:spTree>
    <p:extLst>
      <p:ext uri="{BB962C8B-B14F-4D97-AF65-F5344CB8AC3E}">
        <p14:creationId xmlns:p14="http://schemas.microsoft.com/office/powerpoint/2010/main" val="306856049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aseline="0" dirty="0"/>
              <a:t>This table shows a decision making rubric for evaluating the plan and determining next steps. This will work with any plan, academic or behavior. It is based on two questions: Did we meet our goal? And Did we implement our plan? </a:t>
            </a:r>
          </a:p>
          <a:p>
            <a:endParaRPr lang="en-US" baseline="0" dirty="0"/>
          </a:p>
          <a:p>
            <a:pPr marL="228600" indent="-228600">
              <a:buAutoNum type="arabicPeriod"/>
            </a:pPr>
            <a:r>
              <a:rPr lang="en-US" baseline="0" dirty="0"/>
              <a:t>If the Goal was not met and the team did not implement with fidelity, then the team must determine whether there were obstacles to implementation. If so, they should modify the plan and try again. If there were no obstacles, then the team needs to implement their plan.</a:t>
            </a:r>
          </a:p>
          <a:p>
            <a:pPr marL="228600" indent="-228600">
              <a:buAutoNum type="arabicPeriod"/>
            </a:pPr>
            <a:r>
              <a:rPr lang="en-US" baseline="0" dirty="0"/>
              <a:t>If the goal was not met and the team implemented the action steps with fidelity, then they should reanalyze the data and reassess whether they identified the correct problem and whether their action steps were aligned with the problem</a:t>
            </a:r>
          </a:p>
          <a:p>
            <a:pPr marL="228600" indent="-228600">
              <a:buAutoNum type="arabicPeriod"/>
            </a:pPr>
            <a:r>
              <a:rPr lang="en-US" baseline="0" dirty="0"/>
              <a:t>If they met their goal, but they did not implement their plan, they may want to go back to the data to determine why the goal was met. This may help them to avoid or solve problems in the future.</a:t>
            </a:r>
          </a:p>
          <a:p>
            <a:pPr marL="228600" indent="-228600">
              <a:buAutoNum type="arabicPeriod"/>
            </a:pPr>
            <a:r>
              <a:rPr lang="en-US" baseline="0" dirty="0"/>
              <a:t>Finally, if the goal was met, and they implemented the plan with fidelity, then they should go back to the data and begin the cycle again with a new focus problem. This proactive approach to solving problems will help the team to establish cycles of continuous improvement.</a:t>
            </a:r>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295</a:t>
            </a:fld>
            <a:endParaRPr lang="en-US"/>
          </a:p>
        </p:txBody>
      </p:sp>
    </p:spTree>
    <p:extLst>
      <p:ext uri="{BB962C8B-B14F-4D97-AF65-F5344CB8AC3E}">
        <p14:creationId xmlns:p14="http://schemas.microsoft.com/office/powerpoint/2010/main" val="60600912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the team has evaluated the plan, they start the cycle again, reviewing data to identify the next problem to solve. This usually occurs at the next data meeting following the end of a data cycle. Thus establishing cycles of continuous improvement.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296</a:t>
            </a:fld>
            <a:endParaRPr lang="en-US"/>
          </a:p>
        </p:txBody>
      </p:sp>
    </p:spTree>
    <p:extLst>
      <p:ext uri="{BB962C8B-B14F-4D97-AF65-F5344CB8AC3E}">
        <p14:creationId xmlns:p14="http://schemas.microsoft.com/office/powerpoint/2010/main" val="3384151705"/>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So, what does this look like in action?</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297</a:t>
            </a:fld>
            <a:endParaRPr lang="en-US"/>
          </a:p>
        </p:txBody>
      </p:sp>
    </p:spTree>
    <p:extLst>
      <p:ext uri="{BB962C8B-B14F-4D97-AF65-F5344CB8AC3E}">
        <p14:creationId xmlns:p14="http://schemas.microsoft.com/office/powerpoint/2010/main" val="317135027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a:t>
            </a:r>
            <a:r>
              <a:rPr lang="en-US" b="0" dirty="0"/>
              <a:t>   Copy </a:t>
            </a:r>
            <a:r>
              <a:rPr lang="en-US" b="0" i="1" dirty="0"/>
              <a:t>HO21_A Missouri DLT Setting District Improvement Goals </a:t>
            </a:r>
            <a:r>
              <a:rPr lang="en-US" b="0" dirty="0"/>
              <a:t>for each participant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dirty="0"/>
              <a:t>:  Read </a:t>
            </a:r>
            <a:r>
              <a:rPr lang="en-US" i="1" dirty="0"/>
              <a:t>HO21_A Missouri DLT Setting District Improvement Goals. </a:t>
            </a:r>
            <a:r>
              <a:rPr lang="en-US" i="0" dirty="0"/>
              <a:t>Use the 4x4 on the last page to identify evidence of each of the Essential Functions.  </a:t>
            </a:r>
            <a:endParaRPr lang="en-US" i="1" dirty="0"/>
          </a:p>
        </p:txBody>
      </p:sp>
      <p:sp>
        <p:nvSpPr>
          <p:cNvPr id="4" name="Slide Number Placeholder 3"/>
          <p:cNvSpPr>
            <a:spLocks noGrp="1"/>
          </p:cNvSpPr>
          <p:nvPr>
            <p:ph type="sldNum" sz="quarter" idx="5"/>
          </p:nvPr>
        </p:nvSpPr>
        <p:spPr/>
        <p:txBody>
          <a:bodyPr/>
          <a:lstStyle/>
          <a:p>
            <a:fld id="{D30D00DC-D814-FF46-9FCA-B77CBD9BE43E}" type="slidenum">
              <a:rPr lang="en-US" smtClean="0"/>
              <a:t>298</a:t>
            </a:fld>
            <a:endParaRPr lang="en-US"/>
          </a:p>
        </p:txBody>
      </p:sp>
    </p:spTree>
    <p:extLst>
      <p:ext uri="{BB962C8B-B14F-4D97-AF65-F5344CB8AC3E}">
        <p14:creationId xmlns:p14="http://schemas.microsoft.com/office/powerpoint/2010/main" val="317345451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299</a:t>
            </a:fld>
            <a:endParaRPr lang="en-US"/>
          </a:p>
        </p:txBody>
      </p:sp>
    </p:spTree>
    <p:extLst>
      <p:ext uri="{BB962C8B-B14F-4D97-AF65-F5344CB8AC3E}">
        <p14:creationId xmlns:p14="http://schemas.microsoft.com/office/powerpoint/2010/main" val="207233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This PLM provides instruction for using Data-Based Decision-Making to improve school climate and student behavior.</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3</a:t>
            </a:fld>
            <a:endParaRPr lang="en-US"/>
          </a:p>
        </p:txBody>
      </p:sp>
    </p:spTree>
    <p:extLst>
      <p:ext uri="{BB962C8B-B14F-4D97-AF65-F5344CB8AC3E}">
        <p14:creationId xmlns:p14="http://schemas.microsoft.com/office/powerpoint/2010/main" val="3013033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is animated.</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Data</a:t>
            </a:r>
            <a:r>
              <a:rPr lang="en-US" baseline="0" dirty="0"/>
              <a:t> based decision making is empowering! It rejects the idea that student outcomes are rooted in something inherent in the student or otherwise outside of our control! Rather, it is based on the notion that adult actions influence student outcomes. To truly leverage DBDM, we cannot just monitor student outcomes, we also have to monitor the actions of adults that impact those outcomes. After all, how will we know whether our plan is working if we do not know whether we are implementing our plan?</a:t>
            </a:r>
            <a:endParaRPr lang="en-US" dirty="0"/>
          </a:p>
        </p:txBody>
      </p:sp>
      <p:sp>
        <p:nvSpPr>
          <p:cNvPr id="4" name="Slide Number Placeholder 3"/>
          <p:cNvSpPr>
            <a:spLocks noGrp="1"/>
          </p:cNvSpPr>
          <p:nvPr>
            <p:ph type="sldNum" sz="quarter" idx="10"/>
          </p:nvPr>
        </p:nvSpPr>
        <p:spPr/>
        <p:txBody>
          <a:bodyPr/>
          <a:lstStyle/>
          <a:p>
            <a:fld id="{E7DF745B-8FF0-4A4F-96A2-FDC20D23E714}" type="slidenum">
              <a:rPr lang="en-US" smtClean="0"/>
              <a:t>30</a:t>
            </a:fld>
            <a:endParaRPr lang="en-US"/>
          </a:p>
        </p:txBody>
      </p:sp>
    </p:spTree>
    <p:extLst>
      <p:ext uri="{BB962C8B-B14F-4D97-AF65-F5344CB8AC3E}">
        <p14:creationId xmlns:p14="http://schemas.microsoft.com/office/powerpoint/2010/main" val="101647508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Copy </a:t>
            </a:r>
            <a:r>
              <a:rPr lang="en-US" b="0" i="1" dirty="0"/>
              <a:t>HO22 Got it-Need it</a:t>
            </a:r>
            <a:r>
              <a:rPr lang="en-US" b="0" dirty="0"/>
              <a:t> for each participant, or have teams draw a T chart on chart paper, and label the left and right columns Got it and Need It, respectively.</a:t>
            </a:r>
          </a:p>
          <a:p>
            <a:r>
              <a:rPr lang="en-US" b="1" dirty="0"/>
              <a:t>To Know/To Say:</a:t>
            </a:r>
            <a:r>
              <a:rPr lang="en-US" b="0" dirty="0"/>
              <a:t>  Think about your own District or Building Leadership Team; what do you currently have in place that will support meeting as a team and using a Data-Based Decision-Making process to establish improvement goals? What does your organization still need to put in place to make this happen. Complete the </a:t>
            </a:r>
            <a:r>
              <a:rPr lang="en-US" b="0" i="1" dirty="0"/>
              <a:t>HO22 Got it-Need it </a:t>
            </a:r>
            <a:r>
              <a:rPr lang="en-US" b="0" dirty="0"/>
              <a:t>handout, then use it to determine next steps for your organization.</a:t>
            </a: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300</a:t>
            </a:fld>
            <a:endParaRPr lang="en-US"/>
          </a:p>
        </p:txBody>
      </p:sp>
    </p:spTree>
    <p:extLst>
      <p:ext uri="{BB962C8B-B14F-4D97-AF65-F5344CB8AC3E}">
        <p14:creationId xmlns:p14="http://schemas.microsoft.com/office/powerpoint/2010/main" val="1728905563"/>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a:t>
            </a:r>
            <a:r>
              <a:rPr lang="en-US" dirty="0"/>
              <a:t>During this lesson, you learned about engaging in DBDM to select and achieve district and school improvement goals.</a:t>
            </a:r>
          </a:p>
          <a:p>
            <a:r>
              <a:rPr lang="en-US" dirty="0"/>
              <a:t>How will you get district and building leadership teams to engage in DBDM to select and achieve improvement goals?</a:t>
            </a:r>
          </a:p>
          <a:p>
            <a:r>
              <a:rPr lang="en-US" dirty="0"/>
              <a:t>Next steps include updating your action plan. Develop action steps for engaging in DBDM at district and building levels.</a:t>
            </a:r>
          </a:p>
          <a:p>
            <a:r>
              <a:rPr lang="en-US" dirty="0"/>
              <a:t>Additional information about Data-Based Decision-Making can be found in </a:t>
            </a:r>
            <a:r>
              <a:rPr lang="en-US" dirty="0">
                <a:hlinkClick r:id="rId3"/>
              </a:rPr>
              <a:t>the MO SW-PBS Handbook</a:t>
            </a:r>
            <a:r>
              <a:rPr lang="en-US" dirty="0"/>
              <a:t> and the MO SW-PBS Tier 1 Implementation Guide</a:t>
            </a:r>
          </a:p>
        </p:txBody>
      </p:sp>
      <p:sp>
        <p:nvSpPr>
          <p:cNvPr id="4" name="Slide Number Placeholder 3"/>
          <p:cNvSpPr>
            <a:spLocks noGrp="1"/>
          </p:cNvSpPr>
          <p:nvPr>
            <p:ph type="sldNum" sz="quarter" idx="5"/>
          </p:nvPr>
        </p:nvSpPr>
        <p:spPr/>
        <p:txBody>
          <a:bodyPr/>
          <a:lstStyle/>
          <a:p>
            <a:fld id="{D30D00DC-D814-FF46-9FCA-B77CBD9BE43E}" type="slidenum">
              <a:rPr lang="en-US" smtClean="0"/>
              <a:t>302</a:t>
            </a:fld>
            <a:endParaRPr lang="en-US"/>
          </a:p>
        </p:txBody>
      </p:sp>
    </p:spTree>
    <p:extLst>
      <p:ext uri="{BB962C8B-B14F-4D97-AF65-F5344CB8AC3E}">
        <p14:creationId xmlns:p14="http://schemas.microsoft.com/office/powerpoint/2010/main" val="405090304"/>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303</a:t>
            </a:fld>
            <a:endParaRPr lang="en-US"/>
          </a:p>
        </p:txBody>
      </p:sp>
    </p:spTree>
    <p:extLst>
      <p:ext uri="{BB962C8B-B14F-4D97-AF65-F5344CB8AC3E}">
        <p14:creationId xmlns:p14="http://schemas.microsoft.com/office/powerpoint/2010/main" val="131082658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r>
              <a:rPr lang="en-US" b="0" dirty="0"/>
              <a:t>Add names and contact information of the presenter(s) in the text box. Use this time to check </a:t>
            </a:r>
            <a:r>
              <a:rPr lang="en-US" b="0"/>
              <a:t>for understanding and questions</a:t>
            </a:r>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2B9A0BA7-EE66-441A-A368-1348696CA67F}" type="slidenum">
              <a:rPr lang="en-US" smtClean="0"/>
              <a:t>304</a:t>
            </a:fld>
            <a:endParaRPr lang="en-US"/>
          </a:p>
        </p:txBody>
      </p:sp>
    </p:spTree>
    <p:extLst>
      <p:ext uri="{BB962C8B-B14F-4D97-AF65-F5344CB8AC3E}">
        <p14:creationId xmlns:p14="http://schemas.microsoft.com/office/powerpoint/2010/main" val="2872174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is animated; This slide was adapted from PBIS Apps Swift at SWIS training</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Therefore, there</a:t>
            </a:r>
            <a:r>
              <a:rPr lang="en-US" baseline="0" dirty="0"/>
              <a:t> are two kinds of data we want to pay attention to: </a:t>
            </a:r>
          </a:p>
          <a:p>
            <a:pPr marL="241653" indent="-241653">
              <a:buAutoNum type="arabicPeriod"/>
            </a:pPr>
            <a:r>
              <a:rPr lang="en-US" b="1" baseline="0" dirty="0"/>
              <a:t>Implementation</a:t>
            </a:r>
            <a:r>
              <a:rPr lang="en-US" baseline="0" dirty="0"/>
              <a:t> or the extent to which implement action steps identified in the plan. In other words, </a:t>
            </a:r>
            <a:r>
              <a:rPr lang="en-US" b="1" baseline="0" dirty="0"/>
              <a:t>Adult Behaviors or cause data. </a:t>
            </a:r>
          </a:p>
          <a:p>
            <a:pPr marL="457200" lvl="1" indent="0">
              <a:buNone/>
            </a:pPr>
            <a:r>
              <a:rPr lang="en-US" b="1" baseline="0" dirty="0"/>
              <a:t>a. Fidelity Data </a:t>
            </a:r>
            <a:r>
              <a:rPr lang="en-US" b="0" baseline="0" dirty="0"/>
              <a:t>is a special case of implementation data; fidelity data refers evidence that a program, initiative, practice or intervention has been implemented as designed.</a:t>
            </a:r>
          </a:p>
          <a:p>
            <a:pPr marL="241653" indent="-241653">
              <a:buAutoNum type="arabicPeriod"/>
            </a:pPr>
            <a:r>
              <a:rPr lang="en-US" b="1" baseline="0" dirty="0"/>
              <a:t>Outcome</a:t>
            </a:r>
            <a:r>
              <a:rPr lang="en-US" baseline="0" dirty="0"/>
              <a:t> data tells us about the impact that our current systems and practices are having on students. In other words, </a:t>
            </a:r>
            <a:r>
              <a:rPr lang="en-US" b="1" baseline="0" dirty="0"/>
              <a:t>Kid Behaviors or effect data</a:t>
            </a:r>
          </a:p>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533CCAA9-2B91-48E3-8F14-1377C565774B}" type="slidenum">
              <a:rPr lang="en-US" smtClean="0"/>
              <a:t>31</a:t>
            </a:fld>
            <a:endParaRPr lang="en-US"/>
          </a:p>
        </p:txBody>
      </p:sp>
    </p:spTree>
    <p:extLst>
      <p:ext uri="{BB962C8B-B14F-4D97-AF65-F5344CB8AC3E}">
        <p14:creationId xmlns:p14="http://schemas.microsoft.com/office/powerpoint/2010/main" val="130057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This slide was adapted from Reeves, 2006</a:t>
            </a:r>
          </a:p>
          <a:p>
            <a:endParaRPr lang="en-US" sz="1200" b="0"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Some of you may be familiar with this 4x4. It came out of the PLC literature, and was adopted by PBIS Apps for their SWIFT at SWIS training. This captures the idea behind data based decision making. Schools that do not use data for decision making tend to fall in the lucky or losing ground quadrant. Either they are getting poor results and don’t know why or what to do to change turn things around, or they are getting good results, but they don’t know why and cannot replicate them. When we start using our data, hopefully we move into the learning and leading quadrants. In the learning quadrant, we are beginning to understand the causal relationships that our data help us to identify, but we aren’t getting the results we want, yet. Once we move into the leading category, we are effectively using data to identify causal relationships, identify strategies that will help us to achieve the desired outcomes, and to begin to achieve those results.</a:t>
            </a:r>
          </a:p>
        </p:txBody>
      </p:sp>
      <p:sp>
        <p:nvSpPr>
          <p:cNvPr id="4" name="Slide Number Placeholder 3"/>
          <p:cNvSpPr>
            <a:spLocks noGrp="1"/>
          </p:cNvSpPr>
          <p:nvPr>
            <p:ph type="sldNum" sz="quarter" idx="5"/>
          </p:nvPr>
        </p:nvSpPr>
        <p:spPr/>
        <p:txBody>
          <a:bodyPr/>
          <a:lstStyle/>
          <a:p>
            <a:fld id="{2B9A0BA7-EE66-441A-A368-1348696CA67F}" type="slidenum">
              <a:rPr lang="en-US" smtClean="0"/>
              <a:t>32</a:t>
            </a:fld>
            <a:endParaRPr lang="en-US"/>
          </a:p>
        </p:txBody>
      </p:sp>
    </p:spTree>
    <p:extLst>
      <p:ext uri="{BB962C8B-B14F-4D97-AF65-F5344CB8AC3E}">
        <p14:creationId xmlns:p14="http://schemas.microsoft.com/office/powerpoint/2010/main" val="2700696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Designate a corner or area of the room for each of the four quadrants. It is helpful to place signs up ahead of time.</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 my signal, go to the corner where you feel that your school or district is on the Leadership for Learning Framework. Once there, have a group discussion with your corner mates describing your rationale or evidence for placing your school or district in that quadrant. If you have time, discuss what your organization needs to do to move to the next quadrant, unless you are in the Leading Quadrant. In that case, discuss what your next steps are.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33</a:t>
            </a:fld>
            <a:endParaRPr lang="en-US"/>
          </a:p>
        </p:txBody>
      </p:sp>
    </p:spTree>
    <p:extLst>
      <p:ext uri="{BB962C8B-B14F-4D97-AF65-F5344CB8AC3E}">
        <p14:creationId xmlns:p14="http://schemas.microsoft.com/office/powerpoint/2010/main" val="170004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 </a:t>
            </a:r>
            <a:r>
              <a:rPr lang="en-US" sz="1200" b="0" i="0" u="none" strike="noStrike" cap="none" dirty="0">
                <a:solidFill>
                  <a:schemeClr val="dk1"/>
                </a:solidFill>
                <a:latin typeface="+mn-lt"/>
                <a:ea typeface="Calibri"/>
                <a:cs typeface="Calibri"/>
                <a:sym typeface="Calibri"/>
              </a:rPr>
              <a:t>This slide has animations</a:t>
            </a:r>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This diagram is often used in SW-PBS to describe the relationship between Systems, Data, Practice, and Outcomes. They are often described as interconnected. However, one way to think about or interpret it is as a cyclical, iterative process. We start with our desired outcomes; what is it we want for our students? A safe and orderly learning environment? Positive behavioral outcomes? Next, we review our data to determine whether there is a disconnect between what we want for our students, and what we are currently experiencing. Furthermore, we analyze the data to determine causal relationships between what we are currently </a:t>
            </a:r>
            <a:r>
              <a:rPr lang="en-US" b="0" i="1" dirty="0"/>
              <a:t>doing</a:t>
            </a:r>
            <a:r>
              <a:rPr lang="en-US" b="0" dirty="0"/>
              <a:t> and the results we are currently experiencing. Based on this analysis, we select the practices that will help us to achieve the desired results for our students. Next, we develop systems to support staff as they implement practices. Finally, we review our data, again, to determine if a) we actually implemented the practices, and b) our efforts produced the desired outcomes.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34</a:t>
            </a:fld>
            <a:endParaRPr lang="en-US"/>
          </a:p>
        </p:txBody>
      </p:sp>
    </p:spTree>
    <p:extLst>
      <p:ext uri="{BB962C8B-B14F-4D97-AF65-F5344CB8AC3E}">
        <p14:creationId xmlns:p14="http://schemas.microsoft.com/office/powerpoint/2010/main" val="2474666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This slide is animated.</a:t>
            </a:r>
            <a:endParaRPr lang="en-US" sz="1200" b="1" i="0" u="none" strike="noStrike" cap="none" dirty="0">
              <a:solidFill>
                <a:schemeClr val="dk1"/>
              </a:solidFill>
              <a:latin typeface="+mn-lt"/>
              <a:ea typeface="Calibri"/>
              <a:cs typeface="Calibri"/>
              <a:sym typeface="Calibri"/>
            </a:endParaRPr>
          </a:p>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dirty="0"/>
              <a:t>We encourage all schools to use a Data-Based Decision Making protocol. A DBDM protocol are the standard steps or process that a team takes to make decisions from data. In 2008, Tilly identified 4 questions that must be answered through a decision making protocol. This is similar to the way I just described the systems, data, practices, and outcomes graphic we just discussed. </a:t>
            </a:r>
          </a:p>
          <a:p>
            <a:endParaRPr lang="en-US" dirty="0"/>
          </a:p>
          <a:p>
            <a:r>
              <a:rPr lang="en-US" dirty="0"/>
              <a:t>The first of these four questions is: Is there a problem? A more positive way of asking this question might be: “Is there an opportunity to improve?” Answering this question typically requires a review of data related to meaningful student outcomes.</a:t>
            </a:r>
          </a:p>
          <a:p>
            <a:endParaRPr lang="en-US" dirty="0"/>
          </a:p>
        </p:txBody>
      </p:sp>
      <p:sp>
        <p:nvSpPr>
          <p:cNvPr id="4" name="Slide Number Placeholder 3"/>
          <p:cNvSpPr>
            <a:spLocks noGrp="1"/>
          </p:cNvSpPr>
          <p:nvPr>
            <p:ph type="sldNum" sz="quarter" idx="5"/>
          </p:nvPr>
        </p:nvSpPr>
        <p:spPr/>
        <p:txBody>
          <a:bodyPr/>
          <a:lstStyle/>
          <a:p>
            <a:fld id="{085AD447-E955-4B6F-9F55-038E094B239A}" type="slidenum">
              <a:rPr lang="en-US" smtClean="0"/>
              <a:t>35</a:t>
            </a:fld>
            <a:endParaRPr lang="en-US"/>
          </a:p>
        </p:txBody>
      </p:sp>
    </p:spTree>
    <p:extLst>
      <p:ext uri="{BB962C8B-B14F-4D97-AF65-F5344CB8AC3E}">
        <p14:creationId xmlns:p14="http://schemas.microsoft.com/office/powerpoint/2010/main" val="2665890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question that all good DBDM processes must ask is “Why is the problem happening?” Answering this question typically requires an analysis of the data, particularly in relation to adult actions.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36</a:t>
            </a:fld>
            <a:endParaRPr lang="en-US"/>
          </a:p>
        </p:txBody>
      </p:sp>
    </p:spTree>
    <p:extLst>
      <p:ext uri="{BB962C8B-B14F-4D97-AF65-F5344CB8AC3E}">
        <p14:creationId xmlns:p14="http://schemas.microsoft.com/office/powerpoint/2010/main" val="232740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third question of any good DBDM process is “What can be done about the problem?” Answering this question typically involves identifying evidence based practices or strategies that directly address the cause of the problem.</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37</a:t>
            </a:fld>
            <a:endParaRPr lang="en-US"/>
          </a:p>
        </p:txBody>
      </p:sp>
    </p:spTree>
    <p:extLst>
      <p:ext uri="{BB962C8B-B14F-4D97-AF65-F5344CB8AC3E}">
        <p14:creationId xmlns:p14="http://schemas.microsoft.com/office/powerpoint/2010/main" val="2233151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final question that must be answered is, “Did the intervention work?” Implied in this question is a formative process of determining whether the intervention is working, as well as a final evaluation to determine whether the intervention worked as intended. Both the formative and evaluative functions involve collecting data on the progress students are making toward the desired outcome, as well as data on the extent to which adults are implementing the plan as intended.</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38</a:t>
            </a:fld>
            <a:endParaRPr lang="en-US"/>
          </a:p>
        </p:txBody>
      </p:sp>
    </p:spTree>
    <p:extLst>
      <p:ext uri="{BB962C8B-B14F-4D97-AF65-F5344CB8AC3E}">
        <p14:creationId xmlns:p14="http://schemas.microsoft.com/office/powerpoint/2010/main" val="766569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Notice </a:t>
            </a:r>
            <a:r>
              <a:rPr lang="en-US" dirty="0"/>
              <a:t>that the Essential Functions of the Practice Profile align pretty closely with the questions that every DBDM process must address.</a:t>
            </a:r>
          </a:p>
        </p:txBody>
      </p:sp>
      <p:sp>
        <p:nvSpPr>
          <p:cNvPr id="4" name="Slide Number Placeholder 3"/>
          <p:cNvSpPr>
            <a:spLocks noGrp="1"/>
          </p:cNvSpPr>
          <p:nvPr>
            <p:ph type="sldNum" sz="quarter" idx="5"/>
          </p:nvPr>
        </p:nvSpPr>
        <p:spPr/>
        <p:txBody>
          <a:bodyPr/>
          <a:lstStyle/>
          <a:p>
            <a:fld id="{2B9A0BA7-EE66-441A-A368-1348696CA67F}" type="slidenum">
              <a:rPr lang="en-US" smtClean="0"/>
              <a:t>39</a:t>
            </a:fld>
            <a:endParaRPr lang="en-US"/>
          </a:p>
        </p:txBody>
      </p:sp>
    </p:spTree>
    <p:extLst>
      <p:ext uri="{BB962C8B-B14F-4D97-AF65-F5344CB8AC3E}">
        <p14:creationId xmlns:p14="http://schemas.microsoft.com/office/powerpoint/2010/main" val="76340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Say:</a:t>
            </a:r>
            <a:r>
              <a:rPr lang="en-US" b="0" dirty="0"/>
              <a:t> This presentation is part of facilitator materials to be used by district leadership to build capacity among district staff. This presentation provides an overview of data based decision making, provides specific adaptations for Building Leadership Teams to use Office Discipline Referral Data to develop a plans to address schoolwide behavior patterns, and adaptations for grade or content alike collaborative teams to address minor, staff managed behaviors as a grade or content alike collaborative team, or to monitor and address patterns between academic and behavioral data.</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4</a:t>
            </a:fld>
            <a:endParaRPr lang="en-US"/>
          </a:p>
        </p:txBody>
      </p:sp>
    </p:spTree>
    <p:extLst>
      <p:ext uri="{BB962C8B-B14F-4D97-AF65-F5344CB8AC3E}">
        <p14:creationId xmlns:p14="http://schemas.microsoft.com/office/powerpoint/2010/main" val="70120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DESE has adopted the GAINS acronym as a teaching tool to help individuals to learn and understand the Essential </a:t>
            </a:r>
            <a:r>
              <a:rPr lang="en-US" sz="1200" b="0" i="0" u="none" strike="noStrike" cap="none" dirty="0" err="1">
                <a:solidFill>
                  <a:schemeClr val="dk1"/>
                </a:solidFill>
                <a:latin typeface="+mn-lt"/>
                <a:ea typeface="Calibri"/>
                <a:cs typeface="Calibri"/>
                <a:sym typeface="Calibri"/>
              </a:rPr>
              <a:t>FUnctions</a:t>
            </a:r>
            <a:r>
              <a:rPr lang="en-US" sz="1200" b="0" i="0" u="none" strike="noStrike" cap="none" dirty="0">
                <a:solidFill>
                  <a:schemeClr val="dk1"/>
                </a:solidFill>
                <a:latin typeface="+mn-lt"/>
                <a:ea typeface="Calibri"/>
                <a:cs typeface="Calibri"/>
                <a:sym typeface="Calibri"/>
              </a:rPr>
              <a:t>. Each of the four steps of GAINS aligns with the Essential Functions. The four components of GAINS are:</a:t>
            </a:r>
          </a:p>
          <a:p>
            <a:pPr marL="228600" indent="-228600">
              <a:buFont typeface="+mj-lt"/>
              <a:buAutoNum type="arabicPeriod"/>
            </a:pPr>
            <a:r>
              <a:rPr lang="en-US" sz="1200" b="0" i="1" u="none" strike="noStrike" cap="none" dirty="0">
                <a:solidFill>
                  <a:schemeClr val="dk1"/>
                </a:solidFill>
                <a:latin typeface="+mn-lt"/>
                <a:cs typeface="Calibri"/>
                <a:sym typeface="Calibri"/>
              </a:rPr>
              <a:t>Gather</a:t>
            </a:r>
            <a:r>
              <a:rPr lang="en-US" sz="1200" b="0" i="0" u="none" strike="noStrike" cap="none" dirty="0">
                <a:solidFill>
                  <a:schemeClr val="dk1"/>
                </a:solidFill>
                <a:latin typeface="+mn-lt"/>
                <a:cs typeface="Calibri"/>
                <a:sym typeface="Calibri"/>
              </a:rPr>
              <a:t> as a team and gather data relevant to the question you are trying to answer</a:t>
            </a:r>
          </a:p>
          <a:p>
            <a:pPr marL="228600" indent="-228600">
              <a:buFont typeface="+mj-lt"/>
              <a:buAutoNum type="arabicPeriod"/>
            </a:pPr>
            <a:r>
              <a:rPr lang="en-US" sz="1200" b="0" i="1" u="none" strike="noStrike" cap="none" dirty="0">
                <a:solidFill>
                  <a:schemeClr val="dk1"/>
                </a:solidFill>
                <a:latin typeface="+mn-lt"/>
                <a:cs typeface="Calibri"/>
                <a:sym typeface="Calibri"/>
              </a:rPr>
              <a:t>Analyze</a:t>
            </a:r>
            <a:r>
              <a:rPr lang="en-US" sz="1200" b="0" i="0" u="none" strike="noStrike" cap="none" dirty="0">
                <a:solidFill>
                  <a:schemeClr val="dk1"/>
                </a:solidFill>
                <a:latin typeface="+mn-lt"/>
                <a:cs typeface="Calibri"/>
                <a:sym typeface="Calibri"/>
              </a:rPr>
              <a:t> the data to identify the cause of observations</a:t>
            </a:r>
          </a:p>
          <a:p>
            <a:pPr marL="228600" indent="-228600">
              <a:buFont typeface="+mj-lt"/>
              <a:buAutoNum type="arabicPeriod"/>
            </a:pPr>
            <a:r>
              <a:rPr lang="en-US" sz="1200" b="0" i="1" u="none" strike="noStrike" cap="none" dirty="0">
                <a:solidFill>
                  <a:schemeClr val="dk1"/>
                </a:solidFill>
                <a:latin typeface="+mn-lt"/>
                <a:cs typeface="Calibri"/>
                <a:sym typeface="Calibri"/>
              </a:rPr>
              <a:t>Intentionally Act and Analyze</a:t>
            </a:r>
            <a:r>
              <a:rPr lang="en-US" sz="1200" b="0" i="0" u="none" strike="noStrike" cap="none" dirty="0">
                <a:solidFill>
                  <a:schemeClr val="dk1"/>
                </a:solidFill>
                <a:latin typeface="+mn-lt"/>
                <a:cs typeface="Calibri"/>
                <a:sym typeface="Calibri"/>
              </a:rPr>
              <a:t> again refers to selecting a strategy that addresses the root cause, implementing the strategy, monitoring the strategies impact, and modifying the plan as needed.</a:t>
            </a:r>
          </a:p>
          <a:p>
            <a:pPr marL="228600" indent="-228600">
              <a:buFont typeface="+mj-lt"/>
              <a:buAutoNum type="arabicPeriod"/>
            </a:pPr>
            <a:r>
              <a:rPr lang="en-US" sz="1200" b="0" i="1" u="none" strike="noStrike" cap="none" dirty="0">
                <a:solidFill>
                  <a:schemeClr val="dk1"/>
                </a:solidFill>
                <a:latin typeface="+mn-lt"/>
                <a:cs typeface="Calibri"/>
                <a:sym typeface="Calibri"/>
              </a:rPr>
              <a:t>Notice and Adjust </a:t>
            </a:r>
            <a:r>
              <a:rPr lang="en-US" sz="1200" b="0" i="0" u="none" strike="noStrike" cap="none" dirty="0">
                <a:solidFill>
                  <a:schemeClr val="dk1"/>
                </a:solidFill>
                <a:latin typeface="+mn-lt"/>
                <a:cs typeface="Calibri"/>
                <a:sym typeface="Calibri"/>
              </a:rPr>
              <a:t>refers to using data evaluate the plan and determine next steps</a:t>
            </a:r>
          </a:p>
          <a:p>
            <a:pPr marL="228600" indent="-228600">
              <a:buFont typeface="+mj-lt"/>
              <a:buAutoNum type="arabicPeriod"/>
            </a:pPr>
            <a:r>
              <a:rPr lang="en-US" sz="1200" b="0" i="1" u="none" strike="noStrike" cap="none" dirty="0">
                <a:solidFill>
                  <a:schemeClr val="dk1"/>
                </a:solidFill>
                <a:latin typeface="+mn-lt"/>
                <a:cs typeface="Calibri"/>
                <a:sym typeface="Calibri"/>
              </a:rPr>
              <a:t>Systematically Repeat</a:t>
            </a:r>
            <a:r>
              <a:rPr lang="en-US" sz="1200" b="0" i="0" u="none" strike="noStrike" cap="none" dirty="0">
                <a:solidFill>
                  <a:schemeClr val="dk1"/>
                </a:solidFill>
                <a:latin typeface="+mn-lt"/>
                <a:cs typeface="Calibri"/>
                <a:sym typeface="Calibri"/>
              </a:rPr>
              <a:t> to establish cycles of continuous improvement</a:t>
            </a:r>
            <a:endParaRPr lang="en-US" i="1" dirty="0"/>
          </a:p>
        </p:txBody>
      </p:sp>
      <p:sp>
        <p:nvSpPr>
          <p:cNvPr id="4" name="Slide Number Placeholder 3"/>
          <p:cNvSpPr>
            <a:spLocks noGrp="1"/>
          </p:cNvSpPr>
          <p:nvPr>
            <p:ph type="sldNum" sz="quarter" idx="5"/>
          </p:nvPr>
        </p:nvSpPr>
        <p:spPr/>
        <p:txBody>
          <a:bodyPr/>
          <a:lstStyle/>
          <a:p>
            <a:fld id="{2B9A0BA7-EE66-441A-A368-1348696CA67F}" type="slidenum">
              <a:rPr lang="en-US" smtClean="0"/>
              <a:t>40</a:t>
            </a:fld>
            <a:endParaRPr lang="en-US"/>
          </a:p>
        </p:txBody>
      </p:sp>
    </p:spTree>
    <p:extLst>
      <p:ext uri="{BB962C8B-B14F-4D97-AF65-F5344CB8AC3E}">
        <p14:creationId xmlns:p14="http://schemas.microsoft.com/office/powerpoint/2010/main" val="794829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0" dirty="0"/>
              <a:t> Essential Function 2 requires that team’s use a standard protocol for making Data-Based Decisions. Remember, any standard protocol must answer these questions. Also, keep in mind that the essential functions align with these questions.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41</a:t>
            </a:fld>
            <a:endParaRPr lang="en-US"/>
          </a:p>
        </p:txBody>
      </p:sp>
    </p:spTree>
    <p:extLst>
      <p:ext uri="{BB962C8B-B14F-4D97-AF65-F5344CB8AC3E}">
        <p14:creationId xmlns:p14="http://schemas.microsoft.com/office/powerpoint/2010/main" val="3572669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Participants can work individually or in pairs to complete </a:t>
            </a:r>
            <a:r>
              <a:rPr lang="en-US" b="0" i="1" dirty="0"/>
              <a:t>HO2 DBDM Protocol Matching Activity</a:t>
            </a:r>
            <a:r>
              <a:rPr lang="en-US" b="0" dirty="0"/>
              <a:t>. An alternative is to have each individual or pair select one of the three protocols, and complete the matching activity for that protocol, only. </a:t>
            </a:r>
            <a:endParaRPr lang="en-US" b="1" dirty="0"/>
          </a:p>
          <a:p>
            <a:r>
              <a:rPr lang="en-US" sz="1200" b="1" i="0" u="none" strike="noStrike" cap="none" dirty="0">
                <a:solidFill>
                  <a:schemeClr val="dk1"/>
                </a:solidFill>
                <a:latin typeface="+mn-lt"/>
                <a:ea typeface="Calibri"/>
                <a:cs typeface="Calibri"/>
                <a:sym typeface="Calibri"/>
              </a:rPr>
              <a:t>To Know/To Say: </a:t>
            </a:r>
            <a:r>
              <a:rPr lang="en-US" b="0" dirty="0"/>
              <a:t> There are many different DBDM protocols that you can choose from. Three are shown on the screen. Using </a:t>
            </a:r>
            <a:r>
              <a:rPr lang="en-US" b="0" i="1" dirty="0"/>
              <a:t>HO2 DBDM Protocol Matching Activity</a:t>
            </a:r>
            <a:r>
              <a:rPr lang="en-US" b="0" dirty="0"/>
              <a:t>, match the Essential Function and the 4 questions that Tilly identified with the steps on the DBDM protocols.</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42</a:t>
            </a:fld>
            <a:endParaRPr lang="en-US"/>
          </a:p>
        </p:txBody>
      </p:sp>
    </p:spTree>
    <p:extLst>
      <p:ext uri="{BB962C8B-B14F-4D97-AF65-F5344CB8AC3E}">
        <p14:creationId xmlns:p14="http://schemas.microsoft.com/office/powerpoint/2010/main" val="41596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Turn to a partner and discuss the following: Does your school or district currently use a data-based decision making decision-making framework? Does your model address the 4 questions:</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Is there a problem?</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Why is there a problem?</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What can be done about the problem?</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Did the intervention work?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43</a:t>
            </a:fld>
            <a:endParaRPr lang="en-US"/>
          </a:p>
        </p:txBody>
      </p:sp>
    </p:spTree>
    <p:extLst>
      <p:ext uri="{BB962C8B-B14F-4D97-AF65-F5344CB8AC3E}">
        <p14:creationId xmlns:p14="http://schemas.microsoft.com/office/powerpoint/2010/main" val="2512377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In this section, we will use the Essential Functions and GAINS as a structure for better understanding Data-Based Decision-Making</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44</a:t>
            </a:fld>
            <a:endParaRPr lang="en-US"/>
          </a:p>
        </p:txBody>
      </p:sp>
    </p:spTree>
    <p:extLst>
      <p:ext uri="{BB962C8B-B14F-4D97-AF65-F5344CB8AC3E}">
        <p14:creationId xmlns:p14="http://schemas.microsoft.com/office/powerpoint/2010/main" val="2665519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first essential function is “</a:t>
            </a:r>
            <a:r>
              <a:rPr lang="en-US" dirty="0"/>
              <a:t>Educators establish collaborative process for collecting data.” This aligns with the first  </a:t>
            </a:r>
          </a:p>
          <a:p>
            <a:r>
              <a:rPr lang="en-US" sz="1200" b="0" i="0" u="none" strike="noStrike" cap="none" dirty="0">
                <a:solidFill>
                  <a:schemeClr val="dk1"/>
                </a:solidFill>
                <a:latin typeface="+mn-lt"/>
                <a:ea typeface="Calibri"/>
                <a:cs typeface="Calibri"/>
                <a:sym typeface="Calibri"/>
              </a:rPr>
              <a:t>step of the GAINS decision-making framework: “Gather”. This refers to gathering as a team, and gathering data relevant to the question that you are trying to answer. We review data and identify the challenge or problem to solve.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45</a:t>
            </a:fld>
            <a:endParaRPr lang="en-US"/>
          </a:p>
        </p:txBody>
      </p:sp>
    </p:spTree>
    <p:extLst>
      <p:ext uri="{BB962C8B-B14F-4D97-AF65-F5344CB8AC3E}">
        <p14:creationId xmlns:p14="http://schemas.microsoft.com/office/powerpoint/2010/main" val="2181576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b="0" dirty="0"/>
              <a:t>The first part of Essential Component 1 is gather as a team. This refers to any collaborative team, including grade or content alike teams, building leadership teams, or district leadership teams. Gathering together as a team involves utilizing effective team processes to make meetings efficient and effective. This information is covered in detail in the Collaborative Team PLM on the VLP. Therefore, we won’t spend any time on it, here. Please refer to the Collaborative Team PLM for more information.</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46</a:t>
            </a:fld>
            <a:endParaRPr lang="en-US"/>
          </a:p>
        </p:txBody>
      </p:sp>
    </p:spTree>
    <p:extLst>
      <p:ext uri="{BB962C8B-B14F-4D97-AF65-F5344CB8AC3E}">
        <p14:creationId xmlns:p14="http://schemas.microsoft.com/office/powerpoint/2010/main" val="2676610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part of the first essential function deals with gathering data! Gilbert (1978) tells us we need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data at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time and in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format. </a:t>
            </a: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47</a:t>
            </a:fld>
            <a:endParaRPr lang="en-US"/>
          </a:p>
        </p:txBody>
      </p:sp>
    </p:spTree>
    <p:extLst>
      <p:ext uri="{BB962C8B-B14F-4D97-AF65-F5344CB8AC3E}">
        <p14:creationId xmlns:p14="http://schemas.microsoft.com/office/powerpoint/2010/main" val="466886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right data will depend on what questions you want to answer. Select data sources that will answer the question.</a:t>
            </a:r>
            <a:endParaRPr lang="en-US" dirty="0"/>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48</a:t>
            </a:fld>
            <a:endParaRPr lang="en-US"/>
          </a:p>
        </p:txBody>
      </p:sp>
    </p:spTree>
    <p:extLst>
      <p:ext uri="{BB962C8B-B14F-4D97-AF65-F5344CB8AC3E}">
        <p14:creationId xmlns:p14="http://schemas.microsoft.com/office/powerpoint/2010/main" val="702799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Read the questions on the slide. What data sources could help you to answer each of these questions? Write your answers on a piece of paper. Turn to a shoulder partner and share your answers.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49</a:t>
            </a:fld>
            <a:endParaRPr lang="en-US"/>
          </a:p>
        </p:txBody>
      </p:sp>
    </p:spTree>
    <p:extLst>
      <p:ext uri="{BB962C8B-B14F-4D97-AF65-F5344CB8AC3E}">
        <p14:creationId xmlns:p14="http://schemas.microsoft.com/office/powerpoint/2010/main" val="30962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b="1" dirty="0">
                <a:latin typeface="Arial" panose="020B0604020202020204" pitchFamily="34" charset="0"/>
              </a:rPr>
              <a:t>Trainer Notes</a:t>
            </a:r>
            <a:r>
              <a:rPr lang="en-US" dirty="0">
                <a:latin typeface="Arial" panose="020B0604020202020204" pitchFamily="34" charset="0"/>
              </a:rPr>
              <a:t>: Select an attention signal. </a:t>
            </a:r>
          </a:p>
          <a:p>
            <a:pPr eaLnBrk="1" hangingPunct="1">
              <a:spcBef>
                <a:spcPct val="0"/>
              </a:spcBef>
            </a:pPr>
            <a:r>
              <a:rPr lang="en-US" sz="1200" b="1" i="0" u="none" strike="noStrike" cap="none" dirty="0">
                <a:solidFill>
                  <a:schemeClr val="dk1"/>
                </a:solidFill>
                <a:latin typeface="+mn-lt"/>
                <a:ea typeface="Calibri"/>
                <a:cs typeface="Calibri"/>
                <a:sym typeface="Calibri"/>
              </a:rPr>
              <a:t>To Know/To Say: </a:t>
            </a: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a:t>
            </a:r>
          </a:p>
          <a:p>
            <a:pPr eaLnBrk="1" hangingPunct="1">
              <a:spcBef>
                <a:spcPct val="0"/>
              </a:spcBef>
            </a:pPr>
            <a:r>
              <a:rPr lang="en-US" dirty="0">
                <a:latin typeface="Arial" panose="020B0604020202020204" pitchFamily="34" charset="0"/>
              </a:rPr>
              <a:t>I </a:t>
            </a:r>
            <a:r>
              <a:rPr lang="en-US" u="none" dirty="0">
                <a:latin typeface="Arial" panose="020B0604020202020204" pitchFamily="34" charset="0"/>
              </a:rPr>
              <a:t>will</a:t>
            </a:r>
            <a:r>
              <a:rPr lang="en-US" u="none" baseline="0" dirty="0">
                <a:latin typeface="Arial" panose="020B0604020202020204" pitchFamily="34" charset="0"/>
              </a:rPr>
              <a:t> ________________</a:t>
            </a:r>
            <a:r>
              <a:rPr lang="en-US" u="none" dirty="0">
                <a:latin typeface="Arial" panose="020B0604020202020204" pitchFamily="34" charset="0"/>
              </a:rPr>
              <a:t>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u="none" dirty="0">
                <a:solidFill>
                  <a:srgbClr val="FF0000"/>
                </a:solidFill>
                <a:latin typeface="Arial" panose="020B0604020202020204" pitchFamily="34" charset="0"/>
              </a:rPr>
              <a:t>Insert your attention signal here</a:t>
            </a:r>
            <a:r>
              <a:rPr lang="en-US" u="none" dirty="0">
                <a:solidFill>
                  <a:srgbClr val="FF0000"/>
                </a:solidFill>
                <a:latin typeface="Arial" panose="020B0604020202020204" pitchFamily="34" charset="0"/>
              </a:rPr>
              <a:t>.)</a:t>
            </a:r>
          </a:p>
          <a:p>
            <a:pPr eaLnBrk="1" hangingPunct="1">
              <a:spcBef>
                <a:spcPct val="0"/>
              </a:spcBef>
            </a:pPr>
            <a:endParaRPr lang="en-US" u="none" dirty="0">
              <a:solidFill>
                <a:srgbClr val="FF0000"/>
              </a:solidFill>
              <a:latin typeface="Arial" panose="020B0604020202020204" pitchFamily="34" charset="0"/>
            </a:endParaRP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r>
              <a:rPr lang="en-US" baseline="0" dirty="0">
                <a:latin typeface="Arial" panose="020B0604020202020204" pitchFamily="34" charset="0"/>
              </a:rPr>
              <a: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5</a:t>
            </a:fld>
            <a:endParaRPr lang="en-US"/>
          </a:p>
        </p:txBody>
      </p:sp>
    </p:spTree>
    <p:extLst>
      <p:ext uri="{BB962C8B-B14F-4D97-AF65-F5344CB8AC3E}">
        <p14:creationId xmlns:p14="http://schemas.microsoft.com/office/powerpoint/2010/main" val="3262790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essential function is “</a:t>
            </a:r>
            <a:r>
              <a:rPr lang="en-US" dirty="0"/>
              <a:t>Educators implement a process for examining and interpreting data.” This essential function corresponds to the GAINS component of “analyze,” and involves two steps: Use the data to identify a problem or opportunity for growth, and utilize a standard protocol to analyze the data in order to identify a possible root cause of the problem.</a:t>
            </a:r>
          </a:p>
          <a:p>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B9A0BA7-EE66-441A-A368-1348696CA67F}" type="slidenum">
              <a:rPr lang="en-US" smtClean="0"/>
              <a:t>50</a:t>
            </a:fld>
            <a:endParaRPr lang="en-US"/>
          </a:p>
        </p:txBody>
      </p:sp>
    </p:spTree>
    <p:extLst>
      <p:ext uri="{BB962C8B-B14F-4D97-AF65-F5344CB8AC3E}">
        <p14:creationId xmlns:p14="http://schemas.microsoft.com/office/powerpoint/2010/main" val="4262720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To identify an opportunity for growth, review the data that you gathered to help you answer your questions. How does your current reality compare to your desired outcomes. What are some areas that present opportunities for improvement? </a:t>
            </a:r>
            <a:endParaRPr lang="en-US" dirty="0"/>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51</a:t>
            </a:fld>
            <a:endParaRPr lang="en-US"/>
          </a:p>
        </p:txBody>
      </p:sp>
    </p:spTree>
    <p:extLst>
      <p:ext uri="{BB962C8B-B14F-4D97-AF65-F5344CB8AC3E}">
        <p14:creationId xmlns:p14="http://schemas.microsoft.com/office/powerpoint/2010/main" val="2241729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 Even in the best run organizations, there are opportunities for improvement. In most cases, there are </a:t>
            </a:r>
            <a:r>
              <a:rPr lang="en-US" i="1" dirty="0"/>
              <a:t>many </a:t>
            </a:r>
            <a:r>
              <a:rPr lang="en-US" i="0" dirty="0"/>
              <a:t>such opportunities. There is a saying that when everything is a priority, nothing is. Where should we focus our attention, first?</a:t>
            </a:r>
          </a:p>
          <a:p>
            <a:endParaRPr lang="en-US" i="0" dirty="0"/>
          </a:p>
          <a:p>
            <a:r>
              <a:rPr lang="en-US" dirty="0"/>
              <a:t>There can be many factors that you consider when selecting this opportunity for improvement on which you want to focus your efforts. Would achieving this goal result in an outcome that is important for students in terms of school or life success. Is it related to an important state, district or school goal. Is it contextually relevant? In other words, is it personally important to the students and their families. </a:t>
            </a:r>
          </a:p>
          <a:p>
            <a:endParaRPr lang="en-US" dirty="0"/>
          </a:p>
          <a:p>
            <a:r>
              <a:rPr lang="en-US" dirty="0"/>
              <a:t>Whatever you select, it is probably wise to keep your goals small in number. You don’t want to take on more goals than you or your staff can handle at a given time. </a:t>
            </a:r>
          </a:p>
          <a:p>
            <a:endParaRPr lang="en-US" dirty="0"/>
          </a:p>
          <a:p>
            <a:r>
              <a:rPr lang="en-US" dirty="0"/>
              <a:t>Finally, consider Dr. Rob Horner’s advice to select a goal that will give you the biggest change for the least amount of effort. This can give you some early wins that will help motivate the staff.</a:t>
            </a:r>
          </a:p>
        </p:txBody>
      </p:sp>
      <p:sp>
        <p:nvSpPr>
          <p:cNvPr id="4" name="Slide Number Placeholder 3"/>
          <p:cNvSpPr>
            <a:spLocks noGrp="1"/>
          </p:cNvSpPr>
          <p:nvPr>
            <p:ph type="sldNum" sz="quarter" idx="5"/>
          </p:nvPr>
        </p:nvSpPr>
        <p:spPr/>
        <p:txBody>
          <a:bodyPr/>
          <a:lstStyle/>
          <a:p>
            <a:fld id="{2B9A0BA7-EE66-441A-A368-1348696CA67F}" type="slidenum">
              <a:rPr lang="en-US" smtClean="0"/>
              <a:t>52</a:t>
            </a:fld>
            <a:endParaRPr lang="en-US"/>
          </a:p>
        </p:txBody>
      </p:sp>
    </p:spTree>
    <p:extLst>
      <p:ext uri="{BB962C8B-B14F-4D97-AF65-F5344CB8AC3E}">
        <p14:creationId xmlns:p14="http://schemas.microsoft.com/office/powerpoint/2010/main" val="686974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cap="none" dirty="0">
              <a:solidFill>
                <a:schemeClr val="dk1"/>
              </a:solidFill>
              <a:latin typeface="+mn-lt"/>
              <a:ea typeface="Calibri"/>
              <a:cs typeface="Calibri"/>
              <a:sym typeface="Calibri"/>
            </a:endParaRPr>
          </a:p>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you have used data to identify an opportunity to improve, you will want to analyze data related to the problem. Analysis is a detailed examination of the structure or elements of something. Data analysis involves using filters to remove extraneous data, so as to identify or better define a problem, and to compare different sources of data to gain a clearer picture of why a problem is occurring.</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53</a:t>
            </a:fld>
            <a:endParaRPr lang="en-US"/>
          </a:p>
        </p:txBody>
      </p:sp>
    </p:spTree>
    <p:extLst>
      <p:ext uri="{BB962C8B-B14F-4D97-AF65-F5344CB8AC3E}">
        <p14:creationId xmlns:p14="http://schemas.microsoft.com/office/powerpoint/2010/main" val="41039374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With a partner, discuss a time when each of you were engaged in some sort of data analysis. It does not have to be school related, but can be. Did the data analysis help you to understand why something was happening? Did you use a specific data analysis technique or protocol? What was it? Be prepared to share out.</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54</a:t>
            </a:fld>
            <a:endParaRPr lang="en-US"/>
          </a:p>
        </p:txBody>
      </p:sp>
    </p:spTree>
    <p:extLst>
      <p:ext uri="{BB962C8B-B14F-4D97-AF65-F5344CB8AC3E}">
        <p14:creationId xmlns:p14="http://schemas.microsoft.com/office/powerpoint/2010/main" val="3480317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the team has a fairly good idea of the root cause, they are ready for Essential Function 3: Educators determine action steps. This aligns with the third component of GAINS: intentionally act, and analyze again. The purpose of this step is to select evidence based strategies or practices that address the root cause of the problem or challenge that the team is trying to solve, and frequently review implementation and outcome data to monitor progress and make any necessary mid-course corrections.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55</a:t>
            </a:fld>
            <a:endParaRPr lang="en-US"/>
          </a:p>
        </p:txBody>
      </p:sp>
    </p:spTree>
    <p:extLst>
      <p:ext uri="{BB962C8B-B14F-4D97-AF65-F5344CB8AC3E}">
        <p14:creationId xmlns:p14="http://schemas.microsoft.com/office/powerpoint/2010/main" val="3519041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When selecting an action step to address the problem, look for a practice or strategy for which there is evidence to support its use in solving the specific problem, preferably with a population similar to your target population. In addition, you will want to consider “Contextual Fit.” In other words, do the individuals who will implement the strategy or practice values. Finally, do you have the capacity (time, skills, knowledge base, resources) to implement the action steps?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56</a:t>
            </a:fld>
            <a:endParaRPr lang="en-US"/>
          </a:p>
        </p:txBody>
      </p:sp>
    </p:spTree>
    <p:extLst>
      <p:ext uri="{BB962C8B-B14F-4D97-AF65-F5344CB8AC3E}">
        <p14:creationId xmlns:p14="http://schemas.microsoft.com/office/powerpoint/2010/main" val="3355677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dirty="0"/>
              <a:t> </a:t>
            </a:r>
            <a:r>
              <a:rPr lang="en-US" sz="1200" b="0" i="0" u="none" strike="noStrike" cap="none" dirty="0">
                <a:solidFill>
                  <a:schemeClr val="dk1"/>
                </a:solidFill>
                <a:latin typeface="+mn-lt"/>
                <a:ea typeface="Calibri"/>
                <a:cs typeface="Calibri"/>
                <a:sym typeface="Calibri"/>
              </a:rPr>
              <a:t>As you consider action steps or tasks that need to be completed to put the strategy or practice in place, you may want to consider systems that will support those individuals responsible for implementing the new practice or strategy. How will you communicate plans? How will you train and coach implementers? How will you reinforce implementers as they learn new skills? What resources  will you provide them to make implementing easier and more efficient?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57</a:t>
            </a:fld>
            <a:endParaRPr lang="en-US"/>
          </a:p>
        </p:txBody>
      </p:sp>
    </p:spTree>
    <p:extLst>
      <p:ext uri="{BB962C8B-B14F-4D97-AF65-F5344CB8AC3E}">
        <p14:creationId xmlns:p14="http://schemas.microsoft.com/office/powerpoint/2010/main" val="3823485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Once you have identified a goal and selected an appropriate practice or strategy, it is important to put it into an action plan format. While there are a variety of action plan formats you can select, a good action plan identifies what you are trying to do, how you will do it, who is responsible for what, and when will it be accomplished. In addition, you may want to consider what additional resources will be needed and identify how you will know when a given action step or series of action steps have been completed. </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58</a:t>
            </a:fld>
            <a:endParaRPr lang="en-US"/>
          </a:p>
        </p:txBody>
      </p:sp>
    </p:spTree>
    <p:extLst>
      <p:ext uri="{BB962C8B-B14F-4D97-AF65-F5344CB8AC3E}">
        <p14:creationId xmlns:p14="http://schemas.microsoft.com/office/powerpoint/2010/main" val="1356276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a:t>
            </a:r>
            <a:r>
              <a:rPr lang="en-US" sz="1200" b="0" i="0" u="none" strike="noStrike" cap="none" dirty="0">
                <a:solidFill>
                  <a:schemeClr val="dk1"/>
                </a:solidFill>
                <a:latin typeface="+mn-lt"/>
                <a:ea typeface="Calibri"/>
                <a:cs typeface="Calibri"/>
                <a:sym typeface="Calibri"/>
              </a:rPr>
              <a:t> The number one reason why a plan fails is that it was never implemented! Implement the plan! As you implement, hold yourselves accountable to your action plan by meeting periodically to monitor plan implementation and progress toward your goal.</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59</a:t>
            </a:fld>
            <a:endParaRPr lang="en-US"/>
          </a:p>
        </p:txBody>
      </p:sp>
    </p:spTree>
    <p:extLst>
      <p:ext uri="{BB962C8B-B14F-4D97-AF65-F5344CB8AC3E}">
        <p14:creationId xmlns:p14="http://schemas.microsoft.com/office/powerpoint/2010/main" val="322260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dirty="0"/>
              <a:t>“These will be the Working Agreements we will honor during all our training sessions this year.”</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6</a:t>
            </a:fld>
            <a:endParaRPr lang="en-US"/>
          </a:p>
        </p:txBody>
      </p:sp>
    </p:spTree>
    <p:extLst>
      <p:ext uri="{BB962C8B-B14F-4D97-AF65-F5344CB8AC3E}">
        <p14:creationId xmlns:p14="http://schemas.microsoft.com/office/powerpoint/2010/main" val="3860917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baseline="0" dirty="0"/>
              <a:t>Progress monitoring involves reviewing two pieces of data, one that measures whether the adults are implementing important components of the plan, and whether students are making adequate progress toward the goal. </a:t>
            </a:r>
          </a:p>
        </p:txBody>
      </p:sp>
      <p:sp>
        <p:nvSpPr>
          <p:cNvPr id="4" name="Slide Number Placeholder 3"/>
          <p:cNvSpPr>
            <a:spLocks noGrp="1"/>
          </p:cNvSpPr>
          <p:nvPr>
            <p:ph type="sldNum" sz="quarter" idx="5"/>
          </p:nvPr>
        </p:nvSpPr>
        <p:spPr/>
        <p:txBody>
          <a:bodyPr/>
          <a:lstStyle/>
          <a:p>
            <a:fld id="{2B9A0BA7-EE66-441A-A368-1348696CA67F}" type="slidenum">
              <a:rPr lang="en-US" smtClean="0"/>
              <a:t>60</a:t>
            </a:fld>
            <a:endParaRPr lang="en-US"/>
          </a:p>
        </p:txBody>
      </p:sp>
    </p:spTree>
    <p:extLst>
      <p:ext uri="{BB962C8B-B14F-4D97-AF65-F5344CB8AC3E}">
        <p14:creationId xmlns:p14="http://schemas.microsoft.com/office/powerpoint/2010/main" val="1958812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If you are </a:t>
            </a:r>
            <a:r>
              <a:rPr lang="en-US" sz="1200" b="0" i="1" u="none" strike="noStrike" cap="none" dirty="0">
                <a:solidFill>
                  <a:schemeClr val="dk1"/>
                </a:solidFill>
                <a:latin typeface="+mn-lt"/>
                <a:ea typeface="Calibri"/>
                <a:cs typeface="Calibri"/>
                <a:sym typeface="Calibri"/>
              </a:rPr>
              <a:t>not </a:t>
            </a:r>
            <a:r>
              <a:rPr lang="en-US" sz="1200" b="0" i="0" u="none" strike="noStrike" cap="none" dirty="0">
                <a:solidFill>
                  <a:schemeClr val="dk1"/>
                </a:solidFill>
                <a:latin typeface="+mn-lt"/>
                <a:ea typeface="Calibri"/>
                <a:cs typeface="Calibri"/>
                <a:sym typeface="Calibri"/>
              </a:rPr>
              <a:t>making adequate progress toward your goal, you can use this decision tree to guide next steps. </a:t>
            </a:r>
          </a:p>
          <a:p>
            <a:pPr marL="171450" indent="-171450">
              <a:buFont typeface="Arial" panose="020B0604020202020204" pitchFamily="34" charset="0"/>
              <a:buChar char="•"/>
            </a:pPr>
            <a:r>
              <a:rPr lang="en-US" sz="1200" b="0" i="0" u="none" strike="noStrike" cap="none" dirty="0">
                <a:solidFill>
                  <a:schemeClr val="dk1"/>
                </a:solidFill>
                <a:latin typeface="+mn-lt"/>
                <a:cs typeface="Calibri"/>
                <a:sym typeface="Calibri"/>
              </a:rPr>
              <a:t>Are we making adequate progress?</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Yes: keep doing what we are doing</a:t>
            </a:r>
          </a:p>
          <a:p>
            <a:pPr marL="628650" lvl="1" indent="-171450">
              <a:buFont typeface="Arial" panose="020B0604020202020204" pitchFamily="34" charset="0"/>
              <a:buChar char="•"/>
            </a:pPr>
            <a:r>
              <a:rPr lang="en-US" b="0" i="0" u="none" strike="noStrike" cap="none" dirty="0">
                <a:solidFill>
                  <a:schemeClr val="dk1"/>
                </a:solidFill>
                <a:latin typeface="+mn-lt"/>
                <a:cs typeface="Calibri"/>
                <a:sym typeface="Calibri"/>
              </a:rPr>
              <a:t>No: Did we implement the plan?</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Did we find the right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Modify the plan to better address the root cause</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2457450" lvl="5" indent="-171450">
              <a:buFont typeface="Arial" panose="020B0604020202020204" pitchFamily="34" charset="0"/>
              <a:buChar char="•"/>
            </a:pPr>
            <a:r>
              <a:rPr lang="en-US" b="0" i="0" u="none" strike="noStrike" cap="none" dirty="0">
                <a:solidFill>
                  <a:schemeClr val="dk1"/>
                </a:solidFill>
                <a:latin typeface="+mn-lt"/>
                <a:cs typeface="Calibri"/>
                <a:sym typeface="Calibri"/>
              </a:rPr>
              <a:t>Go back to data to identify the correct root cause</a:t>
            </a:r>
          </a:p>
          <a:p>
            <a:pPr marL="1085850" lvl="2" indent="-171450">
              <a:buFont typeface="Arial" panose="020B0604020202020204" pitchFamily="34" charset="0"/>
              <a:buChar char="•"/>
            </a:pPr>
            <a:r>
              <a:rPr lang="en-US" b="0" i="0" u="none" strike="noStrike" cap="none" dirty="0">
                <a:solidFill>
                  <a:schemeClr val="dk1"/>
                </a:solidFill>
                <a:latin typeface="+mn-lt"/>
                <a:cs typeface="Calibri"/>
                <a:sym typeface="Calibri"/>
              </a:rPr>
              <a:t>No</a:t>
            </a:r>
          </a:p>
          <a:p>
            <a:pPr marL="1543050" lvl="3" indent="-171450">
              <a:buFont typeface="Arial" panose="020B0604020202020204" pitchFamily="34" charset="0"/>
              <a:buChar char="•"/>
            </a:pPr>
            <a:r>
              <a:rPr lang="en-US" b="0" i="0" u="none" strike="noStrike" cap="none" dirty="0">
                <a:solidFill>
                  <a:schemeClr val="dk1"/>
                </a:solidFill>
                <a:latin typeface="+mn-lt"/>
                <a:cs typeface="Calibri"/>
                <a:sym typeface="Calibri"/>
              </a:rPr>
              <a:t>Are there obstacles to implementation</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Yes: address the obstacles</a:t>
            </a:r>
          </a:p>
          <a:p>
            <a:pPr marL="2000250" lvl="4" indent="-171450">
              <a:buFont typeface="Arial" panose="020B0604020202020204" pitchFamily="34" charset="0"/>
              <a:buChar char="•"/>
            </a:pPr>
            <a:r>
              <a:rPr lang="en-US" b="0" i="0" u="none" strike="noStrike" cap="none" dirty="0">
                <a:solidFill>
                  <a:schemeClr val="dk1"/>
                </a:solidFill>
                <a:latin typeface="+mn-lt"/>
                <a:cs typeface="Calibri"/>
                <a:sym typeface="Calibri"/>
              </a:rPr>
              <a:t>No: Implement the plan</a:t>
            </a:r>
          </a:p>
        </p:txBody>
      </p:sp>
      <p:sp>
        <p:nvSpPr>
          <p:cNvPr id="4" name="Slide Number Placeholder 3"/>
          <p:cNvSpPr>
            <a:spLocks noGrp="1"/>
          </p:cNvSpPr>
          <p:nvPr>
            <p:ph type="sldNum" sz="quarter" idx="5"/>
          </p:nvPr>
        </p:nvSpPr>
        <p:spPr/>
        <p:txBody>
          <a:bodyPr/>
          <a:lstStyle/>
          <a:p>
            <a:fld id="{2B9A0BA7-EE66-441A-A368-1348696CA67F}" type="slidenum">
              <a:rPr lang="en-US" smtClean="0"/>
              <a:t>61</a:t>
            </a:fld>
            <a:endParaRPr lang="en-US"/>
          </a:p>
        </p:txBody>
      </p:sp>
    </p:spTree>
    <p:extLst>
      <p:ext uri="{BB962C8B-B14F-4D97-AF65-F5344CB8AC3E}">
        <p14:creationId xmlns:p14="http://schemas.microsoft.com/office/powerpoint/2010/main" val="2866971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Prepare </a:t>
            </a:r>
            <a:r>
              <a:rPr lang="en-US" b="0" i="1" dirty="0"/>
              <a:t>Activity Kit 1: Results Indicator Card Sort Activity </a:t>
            </a:r>
            <a:r>
              <a:rPr lang="en-US" b="0" dirty="0"/>
              <a:t>(one for set for every participant)</a:t>
            </a:r>
          </a:p>
          <a:p>
            <a:r>
              <a:rPr lang="en-US" b="1" dirty="0"/>
              <a:t>To Know/To Say:</a:t>
            </a:r>
            <a:r>
              <a:rPr lang="en-US" b="0" dirty="0"/>
              <a:t> Sort the list into the appropriate category: is this implementation data (what the adults do) or outcome data (what you observe in students). Compare your list with that of a partner.</a:t>
            </a:r>
          </a:p>
          <a:p>
            <a:endParaRPr lang="en-US" b="0" dirty="0"/>
          </a:p>
          <a:p>
            <a:r>
              <a:rPr lang="en-US" b="0" dirty="0"/>
              <a:t>Variation: Have them work in teams or pairs</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62</a:t>
            </a:fld>
            <a:endParaRPr lang="en-US"/>
          </a:p>
        </p:txBody>
      </p:sp>
    </p:spTree>
    <p:extLst>
      <p:ext uri="{BB962C8B-B14F-4D97-AF65-F5344CB8AC3E}">
        <p14:creationId xmlns:p14="http://schemas.microsoft.com/office/powerpoint/2010/main" val="1192270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cs typeface="Calibri"/>
                <a:sym typeface="Calibri"/>
              </a:rPr>
              <a:t>The fourth essential function, </a:t>
            </a:r>
            <a:r>
              <a:rPr lang="en-US" i="1" dirty="0"/>
              <a:t>Educators use implementation and student outcome data to determine next steps</a:t>
            </a:r>
            <a:r>
              <a:rPr lang="en-US" dirty="0"/>
              <a:t>, corresponds to the 4</a:t>
            </a:r>
            <a:r>
              <a:rPr lang="en-US" baseline="30000" dirty="0"/>
              <a:t>th</a:t>
            </a:r>
            <a:r>
              <a:rPr lang="en-US" dirty="0"/>
              <a:t> and 5</a:t>
            </a:r>
            <a:r>
              <a:rPr lang="en-US" baseline="30000" dirty="0"/>
              <a:t>th</a:t>
            </a:r>
            <a:r>
              <a:rPr lang="en-US" dirty="0"/>
              <a:t> components of GAINS</a:t>
            </a:r>
            <a:r>
              <a:rPr lang="en-US" sz="1200" b="0" i="0" u="none" strike="noStrike" cap="none" dirty="0">
                <a:solidFill>
                  <a:schemeClr val="dk1"/>
                </a:solidFill>
                <a:latin typeface="+mn-lt"/>
                <a:cs typeface="Calibri"/>
                <a:sym typeface="Calibri"/>
              </a:rPr>
              <a:t>: </a:t>
            </a:r>
            <a:r>
              <a:rPr lang="en-US" sz="1200" b="0" i="1" u="none" strike="noStrike" cap="none" dirty="0">
                <a:solidFill>
                  <a:schemeClr val="dk1"/>
                </a:solidFill>
                <a:latin typeface="+mn-lt"/>
                <a:cs typeface="Calibri"/>
                <a:sym typeface="Calibri"/>
              </a:rPr>
              <a:t>Notice and Adjust</a:t>
            </a:r>
            <a:r>
              <a:rPr lang="en-US" sz="1200" b="0" i="0" u="none" strike="noStrike" cap="none" dirty="0">
                <a:solidFill>
                  <a:schemeClr val="dk1"/>
                </a:solidFill>
                <a:latin typeface="+mn-lt"/>
                <a:cs typeface="Calibri"/>
                <a:sym typeface="Calibri"/>
              </a:rPr>
              <a:t>, and </a:t>
            </a:r>
            <a:r>
              <a:rPr lang="en-US" sz="1200" b="0" i="1" u="none" strike="noStrike" cap="none" dirty="0">
                <a:solidFill>
                  <a:schemeClr val="dk1"/>
                </a:solidFill>
                <a:latin typeface="+mn-lt"/>
                <a:cs typeface="Calibri"/>
                <a:sym typeface="Calibri"/>
              </a:rPr>
              <a:t>Systematically repeat. </a:t>
            </a:r>
            <a:r>
              <a:rPr lang="en-US" sz="1200" b="0" i="0" u="none" strike="noStrike" cap="none" dirty="0">
                <a:solidFill>
                  <a:schemeClr val="dk1"/>
                </a:solidFill>
                <a:latin typeface="+mn-lt"/>
                <a:cs typeface="Calibri"/>
                <a:sym typeface="Calibri"/>
              </a:rPr>
              <a:t>This refers to using data to evaluate the effectiveness of our plan, and select next steps based on this evaluation</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63</a:t>
            </a:fld>
            <a:endParaRPr lang="en-US"/>
          </a:p>
        </p:txBody>
      </p:sp>
    </p:spTree>
    <p:extLst>
      <p:ext uri="{BB962C8B-B14F-4D97-AF65-F5344CB8AC3E}">
        <p14:creationId xmlns:p14="http://schemas.microsoft.com/office/powerpoint/2010/main" val="35324783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aseline="0" dirty="0"/>
              <a:t>This table shows a decision making rubric for evaluating the plan and determining next steps. This will work with any plan, academic or behavior. It is based on two questions: Did we meet our goal? And Did we implement our plan? </a:t>
            </a:r>
          </a:p>
          <a:p>
            <a:endParaRPr lang="en-US" baseline="0" dirty="0"/>
          </a:p>
          <a:p>
            <a:pPr marL="228600" indent="-228600">
              <a:buAutoNum type="arabicPeriod"/>
            </a:pPr>
            <a:r>
              <a:rPr lang="en-US" baseline="0" dirty="0"/>
              <a:t>If the Goal was not met and the team did not implement with fidelity, then the team must determine whether there were obstacles to implementation. If so, they should modify the plan and try again. If there were no obstacles, then the team needs to implement their plan.</a:t>
            </a:r>
          </a:p>
          <a:p>
            <a:pPr marL="228600" indent="-228600">
              <a:buAutoNum type="arabicPeriod"/>
            </a:pPr>
            <a:r>
              <a:rPr lang="en-US" baseline="0" dirty="0"/>
              <a:t>If the goal was not met and the team implemented the action steps with fidelity, then they should reanalyze the data and reassess whether they identified the correct problem and whether their action steps were aligned with the problem</a:t>
            </a:r>
          </a:p>
          <a:p>
            <a:pPr marL="228600" indent="-228600">
              <a:buAutoNum type="arabicPeriod"/>
            </a:pPr>
            <a:r>
              <a:rPr lang="en-US" baseline="0" dirty="0"/>
              <a:t>If they met their goal, but they did not implement their plan, they may want to go back to the data to determine why the goal was met. This may help them to avoid or solve problems in the future.</a:t>
            </a:r>
          </a:p>
          <a:p>
            <a:pPr marL="228600" indent="-228600">
              <a:buAutoNum type="arabicPeriod"/>
            </a:pPr>
            <a:r>
              <a:rPr lang="en-US" baseline="0" dirty="0"/>
              <a:t>Finally, if the goal was met, and they implemented the plan with fidelity, then they should go back to the data and begin the cycle again with a new focus problem. This proactive approach to solving problems will help the team to establish cycles of continuous improvement.</a:t>
            </a:r>
            <a:endParaRPr lang="en-US" dirty="0"/>
          </a:p>
          <a:p>
            <a:endParaRPr lang="en-US" dirty="0"/>
          </a:p>
        </p:txBody>
      </p:sp>
      <p:sp>
        <p:nvSpPr>
          <p:cNvPr id="4" name="Slide Number Placeholder 3"/>
          <p:cNvSpPr>
            <a:spLocks noGrp="1"/>
          </p:cNvSpPr>
          <p:nvPr>
            <p:ph type="sldNum" sz="quarter" idx="10"/>
          </p:nvPr>
        </p:nvSpPr>
        <p:spPr/>
        <p:txBody>
          <a:bodyPr/>
          <a:lstStyle/>
          <a:p>
            <a:fld id="{E5E10080-D7FF-4900-A4D7-ACD1E093ADCB}" type="slidenum">
              <a:rPr lang="en-US" smtClean="0"/>
              <a:t>64</a:t>
            </a:fld>
            <a:endParaRPr lang="en-US"/>
          </a:p>
        </p:txBody>
      </p:sp>
    </p:spTree>
    <p:extLst>
      <p:ext uri="{BB962C8B-B14F-4D97-AF65-F5344CB8AC3E}">
        <p14:creationId xmlns:p14="http://schemas.microsoft.com/office/powerpoint/2010/main" val="3567035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Once the team has evaluated the plan, they start the cycle again, reviewing data to identify the next problem to solve. This usually occurs at the next data meeting following the end of a data cycle. Thus establishing cycles of continuous improvement.</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65</a:t>
            </a:fld>
            <a:endParaRPr lang="en-US"/>
          </a:p>
        </p:txBody>
      </p:sp>
    </p:spTree>
    <p:extLst>
      <p:ext uri="{BB962C8B-B14F-4D97-AF65-F5344CB8AC3E}">
        <p14:creationId xmlns:p14="http://schemas.microsoft.com/office/powerpoint/2010/main" val="40977823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Now lets eavesdrop on a collaborative data team at work!</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66</a:t>
            </a:fld>
            <a:endParaRPr lang="en-US"/>
          </a:p>
        </p:txBody>
      </p:sp>
    </p:spTree>
    <p:extLst>
      <p:ext uri="{BB962C8B-B14F-4D97-AF65-F5344CB8AC3E}">
        <p14:creationId xmlns:p14="http://schemas.microsoft.com/office/powerpoint/2010/main" val="1258909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Provide teams with </a:t>
            </a:r>
            <a:r>
              <a:rPr lang="en-US" b="0" i="1" dirty="0"/>
              <a:t>HO3 Essential Functions Exemplary Checklist</a:t>
            </a:r>
            <a:r>
              <a:rPr lang="en-US" b="0" dirty="0"/>
              <a:t>. Provide the team with 5 minutes to read over it. Depending on the sophistication of the team, you may want them to focus on the first two essential functions, to narrow their focus.</a:t>
            </a:r>
            <a:endParaRPr lang="en-US" b="1" dirty="0"/>
          </a:p>
          <a:p>
            <a:r>
              <a:rPr lang="en-US" b="1" dirty="0"/>
              <a:t>To Know/To Say:</a:t>
            </a:r>
            <a:r>
              <a:rPr lang="en-US" b="0" dirty="0"/>
              <a:t> Read through the </a:t>
            </a:r>
            <a:r>
              <a:rPr lang="en-US" b="0" i="1" dirty="0"/>
              <a:t>HO3 Essential Functions Exemplary Checklist</a:t>
            </a:r>
            <a:r>
              <a:rPr lang="en-US" b="0" dirty="0"/>
              <a:t>. As you watch this video, use the HO1: The Essential Functions Checklist to check off components of each of the Essential Functions that you see. </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67</a:t>
            </a:fld>
            <a:endParaRPr lang="en-US"/>
          </a:p>
        </p:txBody>
      </p:sp>
    </p:spTree>
    <p:extLst>
      <p:ext uri="{BB962C8B-B14F-4D97-AF65-F5344CB8AC3E}">
        <p14:creationId xmlns:p14="http://schemas.microsoft.com/office/powerpoint/2010/main" val="40526608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Now that we know something about data teams, what are our next steps for using data to make decisions in our organization?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68</a:t>
            </a:fld>
            <a:endParaRPr lang="en-US"/>
          </a:p>
        </p:txBody>
      </p:sp>
    </p:spTree>
    <p:extLst>
      <p:ext uri="{BB962C8B-B14F-4D97-AF65-F5344CB8AC3E}">
        <p14:creationId xmlns:p14="http://schemas.microsoft.com/office/powerpoint/2010/main" val="5143331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For this activity, participants can write in </a:t>
            </a:r>
            <a:r>
              <a:rPr lang="en-US" b="0" i="1" dirty="0"/>
              <a:t>HO4 Compass Points</a:t>
            </a:r>
            <a:r>
              <a:rPr lang="en-US" b="0" dirty="0"/>
              <a:t>, type in a google form or answer the questions with a partner. Alternatively, you can provide a piece of chart paper to each team. They divide their paper into four quadrants, labeling them E, W, N, and S. As a team, they fill in each segment with what Excites them, what Worries them, what they Need to know, and what their next Steps are.</a:t>
            </a:r>
            <a:endParaRPr lang="en-US" b="1" dirty="0"/>
          </a:p>
          <a:p>
            <a:r>
              <a:rPr lang="en-US" b="1" dirty="0"/>
              <a:t>To Know/To Say</a:t>
            </a:r>
            <a:r>
              <a:rPr lang="en-US" b="0" dirty="0"/>
              <a:t>: As a team, complete compass points activity on a piece of chart paper. In the East quadrant, write what excites you; in the West Quadrant write what worries you. In the North Quadrant, write what you still need to know, and in the South quadrant, record your team’s next steps.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69</a:t>
            </a:fld>
            <a:endParaRPr lang="en-US"/>
          </a:p>
        </p:txBody>
      </p:sp>
    </p:spTree>
    <p:extLst>
      <p:ext uri="{BB962C8B-B14F-4D97-AF65-F5344CB8AC3E}">
        <p14:creationId xmlns:p14="http://schemas.microsoft.com/office/powerpoint/2010/main" val="122748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Trainer Notes: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4967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No that you have an overview of DBDM, what are </a:t>
            </a:r>
            <a:r>
              <a:rPr lang="en-US" sz="1200" b="0" i="1" u="none" strike="noStrike" cap="none" dirty="0">
                <a:solidFill>
                  <a:schemeClr val="dk1"/>
                </a:solidFill>
                <a:latin typeface="+mn-lt"/>
                <a:ea typeface="Calibri"/>
                <a:cs typeface="Calibri"/>
                <a:sym typeface="Calibri"/>
              </a:rPr>
              <a:t>your</a:t>
            </a:r>
            <a:r>
              <a:rPr lang="en-US" sz="1200" b="0" i="0" u="none" strike="noStrike" cap="none" dirty="0">
                <a:solidFill>
                  <a:schemeClr val="dk1"/>
                </a:solidFill>
                <a:latin typeface="+mn-lt"/>
                <a:ea typeface="Calibri"/>
                <a:cs typeface="Calibri"/>
                <a:sym typeface="Calibri"/>
              </a:rPr>
              <a:t> next steps?</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70</a:t>
            </a:fld>
            <a:endParaRPr lang="en-US"/>
          </a:p>
        </p:txBody>
      </p:sp>
    </p:spTree>
    <p:extLst>
      <p:ext uri="{BB962C8B-B14F-4D97-AF65-F5344CB8AC3E}">
        <p14:creationId xmlns:p14="http://schemas.microsoft.com/office/powerpoint/2010/main" val="510609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a:t>
            </a:r>
            <a:r>
              <a:rPr lang="en-US" dirty="0"/>
              <a:t>During this lesson, you learned general information about Data-Based Decision-Making</a:t>
            </a:r>
          </a:p>
          <a:p>
            <a:r>
              <a:rPr lang="en-US" dirty="0"/>
              <a:t>How will you get staff at all levels of the organization to engage in Data-Based Decision-Making?</a:t>
            </a:r>
          </a:p>
          <a:p>
            <a:r>
              <a:rPr lang="en-US" dirty="0"/>
              <a:t>Next steps include updating your action plan. Develop action steps for engaging in DBDM at all levels of the organization.</a:t>
            </a:r>
          </a:p>
          <a:p>
            <a:r>
              <a:rPr lang="en-US" dirty="0"/>
              <a:t>Additional information about Data-Based Decision-Making can be found in </a:t>
            </a:r>
            <a:r>
              <a:rPr lang="en-US" dirty="0">
                <a:hlinkClick r:id="rId3"/>
              </a:rPr>
              <a:t>the MO SW-PBS Handbook </a:t>
            </a:r>
            <a:r>
              <a:rPr lang="en-US" dirty="0"/>
              <a:t>and the </a:t>
            </a:r>
            <a:r>
              <a:rPr lang="en-US" dirty="0">
                <a:hlinkClick r:id="rId3"/>
              </a:rPr>
              <a:t>MO SW-PBS Tier 1 Implementation Guide</a:t>
            </a:r>
            <a:r>
              <a:rPr lang="en-US" dirty="0"/>
              <a:t>.</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71</a:t>
            </a:fld>
            <a:endParaRPr lang="en-US"/>
          </a:p>
        </p:txBody>
      </p:sp>
    </p:spTree>
    <p:extLst>
      <p:ext uri="{BB962C8B-B14F-4D97-AF65-F5344CB8AC3E}">
        <p14:creationId xmlns:p14="http://schemas.microsoft.com/office/powerpoint/2010/main" val="3233929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b="0" dirty="0"/>
              <a:t> There are a number of training opportunities related to DBDM around behavior that you can take advantage. All are available on the DESE VLP. Materials are also available for download for your to use to train staff in your school or district.</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72</a:t>
            </a:fld>
            <a:endParaRPr lang="en-US"/>
          </a:p>
        </p:txBody>
      </p:sp>
    </p:spTree>
    <p:extLst>
      <p:ext uri="{BB962C8B-B14F-4D97-AF65-F5344CB8AC3E}">
        <p14:creationId xmlns:p14="http://schemas.microsoft.com/office/powerpoint/2010/main" val="1164374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Based on the information you have received, take a moment to share with a partner something you are willing to commit to, now. It can be as simple as gathering more information or assessing your data management system</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73</a:t>
            </a:fld>
            <a:endParaRPr lang="en-US"/>
          </a:p>
        </p:txBody>
      </p:sp>
    </p:spTree>
    <p:extLst>
      <p:ext uri="{BB962C8B-B14F-4D97-AF65-F5344CB8AC3E}">
        <p14:creationId xmlns:p14="http://schemas.microsoft.com/office/powerpoint/2010/main" val="32071371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r>
              <a:rPr lang="en-US" b="0" dirty="0"/>
              <a:t>Add names and contact information of the presenter(s) in the text box. Use this time to check </a:t>
            </a:r>
            <a:r>
              <a:rPr lang="en-US" b="0"/>
              <a:t>for understanding and questions</a:t>
            </a:r>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2B9A0BA7-EE66-441A-A368-1348696CA67F}" type="slidenum">
              <a:rPr lang="en-US" smtClean="0"/>
              <a:t>74</a:t>
            </a:fld>
            <a:endParaRPr lang="en-US"/>
          </a:p>
        </p:txBody>
      </p:sp>
    </p:spTree>
    <p:extLst>
      <p:ext uri="{BB962C8B-B14F-4D97-AF65-F5344CB8AC3E}">
        <p14:creationId xmlns:p14="http://schemas.microsoft.com/office/powerpoint/2010/main" val="3030267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75</a:t>
            </a:fld>
            <a:endParaRPr lang="en-US"/>
          </a:p>
        </p:txBody>
      </p:sp>
    </p:spTree>
    <p:extLst>
      <p:ext uri="{BB962C8B-B14F-4D97-AF65-F5344CB8AC3E}">
        <p14:creationId xmlns:p14="http://schemas.microsoft.com/office/powerpoint/2010/main" val="32031603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This lesson focuses on using office discipline referral (ODR) data to plan schoolwide interventions that improve student behavior and school climate, overall.</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76</a:t>
            </a:fld>
            <a:endParaRPr lang="en-US"/>
          </a:p>
        </p:txBody>
      </p:sp>
    </p:spTree>
    <p:extLst>
      <p:ext uri="{BB962C8B-B14F-4D97-AF65-F5344CB8AC3E}">
        <p14:creationId xmlns:p14="http://schemas.microsoft.com/office/powerpoint/2010/main" val="19387688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77</a:t>
            </a:fld>
            <a:endParaRPr lang="en-US"/>
          </a:p>
        </p:txBody>
      </p:sp>
    </p:spTree>
    <p:extLst>
      <p:ext uri="{BB962C8B-B14F-4D97-AF65-F5344CB8AC3E}">
        <p14:creationId xmlns:p14="http://schemas.microsoft.com/office/powerpoint/2010/main" val="38831793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This slide has 6 animated bullet points</a:t>
            </a:r>
          </a:p>
          <a:p>
            <a:r>
              <a:rPr lang="en-US" b="1" dirty="0"/>
              <a:t>To Know/To Say:</a:t>
            </a:r>
            <a:r>
              <a:rPr lang="en-US" b="0" dirty="0"/>
              <a:t> This session provides information about how a schoolwide team can use Office Discipline Data (ODR) for data-based decision-making (DBDM) leading to improved school climate and schoolwide student behavior. We will begin by discussing &lt;click&gt; why this is important for students. We will briefly review how Schoolwide DBDM using ODR data &lt;click&gt; aligns with Missouri Teacher/Leader Standards. We will then &lt;click&gt; use the Essential Functions of DBDM and the GAINS acronym to dig into how Schoolwide DBDM with ODR data is used in schools. We will provide an example of DBDM in a real school. Finally, we will offer guidance for starting to use schoolwide DBDM to improve student behavior and school climate in your school. </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78</a:t>
            </a:fld>
            <a:endParaRPr lang="en-US"/>
          </a:p>
        </p:txBody>
      </p:sp>
    </p:spTree>
    <p:extLst>
      <p:ext uri="{BB962C8B-B14F-4D97-AF65-F5344CB8AC3E}">
        <p14:creationId xmlns:p14="http://schemas.microsoft.com/office/powerpoint/2010/main" val="3546584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t>These will be the Working Agreements we will honor during all our training sessions this year.”</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79</a:t>
            </a:fld>
            <a:endParaRPr lang="en-US"/>
          </a:p>
        </p:txBody>
      </p:sp>
    </p:spTree>
    <p:extLst>
      <p:ext uri="{BB962C8B-B14F-4D97-AF65-F5344CB8AC3E}">
        <p14:creationId xmlns:p14="http://schemas.microsoft.com/office/powerpoint/2010/main" val="135227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0" dirty="0"/>
              <a:t>This section provides a general overview of data-based decision-making, particularly as it applies to behavioral outcomes. </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8</a:t>
            </a:fld>
            <a:endParaRPr lang="en-US"/>
          </a:p>
        </p:txBody>
      </p:sp>
    </p:spTree>
    <p:extLst>
      <p:ext uri="{BB962C8B-B14F-4D97-AF65-F5344CB8AC3E}">
        <p14:creationId xmlns:p14="http://schemas.microsoft.com/office/powerpoint/2010/main" val="3057198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 </a:t>
            </a:r>
            <a:r>
              <a:rPr lang="en-US" b="0" dirty="0"/>
              <a:t>Hide or delete this slide if presenting the entire PLM; </a:t>
            </a:r>
            <a:r>
              <a:rPr lang="en-US" dirty="0">
                <a:latin typeface="Arial" panose="020B0604020202020204" pitchFamily="34" charset="0"/>
              </a:rPr>
              <a:t>Facilitator: Select an attention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Say</a:t>
            </a:r>
            <a:r>
              <a:rPr lang="en-US" b="0" dirty="0"/>
              <a:t>: </a:t>
            </a: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a:t>
            </a:r>
          </a:p>
          <a:p>
            <a:pPr eaLnBrk="1" hangingPunct="1">
              <a:spcBef>
                <a:spcPct val="0"/>
              </a:spcBef>
            </a:pPr>
            <a:r>
              <a:rPr lang="en-US" dirty="0">
                <a:latin typeface="Arial" panose="020B0604020202020204" pitchFamily="34" charset="0"/>
              </a:rPr>
              <a:t>I </a:t>
            </a:r>
            <a:r>
              <a:rPr lang="en-US" u="none" dirty="0">
                <a:latin typeface="Arial" panose="020B0604020202020204" pitchFamily="34" charset="0"/>
              </a:rPr>
              <a:t>will</a:t>
            </a:r>
            <a:r>
              <a:rPr lang="en-US" u="none" baseline="0" dirty="0">
                <a:latin typeface="Arial" panose="020B0604020202020204" pitchFamily="34" charset="0"/>
              </a:rPr>
              <a:t> ________________</a:t>
            </a:r>
            <a:r>
              <a:rPr lang="en-US" u="none" dirty="0">
                <a:latin typeface="Arial" panose="020B0604020202020204" pitchFamily="34" charset="0"/>
              </a:rPr>
              <a:t>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u="none" dirty="0">
                <a:solidFill>
                  <a:srgbClr val="FF0000"/>
                </a:solidFill>
                <a:latin typeface="Arial" panose="020B0604020202020204" pitchFamily="34" charset="0"/>
              </a:rPr>
              <a:t>Insert your attention signal here</a:t>
            </a:r>
            <a:r>
              <a:rPr lang="en-US" u="none" dirty="0">
                <a:solidFill>
                  <a:srgbClr val="FF0000"/>
                </a:solidFill>
                <a:latin typeface="Arial" panose="020B0604020202020204" pitchFamily="34" charset="0"/>
              </a:rPr>
              <a:t>.)</a:t>
            </a:r>
          </a:p>
          <a:p>
            <a:pPr eaLnBrk="1" hangingPunct="1">
              <a:spcBef>
                <a:spcPct val="0"/>
              </a:spcBef>
            </a:pPr>
            <a:endParaRPr lang="en-US" u="none" dirty="0">
              <a:solidFill>
                <a:srgbClr val="FF0000"/>
              </a:solidFill>
              <a:latin typeface="Arial" panose="020B0604020202020204" pitchFamily="34" charset="0"/>
            </a:endParaRP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r>
              <a:rPr lang="en-US" baseline="0" dirty="0">
                <a:latin typeface="Arial" panose="020B0604020202020204" pitchFamily="34" charset="0"/>
              </a:rPr>
              <a: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80</a:t>
            </a:fld>
            <a:endParaRPr lang="en-US"/>
          </a:p>
        </p:txBody>
      </p:sp>
    </p:spTree>
    <p:extLst>
      <p:ext uri="{BB962C8B-B14F-4D97-AF65-F5344CB8AC3E}">
        <p14:creationId xmlns:p14="http://schemas.microsoft.com/office/powerpoint/2010/main" val="14903362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Presenter Notes: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4846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a:t>
            </a:r>
            <a:r>
              <a:rPr lang="en-US" b="0" i="1" dirty="0"/>
              <a:t>The</a:t>
            </a:r>
            <a:r>
              <a:rPr lang="en-US" b="0" i="0" dirty="0"/>
              <a:t> essential question that will drive today’s session is “How can schools use Office Discipline Data to improve school climate and student behavior, schoolwide?”</a:t>
            </a:r>
          </a:p>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82</a:t>
            </a:fld>
            <a:endParaRPr lang="en-US"/>
          </a:p>
        </p:txBody>
      </p:sp>
    </p:spTree>
    <p:extLst>
      <p:ext uri="{BB962C8B-B14F-4D97-AF65-F5344CB8AC3E}">
        <p14:creationId xmlns:p14="http://schemas.microsoft.com/office/powerpoint/2010/main" val="26803443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By the end of this lesson, you will know what contextual data is important to collect and review to select a problem to solve, be able to analyze this data to narrow your focus so as to select a targeted intervention that is more likely to succeed, know what data to monitor so as to be able to make any necessary midcourse adjustments, and evaluate the plan so as to inform future decisions.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83</a:t>
            </a:fld>
            <a:endParaRPr lang="en-US"/>
          </a:p>
        </p:txBody>
      </p:sp>
    </p:spTree>
    <p:extLst>
      <p:ext uri="{BB962C8B-B14F-4D97-AF65-F5344CB8AC3E}">
        <p14:creationId xmlns:p14="http://schemas.microsoft.com/office/powerpoint/2010/main" val="1932575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It may seem obvious, but lets review why it is important to use ODR data to improve student behavior and school climate schoolwide.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84</a:t>
            </a:fld>
            <a:endParaRPr lang="en-US"/>
          </a:p>
        </p:txBody>
      </p:sp>
    </p:spTree>
    <p:extLst>
      <p:ext uri="{BB962C8B-B14F-4D97-AF65-F5344CB8AC3E}">
        <p14:creationId xmlns:p14="http://schemas.microsoft.com/office/powerpoint/2010/main" val="15763400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b="0" dirty="0"/>
              <a:t>So far, we have reviewed the data cycle, and how it aligns with the DCI process and the DESE teacher standards. Now, however, we are going to dig into a special case of data-based decision making: using patterns of Office Discipline Referrals to systematically improve school climate and social/behavioral outcomes for students. </a:t>
            </a:r>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85</a:t>
            </a:fld>
            <a:endParaRPr lang="en-US" dirty="0"/>
          </a:p>
        </p:txBody>
      </p:sp>
    </p:spTree>
    <p:extLst>
      <p:ext uri="{BB962C8B-B14F-4D97-AF65-F5344CB8AC3E}">
        <p14:creationId xmlns:p14="http://schemas.microsoft.com/office/powerpoint/2010/main" val="1547802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This special case uses the logic of a functional assessment and behavior improvement plan and applies it to the entire school. The school is the unit of implementation and analysis. This is a Tier 1 or universal approach to improving school climate and student behavior, meaning that all students in all settings have access to schoolwide interventions. Students who need additional, more intensive supports should be referred to the Tier 2 or Tier 3 team, whichever is more appropriate.</a:t>
            </a:r>
          </a:p>
        </p:txBody>
      </p:sp>
      <p:sp>
        <p:nvSpPr>
          <p:cNvPr id="4" name="Slide Number Placeholder 3"/>
          <p:cNvSpPr>
            <a:spLocks noGrp="1"/>
          </p:cNvSpPr>
          <p:nvPr>
            <p:ph type="sldNum" sz="quarter" idx="5"/>
          </p:nvPr>
        </p:nvSpPr>
        <p:spPr/>
        <p:txBody>
          <a:bodyPr/>
          <a:lstStyle/>
          <a:p>
            <a:fld id="{2B9A0BA7-EE66-441A-A368-1348696CA67F}" type="slidenum">
              <a:rPr lang="en-US" smtClean="0"/>
              <a:t>86</a:t>
            </a:fld>
            <a:endParaRPr lang="en-US"/>
          </a:p>
        </p:txBody>
      </p:sp>
    </p:spTree>
    <p:extLst>
      <p:ext uri="{BB962C8B-B14F-4D97-AF65-F5344CB8AC3E}">
        <p14:creationId xmlns:p14="http://schemas.microsoft.com/office/powerpoint/2010/main" val="19255342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dirty="0"/>
              <a:t>By looking at data</a:t>
            </a:r>
            <a:r>
              <a:rPr lang="en-US" baseline="0" dirty="0"/>
              <a:t> that shows the connection between adult behaviors and kid behaviors, we begin to see how kid behavior is influenced by adult actions and the surrounding context. When we do this, we are less likely to take these behaviors personally, and are therefore less likely to act in ways that escalate the behavior. Instead, we look objectively at how the environment influences student behavior. This allows us to put some emotional distance between us and the behavior, even as it humanizes the student.</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87</a:t>
            </a:fld>
            <a:endParaRPr lang="en-US"/>
          </a:p>
        </p:txBody>
      </p:sp>
    </p:spTree>
    <p:extLst>
      <p:ext uri="{BB962C8B-B14F-4D97-AF65-F5344CB8AC3E}">
        <p14:creationId xmlns:p14="http://schemas.microsoft.com/office/powerpoint/2010/main" val="20390888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br>
              <a:rPr lang="en-US" b="1" dirty="0"/>
            </a:b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88</a:t>
            </a:fld>
            <a:endParaRPr/>
          </a:p>
        </p:txBody>
      </p:sp>
    </p:spTree>
    <p:extLst>
      <p:ext uri="{BB962C8B-B14F-4D97-AF65-F5344CB8AC3E}">
        <p14:creationId xmlns:p14="http://schemas.microsoft.com/office/powerpoint/2010/main" val="27974844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Trainer Notes:</a:t>
            </a:r>
            <a:r>
              <a:rPr lang="en-US" b="0" dirty="0"/>
              <a:t> Hide this slide if presenting the entire PLM in one setting, or presenting along with the PLM Course Overview.</a:t>
            </a:r>
            <a:endParaRPr lang="en-US" b="1" dirty="0"/>
          </a:p>
          <a:p>
            <a:pPr marL="0" lvl="0" indent="0" algn="l" rtl="0">
              <a:spcBef>
                <a:spcPts val="360"/>
              </a:spcBef>
              <a:spcAft>
                <a:spcPts val="0"/>
              </a:spcAft>
              <a:buNone/>
            </a:pPr>
            <a:r>
              <a:rPr lang="en-US" b="1" dirty="0"/>
              <a:t>To Know/To Say: </a:t>
            </a:r>
            <a:r>
              <a:rPr lang="en-US" b="0" baseline="0" dirty="0"/>
              <a:t>Data-based decision making aligns with 5 of the </a:t>
            </a:r>
            <a:r>
              <a:rPr lang="en-US" b="0" dirty="0"/>
              <a:t>9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r>
              <a:rPr lang="en-US" sz="1200" b="1" kern="1200" dirty="0">
                <a:solidFill>
                  <a:schemeClr val="tx1"/>
                </a:solidFill>
                <a:effectLst/>
                <a:latin typeface="+mn-lt"/>
                <a:ea typeface="+mn-ea"/>
                <a:cs typeface="+mn-cs"/>
              </a:rPr>
              <a:t>Standard #5 Positive Classroom Environment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teacher uses an understanding of individual/group motivation and behavior to create a learning environment that encourages active engagement in learning, positive social interaction, and self-motivation.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SB 291 Section 161.380.2 (3) The teacher is prepared and knowledgeable of the content and effectively maintains students’ on-task behavior; (5) The teacher keeps current on instructional knowledge and seeks and explores changes in teaching behaviors that will improve student performance.]</a:t>
            </a:r>
            <a:endParaRPr lang="en-US" sz="1200" kern="1200" dirty="0">
              <a:solidFill>
                <a:schemeClr val="tx1"/>
              </a:solidFill>
              <a:effectLst/>
              <a:latin typeface="+mn-lt"/>
              <a:ea typeface="+mn-ea"/>
              <a:cs typeface="+mn-cs"/>
            </a:endParaRP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89</a:t>
            </a:fld>
            <a:endParaRPr/>
          </a:p>
        </p:txBody>
      </p:sp>
    </p:spTree>
    <p:extLst>
      <p:ext uri="{BB962C8B-B14F-4D97-AF65-F5344CB8AC3E}">
        <p14:creationId xmlns:p14="http://schemas.microsoft.com/office/powerpoint/2010/main" val="288281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9</a:t>
            </a:fld>
            <a:endParaRPr lang="en-US"/>
          </a:p>
        </p:txBody>
      </p:sp>
    </p:spTree>
    <p:extLst>
      <p:ext uri="{BB962C8B-B14F-4D97-AF65-F5344CB8AC3E}">
        <p14:creationId xmlns:p14="http://schemas.microsoft.com/office/powerpoint/2010/main" val="27281486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Missouri </a:t>
            </a:r>
            <a:r>
              <a:rPr lang="en-US" sz="1200" b="0" dirty="0"/>
              <a:t>DESE has developed a practice profile to guide teams as they develop DBDM, and to assist them in a self-reflective process whereby they can evaluate their level of proficiency, and identify next steps toward continuous improvement. The Practice Profile is divided into Essential Functions, Proficiency levels, and criterial that define the essential function at each proficiency level.</a:t>
            </a:r>
          </a:p>
          <a:p>
            <a:pPr marL="0" marR="0" lvl="0" indent="0" algn="l" rtl="0">
              <a:spcBef>
                <a:spcPts val="0"/>
              </a:spcBef>
              <a:spcAft>
                <a:spcPts val="0"/>
              </a:spcAft>
              <a:buSzPct val="25000"/>
              <a:buNone/>
            </a:pPr>
            <a:endParaRPr lang="en-US" sz="1200" b="0" dirty="0"/>
          </a:p>
          <a:p>
            <a:pPr marL="0" marR="0" lvl="0" indent="0" algn="l" rtl="0">
              <a:spcBef>
                <a:spcPts val="0"/>
              </a:spcBef>
              <a:spcAft>
                <a:spcPts val="0"/>
              </a:spcAft>
              <a:buSzPct val="25000"/>
              <a:buNone/>
            </a:pPr>
            <a:r>
              <a:rPr lang="en-US" sz="1200" b="0" dirty="0"/>
              <a:t>Practice Profiles are designed to assist teams to implement the evidence based practice, and to self-reflect on the quality of this implementation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8381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b="1" dirty="0"/>
              <a:t>Trainer Notes:</a:t>
            </a:r>
            <a:r>
              <a:rPr lang="en-US" b="0" dirty="0"/>
              <a:t> Hide this slide if presenting the entire PLM in one setting, or presenting along with the PLM Course Overview.</a:t>
            </a: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addition, notice </a:t>
            </a:r>
            <a:r>
              <a:rPr lang="en-US" dirty="0"/>
              <a:t>that the Essential Functions of the Practice Profile are directly aligned with the questions that every DBDM process must address, as well as the steps of the GAINS decision-making framework.</a:t>
            </a:r>
          </a:p>
        </p:txBody>
      </p:sp>
      <p:sp>
        <p:nvSpPr>
          <p:cNvPr id="4" name="Slide Number Placeholder 3"/>
          <p:cNvSpPr>
            <a:spLocks noGrp="1"/>
          </p:cNvSpPr>
          <p:nvPr>
            <p:ph type="sldNum" sz="quarter" idx="5"/>
          </p:nvPr>
        </p:nvSpPr>
        <p:spPr/>
        <p:txBody>
          <a:bodyPr/>
          <a:lstStyle/>
          <a:p>
            <a:fld id="{2B9A0BA7-EE66-441A-A368-1348696CA67F}" type="slidenum">
              <a:rPr lang="en-US" smtClean="0"/>
              <a:t>91</a:t>
            </a:fld>
            <a:endParaRPr lang="en-US"/>
          </a:p>
        </p:txBody>
      </p:sp>
    </p:spTree>
    <p:extLst>
      <p:ext uri="{BB962C8B-B14F-4D97-AF65-F5344CB8AC3E}">
        <p14:creationId xmlns:p14="http://schemas.microsoft.com/office/powerpoint/2010/main" val="9150492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In order to use ODR data to make schoolwide decisions, there are a few prerequisites that must be in place. You need to have a Building Leadership Team that meets regularly. You need an ODR form that collects contextual information critical for decision-making. You need a data collection management system, preferably one that is electronic and allows you to apply filters to the data. Finally, you need to have procedures in place for entering data and running reports.</a:t>
            </a:r>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92</a:t>
            </a:fld>
            <a:endParaRPr lang="en-US"/>
          </a:p>
        </p:txBody>
      </p:sp>
    </p:spTree>
    <p:extLst>
      <p:ext uri="{BB962C8B-B14F-4D97-AF65-F5344CB8AC3E}">
        <p14:creationId xmlns:p14="http://schemas.microsoft.com/office/powerpoint/2010/main" val="23241178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Provide participants with </a:t>
            </a:r>
            <a:r>
              <a:rPr lang="it-IT" b="0" i="1" dirty="0"/>
              <a:t>HO5 3, 2, 1, Bridge</a:t>
            </a:r>
            <a:r>
              <a:rPr lang="en-US" b="0" dirty="0"/>
              <a:t>. Give instructions. At the end of the allotted time, ask 1-3 participants to share out</a:t>
            </a:r>
          </a:p>
          <a:p>
            <a:r>
              <a:rPr lang="en-US" b="1" dirty="0"/>
              <a:t>To Know/To Say:</a:t>
            </a:r>
            <a:r>
              <a:rPr lang="en-US" b="0" dirty="0"/>
              <a:t> Use </a:t>
            </a:r>
            <a:r>
              <a:rPr lang="it-IT" b="0" i="1" dirty="0"/>
              <a:t>HO5 3, 2, 1, Bridge </a:t>
            </a:r>
            <a:r>
              <a:rPr lang="en-US" b="0" dirty="0"/>
              <a:t>to </a:t>
            </a:r>
          </a:p>
          <a:p>
            <a:endParaRPr lang="en-US" b="0" dirty="0"/>
          </a:p>
          <a:p>
            <a:pPr marL="171450" indent="-171450">
              <a:buFont typeface="Arial" panose="020B0604020202020204" pitchFamily="34" charset="0"/>
              <a:buChar char="•"/>
            </a:pPr>
            <a:r>
              <a:rPr lang="en-US" dirty="0"/>
              <a:t>Generate 3 words that immediately come to mind when thinking about Schoolwide DBDM to improve student behavior and school climate.</a:t>
            </a:r>
          </a:p>
          <a:p>
            <a:pPr marL="171450" indent="-171450">
              <a:buFont typeface="Arial" panose="020B0604020202020204" pitchFamily="34" charset="0"/>
              <a:buChar char="•"/>
            </a:pPr>
            <a:r>
              <a:rPr lang="en-US" dirty="0"/>
              <a:t>Generate 2 questions you have  regarding the Schoolwide DBDM to improve student behavior and school climate.</a:t>
            </a:r>
          </a:p>
          <a:p>
            <a:pPr marL="171450" indent="-171450">
              <a:buFont typeface="Arial" panose="020B0604020202020204" pitchFamily="34" charset="0"/>
              <a:buChar char="•"/>
            </a:pPr>
            <a:r>
              <a:rPr lang="en-US" dirty="0"/>
              <a:t>Come up with a simile or analogy for Schoolwide DBDM to improve student behavior and school climate.</a:t>
            </a:r>
          </a:p>
          <a:p>
            <a:endParaRPr lang="en-US" dirty="0"/>
          </a:p>
          <a:p>
            <a:r>
              <a:rPr lang="en-US" dirty="0"/>
              <a:t>As we go through the day, compare how closely what you wrote matches what we discuss</a:t>
            </a:r>
          </a:p>
          <a:p>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93</a:t>
            </a:fld>
            <a:endParaRPr lang="en-US"/>
          </a:p>
        </p:txBody>
      </p:sp>
    </p:spTree>
    <p:extLst>
      <p:ext uri="{BB962C8B-B14F-4D97-AF65-F5344CB8AC3E}">
        <p14:creationId xmlns:p14="http://schemas.microsoft.com/office/powerpoint/2010/main" val="37007889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a:t>
            </a:r>
            <a:r>
              <a:rPr lang="en-US" b="0" dirty="0"/>
              <a:t>  </a:t>
            </a:r>
          </a:p>
          <a:p>
            <a:r>
              <a:rPr lang="en-US" b="1" dirty="0"/>
              <a:t>To Know/To Say:</a:t>
            </a:r>
            <a:r>
              <a:rPr lang="en-US" b="0" dirty="0"/>
              <a:t> So, let’s dig into just how a team would use ODR data to improve schoolwide behavior and climate.</a:t>
            </a:r>
            <a:endParaRPr lang="en-US" dirty="0"/>
          </a:p>
        </p:txBody>
      </p:sp>
      <p:sp>
        <p:nvSpPr>
          <p:cNvPr id="4" name="Slide Number Placeholder 3"/>
          <p:cNvSpPr>
            <a:spLocks noGrp="1"/>
          </p:cNvSpPr>
          <p:nvPr>
            <p:ph type="sldNum" sz="quarter" idx="5"/>
          </p:nvPr>
        </p:nvSpPr>
        <p:spPr/>
        <p:txBody>
          <a:bodyPr/>
          <a:lstStyle/>
          <a:p>
            <a:fld id="{D30D00DC-D814-FF46-9FCA-B77CBD9BE43E}" type="slidenum">
              <a:rPr lang="en-US" smtClean="0"/>
              <a:t>94</a:t>
            </a:fld>
            <a:endParaRPr lang="en-US"/>
          </a:p>
        </p:txBody>
      </p:sp>
    </p:spTree>
    <p:extLst>
      <p:ext uri="{BB962C8B-B14F-4D97-AF65-F5344CB8AC3E}">
        <p14:creationId xmlns:p14="http://schemas.microsoft.com/office/powerpoint/2010/main" val="26655195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first Essential Function is </a:t>
            </a:r>
            <a:r>
              <a:rPr lang="en-US" i="1" dirty="0"/>
              <a:t>Educators establish collaborative process for collecting data</a:t>
            </a:r>
            <a:r>
              <a:rPr lang="en-US" dirty="0"/>
              <a:t>. This aligns with the first component of THE GAINS</a:t>
            </a:r>
            <a:r>
              <a:rPr lang="en-US" sz="1200" b="0" i="0" u="none" strike="noStrike" cap="none" dirty="0">
                <a:solidFill>
                  <a:schemeClr val="dk1"/>
                </a:solidFill>
                <a:latin typeface="+mn-lt"/>
                <a:ea typeface="Calibri"/>
                <a:cs typeface="Calibri"/>
                <a:sym typeface="Calibri"/>
              </a:rPr>
              <a:t> decision-making framework “Gather”.  This refers to gathering as a team, and gathering data relevant to the question that you are trying to answer. We review data and identify the challenge or problem to solve.</a:t>
            </a:r>
            <a:endParaRPr lang="en-US" b="0" dirty="0"/>
          </a:p>
        </p:txBody>
      </p:sp>
      <p:sp>
        <p:nvSpPr>
          <p:cNvPr id="4" name="Slide Number Placeholder 3"/>
          <p:cNvSpPr>
            <a:spLocks noGrp="1"/>
          </p:cNvSpPr>
          <p:nvPr>
            <p:ph type="sldNum" sz="quarter" idx="5"/>
          </p:nvPr>
        </p:nvSpPr>
        <p:spPr/>
        <p:txBody>
          <a:bodyPr/>
          <a:lstStyle/>
          <a:p>
            <a:fld id="{2B9A0BA7-EE66-441A-A368-1348696CA67F}" type="slidenum">
              <a:rPr lang="en-US" smtClean="0"/>
              <a:t>95</a:t>
            </a:fld>
            <a:endParaRPr lang="en-US"/>
          </a:p>
        </p:txBody>
      </p:sp>
    </p:spTree>
    <p:extLst>
      <p:ext uri="{BB962C8B-B14F-4D97-AF65-F5344CB8AC3E}">
        <p14:creationId xmlns:p14="http://schemas.microsoft.com/office/powerpoint/2010/main" val="21815766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a:t>
            </a:r>
            <a:r>
              <a:rPr lang="en-US" b="0" dirty="0"/>
              <a:t> This is a good point to introduce </a:t>
            </a:r>
            <a:r>
              <a:rPr lang="en-US" b="0" i="1" dirty="0"/>
              <a:t>HO6: The DBDM/Solution Plan</a:t>
            </a:r>
            <a:endParaRPr lang="en-US" sz="1200" b="1" i="1" u="none" strike="noStrike" cap="none" dirty="0">
              <a:solidFill>
                <a:schemeClr val="dk1"/>
              </a:solidFill>
              <a:latin typeface="+mn-lt"/>
              <a:ea typeface="Calibri"/>
              <a:cs typeface="Calibri"/>
              <a:sym typeface="Calibri"/>
            </a:endParaRPr>
          </a:p>
          <a:p>
            <a:r>
              <a:rPr lang="en-US" b="1" dirty="0"/>
              <a:t>To Know/To Say: </a:t>
            </a:r>
            <a:r>
              <a:rPr lang="en-US" b="0" dirty="0"/>
              <a:t>The first component of essential function one refers to gathering together as a team. The important thing to keep in mind here is that for this special case of DBDM, we are referring to a Schoolwide Behavior Team. This could be a buildings </a:t>
            </a:r>
            <a:r>
              <a:rPr lang="en-US" b="0" i="1" dirty="0"/>
              <a:t>Positive Behavior Support Team</a:t>
            </a:r>
            <a:r>
              <a:rPr lang="en-US" b="0" i="0" dirty="0"/>
              <a:t>, Discipline Committee, or even the </a:t>
            </a:r>
            <a:r>
              <a:rPr lang="en-US" b="0" i="1" dirty="0"/>
              <a:t>Building Leadership Team</a:t>
            </a:r>
            <a:r>
              <a:rPr lang="en-US" b="0" i="0" dirty="0"/>
              <a:t> (BLT).  The level is important because this team is using </a:t>
            </a:r>
            <a:r>
              <a:rPr lang="en-US" b="0" i="1" dirty="0"/>
              <a:t>schoolwide</a:t>
            </a:r>
            <a:r>
              <a:rPr lang="en-US" b="0" i="0" dirty="0"/>
              <a:t> data to make decisions about the entire school.</a:t>
            </a:r>
            <a:r>
              <a:rPr lang="en-US" b="0" dirty="0"/>
              <a:t>  </a:t>
            </a:r>
          </a:p>
          <a:p>
            <a:endParaRPr lang="en-US" b="0" dirty="0"/>
          </a:p>
          <a:p>
            <a:r>
              <a:rPr lang="en-US" b="0" i="1" dirty="0"/>
              <a:t>HO6: The DBDM/Solution Plan</a:t>
            </a:r>
            <a:r>
              <a:rPr lang="en-US" b="0" i="0" dirty="0"/>
              <a:t> is a document developed by MO SW-PBS to guide teams through this process. Keep in mind that Essential Function 1 occurs prior to entering into the DBDM Solution Plan. Steps 1 and 2 of the DBDM Solution Plan correspond to Essential Function 2. Step 3 of the DBDM Solution Plan corresponds to Essential Function 3. And Step 4 of the DBDM Solution Plan corresponds to Essential Function 4</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96</a:t>
            </a:fld>
            <a:endParaRPr lang="en-US"/>
          </a:p>
        </p:txBody>
      </p:sp>
    </p:spTree>
    <p:extLst>
      <p:ext uri="{BB962C8B-B14F-4D97-AF65-F5344CB8AC3E}">
        <p14:creationId xmlns:p14="http://schemas.microsoft.com/office/powerpoint/2010/main" val="31666368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The second part to the first essential function deals with gathering data! Gilbert (1978) tells us we need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data at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time and in the </a:t>
            </a:r>
            <a:r>
              <a:rPr lang="en-US" sz="1200" b="0" i="1" u="none" strike="noStrike" cap="none" dirty="0">
                <a:solidFill>
                  <a:schemeClr val="dk1"/>
                </a:solidFill>
                <a:latin typeface="+mn-lt"/>
                <a:ea typeface="Calibri"/>
                <a:cs typeface="Calibri"/>
                <a:sym typeface="Calibri"/>
              </a:rPr>
              <a:t>Right </a:t>
            </a:r>
            <a:r>
              <a:rPr lang="en-US" sz="1200" b="0" i="0" u="none" strike="noStrike" cap="none" dirty="0">
                <a:solidFill>
                  <a:schemeClr val="dk1"/>
                </a:solidFill>
                <a:latin typeface="+mn-lt"/>
                <a:ea typeface="Calibri"/>
                <a:cs typeface="Calibri"/>
                <a:sym typeface="Calibri"/>
              </a:rPr>
              <a:t>format. </a:t>
            </a: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B9A0BA7-EE66-441A-A368-1348696CA67F}" type="slidenum">
              <a:rPr lang="en-US" smtClean="0"/>
              <a:t>97</a:t>
            </a:fld>
            <a:endParaRPr lang="en-US"/>
          </a:p>
        </p:txBody>
      </p:sp>
    </p:spTree>
    <p:extLst>
      <p:ext uri="{BB962C8B-B14F-4D97-AF65-F5344CB8AC3E}">
        <p14:creationId xmlns:p14="http://schemas.microsoft.com/office/powerpoint/2010/main" val="18021275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Trainer Notes:</a:t>
            </a:r>
            <a:r>
              <a:rPr lang="en-US" sz="1200" b="0" i="0" u="none" strike="noStrike" cap="none" dirty="0">
                <a:solidFill>
                  <a:schemeClr val="dk1"/>
                </a:solidFill>
                <a:latin typeface="+mn-lt"/>
                <a:ea typeface="Calibri"/>
                <a:cs typeface="Calibri"/>
                <a:sym typeface="Calibri"/>
              </a:rPr>
              <a:t> This slide is animated</a:t>
            </a:r>
            <a:endParaRPr lang="en-US" sz="1200" b="1"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Know/To Say: </a:t>
            </a:r>
            <a:r>
              <a:rPr lang="en-US" sz="1200" b="0" i="0" u="none" strike="noStrike" cap="none" dirty="0">
                <a:solidFill>
                  <a:schemeClr val="dk1"/>
                </a:solidFill>
                <a:latin typeface="+mn-lt"/>
                <a:ea typeface="Calibri"/>
                <a:cs typeface="Calibri"/>
                <a:sym typeface="Calibri"/>
              </a:rPr>
              <a:t>As we will see, the right data for schoolwide decision making will come from your Office Discipline Referrals (ODRs). This data answers five questions: &lt;click&gt;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chemeClr val="dk1"/>
                </a:solidFill>
                <a:latin typeface="+mn-lt"/>
                <a:cs typeface="Calibri"/>
                <a:sym typeface="Calibri"/>
              </a:rPr>
              <a:t>How often (per day per month)? </a:t>
            </a:r>
            <a:r>
              <a:rPr lang="en-US" sz="1200" b="0" i="0" u="none" strike="noStrike" cap="none" dirty="0">
                <a:solidFill>
                  <a:schemeClr val="dk1"/>
                </a:solidFill>
                <a:latin typeface="+mn-lt"/>
                <a:ea typeface="Calibri"/>
                <a:cs typeface="Calibri"/>
                <a:sym typeface="Calibri"/>
              </a:rPr>
              <a:t>&lt;click&gt;</a:t>
            </a:r>
            <a:r>
              <a:rPr lang="en-US" sz="1200" b="0" i="0" u="none" strike="noStrike" cap="none" baseline="0" dirty="0">
                <a:solidFill>
                  <a:schemeClr val="dk1"/>
                </a:solidFill>
                <a:latin typeface="+mn-lt"/>
                <a:cs typeface="Calibri"/>
                <a:sym typeface="Calibri"/>
              </a:rPr>
              <a:t>?</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chemeClr val="dk1"/>
                </a:solidFill>
                <a:latin typeface="+mn-lt"/>
                <a:cs typeface="Calibri"/>
                <a:sym typeface="Calibri"/>
              </a:rPr>
              <a:t>What are the most frequent behaviors we are seeing? </a:t>
            </a:r>
            <a:r>
              <a:rPr lang="en-US" sz="1200" b="0" i="0" u="none" strike="noStrike" cap="none" dirty="0">
                <a:solidFill>
                  <a:schemeClr val="dk1"/>
                </a:solidFill>
                <a:latin typeface="+mn-lt"/>
                <a:ea typeface="Calibri"/>
                <a:cs typeface="Calibri"/>
                <a:sym typeface="Calibri"/>
              </a:rPr>
              <a:t>&lt;click&gt;</a:t>
            </a:r>
            <a:endParaRPr lang="en-US" sz="1200" b="0" i="0" u="none" strike="noStrike" cap="none" baseline="0" dirty="0">
              <a:solidFill>
                <a:schemeClr val="dk1"/>
              </a:solidFill>
              <a:latin typeface="+mn-lt"/>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chemeClr val="dk1"/>
                </a:solidFill>
                <a:latin typeface="+mn-lt"/>
                <a:cs typeface="Calibri"/>
                <a:sym typeface="Calibri"/>
              </a:rPr>
              <a:t>Where are most of our behavior incidents occurring? </a:t>
            </a:r>
            <a:r>
              <a:rPr lang="en-US" sz="1200" b="0" i="0" u="none" strike="noStrike" cap="none" dirty="0">
                <a:solidFill>
                  <a:schemeClr val="dk1"/>
                </a:solidFill>
                <a:latin typeface="+mn-lt"/>
                <a:ea typeface="Calibri"/>
                <a:cs typeface="Calibri"/>
                <a:sym typeface="Calibri"/>
              </a:rPr>
              <a:t>&lt;click&gt;</a:t>
            </a:r>
            <a:endParaRPr lang="en-US" sz="1200" b="0" i="0" u="none" strike="noStrike" cap="none" baseline="0" dirty="0">
              <a:solidFill>
                <a:schemeClr val="dk1"/>
              </a:solidFill>
              <a:latin typeface="+mn-lt"/>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chemeClr val="dk1"/>
                </a:solidFill>
                <a:latin typeface="+mn-lt"/>
                <a:cs typeface="Calibri"/>
                <a:sym typeface="Calibri"/>
              </a:rPr>
              <a:t>When are most behavior incidents occurring (date and time)? </a:t>
            </a:r>
            <a:r>
              <a:rPr lang="en-US" sz="1200" b="0" i="0" u="none" strike="noStrike" cap="none" dirty="0">
                <a:solidFill>
                  <a:schemeClr val="dk1"/>
                </a:solidFill>
                <a:latin typeface="+mn-lt"/>
                <a:ea typeface="Calibri"/>
                <a:cs typeface="Calibri"/>
                <a:sym typeface="Calibri"/>
              </a:rPr>
              <a:t>&lt;click&gt;</a:t>
            </a:r>
            <a:endParaRPr lang="en-US" sz="1200" b="0" i="0" u="none" strike="noStrike" cap="none" baseline="0" dirty="0">
              <a:solidFill>
                <a:schemeClr val="dk1"/>
              </a:solidFill>
              <a:latin typeface="+mn-lt"/>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chemeClr val="dk1"/>
                </a:solidFill>
                <a:latin typeface="+mn-lt"/>
                <a:cs typeface="Calibri"/>
                <a:sym typeface="Calibri"/>
              </a:rPr>
              <a:t>Who are the students most often engaged in the unexpected behaviors? </a:t>
            </a:r>
            <a:r>
              <a:rPr lang="en-US" sz="1200" b="0" i="0" u="none" strike="noStrike" cap="none" dirty="0">
                <a:solidFill>
                  <a:schemeClr val="dk1"/>
                </a:solidFill>
                <a:latin typeface="+mn-lt"/>
                <a:ea typeface="Calibri"/>
                <a:cs typeface="Calibri"/>
                <a:sym typeface="Calibri"/>
              </a:rPr>
              <a:t>&lt;click&gt;</a:t>
            </a:r>
            <a:r>
              <a:rPr lang="en-US" sz="1200" b="0" i="0" u="none" strike="noStrike" cap="none" baseline="0" dirty="0">
                <a:solidFill>
                  <a:schemeClr val="dk1"/>
                </a:solidFill>
                <a:latin typeface="+mn-lt"/>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this data answers these five questions, we often refer to both the questions and the corresponding reports as the Big-5!</a:t>
            </a:r>
          </a:p>
        </p:txBody>
      </p:sp>
      <p:sp>
        <p:nvSpPr>
          <p:cNvPr id="4" name="Slide Number Placeholder 3"/>
          <p:cNvSpPr>
            <a:spLocks noGrp="1"/>
          </p:cNvSpPr>
          <p:nvPr>
            <p:ph type="sldNum" sz="quarter" idx="10"/>
          </p:nvPr>
        </p:nvSpPr>
        <p:spPr/>
        <p:txBody>
          <a:bodyPr/>
          <a:lstStyle/>
          <a:p>
            <a:fld id="{E7DF745B-8FF0-4A4F-96A2-FDC20D23E714}" type="slidenum">
              <a:rPr lang="en-US" smtClean="0"/>
              <a:t>98</a:t>
            </a:fld>
            <a:endParaRPr lang="en-US"/>
          </a:p>
        </p:txBody>
      </p:sp>
    </p:spTree>
    <p:extLst>
      <p:ext uri="{BB962C8B-B14F-4D97-AF65-F5344CB8AC3E}">
        <p14:creationId xmlns:p14="http://schemas.microsoft.com/office/powerpoint/2010/main" val="16879603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b="0" dirty="0"/>
              <a:t>This means, you will need an office discipline referral that captures this information! This slide contains recommendations of the minimum information that should be included on your ODR. Other useful information for making schoolwide decisions includes: Possible motivation, others involved (by category: Teacher, substitute, peers, etc.), and administrator decision. More information about developing an efficient ODR form can be found in the PLM </a:t>
            </a:r>
            <a:r>
              <a:rPr lang="en-US" b="0" i="1" dirty="0"/>
              <a:t>Discouraging Unexpected Behavior</a:t>
            </a:r>
            <a:endParaRPr lang="en-US" b="1" dirty="0"/>
          </a:p>
        </p:txBody>
      </p:sp>
      <p:sp>
        <p:nvSpPr>
          <p:cNvPr id="4" name="Slide Number Placeholder 3"/>
          <p:cNvSpPr>
            <a:spLocks noGrp="1"/>
          </p:cNvSpPr>
          <p:nvPr>
            <p:ph type="sldNum" sz="quarter" idx="5"/>
          </p:nvPr>
        </p:nvSpPr>
        <p:spPr/>
        <p:txBody>
          <a:bodyPr/>
          <a:lstStyle/>
          <a:p>
            <a:fld id="{D30D00DC-D814-FF46-9FCA-B77CBD9BE43E}" type="slidenum">
              <a:rPr lang="en-US" smtClean="0"/>
              <a:t>99</a:t>
            </a:fld>
            <a:endParaRPr lang="en-US"/>
          </a:p>
        </p:txBody>
      </p:sp>
    </p:spTree>
    <p:extLst>
      <p:ext uri="{BB962C8B-B14F-4D97-AF65-F5344CB8AC3E}">
        <p14:creationId xmlns:p14="http://schemas.microsoft.com/office/powerpoint/2010/main" val="3835742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0612"/>
            <a:ext cx="7772400" cy="901359"/>
          </a:xfrm>
        </p:spPr>
        <p:txBody>
          <a:bodyPr anchor="b">
            <a:no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240971" y="2110859"/>
            <a:ext cx="6901543" cy="607608"/>
          </a:xfrm>
        </p:spPr>
        <p:txBody>
          <a:bodyPr/>
          <a:lstStyle>
            <a:lvl1pPr marL="0" indent="0" algn="ctr">
              <a:buNone/>
              <a:defRPr sz="24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C197EAD8-F8F3-F248-ADAB-155AF4C921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152" y="5395979"/>
            <a:ext cx="3267871" cy="788797"/>
          </a:xfrm>
          <a:prstGeom prst="rect">
            <a:avLst/>
          </a:prstGeom>
        </p:spPr>
      </p:pic>
      <p:pic>
        <p:nvPicPr>
          <p:cNvPr id="8" name="Picture 7">
            <a:extLst>
              <a:ext uri="{FF2B5EF4-FFF2-40B4-BE49-F238E27FC236}">
                <a16:creationId xmlns:a16="http://schemas.microsoft.com/office/drawing/2014/main" id="{DA97B173-658B-AF4B-A578-D784EBBA99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34023" y="3086327"/>
            <a:ext cx="2602527" cy="2248584"/>
          </a:xfrm>
          <a:prstGeom prst="rect">
            <a:avLst/>
          </a:prstGeom>
        </p:spPr>
      </p:pic>
      <p:pic>
        <p:nvPicPr>
          <p:cNvPr id="9" name="Picture 8">
            <a:extLst>
              <a:ext uri="{FF2B5EF4-FFF2-40B4-BE49-F238E27FC236}">
                <a16:creationId xmlns:a16="http://schemas.microsoft.com/office/drawing/2014/main" id="{09F8DC91-19FE-5045-AE50-AD05C4726C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325" y="5409020"/>
            <a:ext cx="2343623" cy="840842"/>
          </a:xfrm>
          <a:prstGeom prst="rect">
            <a:avLst/>
          </a:prstGeom>
        </p:spPr>
      </p:pic>
      <p:pic>
        <p:nvPicPr>
          <p:cNvPr id="10" name="Picture 9">
            <a:extLst>
              <a:ext uri="{FF2B5EF4-FFF2-40B4-BE49-F238E27FC236}">
                <a16:creationId xmlns:a16="http://schemas.microsoft.com/office/drawing/2014/main" id="{3815F213-FD7A-9A44-B6C3-D4AF5DDB53F8}"/>
              </a:ext>
            </a:extLst>
          </p:cNvPr>
          <p:cNvPicPr>
            <a:picLocks noChangeAspect="1"/>
          </p:cNvPicPr>
          <p:nvPr userDrawn="1"/>
        </p:nvPicPr>
        <p:blipFill>
          <a:blip r:embed="rId5"/>
          <a:stretch>
            <a:fillRect/>
          </a:stretch>
        </p:blipFill>
        <p:spPr>
          <a:xfrm>
            <a:off x="6743555" y="5511265"/>
            <a:ext cx="2234293" cy="781317"/>
          </a:xfrm>
          <a:prstGeom prst="rect">
            <a:avLst/>
          </a:prstGeom>
        </p:spPr>
      </p:pic>
    </p:spTree>
    <p:extLst>
      <p:ext uri="{BB962C8B-B14F-4D97-AF65-F5344CB8AC3E}">
        <p14:creationId xmlns:p14="http://schemas.microsoft.com/office/powerpoint/2010/main" val="10884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lvl1pPr>
              <a:buClr>
                <a:srgbClr val="FF00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744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Topic in Practice: </a:t>
            </a:r>
          </a:p>
        </p:txBody>
      </p:sp>
      <p:sp>
        <p:nvSpPr>
          <p:cNvPr id="3" name="Content Placeholder 2"/>
          <p:cNvSpPr>
            <a:spLocks noGrp="1"/>
          </p:cNvSpPr>
          <p:nvPr>
            <p:ph idx="1"/>
          </p:nvPr>
        </p:nvSpPr>
        <p:spPr/>
        <p:txBody>
          <a:bodyPr/>
          <a:lstStyle>
            <a:lvl1pPr>
              <a:buClr>
                <a:srgbClr val="FF00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5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lvl1pPr>
          </a:lstStyle>
          <a:p>
            <a:r>
              <a:rPr lang="en-US" dirty="0"/>
              <a:t>Topic in Action: </a:t>
            </a:r>
          </a:p>
        </p:txBody>
      </p:sp>
      <p:sp>
        <p:nvSpPr>
          <p:cNvPr id="3" name="Content Placeholder 2"/>
          <p:cNvSpPr>
            <a:spLocks noGrp="1"/>
          </p:cNvSpPr>
          <p:nvPr>
            <p:ph idx="1"/>
          </p:nvPr>
        </p:nvSpPr>
        <p:spPr/>
        <p:txBody>
          <a:bodyPr/>
          <a:lstStyle>
            <a:lvl1pPr>
              <a:buClr>
                <a:srgbClr val="FF00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1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935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38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58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208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531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grpSp>
        <p:nvGrpSpPr>
          <p:cNvPr id="7" name="Group 6">
            <a:extLst>
              <a:ext uri="{FF2B5EF4-FFF2-40B4-BE49-F238E27FC236}">
                <a16:creationId xmlns:a16="http://schemas.microsoft.com/office/drawing/2014/main" id="{AF21B916-5A3A-0149-87DD-5EC8860E79C3}"/>
              </a:ext>
            </a:extLst>
          </p:cNvPr>
          <p:cNvGrpSpPr/>
          <p:nvPr userDrawn="1"/>
        </p:nvGrpSpPr>
        <p:grpSpPr>
          <a:xfrm>
            <a:off x="3175" y="6211407"/>
            <a:ext cx="9144378" cy="659292"/>
            <a:chOff x="12700" y="6211407"/>
            <a:chExt cx="9144378" cy="659292"/>
          </a:xfrm>
        </p:grpSpPr>
        <p:sp>
          <p:nvSpPr>
            <p:cNvPr id="8" name="Rectangle 7">
              <a:extLst>
                <a:ext uri="{FF2B5EF4-FFF2-40B4-BE49-F238E27FC236}">
                  <a16:creationId xmlns:a16="http://schemas.microsoft.com/office/drawing/2014/main" id="{A3CDC01B-D0E6-D248-9C05-D11078170AD4}"/>
                </a:ext>
              </a:extLst>
            </p:cNvPr>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9" name="Rectangle 8">
              <a:extLst>
                <a:ext uri="{FF2B5EF4-FFF2-40B4-BE49-F238E27FC236}">
                  <a16:creationId xmlns:a16="http://schemas.microsoft.com/office/drawing/2014/main" id="{B887FC0A-72A8-6245-9911-835690B017EE}"/>
                </a:ext>
              </a:extLst>
            </p:cNvPr>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36EA7C6A-ACA2-664E-8F3A-E1085589CB46}"/>
                </a:ext>
              </a:extLst>
            </p:cNvPr>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1" name="TextBox 10">
              <a:extLst>
                <a:ext uri="{FF2B5EF4-FFF2-40B4-BE49-F238E27FC236}">
                  <a16:creationId xmlns:a16="http://schemas.microsoft.com/office/drawing/2014/main" id="{6ECB58D4-B106-8249-A684-B3AB58C47DA0}"/>
                </a:ext>
              </a:extLst>
            </p:cNvPr>
            <p:cNvSpPr txBox="1"/>
            <p:nvPr/>
          </p:nvSpPr>
          <p:spPr>
            <a:xfrm>
              <a:off x="673596" y="6211407"/>
              <a:ext cx="1752104" cy="300210"/>
            </a:xfrm>
            <a:prstGeom prst="rect">
              <a:avLst/>
            </a:prstGeom>
            <a:noFill/>
            <a:effectLst>
              <a:outerShdw blurRad="44450" dist="38100" dir="2700000" algn="tl" rotWithShape="0">
                <a:srgbClr val="008000"/>
              </a:outerShdw>
            </a:effectLst>
          </p:spPr>
          <p:txBody>
            <a:bodyPr wrap="square" rtlCol="0">
              <a:spAutoFit/>
            </a:bodyPr>
            <a:lstStyle/>
            <a:p>
              <a:r>
                <a:rPr lang="en-US" sz="1351" dirty="0">
                  <a:solidFill>
                    <a:schemeClr val="bg1"/>
                  </a:solidFill>
                </a:rPr>
                <a:t>MO SW-PBS</a:t>
              </a:r>
            </a:p>
          </p:txBody>
        </p:sp>
      </p:grpSp>
    </p:spTree>
    <p:extLst>
      <p:ext uri="{BB962C8B-B14F-4D97-AF65-F5344CB8AC3E}">
        <p14:creationId xmlns:p14="http://schemas.microsoft.com/office/powerpoint/2010/main" val="25504260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9" r:id="rId3"/>
    <p:sldLayoutId id="2147483690"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09.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7.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hyperlink" Target="https://vimeo.com/203334284/845aa77613"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1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1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0.xml"/><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6.xml"/><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3.xml"/><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84.xml"/><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8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02.jpeg"/><Relationship Id="rId7" Type="http://schemas.openxmlformats.org/officeDocument/2006/relationships/image" Target="../media/image77.png"/><Relationship Id="rId12" Type="http://schemas.openxmlformats.org/officeDocument/2006/relationships/image" Target="../media/image103.jpeg"/><Relationship Id="rId2" Type="http://schemas.openxmlformats.org/officeDocument/2006/relationships/notesSlide" Target="../notesSlides/notesSlide188.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780.png"/></Relationships>
</file>

<file path=ppt/slides/_rels/slide18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1.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3.xml"/><Relationship Id="rId1" Type="http://schemas.openxmlformats.org/officeDocument/2006/relationships/slideLayout" Target="../slideLayouts/slideLayout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0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00.xml"/><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5.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6.xml"/><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0.xml"/><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0.xml"/><Relationship Id="rId1" Type="http://schemas.openxmlformats.org/officeDocument/2006/relationships/slideLayout" Target="../slideLayouts/slideLayout8.xml"/></Relationships>
</file>

<file path=ppt/slides/_rels/slide2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02.jpeg"/><Relationship Id="rId7" Type="http://schemas.openxmlformats.org/officeDocument/2006/relationships/image" Target="../media/image840.png"/><Relationship Id="rId12" Type="http://schemas.openxmlformats.org/officeDocument/2006/relationships/image" Target="../media/image103.jpeg"/><Relationship Id="rId2" Type="http://schemas.openxmlformats.org/officeDocument/2006/relationships/notesSlide" Target="../notesSlides/notesSlide225.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780.png"/></Relationships>
</file>

<file path=ppt/slides/_rels/slide22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8.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0.xml"/><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33.xml"/><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35.xml"/><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7.xml"/><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9.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2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266.xml"/><Relationship Id="rId1" Type="http://schemas.openxmlformats.org/officeDocument/2006/relationships/slideLayout" Target="../slideLayouts/slideLayout9.xml"/><Relationship Id="rId5" Type="http://schemas.openxmlformats.org/officeDocument/2006/relationships/image" Target="../media/image127.jpeg"/><Relationship Id="rId4" Type="http://schemas.openxmlformats.org/officeDocument/2006/relationships/image" Target="../media/image126.jpeg"/></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8.xml"/><Relationship Id="rId1" Type="http://schemas.openxmlformats.org/officeDocument/2006/relationships/slideLayout" Target="../slideLayouts/slideLayout8.xml"/></Relationships>
</file>

<file path=ppt/slides/_rels/slide2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4.xml"/><Relationship Id="rId1" Type="http://schemas.openxmlformats.org/officeDocument/2006/relationships/slideLayout" Target="../slideLayouts/slideLayout8.xml"/></Relationships>
</file>

<file path=ppt/slides/_rels/slide27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275.xml"/><Relationship Id="rId1" Type="http://schemas.openxmlformats.org/officeDocument/2006/relationships/slideLayout" Target="../slideLayouts/slideLayout8.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4.xml"/><Relationship Id="rId1" Type="http://schemas.openxmlformats.org/officeDocument/2006/relationships/slideLayout" Target="../slideLayouts/slideLayout8.xml"/></Relationships>
</file>

<file path=ppt/slides/_rels/slide2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jpeg"/><Relationship Id="rId7" Type="http://schemas.openxmlformats.org/officeDocument/2006/relationships/image" Target="../media/image35.png"/><Relationship Id="rId2" Type="http://schemas.openxmlformats.org/officeDocument/2006/relationships/notesSlide" Target="../notesSlides/notesSlide289.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340.png"/><Relationship Id="rId4" Type="http://schemas.openxmlformats.org/officeDocument/2006/relationships/customXml" Target="../ink/ink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2.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4.xml"/><Relationship Id="rId1" Type="http://schemas.openxmlformats.org/officeDocument/2006/relationships/slideLayout" Target="../slideLayouts/slideLayout8.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5.xml"/></Relationships>
</file>

<file path=ppt/slides/_rels/slide29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141.tiff"/><Relationship Id="rId2" Type="http://schemas.openxmlformats.org/officeDocument/2006/relationships/image" Target="../media/image140.tiff"/><Relationship Id="rId1" Type="http://schemas.openxmlformats.org/officeDocument/2006/relationships/slideLayout" Target="../slideLayouts/slideLayout7.xml"/><Relationship Id="rId4" Type="http://schemas.openxmlformats.org/officeDocument/2006/relationships/image" Target="../media/image142.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jpeg"/><Relationship Id="rId7"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40.png"/><Relationship Id="rId4" Type="http://schemas.openxmlformats.org/officeDocument/2006/relationships/customXml" Target="../ink/ink1.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ideo" Target="https://www.youtube.com/embed/cVUzHJaGW5M?feature=oembed" TargetMode="External"/><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nirn.fpg.unc.edu/resources/hexagon-exploration-too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4597-8888-4646-931C-60A3FA7092BF}"/>
              </a:ext>
            </a:extLst>
          </p:cNvPr>
          <p:cNvSpPr>
            <a:spLocks noGrp="1"/>
          </p:cNvSpPr>
          <p:nvPr>
            <p:ph type="ctrTitle"/>
          </p:nvPr>
        </p:nvSpPr>
        <p:spPr/>
        <p:txBody>
          <a:bodyPr>
            <a:normAutofit/>
          </a:bodyPr>
          <a:lstStyle/>
          <a:p>
            <a:r>
              <a:rPr lang="en-US" dirty="0"/>
              <a:t>Data-Based Decision Making</a:t>
            </a:r>
          </a:p>
        </p:txBody>
      </p:sp>
      <p:sp>
        <p:nvSpPr>
          <p:cNvPr id="4" name="Subtitle 3">
            <a:extLst>
              <a:ext uri="{FF2B5EF4-FFF2-40B4-BE49-F238E27FC236}">
                <a16:creationId xmlns:a16="http://schemas.microsoft.com/office/drawing/2014/main" id="{30D5DB91-4225-43B2-9E6E-7F32D7B4FB6B}"/>
              </a:ext>
            </a:extLst>
          </p:cNvPr>
          <p:cNvSpPr>
            <a:spLocks noGrp="1"/>
          </p:cNvSpPr>
          <p:nvPr>
            <p:ph type="subTitle" idx="1"/>
          </p:nvPr>
        </p:nvSpPr>
        <p:spPr/>
        <p:txBody>
          <a:bodyPr/>
          <a:lstStyle/>
          <a:p>
            <a:r>
              <a:rPr lang="en-US" dirty="0"/>
              <a:t>Behavior</a:t>
            </a:r>
          </a:p>
        </p:txBody>
      </p:sp>
    </p:spTree>
    <p:extLst>
      <p:ext uri="{BB962C8B-B14F-4D97-AF65-F5344CB8AC3E}">
        <p14:creationId xmlns:p14="http://schemas.microsoft.com/office/powerpoint/2010/main" val="330153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B9DF-D5AB-4575-9EAB-D59CCA8E21C9}"/>
              </a:ext>
            </a:extLst>
          </p:cNvPr>
          <p:cNvSpPr>
            <a:spLocks noGrp="1"/>
          </p:cNvSpPr>
          <p:nvPr>
            <p:ph type="title"/>
          </p:nvPr>
        </p:nvSpPr>
        <p:spPr/>
        <p:txBody>
          <a:bodyPr/>
          <a:lstStyle/>
          <a:p>
            <a:r>
              <a:rPr lang="en-US" dirty="0"/>
              <a:t>Session at a Glance</a:t>
            </a:r>
          </a:p>
        </p:txBody>
      </p:sp>
      <p:sp>
        <p:nvSpPr>
          <p:cNvPr id="6" name="Content Placeholder 5">
            <a:extLst>
              <a:ext uri="{FF2B5EF4-FFF2-40B4-BE49-F238E27FC236}">
                <a16:creationId xmlns:a16="http://schemas.microsoft.com/office/drawing/2014/main" id="{ADDEC7A7-8966-4911-B747-B55757A63CDB}"/>
              </a:ext>
            </a:extLst>
          </p:cNvPr>
          <p:cNvSpPr>
            <a:spLocks noGrp="1"/>
          </p:cNvSpPr>
          <p:nvPr>
            <p:ph idx="1"/>
          </p:nvPr>
        </p:nvSpPr>
        <p:spPr/>
        <p:txBody>
          <a:bodyPr/>
          <a:lstStyle/>
          <a:p>
            <a:r>
              <a:rPr lang="en-US" dirty="0"/>
              <a:t>Importance</a:t>
            </a:r>
          </a:p>
          <a:p>
            <a:r>
              <a:rPr lang="en-US" dirty="0"/>
              <a:t>Alignment</a:t>
            </a:r>
          </a:p>
          <a:p>
            <a:r>
              <a:rPr lang="en-US" dirty="0"/>
              <a:t>Essential Functions</a:t>
            </a:r>
          </a:p>
          <a:p>
            <a:r>
              <a:rPr lang="en-US" dirty="0"/>
              <a:t>Example</a:t>
            </a:r>
          </a:p>
          <a:p>
            <a:r>
              <a:rPr lang="en-US" dirty="0"/>
              <a:t>Guidance</a:t>
            </a:r>
          </a:p>
        </p:txBody>
      </p:sp>
      <p:pic>
        <p:nvPicPr>
          <p:cNvPr id="7" name="Picture 6">
            <a:extLst>
              <a:ext uri="{FF2B5EF4-FFF2-40B4-BE49-F238E27FC236}">
                <a16:creationId xmlns:a16="http://schemas.microsoft.com/office/drawing/2014/main" id="{67EEB007-8723-4D46-95AE-D60B9DE8BFB4}"/>
              </a:ext>
            </a:extLst>
          </p:cNvPr>
          <p:cNvPicPr>
            <a:picLocks noChangeAspect="1"/>
          </p:cNvPicPr>
          <p:nvPr/>
        </p:nvPicPr>
        <p:blipFill>
          <a:blip r:embed="rId3"/>
          <a:stretch>
            <a:fillRect/>
          </a:stretch>
        </p:blipFill>
        <p:spPr>
          <a:xfrm>
            <a:off x="4791079" y="1958978"/>
            <a:ext cx="4352921" cy="4352921"/>
          </a:xfrm>
          <a:prstGeom prst="rect">
            <a:avLst/>
          </a:prstGeom>
        </p:spPr>
      </p:pic>
    </p:spTree>
    <p:extLst>
      <p:ext uri="{BB962C8B-B14F-4D97-AF65-F5344CB8AC3E}">
        <p14:creationId xmlns:p14="http://schemas.microsoft.com/office/powerpoint/2010/main" val="158083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7011" y="3224884"/>
            <a:ext cx="4186989" cy="2952079"/>
          </a:xfrm>
          <a:prstGeom prst="rect">
            <a:avLst/>
          </a:prstGeom>
        </p:spPr>
      </p:pic>
      <p:sp>
        <p:nvSpPr>
          <p:cNvPr id="2" name="Title 1"/>
          <p:cNvSpPr>
            <a:spLocks noGrp="1"/>
          </p:cNvSpPr>
          <p:nvPr>
            <p:ph type="title"/>
          </p:nvPr>
        </p:nvSpPr>
        <p:spPr/>
        <p:txBody>
          <a:bodyPr/>
          <a:lstStyle/>
          <a:p>
            <a:r>
              <a:rPr lang="en-US" dirty="0"/>
              <a:t>Think, Write, Pair, Share</a:t>
            </a:r>
          </a:p>
        </p:txBody>
      </p:sp>
      <p:sp>
        <p:nvSpPr>
          <p:cNvPr id="4" name="Content Placeholder 3"/>
          <p:cNvSpPr>
            <a:spLocks noGrp="1"/>
          </p:cNvSpPr>
          <p:nvPr>
            <p:ph idx="1"/>
          </p:nvPr>
        </p:nvSpPr>
        <p:spPr/>
        <p:txBody>
          <a:bodyPr>
            <a:normAutofit lnSpcReduction="10000"/>
          </a:bodyPr>
          <a:lstStyle/>
          <a:p>
            <a:pPr>
              <a:buFont typeface="Wingdings" panose="05000000000000000000" pitchFamily="2" charset="2"/>
              <a:buChar char="q"/>
            </a:pPr>
            <a:r>
              <a:rPr lang="en-US" b="1" dirty="0"/>
              <a:t>Student Name</a:t>
            </a:r>
          </a:p>
          <a:p>
            <a:pPr>
              <a:buFont typeface="Wingdings" panose="05000000000000000000" pitchFamily="2" charset="2"/>
              <a:buChar char="q"/>
            </a:pPr>
            <a:r>
              <a:rPr lang="en-US" dirty="0"/>
              <a:t>Student Grade Level</a:t>
            </a:r>
          </a:p>
          <a:p>
            <a:pPr>
              <a:buFont typeface="Wingdings" panose="05000000000000000000" pitchFamily="2" charset="2"/>
              <a:buChar char="q"/>
            </a:pPr>
            <a:r>
              <a:rPr lang="en-US" dirty="0"/>
              <a:t>Referring Teacher</a:t>
            </a:r>
          </a:p>
          <a:p>
            <a:pPr>
              <a:buFont typeface="Wingdings" panose="05000000000000000000" pitchFamily="2" charset="2"/>
              <a:buChar char="q"/>
            </a:pPr>
            <a:r>
              <a:rPr lang="en-US" b="1" dirty="0"/>
              <a:t>Behavior</a:t>
            </a:r>
          </a:p>
          <a:p>
            <a:pPr>
              <a:buFont typeface="Wingdings" panose="05000000000000000000" pitchFamily="2" charset="2"/>
              <a:buChar char="q"/>
            </a:pPr>
            <a:r>
              <a:rPr lang="en-US" b="1" dirty="0"/>
              <a:t>Date and Time</a:t>
            </a:r>
          </a:p>
          <a:p>
            <a:pPr>
              <a:buFont typeface="Wingdings" panose="05000000000000000000" pitchFamily="2" charset="2"/>
              <a:buChar char="q"/>
            </a:pPr>
            <a:r>
              <a:rPr lang="en-US" b="1" dirty="0"/>
              <a:t>Location</a:t>
            </a:r>
          </a:p>
          <a:p>
            <a:pPr>
              <a:buFont typeface="Wingdings" panose="05000000000000000000" pitchFamily="2" charset="2"/>
              <a:buChar char="q"/>
            </a:pPr>
            <a:r>
              <a:rPr lang="en-US" dirty="0"/>
              <a:t>Possible motivation</a:t>
            </a:r>
          </a:p>
          <a:p>
            <a:pPr>
              <a:buFont typeface="Wingdings" panose="05000000000000000000" pitchFamily="2" charset="2"/>
              <a:buChar char="q"/>
            </a:pPr>
            <a:r>
              <a:rPr lang="en-US" dirty="0"/>
              <a:t>Others Involved</a:t>
            </a:r>
          </a:p>
          <a:p>
            <a:pPr>
              <a:buFont typeface="Wingdings" panose="05000000000000000000" pitchFamily="2" charset="2"/>
              <a:buChar char="q"/>
            </a:pPr>
            <a:r>
              <a:rPr lang="en-US" dirty="0"/>
              <a:t>Administrative Consequence</a:t>
            </a:r>
          </a:p>
          <a:p>
            <a:pPr>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9226198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EF2: Educators implement a process for examining and interpreting data.</a:t>
            </a:r>
            <a:br>
              <a:rPr lang="en-US" dirty="0"/>
            </a:br>
            <a:endParaRPr lang="en-US" dirty="0"/>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38F20103-58EE-4993-B5D6-AFB9A4BCE184}"/>
              </a:ext>
            </a:extLst>
          </p:cNvPr>
          <p:cNvSpPr/>
          <p:nvPr/>
        </p:nvSpPr>
        <p:spPr>
          <a:xfrm>
            <a:off x="4918543" y="1792412"/>
            <a:ext cx="1529149" cy="1504338"/>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760898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make good decisions, we must…</a:t>
            </a:r>
          </a:p>
        </p:txBody>
      </p:sp>
      <p:sp>
        <p:nvSpPr>
          <p:cNvPr id="3" name="Content Placeholder 2"/>
          <p:cNvSpPr>
            <a:spLocks noGrp="1"/>
          </p:cNvSpPr>
          <p:nvPr>
            <p:ph idx="1"/>
          </p:nvPr>
        </p:nvSpPr>
        <p:spPr>
          <a:xfrm>
            <a:off x="1485900" y="2315378"/>
            <a:ext cx="7020732" cy="2458749"/>
          </a:xfrm>
        </p:spPr>
        <p:txBody>
          <a:bodyPr>
            <a:noAutofit/>
          </a:bodyPr>
          <a:lstStyle/>
          <a:p>
            <a:r>
              <a:rPr lang="en-US" b="1" i="1" dirty="0"/>
              <a:t>Find</a:t>
            </a:r>
            <a:r>
              <a:rPr lang="en-US" dirty="0"/>
              <a:t> the problem</a:t>
            </a:r>
          </a:p>
          <a:p>
            <a:r>
              <a:rPr lang="en-US" b="1" i="1" dirty="0"/>
              <a:t>Define</a:t>
            </a:r>
            <a:r>
              <a:rPr lang="en-US" dirty="0"/>
              <a:t> the problem</a:t>
            </a:r>
          </a:p>
          <a:p>
            <a:endParaRPr lang="en-US" dirty="0"/>
          </a:p>
        </p:txBody>
      </p:sp>
      <p:sp>
        <p:nvSpPr>
          <p:cNvPr id="4" name="TextBox 3"/>
          <p:cNvSpPr txBox="1"/>
          <p:nvPr/>
        </p:nvSpPr>
        <p:spPr>
          <a:xfrm>
            <a:off x="7092462" y="5005264"/>
            <a:ext cx="1912229" cy="248209"/>
          </a:xfrm>
          <a:prstGeom prst="rect">
            <a:avLst/>
          </a:prstGeom>
          <a:noFill/>
        </p:spPr>
        <p:txBody>
          <a:bodyPr wrap="square" rtlCol="0">
            <a:spAutoFit/>
          </a:bodyPr>
          <a:lstStyle/>
          <a:p>
            <a:r>
              <a:rPr lang="en-US" sz="1013" dirty="0"/>
              <a:t>Adapted from PBIS APPS (2014)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7274" y="2315378"/>
            <a:ext cx="3688124" cy="2458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13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235" y="4295505"/>
            <a:ext cx="2351941" cy="1371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882" y="2116302"/>
            <a:ext cx="2743201" cy="1371600"/>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a:xfrm>
            <a:off x="719780" y="1019681"/>
            <a:ext cx="7886700" cy="994172"/>
          </a:xfrm>
        </p:spPr>
        <p:txBody>
          <a:bodyPr/>
          <a:lstStyle/>
          <a:p>
            <a:r>
              <a:rPr lang="en-US" dirty="0"/>
              <a:t>The Initial Big 5 Data Report</a:t>
            </a:r>
          </a:p>
        </p:txBody>
      </p:sp>
      <p:sp>
        <p:nvSpPr>
          <p:cNvPr id="10" name="TextBox 9"/>
          <p:cNvSpPr txBox="1"/>
          <p:nvPr/>
        </p:nvSpPr>
        <p:spPr>
          <a:xfrm>
            <a:off x="297013" y="3625217"/>
            <a:ext cx="2524982" cy="400110"/>
          </a:xfrm>
          <a:prstGeom prst="rect">
            <a:avLst/>
          </a:prstGeom>
          <a:noFill/>
        </p:spPr>
        <p:txBody>
          <a:bodyPr wrap="square" rtlCol="0">
            <a:spAutoFit/>
          </a:bodyPr>
          <a:lstStyle/>
          <a:p>
            <a:r>
              <a:rPr lang="en-US" sz="2000" dirty="0"/>
              <a:t>Per Day/Per Month</a:t>
            </a:r>
          </a:p>
        </p:txBody>
      </p:sp>
      <p:sp>
        <p:nvSpPr>
          <p:cNvPr id="11" name="TextBox 10"/>
          <p:cNvSpPr txBox="1"/>
          <p:nvPr/>
        </p:nvSpPr>
        <p:spPr>
          <a:xfrm>
            <a:off x="623041" y="5783664"/>
            <a:ext cx="2397781" cy="400110"/>
          </a:xfrm>
          <a:prstGeom prst="rect">
            <a:avLst/>
          </a:prstGeom>
          <a:noFill/>
        </p:spPr>
        <p:txBody>
          <a:bodyPr wrap="square" rtlCol="0">
            <a:spAutoFit/>
          </a:bodyPr>
          <a:lstStyle/>
          <a:p>
            <a:r>
              <a:rPr lang="en-US" sz="2000" dirty="0"/>
              <a:t>Problem Behavior</a:t>
            </a:r>
          </a:p>
        </p:txBody>
      </p:sp>
      <p:sp>
        <p:nvSpPr>
          <p:cNvPr id="12" name="TextBox 11"/>
          <p:cNvSpPr txBox="1"/>
          <p:nvPr/>
        </p:nvSpPr>
        <p:spPr>
          <a:xfrm>
            <a:off x="4078694" y="3586231"/>
            <a:ext cx="1517057" cy="400110"/>
          </a:xfrm>
          <a:prstGeom prst="rect">
            <a:avLst/>
          </a:prstGeom>
          <a:noFill/>
        </p:spPr>
        <p:txBody>
          <a:bodyPr wrap="square" rtlCol="0">
            <a:spAutoFit/>
          </a:bodyPr>
          <a:lstStyle/>
          <a:p>
            <a:r>
              <a:rPr lang="en-US" sz="2000" dirty="0"/>
              <a:t>Location</a:t>
            </a:r>
          </a:p>
        </p:txBody>
      </p:sp>
      <p:sp>
        <p:nvSpPr>
          <p:cNvPr id="13" name="TextBox 12"/>
          <p:cNvSpPr txBox="1"/>
          <p:nvPr/>
        </p:nvSpPr>
        <p:spPr>
          <a:xfrm>
            <a:off x="3744845" y="5838319"/>
            <a:ext cx="2031658" cy="400110"/>
          </a:xfrm>
          <a:prstGeom prst="rect">
            <a:avLst/>
          </a:prstGeom>
          <a:noFill/>
        </p:spPr>
        <p:txBody>
          <a:bodyPr wrap="square" rtlCol="0">
            <a:spAutoFit/>
          </a:bodyPr>
          <a:lstStyle/>
          <a:p>
            <a:r>
              <a:rPr lang="en-US" sz="2000" dirty="0"/>
              <a:t>Time of Day</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8616" y="2116528"/>
            <a:ext cx="2745317" cy="13716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143672" y="3587827"/>
            <a:ext cx="1462808" cy="400110"/>
          </a:xfrm>
          <a:prstGeom prst="rect">
            <a:avLst/>
          </a:prstGeom>
          <a:noFill/>
        </p:spPr>
        <p:txBody>
          <a:bodyPr wrap="square" rtlCol="0">
            <a:spAutoFit/>
          </a:bodyPr>
          <a:lstStyle/>
          <a:p>
            <a:r>
              <a:rPr lang="en-US" sz="2000" dirty="0"/>
              <a:t>Students</a:t>
            </a:r>
          </a:p>
        </p:txBody>
      </p:sp>
      <p:sp>
        <p:nvSpPr>
          <p:cNvPr id="16" name="TextBox 15"/>
          <p:cNvSpPr txBox="1"/>
          <p:nvPr/>
        </p:nvSpPr>
        <p:spPr>
          <a:xfrm>
            <a:off x="6103481" y="4746216"/>
            <a:ext cx="3312901" cy="415498"/>
          </a:xfrm>
          <a:prstGeom prst="rect">
            <a:avLst/>
          </a:prstGeom>
          <a:noFill/>
        </p:spPr>
        <p:txBody>
          <a:bodyPr wrap="square" rtlCol="0">
            <a:spAutoFit/>
          </a:bodyPr>
          <a:lstStyle/>
          <a:p>
            <a:r>
              <a:rPr lang="en-US" sz="2100" dirty="0"/>
              <a:t>Select a red flag as a focus</a:t>
            </a:r>
          </a:p>
        </p:txBody>
      </p:sp>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502" y="4268165"/>
            <a:ext cx="2745316" cy="1371600"/>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1067" y="2118186"/>
            <a:ext cx="2745317" cy="1371600"/>
          </a:xfrm>
          <a:prstGeom prst="rect">
            <a:avLst/>
          </a:prstGeom>
          <a:ln>
            <a:noFill/>
          </a:ln>
          <a:effectLst>
            <a:outerShdw blurRad="292100" dist="139700" dir="2700000" algn="tl" rotWithShape="0">
              <a:srgbClr val="333333">
                <a:alpha val="65000"/>
              </a:srgbClr>
            </a:outerShdw>
          </a:effectLst>
        </p:spPr>
      </p:pic>
      <p:sp>
        <p:nvSpPr>
          <p:cNvPr id="37" name="Wave 36">
            <a:extLst>
              <a:ext uri="{FF2B5EF4-FFF2-40B4-BE49-F238E27FC236}">
                <a16:creationId xmlns:a16="http://schemas.microsoft.com/office/drawing/2014/main" id="{66073F91-CAD2-4FB8-9E39-98E5DD9C540D}"/>
              </a:ext>
            </a:extLst>
          </p:cNvPr>
          <p:cNvSpPr/>
          <p:nvPr/>
        </p:nvSpPr>
        <p:spPr>
          <a:xfrm rot="867602">
            <a:off x="5740672" y="1895503"/>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38" name="Straight Connector 37">
            <a:extLst>
              <a:ext uri="{FF2B5EF4-FFF2-40B4-BE49-F238E27FC236}">
                <a16:creationId xmlns:a16="http://schemas.microsoft.com/office/drawing/2014/main" id="{9F7AC1EF-E190-42C8-B839-A4A439518B66}"/>
              </a:ext>
            </a:extLst>
          </p:cNvPr>
          <p:cNvCxnSpPr>
            <a:cxnSpLocks/>
          </p:cNvCxnSpPr>
          <p:nvPr/>
        </p:nvCxnSpPr>
        <p:spPr>
          <a:xfrm flipV="1">
            <a:off x="5633551" y="1879870"/>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Wave 38">
            <a:extLst>
              <a:ext uri="{FF2B5EF4-FFF2-40B4-BE49-F238E27FC236}">
                <a16:creationId xmlns:a16="http://schemas.microsoft.com/office/drawing/2014/main" id="{2D51F2EF-000F-4B39-A21E-764C1682E8F0}"/>
              </a:ext>
            </a:extLst>
          </p:cNvPr>
          <p:cNvSpPr/>
          <p:nvPr/>
        </p:nvSpPr>
        <p:spPr>
          <a:xfrm rot="867602">
            <a:off x="1450213" y="1917091"/>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0" name="Straight Connector 39">
            <a:extLst>
              <a:ext uri="{FF2B5EF4-FFF2-40B4-BE49-F238E27FC236}">
                <a16:creationId xmlns:a16="http://schemas.microsoft.com/office/drawing/2014/main" id="{4B676612-46A5-4D99-9093-462B1DBA40B3}"/>
              </a:ext>
            </a:extLst>
          </p:cNvPr>
          <p:cNvCxnSpPr>
            <a:cxnSpLocks/>
          </p:cNvCxnSpPr>
          <p:nvPr/>
        </p:nvCxnSpPr>
        <p:spPr>
          <a:xfrm flipV="1">
            <a:off x="1343092" y="1901458"/>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Wave 40">
            <a:extLst>
              <a:ext uri="{FF2B5EF4-FFF2-40B4-BE49-F238E27FC236}">
                <a16:creationId xmlns:a16="http://schemas.microsoft.com/office/drawing/2014/main" id="{5D048740-B6D0-4316-AA55-5B0C0F27D6A0}"/>
              </a:ext>
            </a:extLst>
          </p:cNvPr>
          <p:cNvSpPr/>
          <p:nvPr/>
        </p:nvSpPr>
        <p:spPr>
          <a:xfrm rot="867602">
            <a:off x="2820351" y="3939282"/>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2" name="Straight Connector 41">
            <a:extLst>
              <a:ext uri="{FF2B5EF4-FFF2-40B4-BE49-F238E27FC236}">
                <a16:creationId xmlns:a16="http://schemas.microsoft.com/office/drawing/2014/main" id="{82D9245A-7937-498C-9433-EBA99B9B5879}"/>
              </a:ext>
            </a:extLst>
          </p:cNvPr>
          <p:cNvCxnSpPr>
            <a:cxnSpLocks/>
          </p:cNvCxnSpPr>
          <p:nvPr/>
        </p:nvCxnSpPr>
        <p:spPr>
          <a:xfrm flipV="1">
            <a:off x="2713231" y="3923649"/>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Wave 42">
            <a:extLst>
              <a:ext uri="{FF2B5EF4-FFF2-40B4-BE49-F238E27FC236}">
                <a16:creationId xmlns:a16="http://schemas.microsoft.com/office/drawing/2014/main" id="{2793DC7F-9E69-4676-A376-88CE4F6FA969}"/>
              </a:ext>
            </a:extLst>
          </p:cNvPr>
          <p:cNvSpPr/>
          <p:nvPr/>
        </p:nvSpPr>
        <p:spPr>
          <a:xfrm rot="867602">
            <a:off x="2602763" y="3935688"/>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4" name="Straight Connector 43">
            <a:extLst>
              <a:ext uri="{FF2B5EF4-FFF2-40B4-BE49-F238E27FC236}">
                <a16:creationId xmlns:a16="http://schemas.microsoft.com/office/drawing/2014/main" id="{5ACF8D38-44EE-4D7A-A6C5-1801EC843948}"/>
              </a:ext>
            </a:extLst>
          </p:cNvPr>
          <p:cNvCxnSpPr>
            <a:cxnSpLocks/>
          </p:cNvCxnSpPr>
          <p:nvPr/>
        </p:nvCxnSpPr>
        <p:spPr>
          <a:xfrm flipV="1">
            <a:off x="2495642" y="3920056"/>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Wave 44">
            <a:extLst>
              <a:ext uri="{FF2B5EF4-FFF2-40B4-BE49-F238E27FC236}">
                <a16:creationId xmlns:a16="http://schemas.microsoft.com/office/drawing/2014/main" id="{66363A33-D8F5-4662-A7B7-9E92BC4F999F}"/>
              </a:ext>
            </a:extLst>
          </p:cNvPr>
          <p:cNvSpPr/>
          <p:nvPr/>
        </p:nvSpPr>
        <p:spPr>
          <a:xfrm rot="867602">
            <a:off x="4848947" y="4121253"/>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6" name="Straight Connector 45">
            <a:extLst>
              <a:ext uri="{FF2B5EF4-FFF2-40B4-BE49-F238E27FC236}">
                <a16:creationId xmlns:a16="http://schemas.microsoft.com/office/drawing/2014/main" id="{F564392C-61E9-4905-A8E2-CF87DFB5143A}"/>
              </a:ext>
            </a:extLst>
          </p:cNvPr>
          <p:cNvCxnSpPr>
            <a:cxnSpLocks/>
          </p:cNvCxnSpPr>
          <p:nvPr/>
        </p:nvCxnSpPr>
        <p:spPr>
          <a:xfrm flipV="1">
            <a:off x="4741826" y="4105620"/>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Wave 46">
            <a:extLst>
              <a:ext uri="{FF2B5EF4-FFF2-40B4-BE49-F238E27FC236}">
                <a16:creationId xmlns:a16="http://schemas.microsoft.com/office/drawing/2014/main" id="{00C8179F-B63D-4C82-ADDA-E30E8A09C49E}"/>
              </a:ext>
            </a:extLst>
          </p:cNvPr>
          <p:cNvSpPr/>
          <p:nvPr/>
        </p:nvSpPr>
        <p:spPr>
          <a:xfrm rot="867602">
            <a:off x="8985612" y="1780004"/>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8" name="Straight Connector 47">
            <a:extLst>
              <a:ext uri="{FF2B5EF4-FFF2-40B4-BE49-F238E27FC236}">
                <a16:creationId xmlns:a16="http://schemas.microsoft.com/office/drawing/2014/main" id="{250EE130-E346-4944-9107-9627C7672B3A}"/>
              </a:ext>
            </a:extLst>
          </p:cNvPr>
          <p:cNvCxnSpPr>
            <a:cxnSpLocks/>
          </p:cNvCxnSpPr>
          <p:nvPr/>
        </p:nvCxnSpPr>
        <p:spPr>
          <a:xfrm flipV="1">
            <a:off x="8878492" y="1764372"/>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Wave 48">
            <a:extLst>
              <a:ext uri="{FF2B5EF4-FFF2-40B4-BE49-F238E27FC236}">
                <a16:creationId xmlns:a16="http://schemas.microsoft.com/office/drawing/2014/main" id="{DE857635-2396-4836-B822-EF9A76EED821}"/>
              </a:ext>
            </a:extLst>
          </p:cNvPr>
          <p:cNvSpPr/>
          <p:nvPr/>
        </p:nvSpPr>
        <p:spPr>
          <a:xfrm rot="867602">
            <a:off x="1238899" y="1936301"/>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50" name="Straight Connector 49">
            <a:extLst>
              <a:ext uri="{FF2B5EF4-FFF2-40B4-BE49-F238E27FC236}">
                <a16:creationId xmlns:a16="http://schemas.microsoft.com/office/drawing/2014/main" id="{C6F38F4C-F66F-43FC-BE4E-99DC4ABF03C4}"/>
              </a:ext>
            </a:extLst>
          </p:cNvPr>
          <p:cNvCxnSpPr>
            <a:cxnSpLocks/>
          </p:cNvCxnSpPr>
          <p:nvPr/>
        </p:nvCxnSpPr>
        <p:spPr>
          <a:xfrm flipV="1">
            <a:off x="1131778" y="1920668"/>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7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45" grpId="0" animBg="1"/>
      <p:bldP spid="47" grpId="0" animBg="1"/>
      <p:bldP spid="4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Problem Statements</a:t>
            </a:r>
          </a:p>
        </p:txBody>
      </p:sp>
      <p:sp>
        <p:nvSpPr>
          <p:cNvPr id="3" name="Content Placeholder 2"/>
          <p:cNvSpPr>
            <a:spLocks noGrp="1"/>
          </p:cNvSpPr>
          <p:nvPr>
            <p:ph idx="1"/>
          </p:nvPr>
        </p:nvSpPr>
        <p:spPr/>
        <p:txBody>
          <a:bodyPr>
            <a:normAutofit/>
          </a:bodyPr>
          <a:lstStyle/>
          <a:p>
            <a:r>
              <a:rPr lang="en-US" dirty="0"/>
              <a:t>Per Day Per Month: 1.5 ODRs in January</a:t>
            </a:r>
          </a:p>
          <a:p>
            <a:r>
              <a:rPr lang="en-US" dirty="0"/>
              <a:t>Behavior(s): Physical Aggression and Disruption (14 each)</a:t>
            </a:r>
          </a:p>
          <a:p>
            <a:r>
              <a:rPr lang="en-US" dirty="0"/>
              <a:t>Location: Classroom (16)</a:t>
            </a:r>
          </a:p>
          <a:p>
            <a:r>
              <a:rPr lang="en-US" dirty="0"/>
              <a:t>Our most frequent time of day was 12:45 PM (6)</a:t>
            </a:r>
          </a:p>
          <a:p>
            <a:r>
              <a:rPr lang="en-US" dirty="0"/>
              <a:t>Students: 42 ODRs evenly distributed among 31 students</a:t>
            </a:r>
          </a:p>
          <a:p>
            <a:r>
              <a:rPr lang="en-US" dirty="0"/>
              <a:t>Students: 6</a:t>
            </a:r>
            <a:r>
              <a:rPr lang="en-US" baseline="30000" dirty="0"/>
              <a:t>th</a:t>
            </a:r>
            <a:r>
              <a:rPr lang="en-US" dirty="0"/>
              <a:t> Grade (16)</a:t>
            </a:r>
          </a:p>
        </p:txBody>
      </p:sp>
    </p:spTree>
    <p:extLst>
      <p:ext uri="{BB962C8B-B14F-4D97-AF65-F5344CB8AC3E}">
        <p14:creationId xmlns:p14="http://schemas.microsoft.com/office/powerpoint/2010/main" val="2232278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726E7D-B0AD-4B06-A061-ED339F790E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4866" y="3586589"/>
            <a:ext cx="3309134" cy="2701171"/>
          </a:xfrm>
          <a:prstGeom prst="rect">
            <a:avLst/>
          </a:prstGeom>
        </p:spPr>
      </p:pic>
      <p:sp>
        <p:nvSpPr>
          <p:cNvPr id="3" name="Title 2"/>
          <p:cNvSpPr>
            <a:spLocks noGrp="1"/>
          </p:cNvSpPr>
          <p:nvPr>
            <p:ph type="title"/>
          </p:nvPr>
        </p:nvSpPr>
        <p:spPr/>
        <p:txBody>
          <a:bodyPr>
            <a:normAutofit/>
          </a:bodyPr>
          <a:lstStyle/>
          <a:p>
            <a:r>
              <a:rPr lang="en-US" sz="4000" dirty="0"/>
              <a:t>Selecting a Problem on which to Focus</a:t>
            </a:r>
          </a:p>
        </p:txBody>
      </p:sp>
      <p:sp>
        <p:nvSpPr>
          <p:cNvPr id="4" name="Content Placeholder 3"/>
          <p:cNvSpPr>
            <a:spLocks noGrp="1"/>
          </p:cNvSpPr>
          <p:nvPr>
            <p:ph idx="1"/>
          </p:nvPr>
        </p:nvSpPr>
        <p:spPr>
          <a:xfrm>
            <a:off x="400436" y="2527102"/>
            <a:ext cx="5915025" cy="3873697"/>
          </a:xfrm>
        </p:spPr>
        <p:txBody>
          <a:bodyPr>
            <a:normAutofit lnSpcReduction="10000"/>
          </a:bodyPr>
          <a:lstStyle/>
          <a:p>
            <a:r>
              <a:rPr lang="en-US" dirty="0"/>
              <a:t>Consider the number of ODRs potentially impacted.</a:t>
            </a:r>
          </a:p>
          <a:p>
            <a:r>
              <a:rPr lang="en-US" dirty="0"/>
              <a:t>Select a </a:t>
            </a:r>
            <a:r>
              <a:rPr lang="en-US" b="1" i="1" u="sng" dirty="0"/>
              <a:t>Focus</a:t>
            </a:r>
            <a:r>
              <a:rPr lang="en-US" dirty="0"/>
              <a:t> problem that will give you the biggest change for the least amount of effort.</a:t>
            </a:r>
          </a:p>
          <a:p>
            <a:r>
              <a:rPr lang="en-US" dirty="0"/>
              <a:t>Focus area should involve 10 or more students.</a:t>
            </a:r>
          </a:p>
          <a:p>
            <a:pPr lvl="1"/>
            <a:r>
              <a:rPr lang="en-US" dirty="0"/>
              <a:t>10+ = Systems Issue </a:t>
            </a:r>
          </a:p>
          <a:p>
            <a:r>
              <a:rPr lang="en-US" dirty="0"/>
              <a:t>Consider student safety.</a:t>
            </a:r>
          </a:p>
        </p:txBody>
      </p:sp>
      <p:sp>
        <p:nvSpPr>
          <p:cNvPr id="5" name="TextBox 4"/>
          <p:cNvSpPr txBox="1"/>
          <p:nvPr/>
        </p:nvSpPr>
        <p:spPr>
          <a:xfrm>
            <a:off x="3357948" y="4110550"/>
            <a:ext cx="1780927" cy="300082"/>
          </a:xfrm>
          <a:prstGeom prst="rect">
            <a:avLst/>
          </a:prstGeom>
          <a:noFill/>
        </p:spPr>
        <p:txBody>
          <a:bodyPr wrap="square" rtlCol="0">
            <a:spAutoFit/>
          </a:bodyPr>
          <a:lstStyle/>
          <a:p>
            <a:r>
              <a:rPr lang="en-US" sz="1350" dirty="0"/>
              <a:t>Rob Horner, 2011</a:t>
            </a:r>
          </a:p>
        </p:txBody>
      </p:sp>
      <p:sp>
        <p:nvSpPr>
          <p:cNvPr id="6" name="TextBox 5"/>
          <p:cNvSpPr txBox="1"/>
          <p:nvPr/>
        </p:nvSpPr>
        <p:spPr>
          <a:xfrm>
            <a:off x="400436" y="2760844"/>
            <a:ext cx="4629150" cy="300082"/>
          </a:xfrm>
          <a:prstGeom prst="rect">
            <a:avLst/>
          </a:prstGeom>
          <a:noFill/>
        </p:spPr>
        <p:txBody>
          <a:bodyPr wrap="square" rtlCol="0">
            <a:spAutoFit/>
          </a:bodyPr>
          <a:lstStyle/>
          <a:p>
            <a:endParaRPr lang="en-US" sz="1350" dirty="0"/>
          </a:p>
        </p:txBody>
      </p:sp>
      <p:sp>
        <p:nvSpPr>
          <p:cNvPr id="2" name="TextBox 1"/>
          <p:cNvSpPr txBox="1"/>
          <p:nvPr/>
        </p:nvSpPr>
        <p:spPr>
          <a:xfrm>
            <a:off x="3692853" y="5263602"/>
            <a:ext cx="3588036" cy="300082"/>
          </a:xfrm>
          <a:prstGeom prst="rect">
            <a:avLst/>
          </a:prstGeom>
          <a:noFill/>
        </p:spPr>
        <p:txBody>
          <a:bodyPr wrap="square" rtlCol="0">
            <a:spAutoFit/>
          </a:bodyPr>
          <a:lstStyle/>
          <a:p>
            <a:r>
              <a:rPr lang="en-US" sz="1350" dirty="0"/>
              <a:t>Personal Communication with Rob Horner, 2016</a:t>
            </a:r>
          </a:p>
        </p:txBody>
      </p:sp>
    </p:spTree>
    <p:extLst>
      <p:ext uri="{BB962C8B-B14F-4D97-AF65-F5344CB8AC3E}">
        <p14:creationId xmlns:p14="http://schemas.microsoft.com/office/powerpoint/2010/main" val="165806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make good decisions, we must…</a:t>
            </a:r>
          </a:p>
        </p:txBody>
      </p:sp>
      <p:sp>
        <p:nvSpPr>
          <p:cNvPr id="3" name="Content Placeholder 2"/>
          <p:cNvSpPr>
            <a:spLocks noGrp="1"/>
          </p:cNvSpPr>
          <p:nvPr>
            <p:ph idx="1"/>
          </p:nvPr>
        </p:nvSpPr>
        <p:spPr>
          <a:xfrm>
            <a:off x="1485900" y="2315378"/>
            <a:ext cx="7020732" cy="2458749"/>
          </a:xfrm>
        </p:spPr>
        <p:txBody>
          <a:bodyPr>
            <a:noAutofit/>
          </a:bodyPr>
          <a:lstStyle/>
          <a:p>
            <a:r>
              <a:rPr lang="en-US" b="1" i="1" dirty="0"/>
              <a:t>Find</a:t>
            </a:r>
            <a:r>
              <a:rPr lang="en-US" dirty="0"/>
              <a:t> the problem</a:t>
            </a:r>
          </a:p>
          <a:p>
            <a:r>
              <a:rPr lang="en-US" b="1" i="1" dirty="0"/>
              <a:t>Define</a:t>
            </a:r>
            <a:r>
              <a:rPr lang="en-US" dirty="0"/>
              <a:t> the problem</a:t>
            </a:r>
          </a:p>
          <a:p>
            <a:endParaRPr lang="en-US" dirty="0"/>
          </a:p>
        </p:txBody>
      </p:sp>
      <p:sp>
        <p:nvSpPr>
          <p:cNvPr id="4" name="TextBox 3"/>
          <p:cNvSpPr txBox="1"/>
          <p:nvPr/>
        </p:nvSpPr>
        <p:spPr>
          <a:xfrm>
            <a:off x="7019676" y="5596940"/>
            <a:ext cx="1785722" cy="404085"/>
          </a:xfrm>
          <a:prstGeom prst="rect">
            <a:avLst/>
          </a:prstGeom>
          <a:noFill/>
        </p:spPr>
        <p:txBody>
          <a:bodyPr wrap="square" rtlCol="0">
            <a:spAutoFit/>
          </a:bodyPr>
          <a:lstStyle/>
          <a:p>
            <a:r>
              <a:rPr lang="en-US" sz="1013" dirty="0"/>
              <a:t>Adapted from PBIS APPS (2016)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2323" y="2513502"/>
            <a:ext cx="4034705" cy="2689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2763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03D4-FEA4-41F1-9A38-AB8532E5BF0F}"/>
              </a:ext>
            </a:extLst>
          </p:cNvPr>
          <p:cNvSpPr>
            <a:spLocks noGrp="1"/>
          </p:cNvSpPr>
          <p:nvPr>
            <p:ph type="title"/>
          </p:nvPr>
        </p:nvSpPr>
        <p:spPr/>
        <p:txBody>
          <a:bodyPr/>
          <a:lstStyle/>
          <a:p>
            <a:r>
              <a:rPr lang="en-US" dirty="0"/>
              <a:t>Sort/Filter</a:t>
            </a:r>
          </a:p>
        </p:txBody>
      </p:sp>
      <p:sp>
        <p:nvSpPr>
          <p:cNvPr id="3" name="Content Placeholder 2">
            <a:extLst>
              <a:ext uri="{FF2B5EF4-FFF2-40B4-BE49-F238E27FC236}">
                <a16:creationId xmlns:a16="http://schemas.microsoft.com/office/drawing/2014/main" id="{E479D235-AAAF-43D1-8B1B-EF97977B7F32}"/>
              </a:ext>
            </a:extLst>
          </p:cNvPr>
          <p:cNvSpPr>
            <a:spLocks noGrp="1"/>
          </p:cNvSpPr>
          <p:nvPr>
            <p:ph idx="1"/>
          </p:nvPr>
        </p:nvSpPr>
        <p:spPr>
          <a:xfrm>
            <a:off x="628650" y="1825625"/>
            <a:ext cx="8844534" cy="4351338"/>
          </a:xfrm>
        </p:spPr>
        <p:txBody>
          <a:bodyPr/>
          <a:lstStyle/>
          <a:p>
            <a:r>
              <a:rPr lang="en-US" sz="3200" dirty="0"/>
              <a:t>Isolate data related to your inquiry (the problem)</a:t>
            </a:r>
          </a:p>
          <a:p>
            <a:pPr lvl="1"/>
            <a:r>
              <a:rPr lang="en-US" sz="2800" dirty="0"/>
              <a:t>Sort</a:t>
            </a:r>
          </a:p>
          <a:p>
            <a:pPr lvl="2"/>
            <a:r>
              <a:rPr lang="en-US" sz="2400" dirty="0"/>
              <a:t>Separate relevant from irrelevant</a:t>
            </a:r>
          </a:p>
          <a:p>
            <a:pPr lvl="1"/>
            <a:r>
              <a:rPr lang="en-US" sz="2800" dirty="0"/>
              <a:t>Filter</a:t>
            </a:r>
          </a:p>
          <a:p>
            <a:pPr lvl="2"/>
            <a:r>
              <a:rPr lang="en-US" sz="2400" dirty="0"/>
              <a:t>Remove irrelevant</a:t>
            </a:r>
          </a:p>
        </p:txBody>
      </p:sp>
      <p:pic>
        <p:nvPicPr>
          <p:cNvPr id="4" name="Picture 3">
            <a:extLst>
              <a:ext uri="{FF2B5EF4-FFF2-40B4-BE49-F238E27FC236}">
                <a16:creationId xmlns:a16="http://schemas.microsoft.com/office/drawing/2014/main" id="{50695681-4674-4A48-9E53-13EBC48577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4170" y="2987541"/>
            <a:ext cx="3017782" cy="3013209"/>
          </a:xfrm>
          <a:prstGeom prst="rect">
            <a:avLst/>
          </a:prstGeom>
        </p:spPr>
      </p:pic>
    </p:spTree>
    <p:extLst>
      <p:ext uri="{BB962C8B-B14F-4D97-AF65-F5344CB8AC3E}">
        <p14:creationId xmlns:p14="http://schemas.microsoft.com/office/powerpoint/2010/main" val="23240201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87" y="2706028"/>
            <a:ext cx="8845826" cy="2855188"/>
          </a:xfrm>
          <a:prstGeom prst="rect">
            <a:avLst/>
          </a:prstGeom>
        </p:spPr>
      </p:pic>
      <p:sp>
        <p:nvSpPr>
          <p:cNvPr id="4" name="Title 1"/>
          <p:cNvSpPr>
            <a:spLocks noGrp="1"/>
          </p:cNvSpPr>
          <p:nvPr>
            <p:ph type="title"/>
          </p:nvPr>
        </p:nvSpPr>
        <p:spPr>
          <a:xfrm>
            <a:off x="1485900" y="1063229"/>
            <a:ext cx="6172200" cy="857250"/>
          </a:xfrm>
        </p:spPr>
        <p:txBody>
          <a:bodyPr>
            <a:normAutofit/>
          </a:bodyPr>
          <a:lstStyle/>
          <a:p>
            <a:r>
              <a:rPr lang="en-US" dirty="0"/>
              <a:t>Disaggregate</a:t>
            </a:r>
          </a:p>
        </p:txBody>
      </p:sp>
    </p:spTree>
    <p:extLst>
      <p:ext uri="{BB962C8B-B14F-4D97-AF65-F5344CB8AC3E}">
        <p14:creationId xmlns:p14="http://schemas.microsoft.com/office/powerpoint/2010/main" val="6058840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4235" y="4295505"/>
            <a:ext cx="2351941" cy="1371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882" y="2116302"/>
            <a:ext cx="2743201" cy="1371600"/>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a:xfrm>
            <a:off x="719780" y="1019681"/>
            <a:ext cx="7886700" cy="994172"/>
          </a:xfrm>
        </p:spPr>
        <p:txBody>
          <a:bodyPr/>
          <a:lstStyle/>
          <a:p>
            <a:r>
              <a:rPr lang="en-US" dirty="0"/>
              <a:t>The Initial Big 5 Data Report</a:t>
            </a:r>
          </a:p>
        </p:txBody>
      </p:sp>
      <p:sp>
        <p:nvSpPr>
          <p:cNvPr id="10" name="TextBox 9"/>
          <p:cNvSpPr txBox="1"/>
          <p:nvPr/>
        </p:nvSpPr>
        <p:spPr>
          <a:xfrm>
            <a:off x="297013" y="3625217"/>
            <a:ext cx="2524982" cy="400110"/>
          </a:xfrm>
          <a:prstGeom prst="rect">
            <a:avLst/>
          </a:prstGeom>
          <a:noFill/>
        </p:spPr>
        <p:txBody>
          <a:bodyPr wrap="square" rtlCol="0">
            <a:spAutoFit/>
          </a:bodyPr>
          <a:lstStyle/>
          <a:p>
            <a:r>
              <a:rPr lang="en-US" sz="2000" dirty="0"/>
              <a:t>Per Day/Per Month</a:t>
            </a:r>
          </a:p>
        </p:txBody>
      </p:sp>
      <p:sp>
        <p:nvSpPr>
          <p:cNvPr id="11" name="TextBox 10"/>
          <p:cNvSpPr txBox="1"/>
          <p:nvPr/>
        </p:nvSpPr>
        <p:spPr>
          <a:xfrm>
            <a:off x="623041" y="5783664"/>
            <a:ext cx="2397781" cy="400110"/>
          </a:xfrm>
          <a:prstGeom prst="rect">
            <a:avLst/>
          </a:prstGeom>
          <a:noFill/>
        </p:spPr>
        <p:txBody>
          <a:bodyPr wrap="square" rtlCol="0">
            <a:spAutoFit/>
          </a:bodyPr>
          <a:lstStyle/>
          <a:p>
            <a:r>
              <a:rPr lang="en-US" sz="2000" dirty="0"/>
              <a:t>Problem Behavior</a:t>
            </a:r>
          </a:p>
        </p:txBody>
      </p:sp>
      <p:sp>
        <p:nvSpPr>
          <p:cNvPr id="12" name="TextBox 11"/>
          <p:cNvSpPr txBox="1"/>
          <p:nvPr/>
        </p:nvSpPr>
        <p:spPr>
          <a:xfrm>
            <a:off x="4078694" y="3586231"/>
            <a:ext cx="1517057" cy="400110"/>
          </a:xfrm>
          <a:prstGeom prst="rect">
            <a:avLst/>
          </a:prstGeom>
          <a:noFill/>
        </p:spPr>
        <p:txBody>
          <a:bodyPr wrap="square" rtlCol="0">
            <a:spAutoFit/>
          </a:bodyPr>
          <a:lstStyle/>
          <a:p>
            <a:r>
              <a:rPr lang="en-US" sz="2000" dirty="0"/>
              <a:t>Location</a:t>
            </a:r>
          </a:p>
        </p:txBody>
      </p:sp>
      <p:sp>
        <p:nvSpPr>
          <p:cNvPr id="13" name="TextBox 12"/>
          <p:cNvSpPr txBox="1"/>
          <p:nvPr/>
        </p:nvSpPr>
        <p:spPr>
          <a:xfrm>
            <a:off x="3744845" y="5838319"/>
            <a:ext cx="2031658" cy="400110"/>
          </a:xfrm>
          <a:prstGeom prst="rect">
            <a:avLst/>
          </a:prstGeom>
          <a:noFill/>
        </p:spPr>
        <p:txBody>
          <a:bodyPr wrap="square" rtlCol="0">
            <a:spAutoFit/>
          </a:bodyPr>
          <a:lstStyle/>
          <a:p>
            <a:r>
              <a:rPr lang="en-US" sz="2000" dirty="0"/>
              <a:t>Time of Day</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8616" y="2116528"/>
            <a:ext cx="2745317" cy="13716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143672" y="3587827"/>
            <a:ext cx="1462808" cy="400110"/>
          </a:xfrm>
          <a:prstGeom prst="rect">
            <a:avLst/>
          </a:prstGeom>
          <a:noFill/>
        </p:spPr>
        <p:txBody>
          <a:bodyPr wrap="square" rtlCol="0">
            <a:spAutoFit/>
          </a:bodyPr>
          <a:lstStyle/>
          <a:p>
            <a:r>
              <a:rPr lang="en-US" sz="2000" dirty="0"/>
              <a:t>Students</a:t>
            </a:r>
          </a:p>
        </p:txBody>
      </p:sp>
      <p:sp>
        <p:nvSpPr>
          <p:cNvPr id="16" name="TextBox 15"/>
          <p:cNvSpPr txBox="1"/>
          <p:nvPr/>
        </p:nvSpPr>
        <p:spPr>
          <a:xfrm>
            <a:off x="6103481" y="4746216"/>
            <a:ext cx="3312901" cy="415498"/>
          </a:xfrm>
          <a:prstGeom prst="rect">
            <a:avLst/>
          </a:prstGeom>
          <a:noFill/>
        </p:spPr>
        <p:txBody>
          <a:bodyPr wrap="square" rtlCol="0">
            <a:spAutoFit/>
          </a:bodyPr>
          <a:lstStyle/>
          <a:p>
            <a:r>
              <a:rPr lang="en-US" sz="2100" dirty="0"/>
              <a:t>Select a red flag as a focus</a:t>
            </a:r>
          </a:p>
        </p:txBody>
      </p:sp>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502" y="4268165"/>
            <a:ext cx="2745316" cy="1371600"/>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1067" y="2118186"/>
            <a:ext cx="2745317" cy="1371600"/>
          </a:xfrm>
          <a:prstGeom prst="rect">
            <a:avLst/>
          </a:prstGeom>
          <a:ln>
            <a:noFill/>
          </a:ln>
          <a:effectLst>
            <a:outerShdw blurRad="292100" dist="139700" dir="2700000" algn="tl" rotWithShape="0">
              <a:srgbClr val="333333">
                <a:alpha val="65000"/>
              </a:srgbClr>
            </a:outerShdw>
          </a:effectLst>
        </p:spPr>
      </p:pic>
      <p:sp>
        <p:nvSpPr>
          <p:cNvPr id="37" name="Wave 36">
            <a:extLst>
              <a:ext uri="{FF2B5EF4-FFF2-40B4-BE49-F238E27FC236}">
                <a16:creationId xmlns:a16="http://schemas.microsoft.com/office/drawing/2014/main" id="{66073F91-CAD2-4FB8-9E39-98E5DD9C540D}"/>
              </a:ext>
            </a:extLst>
          </p:cNvPr>
          <p:cNvSpPr/>
          <p:nvPr/>
        </p:nvSpPr>
        <p:spPr>
          <a:xfrm rot="867602">
            <a:off x="5740672" y="1895503"/>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38" name="Straight Connector 37">
            <a:extLst>
              <a:ext uri="{FF2B5EF4-FFF2-40B4-BE49-F238E27FC236}">
                <a16:creationId xmlns:a16="http://schemas.microsoft.com/office/drawing/2014/main" id="{9F7AC1EF-E190-42C8-B839-A4A439518B66}"/>
              </a:ext>
            </a:extLst>
          </p:cNvPr>
          <p:cNvCxnSpPr>
            <a:cxnSpLocks/>
          </p:cNvCxnSpPr>
          <p:nvPr/>
        </p:nvCxnSpPr>
        <p:spPr>
          <a:xfrm flipV="1">
            <a:off x="5633551" y="1879870"/>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Wave 38">
            <a:extLst>
              <a:ext uri="{FF2B5EF4-FFF2-40B4-BE49-F238E27FC236}">
                <a16:creationId xmlns:a16="http://schemas.microsoft.com/office/drawing/2014/main" id="{2D51F2EF-000F-4B39-A21E-764C1682E8F0}"/>
              </a:ext>
            </a:extLst>
          </p:cNvPr>
          <p:cNvSpPr/>
          <p:nvPr/>
        </p:nvSpPr>
        <p:spPr>
          <a:xfrm rot="867602">
            <a:off x="1450213" y="1917091"/>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0" name="Straight Connector 39">
            <a:extLst>
              <a:ext uri="{FF2B5EF4-FFF2-40B4-BE49-F238E27FC236}">
                <a16:creationId xmlns:a16="http://schemas.microsoft.com/office/drawing/2014/main" id="{4B676612-46A5-4D99-9093-462B1DBA40B3}"/>
              </a:ext>
            </a:extLst>
          </p:cNvPr>
          <p:cNvCxnSpPr>
            <a:cxnSpLocks/>
          </p:cNvCxnSpPr>
          <p:nvPr/>
        </p:nvCxnSpPr>
        <p:spPr>
          <a:xfrm flipV="1">
            <a:off x="1343092" y="1901458"/>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Wave 40">
            <a:extLst>
              <a:ext uri="{FF2B5EF4-FFF2-40B4-BE49-F238E27FC236}">
                <a16:creationId xmlns:a16="http://schemas.microsoft.com/office/drawing/2014/main" id="{5D048740-B6D0-4316-AA55-5B0C0F27D6A0}"/>
              </a:ext>
            </a:extLst>
          </p:cNvPr>
          <p:cNvSpPr/>
          <p:nvPr/>
        </p:nvSpPr>
        <p:spPr>
          <a:xfrm rot="867602">
            <a:off x="2820351" y="3939282"/>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2" name="Straight Connector 41">
            <a:extLst>
              <a:ext uri="{FF2B5EF4-FFF2-40B4-BE49-F238E27FC236}">
                <a16:creationId xmlns:a16="http://schemas.microsoft.com/office/drawing/2014/main" id="{82D9245A-7937-498C-9433-EBA99B9B5879}"/>
              </a:ext>
            </a:extLst>
          </p:cNvPr>
          <p:cNvCxnSpPr>
            <a:cxnSpLocks/>
          </p:cNvCxnSpPr>
          <p:nvPr/>
        </p:nvCxnSpPr>
        <p:spPr>
          <a:xfrm flipV="1">
            <a:off x="2713231" y="3923649"/>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Wave 42">
            <a:extLst>
              <a:ext uri="{FF2B5EF4-FFF2-40B4-BE49-F238E27FC236}">
                <a16:creationId xmlns:a16="http://schemas.microsoft.com/office/drawing/2014/main" id="{2793DC7F-9E69-4676-A376-88CE4F6FA969}"/>
              </a:ext>
            </a:extLst>
          </p:cNvPr>
          <p:cNvSpPr/>
          <p:nvPr/>
        </p:nvSpPr>
        <p:spPr>
          <a:xfrm rot="867602">
            <a:off x="2602763" y="3935688"/>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4" name="Straight Connector 43">
            <a:extLst>
              <a:ext uri="{FF2B5EF4-FFF2-40B4-BE49-F238E27FC236}">
                <a16:creationId xmlns:a16="http://schemas.microsoft.com/office/drawing/2014/main" id="{5ACF8D38-44EE-4D7A-A6C5-1801EC843948}"/>
              </a:ext>
            </a:extLst>
          </p:cNvPr>
          <p:cNvCxnSpPr>
            <a:cxnSpLocks/>
          </p:cNvCxnSpPr>
          <p:nvPr/>
        </p:nvCxnSpPr>
        <p:spPr>
          <a:xfrm flipV="1">
            <a:off x="2495642" y="3920056"/>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Wave 44">
            <a:extLst>
              <a:ext uri="{FF2B5EF4-FFF2-40B4-BE49-F238E27FC236}">
                <a16:creationId xmlns:a16="http://schemas.microsoft.com/office/drawing/2014/main" id="{66363A33-D8F5-4662-A7B7-9E92BC4F999F}"/>
              </a:ext>
            </a:extLst>
          </p:cNvPr>
          <p:cNvSpPr/>
          <p:nvPr/>
        </p:nvSpPr>
        <p:spPr>
          <a:xfrm rot="867602">
            <a:off x="4848947" y="4121253"/>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6" name="Straight Connector 45">
            <a:extLst>
              <a:ext uri="{FF2B5EF4-FFF2-40B4-BE49-F238E27FC236}">
                <a16:creationId xmlns:a16="http://schemas.microsoft.com/office/drawing/2014/main" id="{F564392C-61E9-4905-A8E2-CF87DFB5143A}"/>
              </a:ext>
            </a:extLst>
          </p:cNvPr>
          <p:cNvCxnSpPr>
            <a:cxnSpLocks/>
          </p:cNvCxnSpPr>
          <p:nvPr/>
        </p:nvCxnSpPr>
        <p:spPr>
          <a:xfrm flipV="1">
            <a:off x="4741826" y="4105620"/>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Wave 46">
            <a:extLst>
              <a:ext uri="{FF2B5EF4-FFF2-40B4-BE49-F238E27FC236}">
                <a16:creationId xmlns:a16="http://schemas.microsoft.com/office/drawing/2014/main" id="{00C8179F-B63D-4C82-ADDA-E30E8A09C49E}"/>
              </a:ext>
            </a:extLst>
          </p:cNvPr>
          <p:cNvSpPr/>
          <p:nvPr/>
        </p:nvSpPr>
        <p:spPr>
          <a:xfrm rot="867602">
            <a:off x="8985612" y="1780004"/>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48" name="Straight Connector 47">
            <a:extLst>
              <a:ext uri="{FF2B5EF4-FFF2-40B4-BE49-F238E27FC236}">
                <a16:creationId xmlns:a16="http://schemas.microsoft.com/office/drawing/2014/main" id="{250EE130-E346-4944-9107-9627C7672B3A}"/>
              </a:ext>
            </a:extLst>
          </p:cNvPr>
          <p:cNvCxnSpPr>
            <a:cxnSpLocks/>
          </p:cNvCxnSpPr>
          <p:nvPr/>
        </p:nvCxnSpPr>
        <p:spPr>
          <a:xfrm flipV="1">
            <a:off x="8878492" y="1764372"/>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Wave 48">
            <a:extLst>
              <a:ext uri="{FF2B5EF4-FFF2-40B4-BE49-F238E27FC236}">
                <a16:creationId xmlns:a16="http://schemas.microsoft.com/office/drawing/2014/main" id="{DE857635-2396-4836-B822-EF9A76EED821}"/>
              </a:ext>
            </a:extLst>
          </p:cNvPr>
          <p:cNvSpPr/>
          <p:nvPr/>
        </p:nvSpPr>
        <p:spPr>
          <a:xfrm rot="867602">
            <a:off x="1238899" y="1936301"/>
            <a:ext cx="342900" cy="27432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50" name="Straight Connector 49">
            <a:extLst>
              <a:ext uri="{FF2B5EF4-FFF2-40B4-BE49-F238E27FC236}">
                <a16:creationId xmlns:a16="http://schemas.microsoft.com/office/drawing/2014/main" id="{C6F38F4C-F66F-43FC-BE4E-99DC4ABF03C4}"/>
              </a:ext>
            </a:extLst>
          </p:cNvPr>
          <p:cNvCxnSpPr>
            <a:cxnSpLocks/>
          </p:cNvCxnSpPr>
          <p:nvPr/>
        </p:nvCxnSpPr>
        <p:spPr>
          <a:xfrm flipV="1">
            <a:off x="1131778" y="1920668"/>
            <a:ext cx="142952" cy="541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20678D7-9464-425A-BFD3-67B8726BA639}"/>
              </a:ext>
            </a:extLst>
          </p:cNvPr>
          <p:cNvSpPr/>
          <p:nvPr/>
        </p:nvSpPr>
        <p:spPr>
          <a:xfrm>
            <a:off x="0" y="3740718"/>
            <a:ext cx="3095061" cy="20976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155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heel(1)">
                                      <p:cBhvr>
                                        <p:cTn id="5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45" grpId="0" animBg="1"/>
      <p:bldP spid="47" grpId="0" animBg="1"/>
      <p:bldP spid="49"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412A-8D42-4174-B24C-A4188A8BA919}"/>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A4A45A11-BC9A-492B-8900-0862551F9BDE}"/>
              </a:ext>
            </a:extLst>
          </p:cNvPr>
          <p:cNvSpPr>
            <a:spLocks noGrp="1"/>
          </p:cNvSpPr>
          <p:nvPr>
            <p:ph idx="1"/>
          </p:nvPr>
        </p:nvSpPr>
        <p:spPr/>
        <p:txBody>
          <a:bodyPr/>
          <a:lstStyle/>
          <a:p>
            <a:r>
              <a:rPr lang="en-US" dirty="0"/>
              <a:t>What makes good data-based decision-making?</a:t>
            </a:r>
          </a:p>
          <a:p>
            <a:r>
              <a:rPr lang="en-US" dirty="0"/>
              <a:t>How can data-based decision-making improve outcomes for students in your organization?</a:t>
            </a:r>
          </a:p>
        </p:txBody>
      </p:sp>
    </p:spTree>
    <p:extLst>
      <p:ext uri="{BB962C8B-B14F-4D97-AF65-F5344CB8AC3E}">
        <p14:creationId xmlns:p14="http://schemas.microsoft.com/office/powerpoint/2010/main" val="3932440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Problem: Behavior</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21643106"/>
              </p:ext>
            </p:extLst>
          </p:nvPr>
        </p:nvGraphicFramePr>
        <p:xfrm>
          <a:off x="628650" y="1975104"/>
          <a:ext cx="7886700" cy="3584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626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456" y="2228696"/>
            <a:ext cx="5409465" cy="31546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4456" y="2228696"/>
            <a:ext cx="5409465" cy="3154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14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7268" y="2196890"/>
            <a:ext cx="5409465" cy="315468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7268" y="2196890"/>
            <a:ext cx="5409465" cy="3154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95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1610" y="2196875"/>
            <a:ext cx="5473909" cy="319439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1611" y="2196874"/>
            <a:ext cx="5473909" cy="3189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26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 Problem: Physical Aggression</a:t>
            </a:r>
          </a:p>
        </p:txBody>
      </p:sp>
      <p:sp>
        <p:nvSpPr>
          <p:cNvPr id="3" name="Content Placeholder 2"/>
          <p:cNvSpPr>
            <a:spLocks noGrp="1"/>
          </p:cNvSpPr>
          <p:nvPr>
            <p:ph idx="1"/>
          </p:nvPr>
        </p:nvSpPr>
        <p:spPr/>
        <p:txBody>
          <a:bodyPr>
            <a:normAutofit/>
          </a:bodyPr>
          <a:lstStyle/>
          <a:p>
            <a:r>
              <a:rPr lang="en-US" dirty="0"/>
              <a:t>Hall</a:t>
            </a:r>
          </a:p>
          <a:p>
            <a:r>
              <a:rPr lang="en-US" dirty="0"/>
              <a:t>1:00 PM</a:t>
            </a:r>
          </a:p>
          <a:p>
            <a:r>
              <a:rPr lang="en-US" dirty="0"/>
              <a:t>7</a:t>
            </a:r>
            <a:r>
              <a:rPr lang="en-US" baseline="30000" dirty="0"/>
              <a:t>th</a:t>
            </a:r>
            <a:r>
              <a:rPr lang="en-US" dirty="0"/>
              <a:t> Graders (8)</a:t>
            </a:r>
          </a:p>
          <a:p>
            <a:pPr marL="0" indent="0">
              <a:buNone/>
            </a:pPr>
            <a:endParaRPr lang="en-US" dirty="0"/>
          </a:p>
          <a:p>
            <a:pPr marL="0" indent="0">
              <a:buNone/>
            </a:pPr>
            <a:r>
              <a:rPr lang="en-US" b="1" dirty="0"/>
              <a:t>Precision Statement</a:t>
            </a:r>
          </a:p>
          <a:p>
            <a:pPr marL="0" indent="0">
              <a:buNone/>
            </a:pPr>
            <a:r>
              <a:rPr lang="en-US" dirty="0"/>
              <a:t>The focus problem for the month of January was Physical Aggression in the Halls at 1:00 PM O'clock, and performed by 6</a:t>
            </a:r>
            <a:r>
              <a:rPr lang="en-US" baseline="30000" dirty="0"/>
              <a:t>th</a:t>
            </a:r>
            <a:r>
              <a:rPr lang="en-US" dirty="0"/>
              <a:t> and 7</a:t>
            </a:r>
            <a:r>
              <a:rPr lang="en-US" baseline="30000" dirty="0"/>
              <a:t>th</a:t>
            </a:r>
            <a:r>
              <a:rPr lang="en-US" dirty="0"/>
              <a:t> graders.</a:t>
            </a:r>
          </a:p>
        </p:txBody>
      </p:sp>
    </p:spTree>
    <p:extLst>
      <p:ext uri="{BB962C8B-B14F-4D97-AF65-F5344CB8AC3E}">
        <p14:creationId xmlns:p14="http://schemas.microsoft.com/office/powerpoint/2010/main" val="11268778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1F973E-ACA0-4EB1-B99A-7E25E9CB60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9545" y="3213463"/>
            <a:ext cx="4444455" cy="2963500"/>
          </a:xfrm>
          <a:prstGeom prst="rect">
            <a:avLst/>
          </a:prstGeom>
        </p:spPr>
      </p:pic>
      <p:sp>
        <p:nvSpPr>
          <p:cNvPr id="2" name="Title 1"/>
          <p:cNvSpPr>
            <a:spLocks noGrp="1"/>
          </p:cNvSpPr>
          <p:nvPr>
            <p:ph type="title"/>
          </p:nvPr>
        </p:nvSpPr>
        <p:spPr/>
        <p:txBody>
          <a:bodyPr>
            <a:normAutofit/>
          </a:bodyPr>
          <a:lstStyle/>
          <a:p>
            <a:r>
              <a:rPr lang="en-US" dirty="0"/>
              <a:t>Activity: Think, Pair, Share</a:t>
            </a:r>
          </a:p>
        </p:txBody>
      </p:sp>
      <p:sp>
        <p:nvSpPr>
          <p:cNvPr id="3" name="Content Placeholder 2"/>
          <p:cNvSpPr>
            <a:spLocks noGrp="1"/>
          </p:cNvSpPr>
          <p:nvPr>
            <p:ph idx="1"/>
          </p:nvPr>
        </p:nvSpPr>
        <p:spPr/>
        <p:txBody>
          <a:bodyPr/>
          <a:lstStyle/>
          <a:p>
            <a:pPr marL="514350" indent="-514350">
              <a:buFont typeface="+mj-lt"/>
              <a:buAutoNum type="arabicPeriod"/>
            </a:pPr>
            <a:r>
              <a:rPr lang="en-US" dirty="0"/>
              <a:t>6</a:t>
            </a:r>
            <a:r>
              <a:rPr lang="en-US" baseline="30000" dirty="0"/>
              <a:t>th</a:t>
            </a:r>
            <a:r>
              <a:rPr lang="en-US" dirty="0"/>
              <a:t> graders are engaging in physical aggression is occurring in the classrooms at 12:45 PM.</a:t>
            </a:r>
          </a:p>
          <a:p>
            <a:pPr marL="514350" indent="-514350">
              <a:buFont typeface="+mj-lt"/>
              <a:buAutoNum type="arabicPeriod"/>
            </a:pPr>
            <a:r>
              <a:rPr lang="en-US" dirty="0"/>
              <a:t>7</a:t>
            </a:r>
            <a:r>
              <a:rPr lang="en-US" baseline="30000" dirty="0"/>
              <a:t>th</a:t>
            </a:r>
            <a:r>
              <a:rPr lang="en-US" dirty="0"/>
              <a:t> graders are engaging in physical aggression in the Halls at 1:00 PM.</a:t>
            </a:r>
          </a:p>
          <a:p>
            <a:pPr marL="514350" indent="-514350">
              <a:buFont typeface="+mj-lt"/>
              <a:buAutoNum type="arabicPeriod"/>
            </a:pPr>
            <a:endParaRPr lang="en-US" dirty="0"/>
          </a:p>
          <a:p>
            <a:pPr marL="514350" indent="-514350">
              <a:buFont typeface="+mj-lt"/>
              <a:buAutoNum type="arabicPeriod"/>
            </a:pPr>
            <a:endParaRPr lang="en-US" dirty="0"/>
          </a:p>
        </p:txBody>
      </p:sp>
      <p:sp>
        <p:nvSpPr>
          <p:cNvPr id="6" name="Rectangle 5">
            <a:extLst>
              <a:ext uri="{FF2B5EF4-FFF2-40B4-BE49-F238E27FC236}">
                <a16:creationId xmlns:a16="http://schemas.microsoft.com/office/drawing/2014/main" id="{77488E10-7810-4A74-8842-1F2CAA647808}"/>
              </a:ext>
            </a:extLst>
          </p:cNvPr>
          <p:cNvSpPr/>
          <p:nvPr/>
        </p:nvSpPr>
        <p:spPr>
          <a:xfrm>
            <a:off x="1242603" y="3750057"/>
            <a:ext cx="5471705" cy="2308324"/>
          </a:xfrm>
          <a:prstGeom prst="rect">
            <a:avLst/>
          </a:prstGeom>
        </p:spPr>
        <p:txBody>
          <a:bodyPr wrap="square">
            <a:spAutoFit/>
          </a:bodyPr>
          <a:lstStyle/>
          <a:p>
            <a:r>
              <a:rPr lang="en-US" sz="2400" dirty="0">
                <a:solidFill>
                  <a:srgbClr val="FF0000"/>
                </a:solidFill>
              </a:rPr>
              <a:t>Would you take the same or different proactive measures to prevent these two problems from occurring? </a:t>
            </a:r>
          </a:p>
          <a:p>
            <a:endParaRPr lang="en-US" sz="2400" dirty="0">
              <a:solidFill>
                <a:srgbClr val="FF0000"/>
              </a:solidFill>
            </a:endParaRPr>
          </a:p>
          <a:p>
            <a:r>
              <a:rPr lang="en-US" sz="2400" dirty="0">
                <a:solidFill>
                  <a:srgbClr val="FF0000"/>
                </a:solidFill>
              </a:rPr>
              <a:t>What factors influenced your answer and why? </a:t>
            </a:r>
          </a:p>
        </p:txBody>
      </p:sp>
    </p:spTree>
    <p:extLst>
      <p:ext uri="{BB962C8B-B14F-4D97-AF65-F5344CB8AC3E}">
        <p14:creationId xmlns:p14="http://schemas.microsoft.com/office/powerpoint/2010/main" val="15538149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EF 3: Educators determine action steps.</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70C34DA2-F54F-4C65-B22B-F1F3D3345AD9}"/>
              </a:ext>
            </a:extLst>
          </p:cNvPr>
          <p:cNvSpPr/>
          <p:nvPr/>
        </p:nvSpPr>
        <p:spPr>
          <a:xfrm>
            <a:off x="4953370" y="4011560"/>
            <a:ext cx="1482810" cy="1455007"/>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50156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093" y="1991107"/>
            <a:ext cx="7205124" cy="3394472"/>
          </a:xfrm>
        </p:spPr>
        <p:txBody>
          <a:bodyPr/>
          <a:lstStyle/>
          <a:p>
            <a:r>
              <a:rPr lang="en-US" dirty="0"/>
              <a:t>They do not know the expectation.</a:t>
            </a:r>
          </a:p>
          <a:p>
            <a:r>
              <a:rPr lang="en-US" dirty="0"/>
              <a:t>They are not fluent in the expected behavior.</a:t>
            </a:r>
          </a:p>
          <a:p>
            <a:r>
              <a:rPr lang="en-US" dirty="0"/>
              <a:t>The unexpected behavior </a:t>
            </a:r>
            <a:r>
              <a:rPr lang="en-US" i="1" dirty="0"/>
              <a:t>works</a:t>
            </a:r>
            <a:r>
              <a:rPr lang="en-US" dirty="0"/>
              <a:t> for them.</a:t>
            </a:r>
          </a:p>
          <a:p>
            <a:pPr lvl="1"/>
            <a:r>
              <a:rPr lang="en-US" dirty="0"/>
              <a:t>It gets them something they want or need.</a:t>
            </a:r>
          </a:p>
        </p:txBody>
      </p:sp>
      <p:sp>
        <p:nvSpPr>
          <p:cNvPr id="12" name="Title 1"/>
          <p:cNvSpPr>
            <a:spLocks noGrp="1"/>
          </p:cNvSpPr>
          <p:nvPr>
            <p:ph type="title"/>
          </p:nvPr>
        </p:nvSpPr>
        <p:spPr>
          <a:xfrm>
            <a:off x="1543050" y="971550"/>
            <a:ext cx="6172200" cy="857250"/>
          </a:xfrm>
        </p:spPr>
        <p:txBody>
          <a:bodyPr rtlCol="0">
            <a:normAutofit fontScale="90000"/>
          </a:bodyPr>
          <a:lstStyle/>
          <a:p>
            <a:pPr>
              <a:defRPr/>
            </a:pPr>
            <a:r>
              <a:rPr lang="en-US" dirty="0"/>
              <a:t>Why Do Kids Engage in Unexpected Behavior?</a:t>
            </a:r>
          </a:p>
        </p:txBody>
      </p:sp>
      <p:sp>
        <p:nvSpPr>
          <p:cNvPr id="2" name="Rectangle 1">
            <a:extLst>
              <a:ext uri="{FF2B5EF4-FFF2-40B4-BE49-F238E27FC236}">
                <a16:creationId xmlns:a16="http://schemas.microsoft.com/office/drawing/2014/main" id="{49957437-9D64-4845-918B-33F1FF60C5AC}"/>
              </a:ext>
            </a:extLst>
          </p:cNvPr>
          <p:cNvSpPr/>
          <p:nvPr/>
        </p:nvSpPr>
        <p:spPr>
          <a:xfrm>
            <a:off x="6277232" y="5682038"/>
            <a:ext cx="2582562" cy="300082"/>
          </a:xfrm>
          <a:prstGeom prst="rect">
            <a:avLst/>
          </a:prstGeom>
        </p:spPr>
        <p:txBody>
          <a:bodyPr wrap="square">
            <a:spAutoFit/>
          </a:bodyPr>
          <a:lstStyle/>
          <a:p>
            <a:r>
              <a:rPr lang="en-US" sz="1350" dirty="0"/>
              <a:t>Gresham, </a:t>
            </a:r>
            <a:r>
              <a:rPr lang="en-US" sz="1350" dirty="0" err="1"/>
              <a:t>Sugai</a:t>
            </a:r>
            <a:r>
              <a:rPr lang="en-US" sz="1350" dirty="0"/>
              <a:t>, &amp; Horner (2001) </a:t>
            </a:r>
          </a:p>
        </p:txBody>
      </p:sp>
      <p:sp>
        <p:nvSpPr>
          <p:cNvPr id="7" name="Oval 6">
            <a:extLst>
              <a:ext uri="{FF2B5EF4-FFF2-40B4-BE49-F238E27FC236}">
                <a16:creationId xmlns:a16="http://schemas.microsoft.com/office/drawing/2014/main" id="{33FD59F0-ED01-4471-BD3B-74CED051441E}"/>
              </a:ext>
            </a:extLst>
          </p:cNvPr>
          <p:cNvSpPr/>
          <p:nvPr/>
        </p:nvSpPr>
        <p:spPr>
          <a:xfrm>
            <a:off x="3347344" y="3997498"/>
            <a:ext cx="1984622" cy="1984622"/>
          </a:xfrm>
          <a:prstGeom prst="ellipse">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4871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98526"/>
            <a:ext cx="9144000" cy="857250"/>
          </a:xfrm>
        </p:spPr>
        <p:txBody>
          <a:bodyPr rtlCol="0">
            <a:normAutofit/>
          </a:bodyPr>
          <a:lstStyle/>
          <a:p>
            <a:pPr>
              <a:defRPr/>
            </a:pPr>
            <a:r>
              <a:rPr lang="en-US" sz="3800" b="1" i="1" dirty="0"/>
              <a:t>Why</a:t>
            </a:r>
            <a:r>
              <a:rPr lang="en-US" sz="3800" dirty="0"/>
              <a:t> Do Kids Engage in </a:t>
            </a:r>
            <a:r>
              <a:rPr lang="en-US" sz="3800" b="1" i="1" dirty="0"/>
              <a:t>Unexpected</a:t>
            </a:r>
            <a:r>
              <a:rPr lang="en-US" sz="3800" dirty="0"/>
              <a:t> Behavior?</a:t>
            </a:r>
          </a:p>
        </p:txBody>
      </p:sp>
      <p:graphicFrame>
        <p:nvGraphicFramePr>
          <p:cNvPr id="2" name="Diagram 1">
            <a:extLst>
              <a:ext uri="{FF2B5EF4-FFF2-40B4-BE49-F238E27FC236}">
                <a16:creationId xmlns:a16="http://schemas.microsoft.com/office/drawing/2014/main" id="{C8FD8C37-ADD5-406B-A6AA-FDFA19234C61}"/>
              </a:ext>
            </a:extLst>
          </p:cNvPr>
          <p:cNvGraphicFramePr/>
          <p:nvPr>
            <p:extLst>
              <p:ext uri="{D42A27DB-BD31-4B8C-83A1-F6EECF244321}">
                <p14:modId xmlns:p14="http://schemas.microsoft.com/office/powerpoint/2010/main" val="2933098021"/>
              </p:ext>
            </p:extLst>
          </p:nvPr>
        </p:nvGraphicFramePr>
        <p:xfrm>
          <a:off x="-1011936" y="1158240"/>
          <a:ext cx="10789920" cy="501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E9FE0B7-8C31-4475-BC41-1E053A766FCA}"/>
              </a:ext>
            </a:extLst>
          </p:cNvPr>
          <p:cNvSpPr/>
          <p:nvPr/>
        </p:nvSpPr>
        <p:spPr>
          <a:xfrm>
            <a:off x="6561438" y="5982120"/>
            <a:ext cx="2582562" cy="300082"/>
          </a:xfrm>
          <a:prstGeom prst="rect">
            <a:avLst/>
          </a:prstGeom>
        </p:spPr>
        <p:txBody>
          <a:bodyPr wrap="square">
            <a:spAutoFit/>
          </a:bodyPr>
          <a:lstStyle/>
          <a:p>
            <a:r>
              <a:rPr lang="en-US" sz="1350" dirty="0"/>
              <a:t>Gresham, </a:t>
            </a:r>
            <a:r>
              <a:rPr lang="en-US" sz="1350" dirty="0" err="1"/>
              <a:t>Sugai</a:t>
            </a:r>
            <a:r>
              <a:rPr lang="en-US" sz="1350" dirty="0"/>
              <a:t>, &amp; Horner (2001) </a:t>
            </a:r>
          </a:p>
        </p:txBody>
      </p:sp>
    </p:spTree>
    <p:extLst>
      <p:ext uri="{BB962C8B-B14F-4D97-AF65-F5344CB8AC3E}">
        <p14:creationId xmlns:p14="http://schemas.microsoft.com/office/powerpoint/2010/main" val="32703346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9035-25D7-4CCA-80E8-BADD96F32B88}"/>
              </a:ext>
            </a:extLst>
          </p:cNvPr>
          <p:cNvSpPr>
            <a:spLocks noGrp="1"/>
          </p:cNvSpPr>
          <p:nvPr>
            <p:ph type="title"/>
          </p:nvPr>
        </p:nvSpPr>
        <p:spPr/>
        <p:txBody>
          <a:bodyPr/>
          <a:lstStyle/>
          <a:p>
            <a:r>
              <a:rPr lang="en-US" dirty="0"/>
              <a:t>Makings of a Schoolwide Intervention</a:t>
            </a:r>
          </a:p>
        </p:txBody>
      </p:sp>
      <p:sp>
        <p:nvSpPr>
          <p:cNvPr id="3" name="Content Placeholder 2">
            <a:extLst>
              <a:ext uri="{FF2B5EF4-FFF2-40B4-BE49-F238E27FC236}">
                <a16:creationId xmlns:a16="http://schemas.microsoft.com/office/drawing/2014/main" id="{6D3DEB19-4855-489B-8699-1605CD8FD809}"/>
              </a:ext>
            </a:extLst>
          </p:cNvPr>
          <p:cNvSpPr>
            <a:spLocks noGrp="1"/>
          </p:cNvSpPr>
          <p:nvPr>
            <p:ph idx="1"/>
          </p:nvPr>
        </p:nvSpPr>
        <p:spPr/>
        <p:txBody>
          <a:bodyPr/>
          <a:lstStyle/>
          <a:p>
            <a:pPr marL="514350" indent="-514350">
              <a:buFont typeface="+mj-lt"/>
              <a:buAutoNum type="arabicPeriod"/>
            </a:pPr>
            <a:r>
              <a:rPr lang="en-US" dirty="0"/>
              <a:t>Identify replacement behavior.</a:t>
            </a:r>
          </a:p>
          <a:p>
            <a:pPr marL="514350" indent="-514350">
              <a:buFont typeface="+mj-lt"/>
              <a:buAutoNum type="arabicPeriod"/>
            </a:pPr>
            <a:r>
              <a:rPr lang="en-US" dirty="0"/>
              <a:t>Intensify active supervision.</a:t>
            </a:r>
          </a:p>
          <a:p>
            <a:pPr marL="514350" indent="-514350">
              <a:buFont typeface="+mj-lt"/>
              <a:buAutoNum type="arabicPeriod"/>
            </a:pPr>
            <a:r>
              <a:rPr lang="en-US" dirty="0"/>
              <a:t>Teach replacement behavior.</a:t>
            </a:r>
          </a:p>
          <a:p>
            <a:pPr marL="514350" indent="-514350">
              <a:buFont typeface="+mj-lt"/>
              <a:buAutoNum type="arabicPeriod"/>
            </a:pPr>
            <a:r>
              <a:rPr lang="en-US" dirty="0"/>
              <a:t>Reinforce replacement behavior.</a:t>
            </a:r>
          </a:p>
          <a:p>
            <a:pPr marL="514350" indent="-514350">
              <a:buFont typeface="+mj-lt"/>
              <a:buAutoNum type="arabicPeriod"/>
            </a:pPr>
            <a:r>
              <a:rPr lang="en-US" dirty="0"/>
              <a:t>Consistently correct unexpected behavior.</a:t>
            </a:r>
          </a:p>
          <a:p>
            <a:endParaRPr lang="en-US" dirty="0"/>
          </a:p>
        </p:txBody>
      </p:sp>
    </p:spTree>
    <p:extLst>
      <p:ext uri="{BB962C8B-B14F-4D97-AF65-F5344CB8AC3E}">
        <p14:creationId xmlns:p14="http://schemas.microsoft.com/office/powerpoint/2010/main" val="316488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05247-5D72-4F18-8043-568ACDBCB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0410" y="4348758"/>
            <a:ext cx="2413590" cy="1841594"/>
          </a:xfrm>
          <a:prstGeom prst="rect">
            <a:avLst/>
          </a:prstGeom>
        </p:spPr>
      </p:pic>
      <p:sp>
        <p:nvSpPr>
          <p:cNvPr id="2" name="Title 1">
            <a:extLst>
              <a:ext uri="{FF2B5EF4-FFF2-40B4-BE49-F238E27FC236}">
                <a16:creationId xmlns:a16="http://schemas.microsoft.com/office/drawing/2014/main" id="{CA05E552-C365-456C-9D74-2D48A822AF90}"/>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AA915002-8549-4E5F-B0A5-26E131DDC90C}"/>
              </a:ext>
            </a:extLst>
          </p:cNvPr>
          <p:cNvSpPr>
            <a:spLocks noGrp="1"/>
          </p:cNvSpPr>
          <p:nvPr>
            <p:ph idx="1"/>
          </p:nvPr>
        </p:nvSpPr>
        <p:spPr/>
        <p:txBody>
          <a:bodyPr/>
          <a:lstStyle/>
          <a:p>
            <a:pPr marL="0" indent="0" algn="ctr">
              <a:lnSpc>
                <a:spcPct val="110000"/>
              </a:lnSpc>
              <a:spcBef>
                <a:spcPts val="0"/>
              </a:spcBef>
              <a:spcAft>
                <a:spcPts val="451"/>
              </a:spcAft>
              <a:buNone/>
            </a:pPr>
            <a:r>
              <a:rPr lang="en-US" i="1" dirty="0">
                <a:solidFill>
                  <a:srgbClr val="008000"/>
                </a:solidFill>
              </a:rPr>
              <a:t>At the end of this session, you will…</a:t>
            </a:r>
          </a:p>
          <a:p>
            <a:pPr marL="0" indent="0" algn="ctr">
              <a:spcBef>
                <a:spcPts val="0"/>
              </a:spcBef>
              <a:spcAft>
                <a:spcPts val="451"/>
              </a:spcAft>
              <a:buNone/>
            </a:pPr>
            <a:endParaRPr lang="en-US" sz="225" i="1" dirty="0">
              <a:solidFill>
                <a:srgbClr val="008000"/>
              </a:solidFill>
            </a:endParaRPr>
          </a:p>
          <a:p>
            <a:r>
              <a:rPr lang="en-US" dirty="0"/>
              <a:t>know how DBDM fits within the DCI Framework.</a:t>
            </a:r>
          </a:p>
          <a:p>
            <a:r>
              <a:rPr lang="en-US" dirty="0"/>
              <a:t>know and assess the prerequisites of DBDM.</a:t>
            </a:r>
          </a:p>
          <a:p>
            <a:r>
              <a:rPr lang="en-US" dirty="0"/>
              <a:t>understand the purpose of DBDM.</a:t>
            </a:r>
          </a:p>
          <a:p>
            <a:r>
              <a:rPr lang="en-US" dirty="0"/>
              <a:t>understand the essential features of any DBDM process.</a:t>
            </a:r>
          </a:p>
          <a:p>
            <a:pPr marL="0" indent="0">
              <a:buNone/>
            </a:pPr>
            <a:endParaRPr lang="en-US" dirty="0"/>
          </a:p>
        </p:txBody>
      </p:sp>
    </p:spTree>
    <p:extLst>
      <p:ext uri="{BB962C8B-B14F-4D97-AF65-F5344CB8AC3E}">
        <p14:creationId xmlns:p14="http://schemas.microsoft.com/office/powerpoint/2010/main" val="8140396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806041-C6F8-444F-865D-6FE7F630231E}"/>
              </a:ext>
            </a:extLst>
          </p:cNvPr>
          <p:cNvGraphicFramePr>
            <a:graphicFrameLocks noGrp="1"/>
          </p:cNvGraphicFramePr>
          <p:nvPr>
            <p:extLst>
              <p:ext uri="{D42A27DB-BD31-4B8C-83A1-F6EECF244321}">
                <p14:modId xmlns:p14="http://schemas.microsoft.com/office/powerpoint/2010/main" val="1107996805"/>
              </p:ext>
            </p:extLst>
          </p:nvPr>
        </p:nvGraphicFramePr>
        <p:xfrm>
          <a:off x="958361" y="1247156"/>
          <a:ext cx="7227278" cy="4213118"/>
        </p:xfrm>
        <a:graphic>
          <a:graphicData uri="http://schemas.openxmlformats.org/drawingml/2006/table">
            <a:tbl>
              <a:tblPr firstRow="1" firstCol="1" bandRow="1"/>
              <a:tblGrid>
                <a:gridCol w="3613639">
                  <a:extLst>
                    <a:ext uri="{9D8B030D-6E8A-4147-A177-3AD203B41FA5}">
                      <a16:colId xmlns:a16="http://schemas.microsoft.com/office/drawing/2014/main" val="2406488016"/>
                    </a:ext>
                  </a:extLst>
                </a:gridCol>
                <a:gridCol w="3613639">
                  <a:extLst>
                    <a:ext uri="{9D8B030D-6E8A-4147-A177-3AD203B41FA5}">
                      <a16:colId xmlns:a16="http://schemas.microsoft.com/office/drawing/2014/main" val="1430409144"/>
                    </a:ext>
                  </a:extLst>
                </a:gridCol>
              </a:tblGrid>
              <a:tr h="741847">
                <a:tc>
                  <a:txBody>
                    <a:bodyPr/>
                    <a:lstStyle/>
                    <a:p>
                      <a:pPr marL="0" marR="0" algn="ctr">
                        <a:lnSpc>
                          <a:spcPct val="107000"/>
                        </a:lnSpc>
                        <a:spcBef>
                          <a:spcPts val="0"/>
                        </a:spcBef>
                        <a:spcAft>
                          <a:spcPts val="0"/>
                        </a:spcAft>
                      </a:pP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Unexpected Behavior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Replacement Behavior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494926349"/>
                  </a:ext>
                </a:extLst>
              </a:tr>
              <a:tr h="3471271">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220800931"/>
                  </a:ext>
                </a:extLst>
              </a:tr>
            </a:tbl>
          </a:graphicData>
        </a:graphic>
      </p:graphicFrame>
      <p:sp>
        <p:nvSpPr>
          <p:cNvPr id="2" name="TextBox 1">
            <a:extLst>
              <a:ext uri="{FF2B5EF4-FFF2-40B4-BE49-F238E27FC236}">
                <a16:creationId xmlns:a16="http://schemas.microsoft.com/office/drawing/2014/main" id="{1C6897A7-BBE7-41A8-83B0-C7DF8DD3CA22}"/>
              </a:ext>
            </a:extLst>
          </p:cNvPr>
          <p:cNvSpPr txBox="1"/>
          <p:nvPr/>
        </p:nvSpPr>
        <p:spPr>
          <a:xfrm>
            <a:off x="1084217" y="2407823"/>
            <a:ext cx="3226526" cy="2503378"/>
          </a:xfrm>
          <a:prstGeom prst="rect">
            <a:avLst/>
          </a:prstGeom>
          <a:noFill/>
        </p:spPr>
        <p:txBody>
          <a:bodyPr wrap="square" rtlCol="0">
            <a:spAutoFit/>
          </a:bodyPr>
          <a:lstStyle/>
          <a:p>
            <a:pPr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Physical Aggression</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Hitting</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Fighting</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Pushing</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Biting  </a:t>
            </a:r>
          </a:p>
          <a:p>
            <a:endParaRPr lang="en-US" sz="2400" dirty="0"/>
          </a:p>
        </p:txBody>
      </p:sp>
      <p:sp>
        <p:nvSpPr>
          <p:cNvPr id="3" name="TextBox 2">
            <a:extLst>
              <a:ext uri="{FF2B5EF4-FFF2-40B4-BE49-F238E27FC236}">
                <a16:creationId xmlns:a16="http://schemas.microsoft.com/office/drawing/2014/main" id="{C10B02EA-F2C7-423C-ABF8-4BA89EAA7E4C}"/>
              </a:ext>
            </a:extLst>
          </p:cNvPr>
          <p:cNvSpPr txBox="1"/>
          <p:nvPr/>
        </p:nvSpPr>
        <p:spPr>
          <a:xfrm>
            <a:off x="4693711" y="2406658"/>
            <a:ext cx="3366072" cy="2832699"/>
          </a:xfrm>
          <a:prstGeom prst="rect">
            <a:avLst/>
          </a:prstGeom>
          <a:noFill/>
        </p:spPr>
        <p:txBody>
          <a:bodyPr wrap="square" rtlCol="0">
            <a:spAutoFit/>
          </a:bodyPr>
          <a:lstStyle/>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Keep hands, feet, and objects to self.</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Use conflict resolution strategy.</a:t>
            </a:r>
          </a:p>
          <a:p>
            <a:pPr marL="342900" marR="0" indent="-342900">
              <a:lnSpc>
                <a:spcPct val="107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Use words to solve problems.</a:t>
            </a:r>
          </a:p>
          <a:p>
            <a:endParaRPr lang="en-US" sz="2400" dirty="0"/>
          </a:p>
        </p:txBody>
      </p:sp>
    </p:spTree>
    <p:extLst>
      <p:ext uri="{BB962C8B-B14F-4D97-AF65-F5344CB8AC3E}">
        <p14:creationId xmlns:p14="http://schemas.microsoft.com/office/powerpoint/2010/main" val="29290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806041-C6F8-444F-865D-6FE7F630231E}"/>
              </a:ext>
            </a:extLst>
          </p:cNvPr>
          <p:cNvGraphicFramePr>
            <a:graphicFrameLocks noGrp="1"/>
          </p:cNvGraphicFramePr>
          <p:nvPr/>
        </p:nvGraphicFramePr>
        <p:xfrm>
          <a:off x="958361" y="1247156"/>
          <a:ext cx="7227278" cy="4213118"/>
        </p:xfrm>
        <a:graphic>
          <a:graphicData uri="http://schemas.openxmlformats.org/drawingml/2006/table">
            <a:tbl>
              <a:tblPr firstRow="1" firstCol="1" bandRow="1"/>
              <a:tblGrid>
                <a:gridCol w="3613639">
                  <a:extLst>
                    <a:ext uri="{9D8B030D-6E8A-4147-A177-3AD203B41FA5}">
                      <a16:colId xmlns:a16="http://schemas.microsoft.com/office/drawing/2014/main" val="2406488016"/>
                    </a:ext>
                  </a:extLst>
                </a:gridCol>
                <a:gridCol w="3613639">
                  <a:extLst>
                    <a:ext uri="{9D8B030D-6E8A-4147-A177-3AD203B41FA5}">
                      <a16:colId xmlns:a16="http://schemas.microsoft.com/office/drawing/2014/main" val="1430409144"/>
                    </a:ext>
                  </a:extLst>
                </a:gridCol>
              </a:tblGrid>
              <a:tr h="741847">
                <a:tc>
                  <a:txBody>
                    <a:bodyPr/>
                    <a:lstStyle/>
                    <a:p>
                      <a:pPr marL="0" marR="0" algn="ctr">
                        <a:lnSpc>
                          <a:spcPct val="107000"/>
                        </a:lnSpc>
                        <a:spcBef>
                          <a:spcPts val="0"/>
                        </a:spcBef>
                        <a:spcAft>
                          <a:spcPts val="0"/>
                        </a:spcAft>
                      </a:pP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Unexpected Behavior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gn="ctr">
                        <a:lnSpc>
                          <a:spcPct val="107000"/>
                        </a:lnSpc>
                        <a:spcBef>
                          <a:spcPts val="0"/>
                        </a:spcBef>
                        <a:spcAft>
                          <a:spcPts val="0"/>
                        </a:spcAft>
                      </a:pP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Replacement Behavior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494926349"/>
                  </a:ext>
                </a:extLst>
              </a:tr>
              <a:tr h="3471271">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220800931"/>
                  </a:ext>
                </a:extLst>
              </a:tr>
            </a:tbl>
          </a:graphicData>
        </a:graphic>
      </p:graphicFrame>
    </p:spTree>
    <p:extLst>
      <p:ext uri="{BB962C8B-B14F-4D97-AF65-F5344CB8AC3E}">
        <p14:creationId xmlns:p14="http://schemas.microsoft.com/office/powerpoint/2010/main" val="29689404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BE5CFE-C32D-4A89-BB85-1B148DF597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2714" y="1825625"/>
            <a:ext cx="4565616" cy="35148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The Solution Plan</a:t>
            </a:r>
          </a:p>
        </p:txBody>
      </p:sp>
      <p:sp>
        <p:nvSpPr>
          <p:cNvPr id="3" name="Content Placeholder 2"/>
          <p:cNvSpPr>
            <a:spLocks noGrp="1"/>
          </p:cNvSpPr>
          <p:nvPr>
            <p:ph idx="1"/>
          </p:nvPr>
        </p:nvSpPr>
        <p:spPr>
          <a:xfrm>
            <a:off x="628650" y="1825625"/>
            <a:ext cx="3684064" cy="4351338"/>
          </a:xfrm>
        </p:spPr>
        <p:txBody>
          <a:bodyPr/>
          <a:lstStyle/>
          <a:p>
            <a:r>
              <a:rPr lang="en-US" dirty="0"/>
              <a:t>Action Plan Format</a:t>
            </a:r>
          </a:p>
          <a:p>
            <a:pPr lvl="1"/>
            <a:r>
              <a:rPr lang="en-US" dirty="0"/>
              <a:t>Solution Component</a:t>
            </a:r>
          </a:p>
          <a:p>
            <a:pPr lvl="1"/>
            <a:r>
              <a:rPr lang="en-US" dirty="0"/>
              <a:t>Action Steps</a:t>
            </a:r>
          </a:p>
          <a:p>
            <a:pPr lvl="1"/>
            <a:r>
              <a:rPr lang="en-US" dirty="0"/>
              <a:t>Person Responsible</a:t>
            </a:r>
          </a:p>
          <a:p>
            <a:pPr lvl="1"/>
            <a:r>
              <a:rPr lang="en-US" dirty="0"/>
              <a:t>Target Date</a:t>
            </a:r>
          </a:p>
          <a:p>
            <a:pPr lvl="1"/>
            <a:r>
              <a:rPr lang="en-US" dirty="0"/>
              <a:t>Communication/PD</a:t>
            </a:r>
          </a:p>
          <a:p>
            <a:pPr lvl="1"/>
            <a:r>
              <a:rPr lang="en-US" dirty="0"/>
              <a:t>Evidence action step completed</a:t>
            </a:r>
          </a:p>
          <a:p>
            <a:pPr lvl="1"/>
            <a:r>
              <a:rPr lang="en-US" dirty="0"/>
              <a:t>Results Indicators</a:t>
            </a:r>
          </a:p>
        </p:txBody>
      </p:sp>
      <p:sp>
        <p:nvSpPr>
          <p:cNvPr id="6" name="TextBox 5">
            <a:extLst>
              <a:ext uri="{FF2B5EF4-FFF2-40B4-BE49-F238E27FC236}">
                <a16:creationId xmlns:a16="http://schemas.microsoft.com/office/drawing/2014/main" id="{7735D7CB-B3F5-419A-9DEF-A8DEC32E4A16}"/>
              </a:ext>
            </a:extLst>
          </p:cNvPr>
          <p:cNvSpPr txBox="1"/>
          <p:nvPr/>
        </p:nvSpPr>
        <p:spPr>
          <a:xfrm>
            <a:off x="6227806" y="5565174"/>
            <a:ext cx="2650524" cy="300082"/>
          </a:xfrm>
          <a:prstGeom prst="rect">
            <a:avLst/>
          </a:prstGeom>
          <a:noFill/>
        </p:spPr>
        <p:txBody>
          <a:bodyPr wrap="square" rtlCol="0">
            <a:spAutoFit/>
          </a:bodyPr>
          <a:lstStyle/>
          <a:p>
            <a:r>
              <a:rPr lang="en-US" sz="1350" dirty="0"/>
              <a:t>Adapted from PBIS Apps (2016)</a:t>
            </a:r>
          </a:p>
        </p:txBody>
      </p:sp>
    </p:spTree>
    <p:extLst>
      <p:ext uri="{BB962C8B-B14F-4D97-AF65-F5344CB8AC3E}">
        <p14:creationId xmlns:p14="http://schemas.microsoft.com/office/powerpoint/2010/main" val="15788795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BE4FF8-20FC-4BF7-9D22-C2D37729F6FD}"/>
              </a:ext>
            </a:extLst>
          </p:cNvPr>
          <p:cNvPicPr>
            <a:picLocks noChangeAspect="1"/>
          </p:cNvPicPr>
          <p:nvPr/>
        </p:nvPicPr>
        <p:blipFill>
          <a:blip r:embed="rId3"/>
          <a:stretch>
            <a:fillRect/>
          </a:stretch>
        </p:blipFill>
        <p:spPr>
          <a:xfrm>
            <a:off x="260471" y="444616"/>
            <a:ext cx="8701267" cy="557921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2CA7FEB8-623B-42B1-8801-FDB105CA2FD8}"/>
              </a:ext>
            </a:extLst>
          </p:cNvPr>
          <p:cNvSpPr txBox="1"/>
          <p:nvPr/>
        </p:nvSpPr>
        <p:spPr>
          <a:xfrm>
            <a:off x="6311214" y="5723751"/>
            <a:ext cx="2650524" cy="300082"/>
          </a:xfrm>
          <a:prstGeom prst="rect">
            <a:avLst/>
          </a:prstGeom>
          <a:noFill/>
        </p:spPr>
        <p:txBody>
          <a:bodyPr wrap="square" rtlCol="0">
            <a:spAutoFit/>
          </a:bodyPr>
          <a:lstStyle/>
          <a:p>
            <a:r>
              <a:rPr lang="en-US" sz="1350" dirty="0"/>
              <a:t>Adapted from PBIS Apps (2016)</a:t>
            </a:r>
          </a:p>
        </p:txBody>
      </p:sp>
    </p:spTree>
    <p:extLst>
      <p:ext uri="{BB962C8B-B14F-4D97-AF65-F5344CB8AC3E}">
        <p14:creationId xmlns:p14="http://schemas.microsoft.com/office/powerpoint/2010/main" val="11620406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055-8628-44B8-B716-8DA2BECC5CF5}"/>
              </a:ext>
            </a:extLst>
          </p:cNvPr>
          <p:cNvSpPr>
            <a:spLocks noGrp="1"/>
          </p:cNvSpPr>
          <p:nvPr>
            <p:ph type="title"/>
          </p:nvPr>
        </p:nvSpPr>
        <p:spPr/>
        <p:txBody>
          <a:bodyPr/>
          <a:lstStyle/>
          <a:p>
            <a:r>
              <a:rPr lang="en-US" dirty="0"/>
              <a:t>Are we making adequate progress?</a:t>
            </a:r>
          </a:p>
        </p:txBody>
      </p:sp>
      <p:pic>
        <p:nvPicPr>
          <p:cNvPr id="7" name="Content Placeholder 6">
            <a:extLst>
              <a:ext uri="{FF2B5EF4-FFF2-40B4-BE49-F238E27FC236}">
                <a16:creationId xmlns:a16="http://schemas.microsoft.com/office/drawing/2014/main" id="{F6D10187-0F69-4179-A8EF-A9C50970C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92612" y="2342495"/>
            <a:ext cx="4758776" cy="3172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11545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Monitoring Data: How will you know?</a:t>
            </a:r>
          </a:p>
        </p:txBody>
      </p:sp>
      <p:sp>
        <p:nvSpPr>
          <p:cNvPr id="5" name="Text Placeholder 4"/>
          <p:cNvSpPr>
            <a:spLocks noGrp="1"/>
          </p:cNvSpPr>
          <p:nvPr>
            <p:ph type="body" idx="1"/>
          </p:nvPr>
        </p:nvSpPr>
        <p:spPr/>
        <p:txBody>
          <a:bodyPr/>
          <a:lstStyle/>
          <a:p>
            <a:r>
              <a:rPr lang="en-US" dirty="0"/>
              <a:t>Implementation Results Indicator</a:t>
            </a:r>
          </a:p>
        </p:txBody>
      </p:sp>
      <p:sp>
        <p:nvSpPr>
          <p:cNvPr id="6" name="Content Placeholder 5"/>
          <p:cNvSpPr>
            <a:spLocks noGrp="1"/>
          </p:cNvSpPr>
          <p:nvPr>
            <p:ph sz="half" idx="2"/>
          </p:nvPr>
        </p:nvSpPr>
        <p:spPr/>
        <p:txBody>
          <a:bodyPr/>
          <a:lstStyle/>
          <a:p>
            <a:r>
              <a:rPr lang="en-US" dirty="0"/>
              <a:t>Teacher lesson accountability sheet</a:t>
            </a:r>
          </a:p>
          <a:p>
            <a:r>
              <a:rPr lang="en-US" dirty="0"/>
              <a:t>Count of tickets given to students with specific positive feed back</a:t>
            </a:r>
          </a:p>
          <a:p>
            <a:r>
              <a:rPr lang="en-US" dirty="0"/>
              <a:t>Duty assignment attendance</a:t>
            </a:r>
          </a:p>
        </p:txBody>
      </p:sp>
      <p:sp>
        <p:nvSpPr>
          <p:cNvPr id="7" name="Text Placeholder 6"/>
          <p:cNvSpPr>
            <a:spLocks noGrp="1"/>
          </p:cNvSpPr>
          <p:nvPr>
            <p:ph type="body" sz="quarter" idx="3"/>
          </p:nvPr>
        </p:nvSpPr>
        <p:spPr/>
        <p:txBody>
          <a:bodyPr/>
          <a:lstStyle/>
          <a:p>
            <a:r>
              <a:rPr lang="en-US" dirty="0"/>
              <a:t>Outcome Results Indicator</a:t>
            </a:r>
          </a:p>
        </p:txBody>
      </p:sp>
      <p:sp>
        <p:nvSpPr>
          <p:cNvPr id="8" name="Content Placeholder 7"/>
          <p:cNvSpPr>
            <a:spLocks noGrp="1"/>
          </p:cNvSpPr>
          <p:nvPr>
            <p:ph sz="quarter" idx="4"/>
          </p:nvPr>
        </p:nvSpPr>
        <p:spPr/>
        <p:txBody>
          <a:bodyPr/>
          <a:lstStyle/>
          <a:p>
            <a:r>
              <a:rPr lang="en-US" dirty="0"/>
              <a:t>Count of students for using conflict resolution strategy</a:t>
            </a:r>
          </a:p>
          <a:p>
            <a:r>
              <a:rPr lang="en-US" dirty="0"/>
              <a:t>Count of office referrals for physical aggression</a:t>
            </a:r>
          </a:p>
        </p:txBody>
      </p:sp>
    </p:spTree>
    <p:extLst>
      <p:ext uri="{BB962C8B-B14F-4D97-AF65-F5344CB8AC3E}">
        <p14:creationId xmlns:p14="http://schemas.microsoft.com/office/powerpoint/2010/main" val="3892490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456B7B5-8796-4570-B943-A196748D9B6D}"/>
              </a:ext>
            </a:extLst>
          </p:cNvPr>
          <p:cNvSpPr>
            <a:spLocks noGrp="1"/>
          </p:cNvSpPr>
          <p:nvPr>
            <p:ph type="title"/>
          </p:nvPr>
        </p:nvSpPr>
        <p:spPr/>
        <p:txBody>
          <a:bodyPr/>
          <a:lstStyle/>
          <a:p>
            <a:r>
              <a:rPr lang="en-US" dirty="0"/>
              <a:t>Activity: Results Indicators </a:t>
            </a:r>
          </a:p>
        </p:txBody>
      </p:sp>
      <p:graphicFrame>
        <p:nvGraphicFramePr>
          <p:cNvPr id="22" name="Table 21">
            <a:extLst>
              <a:ext uri="{FF2B5EF4-FFF2-40B4-BE49-F238E27FC236}">
                <a16:creationId xmlns:a16="http://schemas.microsoft.com/office/drawing/2014/main" id="{5B701B2D-0C29-4DCA-9C64-F263CB46E212}"/>
              </a:ext>
            </a:extLst>
          </p:cNvPr>
          <p:cNvGraphicFramePr>
            <a:graphicFrameLocks noGrp="1"/>
          </p:cNvGraphicFramePr>
          <p:nvPr>
            <p:extLst>
              <p:ext uri="{D42A27DB-BD31-4B8C-83A1-F6EECF244321}">
                <p14:modId xmlns:p14="http://schemas.microsoft.com/office/powerpoint/2010/main" val="816739730"/>
              </p:ext>
            </p:extLst>
          </p:nvPr>
        </p:nvGraphicFramePr>
        <p:xfrm>
          <a:off x="628650" y="1690689"/>
          <a:ext cx="7886698" cy="4235515"/>
        </p:xfrm>
        <a:graphic>
          <a:graphicData uri="http://schemas.openxmlformats.org/drawingml/2006/table">
            <a:tbl>
              <a:tblPr firstRow="1" firstCol="1" bandRow="1"/>
              <a:tblGrid>
                <a:gridCol w="3943349">
                  <a:extLst>
                    <a:ext uri="{9D8B030D-6E8A-4147-A177-3AD203B41FA5}">
                      <a16:colId xmlns:a16="http://schemas.microsoft.com/office/drawing/2014/main" val="3203359227"/>
                    </a:ext>
                  </a:extLst>
                </a:gridCol>
                <a:gridCol w="3943349">
                  <a:extLst>
                    <a:ext uri="{9D8B030D-6E8A-4147-A177-3AD203B41FA5}">
                      <a16:colId xmlns:a16="http://schemas.microsoft.com/office/drawing/2014/main" val="1799843196"/>
                    </a:ext>
                  </a:extLst>
                </a:gridCol>
              </a:tblGrid>
              <a:tr h="0">
                <a:tc gridSpan="2">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Goal</a:t>
                      </a:r>
                      <a:r>
                        <a:rPr lang="en-US" sz="2400" dirty="0">
                          <a:effectLst/>
                          <a:latin typeface="Calibri" panose="020F0502020204030204" pitchFamily="34" charset="0"/>
                          <a:ea typeface="Calibri" panose="020F0502020204030204" pitchFamily="34" charset="0"/>
                          <a:cs typeface="Times New Roman" panose="02020603050405020304" pitchFamily="18" charset="0"/>
                        </a:rPr>
                        <a:t>: Become Fluent in Spanish.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0798627"/>
                  </a:ext>
                </a:extLst>
              </a:tr>
              <a:tr h="0">
                <a:tc gridSpan="2">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Action Step</a:t>
                      </a:r>
                      <a:r>
                        <a:rPr lang="en-US" sz="2400" dirty="0">
                          <a:effectLst/>
                          <a:latin typeface="Calibri" panose="020F0502020204030204" pitchFamily="34" charset="0"/>
                          <a:ea typeface="Calibri" panose="020F0502020204030204" pitchFamily="34" charset="0"/>
                          <a:cs typeface="Times New Roman" panose="02020603050405020304" pitchFamily="18" charset="0"/>
                        </a:rPr>
                        <a:t>: Spend 10 minutes per day using the Duolingo App.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87473941"/>
                  </a:ext>
                </a:extLst>
              </a:tr>
              <a:tr h="0">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Implementation Results Indicator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Outcome Results Indicator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341250"/>
                  </a:ext>
                </a:extLst>
              </a:tr>
              <a:tr h="0">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Keep a log of every day that I spend at least 10 minutes on Duolingo.</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Take vocabulary quiz to monitor progress toward goal of fluency.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23815"/>
                  </a:ext>
                </a:extLst>
              </a:tr>
            </a:tbl>
          </a:graphicData>
        </a:graphic>
      </p:graphicFrame>
    </p:spTree>
    <p:extLst>
      <p:ext uri="{BB962C8B-B14F-4D97-AF65-F5344CB8AC3E}">
        <p14:creationId xmlns:p14="http://schemas.microsoft.com/office/powerpoint/2010/main" val="24304257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F916A1-698B-4B05-B17C-C07BF4CCEB38}"/>
              </a:ext>
            </a:extLst>
          </p:cNvPr>
          <p:cNvGraphicFramePr/>
          <p:nvPr/>
        </p:nvGraphicFramePr>
        <p:xfrm>
          <a:off x="-2708413" y="85344"/>
          <a:ext cx="14560826"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1993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EF4: Educators use implementation and student outcome data to determine next steps.</a:t>
            </a:r>
          </a:p>
        </p:txBody>
      </p:sp>
      <p:pic>
        <p:nvPicPr>
          <p:cNvPr id="5" name="Picture 4">
            <a:extLst>
              <a:ext uri="{FF2B5EF4-FFF2-40B4-BE49-F238E27FC236}">
                <a16:creationId xmlns:a16="http://schemas.microsoft.com/office/drawing/2014/main" id="{767E67C3-86E1-4A83-9524-3E5D17547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17581C2-2960-4462-ACAD-EF1007FE6565}"/>
              </a:ext>
            </a:extLst>
          </p:cNvPr>
          <p:cNvSpPr/>
          <p:nvPr/>
        </p:nvSpPr>
        <p:spPr>
          <a:xfrm>
            <a:off x="2817571"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5916794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DC7345-BD90-463A-863B-CC04090FB687}"/>
              </a:ext>
            </a:extLst>
          </p:cNvPr>
          <p:cNvGraphicFramePr>
            <a:graphicFrameLocks noGrp="1"/>
          </p:cNvGraphicFramePr>
          <p:nvPr>
            <p:extLst>
              <p:ext uri="{D42A27DB-BD31-4B8C-83A1-F6EECF244321}">
                <p14:modId xmlns:p14="http://schemas.microsoft.com/office/powerpoint/2010/main" val="1098016162"/>
              </p:ext>
            </p:extLst>
          </p:nvPr>
        </p:nvGraphicFramePr>
        <p:xfrm>
          <a:off x="85344" y="1674498"/>
          <a:ext cx="8973312" cy="4575999"/>
        </p:xfrm>
        <a:graphic>
          <a:graphicData uri="http://schemas.openxmlformats.org/drawingml/2006/table">
            <a:tbl>
              <a:tblPr firstRow="1" firstCol="1" bandRow="1"/>
              <a:tblGrid>
                <a:gridCol w="2165906">
                  <a:extLst>
                    <a:ext uri="{9D8B030D-6E8A-4147-A177-3AD203B41FA5}">
                      <a16:colId xmlns:a16="http://schemas.microsoft.com/office/drawing/2014/main" val="4249637458"/>
                    </a:ext>
                  </a:extLst>
                </a:gridCol>
                <a:gridCol w="3403703">
                  <a:extLst>
                    <a:ext uri="{9D8B030D-6E8A-4147-A177-3AD203B41FA5}">
                      <a16:colId xmlns:a16="http://schemas.microsoft.com/office/drawing/2014/main" val="2884015292"/>
                    </a:ext>
                  </a:extLst>
                </a:gridCol>
                <a:gridCol w="3403703">
                  <a:extLst>
                    <a:ext uri="{9D8B030D-6E8A-4147-A177-3AD203B41FA5}">
                      <a16:colId xmlns:a16="http://schemas.microsoft.com/office/drawing/2014/main" val="3712569346"/>
                    </a:ext>
                  </a:extLst>
                </a:gridCol>
              </a:tblGrid>
              <a:tr h="411217">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not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9953087"/>
                  </a:ext>
                </a:extLst>
              </a:tr>
              <a:tr h="213224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not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there obstacles to implementation?</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Modify plan to eliminate the obstacles.</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a:t>
                      </a:r>
                      <a:r>
                        <a:rPr lang="en-US" sz="2000" dirty="0">
                          <a:effectLst/>
                          <a:latin typeface="Calibri" panose="020F0502020204030204" pitchFamily="34" charset="0"/>
                          <a:ea typeface="Calibri" panose="020F0502020204030204" pitchFamily="34" charset="0"/>
                          <a:cs typeface="Times New Roman" panose="02020603050405020304" pitchFamily="18" charset="0"/>
                        </a:rPr>
                        <a:t>: Implement the plan.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Look at data to determine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goal was achieved, so you can replicate.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64384"/>
                  </a:ext>
                </a:extLst>
              </a:tr>
              <a:tr h="2032539">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Re-analyze data; develop an alternate hypotheses; modify the plan to address the alternative hypothesis.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for sustained implementation.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 to data to identify a new problem to address.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940490"/>
                  </a:ext>
                </a:extLst>
              </a:tr>
            </a:tbl>
          </a:graphicData>
        </a:graphic>
      </p:graphicFrame>
      <p:sp>
        <p:nvSpPr>
          <p:cNvPr id="2" name="Title 1">
            <a:extLst>
              <a:ext uri="{FF2B5EF4-FFF2-40B4-BE49-F238E27FC236}">
                <a16:creationId xmlns:a16="http://schemas.microsoft.com/office/drawing/2014/main" id="{F29C6BF3-0F66-4E1B-AD44-F6417D764A4F}"/>
              </a:ext>
            </a:extLst>
          </p:cNvPr>
          <p:cNvSpPr>
            <a:spLocks noGrp="1"/>
          </p:cNvSpPr>
          <p:nvPr>
            <p:ph type="title"/>
          </p:nvPr>
        </p:nvSpPr>
        <p:spPr/>
        <p:txBody>
          <a:bodyPr/>
          <a:lstStyle/>
          <a:p>
            <a:r>
              <a:rPr lang="en-US" dirty="0"/>
              <a:t>Evaluate Plan</a:t>
            </a:r>
          </a:p>
        </p:txBody>
      </p:sp>
    </p:spTree>
    <p:extLst>
      <p:ext uri="{BB962C8B-B14F-4D97-AF65-F5344CB8AC3E}">
        <p14:creationId xmlns:p14="http://schemas.microsoft.com/office/powerpoint/2010/main" val="354130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1652F-0919-4588-B607-55218490EE60}"/>
              </a:ext>
            </a:extLst>
          </p:cNvPr>
          <p:cNvSpPr>
            <a:spLocks noGrp="1"/>
          </p:cNvSpPr>
          <p:nvPr>
            <p:ph type="title"/>
          </p:nvPr>
        </p:nvSpPr>
        <p:spPr/>
        <p:txBody>
          <a:bodyPr/>
          <a:lstStyle/>
          <a:p>
            <a:r>
              <a:rPr lang="en-US" dirty="0"/>
              <a:t>Importance of Data-Based Decision-Making</a:t>
            </a:r>
          </a:p>
        </p:txBody>
      </p:sp>
      <p:sp>
        <p:nvSpPr>
          <p:cNvPr id="5" name="Text Placeholder 4">
            <a:extLst>
              <a:ext uri="{FF2B5EF4-FFF2-40B4-BE49-F238E27FC236}">
                <a16:creationId xmlns:a16="http://schemas.microsoft.com/office/drawing/2014/main" id="{8A616FFB-4CAC-4FA4-8F4E-7B95E2D002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58745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3" y="2290490"/>
            <a:ext cx="2831978" cy="4021409"/>
          </a:xfrm>
          <a:prstGeom prst="rect">
            <a:avLst/>
          </a:prstGeom>
        </p:spPr>
      </p:pic>
      <p:sp>
        <p:nvSpPr>
          <p:cNvPr id="3" name="Title 2"/>
          <p:cNvSpPr>
            <a:spLocks noGrp="1"/>
          </p:cNvSpPr>
          <p:nvPr>
            <p:ph type="title"/>
          </p:nvPr>
        </p:nvSpPr>
        <p:spPr/>
        <p:txBody>
          <a:bodyPr/>
          <a:lstStyle/>
          <a:p>
            <a:r>
              <a:rPr lang="en-US" dirty="0"/>
              <a:t>Then we systematically repeat…</a:t>
            </a:r>
          </a:p>
        </p:txBody>
      </p:sp>
      <p:sp>
        <p:nvSpPr>
          <p:cNvPr id="4" name="Content Placeholder 3"/>
          <p:cNvSpPr>
            <a:spLocks noGrp="1"/>
          </p:cNvSpPr>
          <p:nvPr>
            <p:ph idx="1"/>
          </p:nvPr>
        </p:nvSpPr>
        <p:spPr/>
        <p:txBody>
          <a:bodyPr/>
          <a:lstStyle/>
          <a:p>
            <a:r>
              <a:rPr lang="en-US" dirty="0"/>
              <a:t>Creating cycles of continuous improvement.</a:t>
            </a:r>
          </a:p>
        </p:txBody>
      </p:sp>
    </p:spTree>
    <p:extLst>
      <p:ext uri="{BB962C8B-B14F-4D97-AF65-F5344CB8AC3E}">
        <p14:creationId xmlns:p14="http://schemas.microsoft.com/office/powerpoint/2010/main" val="31872438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CBB48B-35BC-4A6D-A416-69A5164E86E8}"/>
              </a:ext>
            </a:extLst>
          </p:cNvPr>
          <p:cNvSpPr>
            <a:spLocks noGrp="1"/>
          </p:cNvSpPr>
          <p:nvPr>
            <p:ph type="title"/>
          </p:nvPr>
        </p:nvSpPr>
        <p:spPr/>
        <p:txBody>
          <a:bodyPr/>
          <a:lstStyle/>
          <a:p>
            <a:r>
              <a:rPr lang="en-US" dirty="0"/>
              <a:t>Schoolwide DBDM in Practice</a:t>
            </a:r>
          </a:p>
        </p:txBody>
      </p:sp>
      <p:sp>
        <p:nvSpPr>
          <p:cNvPr id="5" name="Text Placeholder 4">
            <a:extLst>
              <a:ext uri="{FF2B5EF4-FFF2-40B4-BE49-F238E27FC236}">
                <a16:creationId xmlns:a16="http://schemas.microsoft.com/office/drawing/2014/main" id="{F0292A5B-D73A-4791-A638-282B7FF0C7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89799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9FC51-378B-44D3-B0C0-72F930041CD8}"/>
              </a:ext>
            </a:extLst>
          </p:cNvPr>
          <p:cNvSpPr>
            <a:spLocks noGrp="1"/>
          </p:cNvSpPr>
          <p:nvPr>
            <p:ph type="title"/>
          </p:nvPr>
        </p:nvSpPr>
        <p:spPr/>
        <p:txBody>
          <a:bodyPr/>
          <a:lstStyle/>
          <a:p>
            <a:endParaRPr lang="en-US"/>
          </a:p>
        </p:txBody>
      </p:sp>
      <p:pic>
        <p:nvPicPr>
          <p:cNvPr id="7" name="Content Placeholder 6">
            <a:hlinkClick r:id="rId3"/>
            <a:extLst>
              <a:ext uri="{FF2B5EF4-FFF2-40B4-BE49-F238E27FC236}">
                <a16:creationId xmlns:a16="http://schemas.microsoft.com/office/drawing/2014/main" id="{ED8B4C5A-3B7C-4492-8F50-30DA80BFE508}"/>
              </a:ext>
            </a:extLst>
          </p:cNvPr>
          <p:cNvPicPr>
            <a:picLocks noGrp="1" noChangeAspect="1"/>
          </p:cNvPicPr>
          <p:nvPr>
            <p:ph idx="1"/>
          </p:nvPr>
        </p:nvPicPr>
        <p:blipFill>
          <a:blip r:embed="rId4"/>
          <a:stretch>
            <a:fillRect/>
          </a:stretch>
        </p:blipFill>
        <p:spPr>
          <a:xfrm>
            <a:off x="710548" y="1825625"/>
            <a:ext cx="7722903" cy="4351338"/>
          </a:xfrm>
        </p:spPr>
      </p:pic>
    </p:spTree>
    <p:extLst>
      <p:ext uri="{BB962C8B-B14F-4D97-AF65-F5344CB8AC3E}">
        <p14:creationId xmlns:p14="http://schemas.microsoft.com/office/powerpoint/2010/main" val="19204378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8F1E-9222-43DD-8615-DDB33167340B}"/>
              </a:ext>
            </a:extLst>
          </p:cNvPr>
          <p:cNvSpPr>
            <a:spLocks noGrp="1"/>
          </p:cNvSpPr>
          <p:nvPr>
            <p:ph type="title"/>
          </p:nvPr>
        </p:nvSpPr>
        <p:spPr/>
        <p:txBody>
          <a:bodyPr/>
          <a:lstStyle/>
          <a:p>
            <a:r>
              <a:rPr lang="en-US" dirty="0"/>
              <a:t>Schoolwide DBDM in Action</a:t>
            </a:r>
          </a:p>
        </p:txBody>
      </p:sp>
      <p:sp>
        <p:nvSpPr>
          <p:cNvPr id="3" name="Text Placeholder 2">
            <a:extLst>
              <a:ext uri="{FF2B5EF4-FFF2-40B4-BE49-F238E27FC236}">
                <a16:creationId xmlns:a16="http://schemas.microsoft.com/office/drawing/2014/main" id="{9A4373FC-B54D-4A43-877C-F09DAA1699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94644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B6B09-D4B9-4052-8917-6643AD79318D}"/>
              </a:ext>
            </a:extLst>
          </p:cNvPr>
          <p:cNvSpPr>
            <a:spLocks noGrp="1"/>
          </p:cNvSpPr>
          <p:nvPr>
            <p:ph type="title"/>
          </p:nvPr>
        </p:nvSpPr>
        <p:spPr/>
        <p:txBody>
          <a:bodyPr/>
          <a:lstStyle/>
          <a:p>
            <a:r>
              <a:rPr lang="en-US" dirty="0"/>
              <a:t>SWOT: Are you Ready for Schoolwide DBDM?</a:t>
            </a:r>
          </a:p>
        </p:txBody>
      </p:sp>
      <p:graphicFrame>
        <p:nvGraphicFramePr>
          <p:cNvPr id="6" name="Table 5">
            <a:extLst>
              <a:ext uri="{FF2B5EF4-FFF2-40B4-BE49-F238E27FC236}">
                <a16:creationId xmlns:a16="http://schemas.microsoft.com/office/drawing/2014/main" id="{78EE1D93-0D99-4F27-9D4B-B3D0BEED93F3}"/>
              </a:ext>
            </a:extLst>
          </p:cNvPr>
          <p:cNvGraphicFramePr>
            <a:graphicFrameLocks noGrp="1"/>
          </p:cNvGraphicFramePr>
          <p:nvPr>
            <p:extLst>
              <p:ext uri="{D42A27DB-BD31-4B8C-83A1-F6EECF244321}">
                <p14:modId xmlns:p14="http://schemas.microsoft.com/office/powerpoint/2010/main" val="4062602364"/>
              </p:ext>
            </p:extLst>
          </p:nvPr>
        </p:nvGraphicFramePr>
        <p:xfrm>
          <a:off x="1603375" y="1989614"/>
          <a:ext cx="5937250" cy="4023360"/>
        </p:xfrm>
        <a:graphic>
          <a:graphicData uri="http://schemas.openxmlformats.org/drawingml/2006/table">
            <a:tbl>
              <a:tblPr firstRow="1" firstCol="1" bandRow="1">
                <a:effectLst>
                  <a:outerShdw blurRad="50800" dist="38100" algn="l" rotWithShape="0">
                    <a:prstClr val="black">
                      <a:alpha val="40000"/>
                    </a:prstClr>
                  </a:outerShdw>
                </a:effectLst>
              </a:tblPr>
              <a:tblGrid>
                <a:gridCol w="2968625">
                  <a:extLst>
                    <a:ext uri="{9D8B030D-6E8A-4147-A177-3AD203B41FA5}">
                      <a16:colId xmlns:a16="http://schemas.microsoft.com/office/drawing/2014/main" val="1052524521"/>
                    </a:ext>
                  </a:extLst>
                </a:gridCol>
                <a:gridCol w="2968625">
                  <a:extLst>
                    <a:ext uri="{9D8B030D-6E8A-4147-A177-3AD203B41FA5}">
                      <a16:colId xmlns:a16="http://schemas.microsoft.com/office/drawing/2014/main" val="4190684258"/>
                    </a:ext>
                  </a:extLst>
                </a:gridCol>
              </a:tblGrid>
              <a:tr h="2011680">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Strengths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Weaknesses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5141"/>
                  </a:ext>
                </a:extLst>
              </a:tr>
              <a:tr h="20116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Threats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555243"/>
                  </a:ext>
                </a:extLst>
              </a:tr>
            </a:tbl>
          </a:graphicData>
        </a:graphic>
      </p:graphicFrame>
    </p:spTree>
    <p:extLst>
      <p:ext uri="{BB962C8B-B14F-4D97-AF65-F5344CB8AC3E}">
        <p14:creationId xmlns:p14="http://schemas.microsoft.com/office/powerpoint/2010/main" val="6078925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9CC74-4BC7-4CCB-AEE3-6565832A453D}"/>
              </a:ext>
            </a:extLst>
          </p:cNvPr>
          <p:cNvSpPr>
            <a:spLocks noGrp="1"/>
          </p:cNvSpPr>
          <p:nvPr>
            <p:ph type="title"/>
          </p:nvPr>
        </p:nvSpPr>
        <p:spPr/>
        <p:txBody>
          <a:bodyPr/>
          <a:lstStyle/>
          <a:p>
            <a:r>
              <a:rPr lang="en-US" dirty="0"/>
              <a:t>Team Talk</a:t>
            </a:r>
          </a:p>
        </p:txBody>
      </p:sp>
      <p:sp>
        <p:nvSpPr>
          <p:cNvPr id="5" name="Content Placeholder 4">
            <a:extLst>
              <a:ext uri="{FF2B5EF4-FFF2-40B4-BE49-F238E27FC236}">
                <a16:creationId xmlns:a16="http://schemas.microsoft.com/office/drawing/2014/main" id="{B2563905-4329-48B7-9CC1-2A73AD8EDC08}"/>
              </a:ext>
            </a:extLst>
          </p:cNvPr>
          <p:cNvSpPr>
            <a:spLocks noGrp="1"/>
          </p:cNvSpPr>
          <p:nvPr>
            <p:ph idx="1"/>
          </p:nvPr>
        </p:nvSpPr>
        <p:spPr/>
        <p:txBody>
          <a:bodyPr/>
          <a:lstStyle/>
          <a:p>
            <a:r>
              <a:rPr lang="en-US" dirty="0"/>
              <a:t>Based on the SWOT activity, what are your next steps toward implementing Schoolwide DBDM?</a:t>
            </a:r>
          </a:p>
        </p:txBody>
      </p:sp>
      <p:pic>
        <p:nvPicPr>
          <p:cNvPr id="6" name="Picture 5">
            <a:extLst>
              <a:ext uri="{FF2B5EF4-FFF2-40B4-BE49-F238E27FC236}">
                <a16:creationId xmlns:a16="http://schemas.microsoft.com/office/drawing/2014/main" id="{3B036B22-3D4F-4B3A-9841-397D3AFBB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9545" y="3213463"/>
            <a:ext cx="4444455" cy="2963500"/>
          </a:xfrm>
          <a:prstGeom prst="rect">
            <a:avLst/>
          </a:prstGeom>
        </p:spPr>
      </p:pic>
    </p:spTree>
    <p:extLst>
      <p:ext uri="{BB962C8B-B14F-4D97-AF65-F5344CB8AC3E}">
        <p14:creationId xmlns:p14="http://schemas.microsoft.com/office/powerpoint/2010/main" val="16880813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7559-CB48-4FE8-873A-0CF0E5E9AB15}"/>
              </a:ext>
            </a:extLst>
          </p:cNvPr>
          <p:cNvSpPr>
            <a:spLocks noGrp="1"/>
          </p:cNvSpPr>
          <p:nvPr>
            <p:ph type="title"/>
          </p:nvPr>
        </p:nvSpPr>
        <p:spPr/>
        <p:txBody>
          <a:bodyPr/>
          <a:lstStyle/>
          <a:p>
            <a:r>
              <a:rPr lang="en-US" dirty="0"/>
              <a:t>Schoolwide DBDM  Closing and Next Steps</a:t>
            </a:r>
          </a:p>
        </p:txBody>
      </p:sp>
      <p:sp>
        <p:nvSpPr>
          <p:cNvPr id="3" name="Text Placeholder 2">
            <a:extLst>
              <a:ext uri="{FF2B5EF4-FFF2-40B4-BE49-F238E27FC236}">
                <a16:creationId xmlns:a16="http://schemas.microsoft.com/office/drawing/2014/main" id="{4993D950-0DE1-4BDE-BEC0-4CD4C521E717}"/>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59902901-3371-4EA0-9F59-00528BD38D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7108" y="4461193"/>
            <a:ext cx="2573382" cy="1715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3868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05A-9F67-4E38-8D99-AD30381ECB5C}"/>
              </a:ext>
            </a:extLst>
          </p:cNvPr>
          <p:cNvSpPr>
            <a:spLocks noGrp="1"/>
          </p:cNvSpPr>
          <p:nvPr>
            <p:ph type="title"/>
          </p:nvPr>
        </p:nvSpPr>
        <p:spPr/>
        <p:txBody>
          <a:bodyPr/>
          <a:lstStyle/>
          <a:p>
            <a:r>
              <a:rPr lang="en-US" dirty="0"/>
              <a:t>Closing and Next Steps</a:t>
            </a:r>
          </a:p>
        </p:txBody>
      </p:sp>
      <p:pic>
        <p:nvPicPr>
          <p:cNvPr id="5" name="Picture 4">
            <a:extLst>
              <a:ext uri="{FF2B5EF4-FFF2-40B4-BE49-F238E27FC236}">
                <a16:creationId xmlns:a16="http://schemas.microsoft.com/office/drawing/2014/main" id="{947CD85F-359F-4299-952D-D3E9B9286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45" y="1779756"/>
            <a:ext cx="6595110" cy="4397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4623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93A32-7487-41CA-BF90-93B2E419BFC0}"/>
              </a:ext>
            </a:extLst>
          </p:cNvPr>
          <p:cNvSpPr>
            <a:spLocks noGrp="1"/>
          </p:cNvSpPr>
          <p:nvPr>
            <p:ph type="title"/>
          </p:nvPr>
        </p:nvSpPr>
        <p:spPr/>
        <p:txBody>
          <a:bodyPr/>
          <a:lstStyle/>
          <a:p>
            <a:r>
              <a:rPr lang="en-US" dirty="0"/>
              <a:t>Additional Training Opportunities</a:t>
            </a:r>
          </a:p>
        </p:txBody>
      </p:sp>
      <p:sp>
        <p:nvSpPr>
          <p:cNvPr id="5" name="Content Placeholder 4">
            <a:extLst>
              <a:ext uri="{FF2B5EF4-FFF2-40B4-BE49-F238E27FC236}">
                <a16:creationId xmlns:a16="http://schemas.microsoft.com/office/drawing/2014/main" id="{D38BD386-AD9D-4F3C-850F-30D6721EAAD1}"/>
              </a:ext>
            </a:extLst>
          </p:cNvPr>
          <p:cNvSpPr>
            <a:spLocks noGrp="1"/>
          </p:cNvSpPr>
          <p:nvPr>
            <p:ph idx="1"/>
          </p:nvPr>
        </p:nvSpPr>
        <p:spPr/>
        <p:txBody>
          <a:bodyPr/>
          <a:lstStyle/>
          <a:p>
            <a:r>
              <a:rPr lang="en-US" dirty="0"/>
              <a:t>Overview of DBDM for Behavior</a:t>
            </a:r>
          </a:p>
          <a:p>
            <a:r>
              <a:rPr lang="en-US" dirty="0"/>
              <a:t>Using Academic and Behavioral Data for DBDM in Grade or Content Alike Collaborative Teams  </a:t>
            </a:r>
          </a:p>
          <a:p>
            <a:r>
              <a:rPr lang="en-US" dirty="0"/>
              <a:t>Achieving District/School Climate and Behavior Improvement Goals through DBDM  </a:t>
            </a:r>
          </a:p>
        </p:txBody>
      </p:sp>
      <p:pic>
        <p:nvPicPr>
          <p:cNvPr id="6" name="Picture 5">
            <a:extLst>
              <a:ext uri="{FF2B5EF4-FFF2-40B4-BE49-F238E27FC236}">
                <a16:creationId xmlns:a16="http://schemas.microsoft.com/office/drawing/2014/main" id="{3A3C9423-AC7D-4E8F-9F95-7706C5F05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8350" y="4548593"/>
            <a:ext cx="3012788" cy="1628370"/>
          </a:xfrm>
          <a:prstGeom prst="rect">
            <a:avLst/>
          </a:prstGeom>
        </p:spPr>
      </p:pic>
      <p:sp>
        <p:nvSpPr>
          <p:cNvPr id="7" name="TextBox 6">
            <a:extLst>
              <a:ext uri="{FF2B5EF4-FFF2-40B4-BE49-F238E27FC236}">
                <a16:creationId xmlns:a16="http://schemas.microsoft.com/office/drawing/2014/main" id="{BF221F0C-E177-4E67-96CC-8E6ABBA51EB7}"/>
              </a:ext>
            </a:extLst>
          </p:cNvPr>
          <p:cNvSpPr txBox="1"/>
          <p:nvPr/>
        </p:nvSpPr>
        <p:spPr>
          <a:xfrm>
            <a:off x="6696074" y="4823341"/>
            <a:ext cx="1609725" cy="369332"/>
          </a:xfrm>
          <a:prstGeom prst="rect">
            <a:avLst/>
          </a:prstGeom>
          <a:noFill/>
        </p:spPr>
        <p:txBody>
          <a:bodyPr wrap="square" rtlCol="0">
            <a:spAutoFit/>
          </a:bodyPr>
          <a:lstStyle/>
          <a:p>
            <a:r>
              <a:rPr lang="en-US" dirty="0">
                <a:latin typeface="Comic Sans MS" panose="030F0702030302020204" pitchFamily="66" charset="0"/>
              </a:rPr>
              <a:t>Coming Soon!</a:t>
            </a:r>
          </a:p>
        </p:txBody>
      </p:sp>
    </p:spTree>
    <p:extLst>
      <p:ext uri="{BB962C8B-B14F-4D97-AF65-F5344CB8AC3E}">
        <p14:creationId xmlns:p14="http://schemas.microsoft.com/office/powerpoint/2010/main" val="363816531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9768-2B4C-4949-A0C0-F53A434F92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98D515-CA69-4CCA-B22A-FF2E7424C047}"/>
              </a:ext>
            </a:extLst>
          </p:cNvPr>
          <p:cNvSpPr>
            <a:spLocks noGrp="1"/>
          </p:cNvSpPr>
          <p:nvPr>
            <p:ph idx="1"/>
          </p:nvPr>
        </p:nvSpPr>
        <p:spPr>
          <a:xfrm>
            <a:off x="463296" y="1690688"/>
            <a:ext cx="8461248" cy="4616806"/>
          </a:xfrm>
        </p:spPr>
        <p:txBody>
          <a:bodyPr>
            <a:normAutofit fontScale="77500" lnSpcReduction="20000"/>
          </a:bodyPr>
          <a:lstStyle/>
          <a:p>
            <a:r>
              <a:rPr lang="en-US" sz="1500" dirty="0"/>
              <a:t>Gilbert, T.F. (1978). </a:t>
            </a:r>
            <a:r>
              <a:rPr lang="en-US" sz="1500" i="1" dirty="0"/>
              <a:t>Human competence: Engineering worthy performance</a:t>
            </a:r>
            <a:r>
              <a:rPr lang="en-US" sz="1500" dirty="0"/>
              <a:t>. New York : McGraw-Hill.</a:t>
            </a:r>
          </a:p>
          <a:p>
            <a:r>
              <a:rPr lang="en-US" sz="1500" dirty="0"/>
              <a:t>Gresham, F. M., </a:t>
            </a:r>
            <a:r>
              <a:rPr lang="en-US" sz="1500" dirty="0" err="1"/>
              <a:t>Sugai</a:t>
            </a:r>
            <a:r>
              <a:rPr lang="en-US" sz="1500" dirty="0"/>
              <a:t>, G., &amp; Horner, R. H. (2001). Interpreting outcomes of social skills training for students with high-incidence disabilities. </a:t>
            </a:r>
            <a:r>
              <a:rPr lang="en-US" sz="1500" i="1" dirty="0"/>
              <a:t>Exceptional Children, 67(3), </a:t>
            </a:r>
            <a:r>
              <a:rPr lang="en-US" sz="1500" dirty="0"/>
              <a:t>331-344.</a:t>
            </a:r>
          </a:p>
          <a:p>
            <a:r>
              <a:rPr lang="en-US" sz="1500" dirty="0"/>
              <a:t>Horner, R. (March 8, 2016). Personal Communication.</a:t>
            </a:r>
          </a:p>
          <a:p>
            <a:r>
              <a:rPr lang="en-US" sz="1500" dirty="0"/>
              <a:t>Horner, R.H. (2011). Moving PBS forward with quality, equity and efficiency. Keynote: Eighth International Conference of the Association for Positive Behavior Support. Denver: CO.</a:t>
            </a:r>
          </a:p>
          <a:p>
            <a:r>
              <a:rPr lang="en-US" sz="1600" dirty="0"/>
              <a:t>Metz, A. &amp; </a:t>
            </a:r>
            <a:r>
              <a:rPr lang="en-US" sz="1600" dirty="0" err="1"/>
              <a:t>Louison</a:t>
            </a:r>
            <a:r>
              <a:rPr lang="en-US" sz="1600" dirty="0"/>
              <a:t>, L. (2018) The Hexagon Tool: Exploring Context. Chapel Hill, NC: National Implementation Research Network, Frank Porter Graham Child Development Institute, University of North Carolina at Chapel Hill. Based on Kiser, Zabel, </a:t>
            </a:r>
            <a:r>
              <a:rPr lang="en-US" sz="1600" dirty="0" err="1"/>
              <a:t>Zachik</a:t>
            </a:r>
            <a:r>
              <a:rPr lang="en-US" sz="1600" dirty="0"/>
              <a:t>, &amp; Smith (2007) and </a:t>
            </a:r>
            <a:r>
              <a:rPr lang="en-US" sz="1600" dirty="0" err="1"/>
              <a:t>Blase</a:t>
            </a:r>
            <a:r>
              <a:rPr lang="en-US" sz="1600" dirty="0"/>
              <a:t>, Kiser &amp; Van Dyke (2013).retrieved on 5-13-2020 from </a:t>
            </a:r>
            <a:r>
              <a:rPr lang="en-US" sz="1600" dirty="0">
                <a:hlinkClick r:id="rId3"/>
              </a:rPr>
              <a:t>https://nirn.fpg.unc.edu/resources/hexagon-exploration-tool</a:t>
            </a:r>
            <a:r>
              <a:rPr lang="en-US" sz="1600" dirty="0"/>
              <a:t>.</a:t>
            </a:r>
          </a:p>
          <a:p>
            <a:r>
              <a:rPr lang="en-US" sz="1600" dirty="0"/>
              <a:t>PBIS Apps (2016). Swift at SWIS. University of Oregon.</a:t>
            </a:r>
          </a:p>
          <a:p>
            <a:r>
              <a:rPr lang="en-US" sz="1600" dirty="0" err="1"/>
              <a:t>Ritchhart</a:t>
            </a:r>
            <a:r>
              <a:rPr lang="en-US" sz="1600" dirty="0"/>
              <a:t>, R., Church, M., Morrison, K. (2011). Making Thinking Visible: How to promote engagement, understanding, and independence for all learners. San Francisco, California: Josey-Bass</a:t>
            </a:r>
          </a:p>
          <a:p>
            <a:r>
              <a:rPr lang="en-US" sz="1500" dirty="0"/>
              <a:t>Reaves, D.A. (2006). The learning leader: How to focus school improvement for better results. Association for Supervision and Curriculum </a:t>
            </a:r>
            <a:r>
              <a:rPr lang="en-US" sz="1500" dirty="0" err="1"/>
              <a:t>Development:Alexandria</a:t>
            </a:r>
            <a:r>
              <a:rPr lang="en-US" sz="1500" dirty="0"/>
              <a:t>, Virginia.</a:t>
            </a:r>
          </a:p>
          <a:p>
            <a:r>
              <a:rPr lang="en-US" sz="1500" dirty="0" err="1"/>
              <a:t>Ritchhart</a:t>
            </a:r>
            <a:r>
              <a:rPr lang="en-US" sz="1500" dirty="0"/>
              <a:t>, R., Church, M., and Morrison, K. (2011). Making thinking visible” How to promote engagement, understanding, and independence for all learners. San Francisco, California: Josey-Bass.</a:t>
            </a:r>
          </a:p>
          <a:p>
            <a:r>
              <a:rPr lang="en-US" sz="1500" dirty="0"/>
              <a:t>Scott, T., Anderson, C., Alter, P. (2012). Managing classroom behavior using positive behavior supports. </a:t>
            </a:r>
            <a:r>
              <a:rPr lang="en-US" sz="1500" dirty="0" err="1"/>
              <a:t>Pearson:Upper</a:t>
            </a:r>
            <a:r>
              <a:rPr lang="en-US" sz="1500" dirty="0"/>
              <a:t> Saddle River, New Jersey.</a:t>
            </a:r>
          </a:p>
          <a:p>
            <a:r>
              <a:rPr lang="en-US" sz="1500" dirty="0" err="1"/>
              <a:t>Sugai</a:t>
            </a:r>
            <a:r>
              <a:rPr lang="en-US" sz="1500" dirty="0"/>
              <a:t>, G., Sprague, J.R., Horner, R.H., &amp; Walker, H.M. (2000). Preventing school violence. The use of office discipline referrals to assess and monitor schoolwide discipline interventions. Journal of Emotional and Behavioral Disorders, 9(2), 94–101.</a:t>
            </a:r>
          </a:p>
          <a:p>
            <a:r>
              <a:rPr lang="en-US" sz="1500" dirty="0"/>
              <a:t>Tilly, W. D. (2008). The evolution of school psychology to science-based practice: Problem-solving and the three-tiered model. In A. Thomas &amp; J. P. Grimes (Eds.), </a:t>
            </a:r>
            <a:r>
              <a:rPr lang="en-US" sz="1500" i="1" dirty="0"/>
              <a:t>Best practices in school psychology V</a:t>
            </a:r>
            <a:r>
              <a:rPr lang="en-US" sz="1500" dirty="0"/>
              <a:t> (pp. 17-36). Bethesda, MD: National Association of School Psychologists.</a:t>
            </a:r>
          </a:p>
        </p:txBody>
      </p:sp>
    </p:spTree>
    <p:extLst>
      <p:ext uri="{BB962C8B-B14F-4D97-AF65-F5344CB8AC3E}">
        <p14:creationId xmlns:p14="http://schemas.microsoft.com/office/powerpoint/2010/main" val="213967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4EE195-6D1C-4F19-B84D-480B032E86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759" y="3149573"/>
            <a:ext cx="4990189" cy="3117998"/>
          </a:xfrm>
          <a:prstGeom prst="rect">
            <a:avLst/>
          </a:prstGeom>
        </p:spPr>
      </p:pic>
      <p:sp>
        <p:nvSpPr>
          <p:cNvPr id="2" name="Title 1"/>
          <p:cNvSpPr>
            <a:spLocks noGrp="1"/>
          </p:cNvSpPr>
          <p:nvPr>
            <p:ph type="title"/>
          </p:nvPr>
        </p:nvSpPr>
        <p:spPr/>
        <p:txBody>
          <a:bodyPr>
            <a:normAutofit/>
          </a:bodyPr>
          <a:lstStyle/>
          <a:p>
            <a:r>
              <a:rPr lang="en-US" dirty="0"/>
              <a:t>Start with the “Why”</a:t>
            </a:r>
          </a:p>
        </p:txBody>
      </p:sp>
      <p:sp>
        <p:nvSpPr>
          <p:cNvPr id="3" name="Content Placeholder 2"/>
          <p:cNvSpPr>
            <a:spLocks noGrp="1"/>
          </p:cNvSpPr>
          <p:nvPr>
            <p:ph idx="1"/>
          </p:nvPr>
        </p:nvSpPr>
        <p:spPr>
          <a:xfrm>
            <a:off x="1264920" y="1916267"/>
            <a:ext cx="7020732" cy="2458749"/>
          </a:xfrm>
        </p:spPr>
        <p:txBody>
          <a:bodyPr>
            <a:noAutofit/>
          </a:bodyPr>
          <a:lstStyle/>
          <a:p>
            <a:r>
              <a:rPr lang="en-US" dirty="0"/>
              <a:t>Decisions are more likely to be effective and efficient when they are based on data.</a:t>
            </a:r>
          </a:p>
          <a:p>
            <a:r>
              <a:rPr lang="en-US" dirty="0"/>
              <a:t>Establish cycles of continuous improvement.</a:t>
            </a:r>
          </a:p>
          <a:p>
            <a:endParaRPr lang="en-US" dirty="0"/>
          </a:p>
        </p:txBody>
      </p:sp>
      <p:sp>
        <p:nvSpPr>
          <p:cNvPr id="4" name="TextBox 3"/>
          <p:cNvSpPr txBox="1"/>
          <p:nvPr/>
        </p:nvSpPr>
        <p:spPr>
          <a:xfrm>
            <a:off x="7139694" y="6023293"/>
            <a:ext cx="2004306" cy="248209"/>
          </a:xfrm>
          <a:prstGeom prst="rect">
            <a:avLst/>
          </a:prstGeom>
          <a:noFill/>
        </p:spPr>
        <p:txBody>
          <a:bodyPr wrap="square" rtlCol="0">
            <a:spAutoFit/>
          </a:bodyPr>
          <a:lstStyle/>
          <a:p>
            <a:r>
              <a:rPr lang="en-US" sz="1013" dirty="0"/>
              <a:t>Adapted from PBIS APPS (2016) </a:t>
            </a:r>
          </a:p>
        </p:txBody>
      </p:sp>
      <p:sp>
        <p:nvSpPr>
          <p:cNvPr id="5" name="Content Placeholder 2"/>
          <p:cNvSpPr txBox="1">
            <a:spLocks/>
          </p:cNvSpPr>
          <p:nvPr/>
        </p:nvSpPr>
        <p:spPr>
          <a:xfrm>
            <a:off x="1264920" y="1912336"/>
            <a:ext cx="7020732" cy="24587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Mostly, it’s about creating safe, orderly places for kids to learn and grow, and…</a:t>
            </a:r>
          </a:p>
          <a:p>
            <a:r>
              <a:rPr lang="en-US" dirty="0"/>
              <a:t>Giving kids the </a:t>
            </a:r>
            <a:r>
              <a:rPr lang="en-US" i="1" dirty="0"/>
              <a:t>soft</a:t>
            </a:r>
            <a:r>
              <a:rPr lang="en-US" dirty="0"/>
              <a:t>-skills they need to be successful in life.</a:t>
            </a:r>
          </a:p>
        </p:txBody>
      </p:sp>
    </p:spTree>
    <p:extLst>
      <p:ext uri="{BB962C8B-B14F-4D97-AF65-F5344CB8AC3E}">
        <p14:creationId xmlns:p14="http://schemas.microsoft.com/office/powerpoint/2010/main" val="257044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5C36-7DC2-4EF3-BD26-1C1821C87352}"/>
              </a:ext>
            </a:extLst>
          </p:cNvPr>
          <p:cNvSpPr>
            <a:spLocks noGrp="1"/>
          </p:cNvSpPr>
          <p:nvPr>
            <p:ph type="ctrTitle"/>
          </p:nvPr>
        </p:nvSpPr>
        <p:spPr/>
        <p:txBody>
          <a:bodyPr>
            <a:normAutofit fontScale="90000"/>
          </a:bodyPr>
          <a:lstStyle/>
          <a:p>
            <a:r>
              <a:rPr lang="en-US" dirty="0"/>
              <a:t>Using Academic and Behavioral Data</a:t>
            </a:r>
          </a:p>
        </p:txBody>
      </p:sp>
      <p:sp>
        <p:nvSpPr>
          <p:cNvPr id="3" name="Subtitle 2">
            <a:extLst>
              <a:ext uri="{FF2B5EF4-FFF2-40B4-BE49-F238E27FC236}">
                <a16:creationId xmlns:a16="http://schemas.microsoft.com/office/drawing/2014/main" id="{3ABEC45F-FFE0-4592-AAB4-7F0430D13CEE}"/>
              </a:ext>
            </a:extLst>
          </p:cNvPr>
          <p:cNvSpPr>
            <a:spLocks noGrp="1"/>
          </p:cNvSpPr>
          <p:nvPr>
            <p:ph type="subTitle" idx="1"/>
          </p:nvPr>
        </p:nvSpPr>
        <p:spPr/>
        <p:txBody>
          <a:bodyPr/>
          <a:lstStyle/>
          <a:p>
            <a:r>
              <a:rPr lang="en-US" dirty="0"/>
              <a:t>In Data-Based Decision-Making</a:t>
            </a:r>
          </a:p>
        </p:txBody>
      </p:sp>
    </p:spTree>
    <p:extLst>
      <p:ext uri="{BB962C8B-B14F-4D97-AF65-F5344CB8AC3E}">
        <p14:creationId xmlns:p14="http://schemas.microsoft.com/office/powerpoint/2010/main" val="4474616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0A62-4659-3F45-9D0A-E8EBF47993B6}"/>
              </a:ext>
            </a:extLst>
          </p:cNvPr>
          <p:cNvSpPr>
            <a:spLocks noGrp="1"/>
          </p:cNvSpPr>
          <p:nvPr>
            <p:ph type="title"/>
          </p:nvPr>
        </p:nvSpPr>
        <p:spPr/>
        <p:txBody>
          <a:bodyPr/>
          <a:lstStyle/>
          <a:p>
            <a:r>
              <a:rPr lang="en-US" dirty="0"/>
              <a:t>Facilitator Notes: Delete This Slide</a:t>
            </a:r>
          </a:p>
        </p:txBody>
      </p:sp>
      <p:sp>
        <p:nvSpPr>
          <p:cNvPr id="3" name="Content Placeholder 2">
            <a:extLst>
              <a:ext uri="{FF2B5EF4-FFF2-40B4-BE49-F238E27FC236}">
                <a16:creationId xmlns:a16="http://schemas.microsoft.com/office/drawing/2014/main" id="{477B2AE4-F116-094E-BF8D-B6AECF970FAA}"/>
              </a:ext>
            </a:extLst>
          </p:cNvPr>
          <p:cNvSpPr>
            <a:spLocks noGrp="1"/>
          </p:cNvSpPr>
          <p:nvPr>
            <p:ph idx="1"/>
          </p:nvPr>
        </p:nvSpPr>
        <p:spPr>
          <a:xfrm>
            <a:off x="628650" y="1690689"/>
            <a:ext cx="7886700" cy="4667249"/>
          </a:xfrm>
        </p:spPr>
        <p:txBody>
          <a:bodyPr>
            <a:normAutofit fontScale="62500" lnSpcReduction="20000"/>
          </a:bodyPr>
          <a:lstStyle/>
          <a:p>
            <a:r>
              <a:rPr lang="en-US" dirty="0"/>
              <a:t>It is recommended that you read through the activities prior to the session; you may substitute activities that achieve the same goal (i.e., substitute one activation activity for another).</a:t>
            </a:r>
          </a:p>
          <a:p>
            <a:r>
              <a:rPr lang="en-US" dirty="0"/>
              <a:t>Some activities may have kits that need to be prepared ahead of time. The following activity kit goes with this presentation:</a:t>
            </a:r>
          </a:p>
          <a:p>
            <a:pPr lvl="1"/>
            <a:r>
              <a:rPr lang="en-US" dirty="0"/>
              <a:t>Activity Kit 2 Make an Inference</a:t>
            </a:r>
          </a:p>
          <a:p>
            <a:r>
              <a:rPr lang="en-US" dirty="0"/>
              <a:t>Some activities have handouts; be sure to read through the activity to decide whether you want to run off handouts, or make the information available in some other way.</a:t>
            </a:r>
          </a:p>
          <a:p>
            <a:pPr lvl="1"/>
            <a:r>
              <a:rPr lang="en-US" dirty="0"/>
              <a:t>HO12 Recipe Card</a:t>
            </a:r>
          </a:p>
          <a:p>
            <a:pPr lvl="1"/>
            <a:r>
              <a:rPr lang="en-US" dirty="0"/>
              <a:t>HO13 Fishbone</a:t>
            </a:r>
          </a:p>
          <a:p>
            <a:pPr lvl="1"/>
            <a:r>
              <a:rPr lang="en-US" dirty="0"/>
              <a:t>HO14 Progress Monitoring Decisions</a:t>
            </a:r>
          </a:p>
          <a:p>
            <a:pPr lvl="1"/>
            <a:r>
              <a:rPr lang="en-US" dirty="0"/>
              <a:t>HO15 5th Grade Collaborative Team in Practice</a:t>
            </a:r>
          </a:p>
          <a:p>
            <a:pPr lvl="1"/>
            <a:r>
              <a:rPr lang="en-US" dirty="0"/>
              <a:t>HO16 Got it-Need it</a:t>
            </a:r>
          </a:p>
          <a:p>
            <a:pPr lvl="1"/>
            <a:r>
              <a:rPr lang="en-US" dirty="0"/>
              <a:t>HO17 Academic and Behavior Patters Inferences and Solutions</a:t>
            </a:r>
          </a:p>
          <a:p>
            <a:pPr lvl="1"/>
            <a:r>
              <a:rPr lang="en-US" dirty="0"/>
              <a:t>HO18 Example 9th Grade Social Studies</a:t>
            </a:r>
          </a:p>
          <a:p>
            <a:pPr lvl="1"/>
            <a:r>
              <a:rPr lang="en-US" dirty="0"/>
              <a:t>HO19 Got it-Need it</a:t>
            </a:r>
          </a:p>
          <a:p>
            <a:r>
              <a:rPr lang="en-US" dirty="0"/>
              <a:t>Some of the DESE alignment slides are included in all lessons. These slides are redundant if presenting the lessons in order. They are therefore hidden. If presenting the slides out of order, consider unhiding these slides.</a:t>
            </a:r>
          </a:p>
        </p:txBody>
      </p:sp>
    </p:spTree>
    <p:extLst>
      <p:ext uri="{BB962C8B-B14F-4D97-AF65-F5344CB8AC3E}">
        <p14:creationId xmlns:p14="http://schemas.microsoft.com/office/powerpoint/2010/main" val="1028195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A31-088E-B446-B5E9-04B19D1A706E}"/>
              </a:ext>
            </a:extLst>
          </p:cNvPr>
          <p:cNvSpPr>
            <a:spLocks noGrp="1"/>
          </p:cNvSpPr>
          <p:nvPr>
            <p:ph type="title"/>
          </p:nvPr>
        </p:nvSpPr>
        <p:spPr/>
        <p:txBody>
          <a:bodyPr/>
          <a:lstStyle/>
          <a:p>
            <a:pPr algn="ctr"/>
            <a:r>
              <a:rPr lang="en-US" b="1" dirty="0"/>
              <a:t>Working Agreements</a:t>
            </a:r>
          </a:p>
        </p:txBody>
      </p:sp>
      <p:sp>
        <p:nvSpPr>
          <p:cNvPr id="3" name="Content Placeholder 2">
            <a:extLst>
              <a:ext uri="{FF2B5EF4-FFF2-40B4-BE49-F238E27FC236}">
                <a16:creationId xmlns:a16="http://schemas.microsoft.com/office/drawing/2014/main" id="{653EC162-5F0C-0D4F-AE13-CF217B12B806}"/>
              </a:ext>
            </a:extLst>
          </p:cNvPr>
          <p:cNvSpPr>
            <a:spLocks noGrp="1"/>
          </p:cNvSpPr>
          <p:nvPr>
            <p:ph idx="1"/>
          </p:nvPr>
        </p:nvSpPr>
        <p:spPr>
          <a:xfrm>
            <a:off x="628651" y="2033586"/>
            <a:ext cx="7886700" cy="4221439"/>
          </a:xfrm>
        </p:spPr>
        <p:txBody>
          <a:bodyPr>
            <a:normAutofit lnSpcReduction="10000"/>
          </a:bodyPr>
          <a:lstStyle/>
          <a:p>
            <a:pPr>
              <a:buNone/>
            </a:pPr>
            <a:r>
              <a:rPr lang="en-US" b="1" dirty="0"/>
              <a:t>Be Respectful</a:t>
            </a:r>
          </a:p>
          <a:p>
            <a:r>
              <a:rPr lang="en-US" sz="2400" dirty="0"/>
              <a:t>Be an active listener—open to new ideas</a:t>
            </a:r>
          </a:p>
          <a:p>
            <a:r>
              <a:rPr lang="en-US" sz="2400" dirty="0"/>
              <a:t>Use notes for side bar conversations</a:t>
            </a:r>
          </a:p>
          <a:p>
            <a:pPr>
              <a:buNone/>
            </a:pPr>
            <a:r>
              <a:rPr lang="en-US" b="1" dirty="0"/>
              <a:t>Be Responsible</a:t>
            </a:r>
          </a:p>
          <a:p>
            <a:r>
              <a:rPr lang="en-US" sz="2400" dirty="0"/>
              <a:t>Be on time for sessions</a:t>
            </a:r>
          </a:p>
          <a:p>
            <a:r>
              <a:rPr lang="en-US" sz="2400" dirty="0"/>
              <a:t>Silence cell phones—reply appropriately</a:t>
            </a:r>
          </a:p>
          <a:p>
            <a:pPr>
              <a:buNone/>
            </a:pPr>
            <a:r>
              <a:rPr lang="en-US" b="1" dirty="0"/>
              <a:t>Be a Problem Solver</a:t>
            </a:r>
          </a:p>
          <a:p>
            <a:r>
              <a:rPr lang="en-US" sz="2400" dirty="0"/>
              <a:t>Follow the decision making process</a:t>
            </a:r>
          </a:p>
          <a:p>
            <a:r>
              <a:rPr lang="en-US" sz="2400" dirty="0"/>
              <a:t>Work toward consensus and support decisions of the group</a:t>
            </a:r>
          </a:p>
          <a:p>
            <a:pPr marL="0" indent="0">
              <a:buNone/>
            </a:pPr>
            <a:endParaRPr lang="en-US" dirty="0"/>
          </a:p>
        </p:txBody>
      </p:sp>
    </p:spTree>
    <p:extLst>
      <p:ext uri="{BB962C8B-B14F-4D97-AF65-F5344CB8AC3E}">
        <p14:creationId xmlns:p14="http://schemas.microsoft.com/office/powerpoint/2010/main" val="34699261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80FA-6D24-4448-BC78-2304A84D2F54}"/>
              </a:ext>
            </a:extLst>
          </p:cNvPr>
          <p:cNvSpPr>
            <a:spLocks noGrp="1"/>
          </p:cNvSpPr>
          <p:nvPr>
            <p:ph type="title"/>
          </p:nvPr>
        </p:nvSpPr>
        <p:spPr/>
        <p:txBody>
          <a:bodyPr/>
          <a:lstStyle/>
          <a:p>
            <a:pPr algn="ctr"/>
            <a:r>
              <a:rPr lang="en-US" b="1" dirty="0"/>
              <a:t>Attention Signal</a:t>
            </a:r>
          </a:p>
        </p:txBody>
      </p:sp>
      <p:sp>
        <p:nvSpPr>
          <p:cNvPr id="3" name="Content Placeholder 2">
            <a:extLst>
              <a:ext uri="{FF2B5EF4-FFF2-40B4-BE49-F238E27FC236}">
                <a16:creationId xmlns:a16="http://schemas.microsoft.com/office/drawing/2014/main" id="{3FCF27FD-EB5F-DA45-9D54-74C98C469A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78115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5479"/>
                </a:solidFill>
              </a:rPr>
              <a:t>Welcome and Introductions</a:t>
            </a:r>
          </a:p>
        </p:txBody>
      </p:sp>
      <p:sp>
        <p:nvSpPr>
          <p:cNvPr id="4" name="Text Placeholder 3"/>
          <p:cNvSpPr>
            <a:spLocks noGrp="1"/>
          </p:cNvSpPr>
          <p:nvPr>
            <p:ph type="body" idx="1"/>
          </p:nvPr>
        </p:nvSpPr>
        <p:spPr>
          <a:xfrm>
            <a:off x="457200" y="2476168"/>
            <a:ext cx="6172200" cy="1680539"/>
          </a:xfrm>
        </p:spPr>
        <p:txBody>
          <a:bodyPr/>
          <a:lstStyle/>
          <a:p>
            <a:pPr marL="66736" indent="0">
              <a:lnSpc>
                <a:spcPct val="115000"/>
              </a:lnSpc>
              <a:buSzPct val="75000"/>
              <a:buNone/>
            </a:pPr>
            <a:r>
              <a:rPr lang="en-US" dirty="0"/>
              <a:t>Our trainers for the day are:</a:t>
            </a:r>
          </a:p>
          <a:p>
            <a:pPr marL="66736" indent="0">
              <a:lnSpc>
                <a:spcPct val="115000"/>
              </a:lnSpc>
              <a:buSzPct val="75000"/>
              <a:buNone/>
            </a:pPr>
            <a:endParaRPr lang="en-US" dirty="0"/>
          </a:p>
        </p:txBody>
      </p:sp>
      <p:pic>
        <p:nvPicPr>
          <p:cNvPr id="5" name="Picture 4">
            <a:extLst>
              <a:ext uri="{FF2B5EF4-FFF2-40B4-BE49-F238E27FC236}">
                <a16:creationId xmlns:a16="http://schemas.microsoft.com/office/drawing/2014/main" id="{01160576-8AAA-41ED-8FA5-218DCB964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781" y="3148871"/>
            <a:ext cx="3395019" cy="2617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4582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B9DF-D5AB-4575-9EAB-D59CCA8E21C9}"/>
              </a:ext>
            </a:extLst>
          </p:cNvPr>
          <p:cNvSpPr>
            <a:spLocks noGrp="1"/>
          </p:cNvSpPr>
          <p:nvPr>
            <p:ph type="title"/>
          </p:nvPr>
        </p:nvSpPr>
        <p:spPr/>
        <p:txBody>
          <a:bodyPr/>
          <a:lstStyle/>
          <a:p>
            <a:r>
              <a:rPr lang="en-US" dirty="0"/>
              <a:t>Session at a Glance</a:t>
            </a:r>
          </a:p>
        </p:txBody>
      </p:sp>
      <p:sp>
        <p:nvSpPr>
          <p:cNvPr id="3" name="Content Placeholder 2">
            <a:extLst>
              <a:ext uri="{FF2B5EF4-FFF2-40B4-BE49-F238E27FC236}">
                <a16:creationId xmlns:a16="http://schemas.microsoft.com/office/drawing/2014/main" id="{A857F3C3-F231-4255-BA45-B9FAB741E651}"/>
              </a:ext>
            </a:extLst>
          </p:cNvPr>
          <p:cNvSpPr>
            <a:spLocks noGrp="1"/>
          </p:cNvSpPr>
          <p:nvPr>
            <p:ph idx="1"/>
          </p:nvPr>
        </p:nvSpPr>
        <p:spPr/>
        <p:txBody>
          <a:bodyPr/>
          <a:lstStyle/>
          <a:p>
            <a:r>
              <a:rPr lang="en-US" dirty="0"/>
              <a:t>Importance</a:t>
            </a:r>
          </a:p>
          <a:p>
            <a:r>
              <a:rPr lang="en-US" dirty="0"/>
              <a:t>Overview</a:t>
            </a:r>
          </a:p>
          <a:p>
            <a:r>
              <a:rPr lang="en-US" dirty="0"/>
              <a:t>Option A: alternating between academic and behavior collaborative team meetings</a:t>
            </a:r>
          </a:p>
          <a:p>
            <a:r>
              <a:rPr lang="en-US" dirty="0"/>
              <a:t>Option B: integrating academic and behavior data in collaborative team meetings</a:t>
            </a:r>
          </a:p>
          <a:p>
            <a:r>
              <a:rPr lang="en-US" dirty="0"/>
              <a:t>In practice</a:t>
            </a:r>
          </a:p>
          <a:p>
            <a:r>
              <a:rPr lang="en-US" dirty="0"/>
              <a:t>In action</a:t>
            </a:r>
          </a:p>
          <a:p>
            <a:r>
              <a:rPr lang="en-US" dirty="0"/>
              <a:t>Closing </a:t>
            </a:r>
          </a:p>
        </p:txBody>
      </p:sp>
    </p:spTree>
    <p:extLst>
      <p:ext uri="{BB962C8B-B14F-4D97-AF65-F5344CB8AC3E}">
        <p14:creationId xmlns:p14="http://schemas.microsoft.com/office/powerpoint/2010/main" val="27442990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412A-8D42-4174-B24C-A4188A8BA919}"/>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A4A45A11-BC9A-492B-8900-0862551F9BDE}"/>
              </a:ext>
            </a:extLst>
          </p:cNvPr>
          <p:cNvSpPr>
            <a:spLocks noGrp="1"/>
          </p:cNvSpPr>
          <p:nvPr>
            <p:ph idx="1"/>
          </p:nvPr>
        </p:nvSpPr>
        <p:spPr/>
        <p:txBody>
          <a:bodyPr/>
          <a:lstStyle/>
          <a:p>
            <a:r>
              <a:rPr lang="en-US" dirty="0"/>
              <a:t>How does alternating academic and behavior DBDM account for the interrelationship between academic skills and behavior?</a:t>
            </a:r>
          </a:p>
          <a:p>
            <a:r>
              <a:rPr lang="en-US" dirty="0"/>
              <a:t>Why would you want to consider both academic and behavior data when engaged in DBDM?</a:t>
            </a:r>
          </a:p>
          <a:p>
            <a:r>
              <a:rPr lang="en-US" dirty="0"/>
              <a:t>What impact would engaging in DBDM with both academic and behavioral data have on your students?</a:t>
            </a:r>
          </a:p>
        </p:txBody>
      </p:sp>
    </p:spTree>
    <p:extLst>
      <p:ext uri="{BB962C8B-B14F-4D97-AF65-F5344CB8AC3E}">
        <p14:creationId xmlns:p14="http://schemas.microsoft.com/office/powerpoint/2010/main" val="11827089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96F3-9B6E-44C8-A649-674BB00C3180}"/>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1D17C68D-A9BB-4647-A13A-ADA9C3F92BE0}"/>
              </a:ext>
            </a:extLst>
          </p:cNvPr>
          <p:cNvSpPr>
            <a:spLocks noGrp="1"/>
          </p:cNvSpPr>
          <p:nvPr>
            <p:ph idx="1"/>
          </p:nvPr>
        </p:nvSpPr>
        <p:spPr/>
        <p:txBody>
          <a:bodyPr>
            <a:normAutofit fontScale="92500" lnSpcReduction="20000"/>
          </a:bodyPr>
          <a:lstStyle/>
          <a:p>
            <a:pPr marL="0" indent="0" algn="ctr">
              <a:lnSpc>
                <a:spcPct val="110000"/>
              </a:lnSpc>
              <a:spcBef>
                <a:spcPts val="0"/>
              </a:spcBef>
              <a:spcAft>
                <a:spcPts val="451"/>
              </a:spcAft>
              <a:buNone/>
            </a:pPr>
            <a:r>
              <a:rPr lang="en-US" i="1" dirty="0">
                <a:solidFill>
                  <a:srgbClr val="008000"/>
                </a:solidFill>
              </a:rPr>
              <a:t>At the end of this session, you will…</a:t>
            </a:r>
          </a:p>
          <a:p>
            <a:r>
              <a:rPr lang="en-US" dirty="0"/>
              <a:t>review the science of behavior, and how academic skills and behavior are interrelated.</a:t>
            </a:r>
          </a:p>
          <a:p>
            <a:r>
              <a:rPr lang="en-US" dirty="0"/>
              <a:t>review and analyze behavioral data to make decisions that improve academic and/or behavioral outcomes for students.</a:t>
            </a:r>
          </a:p>
          <a:p>
            <a:r>
              <a:rPr lang="en-US" dirty="0"/>
              <a:t>select evidence-based practices that address student needs identified from data analysis.</a:t>
            </a:r>
          </a:p>
          <a:p>
            <a:r>
              <a:rPr lang="en-US" dirty="0"/>
              <a:t>monitor progress toward academic and/or behavioral goals.</a:t>
            </a:r>
          </a:p>
          <a:p>
            <a:r>
              <a:rPr lang="en-US" dirty="0"/>
              <a:t>evaluate effectiveness of interventions, and make decisions about next steps.</a:t>
            </a:r>
          </a:p>
        </p:txBody>
      </p:sp>
    </p:spTree>
    <p:extLst>
      <p:ext uri="{BB962C8B-B14F-4D97-AF65-F5344CB8AC3E}">
        <p14:creationId xmlns:p14="http://schemas.microsoft.com/office/powerpoint/2010/main" val="3896520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C1586-B057-47B6-99CD-6D5097C61903}"/>
              </a:ext>
            </a:extLst>
          </p:cNvPr>
          <p:cNvSpPr>
            <a:spLocks noGrp="1"/>
          </p:cNvSpPr>
          <p:nvPr>
            <p:ph type="title"/>
          </p:nvPr>
        </p:nvSpPr>
        <p:spPr/>
        <p:txBody>
          <a:bodyPr/>
          <a:lstStyle/>
          <a:p>
            <a:r>
              <a:rPr lang="en-US" dirty="0"/>
              <a:t>Overview of Integrating Academic and Behavior Data</a:t>
            </a:r>
          </a:p>
        </p:txBody>
      </p:sp>
      <p:sp>
        <p:nvSpPr>
          <p:cNvPr id="5" name="Text Placeholder 4">
            <a:extLst>
              <a:ext uri="{FF2B5EF4-FFF2-40B4-BE49-F238E27FC236}">
                <a16:creationId xmlns:a16="http://schemas.microsoft.com/office/drawing/2014/main" id="{14898044-AF54-40B9-8564-31C647381224}"/>
              </a:ext>
            </a:extLst>
          </p:cNvPr>
          <p:cNvSpPr>
            <a:spLocks noGrp="1"/>
          </p:cNvSpPr>
          <p:nvPr>
            <p:ph type="body" idx="1"/>
          </p:nvPr>
        </p:nvSpPr>
        <p:spPr/>
        <p:txBody>
          <a:bodyPr/>
          <a:lstStyle/>
          <a:p>
            <a:r>
              <a:rPr lang="en-US" dirty="0"/>
              <a:t>In grade or content alike collaborative teams</a:t>
            </a:r>
          </a:p>
        </p:txBody>
      </p:sp>
    </p:spTree>
    <p:extLst>
      <p:ext uri="{BB962C8B-B14F-4D97-AF65-F5344CB8AC3E}">
        <p14:creationId xmlns:p14="http://schemas.microsoft.com/office/powerpoint/2010/main" val="31276429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B3E63-70CA-4EC9-A2EB-12A2022784DF}"/>
              </a:ext>
            </a:extLst>
          </p:cNvPr>
          <p:cNvSpPr>
            <a:spLocks noGrp="1"/>
          </p:cNvSpPr>
          <p:nvPr>
            <p:ph type="title"/>
          </p:nvPr>
        </p:nvSpPr>
        <p:spPr/>
        <p:txBody>
          <a:bodyPr/>
          <a:lstStyle/>
          <a:p>
            <a:r>
              <a:rPr lang="en-US" dirty="0"/>
              <a:t>Overview</a:t>
            </a:r>
          </a:p>
        </p:txBody>
      </p:sp>
      <p:sp>
        <p:nvSpPr>
          <p:cNvPr id="5" name="Content Placeholder 4">
            <a:extLst>
              <a:ext uri="{FF2B5EF4-FFF2-40B4-BE49-F238E27FC236}">
                <a16:creationId xmlns:a16="http://schemas.microsoft.com/office/drawing/2014/main" id="{101B331D-626C-4E5B-B91C-3426F1299CA9}"/>
              </a:ext>
            </a:extLst>
          </p:cNvPr>
          <p:cNvSpPr>
            <a:spLocks noGrp="1"/>
          </p:cNvSpPr>
          <p:nvPr>
            <p:ph idx="1"/>
          </p:nvPr>
        </p:nvSpPr>
        <p:spPr/>
        <p:txBody>
          <a:bodyPr/>
          <a:lstStyle/>
          <a:p>
            <a:r>
              <a:rPr lang="en-US" dirty="0"/>
              <a:t>Review of Science of Behavior.</a:t>
            </a:r>
          </a:p>
          <a:p>
            <a:r>
              <a:rPr lang="en-US" dirty="0"/>
              <a:t>Demonstrate interconnection between academic skills and behavior.</a:t>
            </a:r>
          </a:p>
          <a:p>
            <a:r>
              <a:rPr lang="en-US" dirty="0"/>
              <a:t>Provide two options for utilizing academic and behavior data for decision making.</a:t>
            </a:r>
          </a:p>
        </p:txBody>
      </p:sp>
      <p:pic>
        <p:nvPicPr>
          <p:cNvPr id="3" name="Picture 2">
            <a:extLst>
              <a:ext uri="{FF2B5EF4-FFF2-40B4-BE49-F238E27FC236}">
                <a16:creationId xmlns:a16="http://schemas.microsoft.com/office/drawing/2014/main" id="{1098FBEE-5941-4319-B216-2B7A862BAB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0" y="4136496"/>
            <a:ext cx="3060700" cy="2040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64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1752981" y="194438"/>
            <a:ext cx="5638038" cy="1325563"/>
          </a:xfrm>
        </p:spPr>
        <p:txBody>
          <a:bodyPr/>
          <a:lstStyle/>
          <a:p>
            <a:r>
              <a:rPr lang="en-US" dirty="0">
                <a:solidFill>
                  <a:srgbClr val="005479"/>
                </a:solidFill>
              </a:rPr>
              <a:t>DCI Content Framework</a:t>
            </a:r>
          </a:p>
        </p:txBody>
      </p:sp>
      <p:graphicFrame>
        <p:nvGraphicFramePr>
          <p:cNvPr id="5" name="Object 4">
            <a:extLst>
              <a:ext uri="{FF2B5EF4-FFF2-40B4-BE49-F238E27FC236}">
                <a16:creationId xmlns:a16="http://schemas.microsoft.com/office/drawing/2014/main" id="{05A7E023-4517-44E8-A389-12B0FE656679}"/>
              </a:ext>
            </a:extLst>
          </p:cNvPr>
          <p:cNvGraphicFramePr>
            <a:graphicFrameLocks noChangeAspect="1"/>
          </p:cNvGraphicFramePr>
          <p:nvPr/>
        </p:nvGraphicFramePr>
        <p:xfrm>
          <a:off x="1913799" y="1520001"/>
          <a:ext cx="5316402" cy="4946282"/>
        </p:xfrm>
        <a:graphic>
          <a:graphicData uri="http://schemas.openxmlformats.org/presentationml/2006/ole">
            <mc:AlternateContent xmlns:mc="http://schemas.openxmlformats.org/markup-compatibility/2006">
              <mc:Choice xmlns:v="urn:schemas-microsoft-com:vml" Requires="v">
                <p:oleObj spid="_x0000_s6195" name="Document" r:id="rId4" imgW="5952018" imgH="5537699" progId="Word.Document.12">
                  <p:embed/>
                </p:oleObj>
              </mc:Choice>
              <mc:Fallback>
                <p:oleObj name="Document" r:id="rId4" imgW="5952018" imgH="5537699" progId="Word.Document.12">
                  <p:embed/>
                  <p:pic>
                    <p:nvPicPr>
                      <p:cNvPr id="5" name="Object 4">
                        <a:extLst>
                          <a:ext uri="{FF2B5EF4-FFF2-40B4-BE49-F238E27FC236}">
                            <a16:creationId xmlns:a16="http://schemas.microsoft.com/office/drawing/2014/main" id="{05A7E023-4517-44E8-A389-12B0FE656679}"/>
                          </a:ext>
                        </a:extLst>
                      </p:cNvPr>
                      <p:cNvPicPr/>
                      <p:nvPr/>
                    </p:nvPicPr>
                    <p:blipFill>
                      <a:blip r:embed="rId5"/>
                      <a:stretch>
                        <a:fillRect/>
                      </a:stretch>
                    </p:blipFill>
                    <p:spPr>
                      <a:xfrm>
                        <a:off x="1913799" y="1520001"/>
                        <a:ext cx="5316402" cy="4946282"/>
                      </a:xfrm>
                      <a:prstGeom prst="rect">
                        <a:avLst/>
                      </a:prstGeom>
                    </p:spPr>
                  </p:pic>
                </p:oleObj>
              </mc:Fallback>
            </mc:AlternateContent>
          </a:graphicData>
        </a:graphic>
      </p:graphicFrame>
    </p:spTree>
    <p:extLst>
      <p:ext uri="{BB962C8B-B14F-4D97-AF65-F5344CB8AC3E}">
        <p14:creationId xmlns:p14="http://schemas.microsoft.com/office/powerpoint/2010/main" val="31727719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09258A-59E9-4B6E-A96F-5561092380E0}"/>
              </a:ext>
            </a:extLst>
          </p:cNvPr>
          <p:cNvSpPr>
            <a:spLocks noGrp="1"/>
          </p:cNvSpPr>
          <p:nvPr>
            <p:ph type="title"/>
          </p:nvPr>
        </p:nvSpPr>
        <p:spPr/>
        <p:txBody>
          <a:bodyPr/>
          <a:lstStyle/>
          <a:p>
            <a:r>
              <a:rPr lang="en-US" dirty="0"/>
              <a:t>Key Concepts/Big Ideas</a:t>
            </a:r>
          </a:p>
        </p:txBody>
      </p:sp>
      <p:sp>
        <p:nvSpPr>
          <p:cNvPr id="5" name="Content Placeholder 4">
            <a:extLst>
              <a:ext uri="{FF2B5EF4-FFF2-40B4-BE49-F238E27FC236}">
                <a16:creationId xmlns:a16="http://schemas.microsoft.com/office/drawing/2014/main" id="{339194CB-E587-4158-BCEE-64198BE0BBB5}"/>
              </a:ext>
            </a:extLst>
          </p:cNvPr>
          <p:cNvSpPr>
            <a:spLocks noGrp="1"/>
          </p:cNvSpPr>
          <p:nvPr>
            <p:ph idx="1"/>
          </p:nvPr>
        </p:nvSpPr>
        <p:spPr/>
        <p:txBody>
          <a:bodyPr/>
          <a:lstStyle/>
          <a:p>
            <a:r>
              <a:rPr lang="en-US" dirty="0"/>
              <a:t>Academic skills and behavior are interrelated.</a:t>
            </a:r>
          </a:p>
          <a:p>
            <a:r>
              <a:rPr lang="en-US" dirty="0"/>
              <a:t>Problems in one can cause problems in the other.</a:t>
            </a:r>
          </a:p>
          <a:p>
            <a:r>
              <a:rPr lang="en-US" dirty="0"/>
              <a:t>Both must be addressed.</a:t>
            </a:r>
          </a:p>
        </p:txBody>
      </p:sp>
      <p:pic>
        <p:nvPicPr>
          <p:cNvPr id="2" name="Picture 1">
            <a:extLst>
              <a:ext uri="{FF2B5EF4-FFF2-40B4-BE49-F238E27FC236}">
                <a16:creationId xmlns:a16="http://schemas.microsoft.com/office/drawing/2014/main" id="{6651B927-7DED-47D1-B4C9-1413E649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1700" y="3245506"/>
            <a:ext cx="4076700" cy="2670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5098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C444-4BDD-419A-922E-B1D722FD32BD}"/>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0D2CBEC9-5A63-4976-A984-41F1F6E9E0CE}"/>
              </a:ext>
            </a:extLst>
          </p:cNvPr>
          <p:cNvSpPr>
            <a:spLocks noGrp="1"/>
          </p:cNvSpPr>
          <p:nvPr>
            <p:ph idx="1"/>
          </p:nvPr>
        </p:nvSpPr>
        <p:spPr>
          <a:xfrm>
            <a:off x="738378" y="1459864"/>
            <a:ext cx="7886700" cy="5294504"/>
          </a:xfrm>
        </p:spPr>
        <p:txBody>
          <a:bodyPr>
            <a:normAutofit fontScale="85000" lnSpcReduction="10000"/>
          </a:bodyPr>
          <a:lstStyle/>
          <a:p>
            <a:r>
              <a:rPr lang="en-US" u="sng" dirty="0"/>
              <a:t>Academic Data</a:t>
            </a:r>
            <a:r>
              <a:rPr lang="en-US" dirty="0"/>
              <a:t>: Assessments of academic knowledge and skills, including formative assessments, common formative assessments, benchmark assessments, diagnostic assessments, and summative assessments.</a:t>
            </a:r>
          </a:p>
          <a:p>
            <a:r>
              <a:rPr lang="en-US" u="sng" dirty="0"/>
              <a:t>Behavior Data</a:t>
            </a:r>
            <a:r>
              <a:rPr lang="en-US" dirty="0"/>
              <a:t>: Information about incidents of unexpected behaviors, including classroom managed/ minor behaviors and/or office managed/major behaviors, as well as associated contextual information (behavior, location, time and date, student, possible motivation, etc.,).</a:t>
            </a:r>
          </a:p>
          <a:p>
            <a:r>
              <a:rPr lang="en-US" u="sng" dirty="0"/>
              <a:t>Grade or Content Alike Collaborative Teams</a:t>
            </a:r>
            <a:r>
              <a:rPr lang="en-US" dirty="0"/>
              <a:t>: A collaborative  team that shares a common interest, and meets to make data-based decisions. </a:t>
            </a:r>
          </a:p>
          <a:p>
            <a:r>
              <a:rPr lang="en-US" u="sng" dirty="0"/>
              <a:t>Results Indicators</a:t>
            </a:r>
            <a:r>
              <a:rPr lang="en-US" dirty="0"/>
              <a:t>: Quick and easily measured data points used for progress monitoring. Includes at least one measure of implementation and one measure of student outcomes.</a:t>
            </a:r>
            <a:br>
              <a:rPr lang="en-US" dirty="0"/>
            </a:br>
            <a:endParaRPr lang="en-US" dirty="0"/>
          </a:p>
        </p:txBody>
      </p:sp>
    </p:spTree>
    <p:extLst>
      <p:ext uri="{BB962C8B-B14F-4D97-AF65-F5344CB8AC3E}">
        <p14:creationId xmlns:p14="http://schemas.microsoft.com/office/powerpoint/2010/main" val="5773875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C120-731F-497B-B9D3-CEB6272BA7FF}"/>
              </a:ext>
            </a:extLst>
          </p:cNvPr>
          <p:cNvSpPr>
            <a:spLocks noGrp="1"/>
          </p:cNvSpPr>
          <p:nvPr>
            <p:ph type="title"/>
          </p:nvPr>
        </p:nvSpPr>
        <p:spPr/>
        <p:txBody>
          <a:bodyPr/>
          <a:lstStyle/>
          <a:p>
            <a:r>
              <a:rPr lang="en-US" dirty="0"/>
              <a:t>Recipe</a:t>
            </a:r>
          </a:p>
        </p:txBody>
      </p:sp>
      <p:pic>
        <p:nvPicPr>
          <p:cNvPr id="5" name="Picture 4">
            <a:extLst>
              <a:ext uri="{FF2B5EF4-FFF2-40B4-BE49-F238E27FC236}">
                <a16:creationId xmlns:a16="http://schemas.microsoft.com/office/drawing/2014/main" id="{CBCE30E3-D9EA-4218-B5F3-BA51C01E7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1623" y="2611487"/>
            <a:ext cx="4721377" cy="334689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A660021-36DB-41B7-A984-56017A3DB683}"/>
              </a:ext>
            </a:extLst>
          </p:cNvPr>
          <p:cNvSpPr txBox="1"/>
          <p:nvPr/>
        </p:nvSpPr>
        <p:spPr>
          <a:xfrm>
            <a:off x="381000" y="1803400"/>
            <a:ext cx="3352800" cy="4154984"/>
          </a:xfrm>
          <a:prstGeom prst="rect">
            <a:avLst/>
          </a:prstGeom>
          <a:noFill/>
        </p:spPr>
        <p:txBody>
          <a:bodyPr wrap="square" rtlCol="0">
            <a:spAutoFit/>
          </a:bodyPr>
          <a:lstStyle/>
          <a:p>
            <a:r>
              <a:rPr lang="en-US" sz="2400" b="1" dirty="0"/>
              <a:t>Topic</a:t>
            </a:r>
            <a:r>
              <a:rPr lang="en-US" sz="2400" dirty="0"/>
              <a:t>: </a:t>
            </a:r>
          </a:p>
          <a:p>
            <a:r>
              <a:rPr lang="en-US" sz="2400" dirty="0"/>
              <a:t>Integrating Academic and Behavior Data in DBDM</a:t>
            </a:r>
          </a:p>
          <a:p>
            <a:endParaRPr lang="en-US" sz="2400" dirty="0"/>
          </a:p>
          <a:p>
            <a:r>
              <a:rPr lang="en-US" sz="2400" b="1" dirty="0"/>
              <a:t>Sample Word Bank</a:t>
            </a:r>
            <a:r>
              <a:rPr lang="en-US" sz="2400" dirty="0"/>
              <a:t>:</a:t>
            </a:r>
          </a:p>
          <a:p>
            <a:r>
              <a:rPr lang="en-US" sz="2400" dirty="0"/>
              <a:t>cup, pint, teaspoon, pinch, chop, mince, blend, fold, stir, bake, sauté, chill, grill, broil, serve over, spoon in, garnish with.</a:t>
            </a:r>
          </a:p>
        </p:txBody>
      </p:sp>
      <p:sp>
        <p:nvSpPr>
          <p:cNvPr id="3" name="TextBox 2">
            <a:extLst>
              <a:ext uri="{FF2B5EF4-FFF2-40B4-BE49-F238E27FC236}">
                <a16:creationId xmlns:a16="http://schemas.microsoft.com/office/drawing/2014/main" id="{D6255C17-7AE8-462A-9CE5-CF31118E30E3}"/>
              </a:ext>
            </a:extLst>
          </p:cNvPr>
          <p:cNvSpPr txBox="1"/>
          <p:nvPr/>
        </p:nvSpPr>
        <p:spPr>
          <a:xfrm>
            <a:off x="4267200" y="3327400"/>
            <a:ext cx="3517900" cy="2862322"/>
          </a:xfrm>
          <a:prstGeom prst="rect">
            <a:avLst/>
          </a:prstGeom>
          <a:noFill/>
        </p:spPr>
        <p:txBody>
          <a:bodyPr wrap="square" rtlCol="0">
            <a:spAutoFit/>
          </a:bodyPr>
          <a:lstStyle/>
          <a:p>
            <a:r>
              <a:rPr lang="en-US" b="1" dirty="0"/>
              <a:t>Collaborative Teams</a:t>
            </a:r>
          </a:p>
          <a:p>
            <a:pPr marL="285750" indent="-285750">
              <a:buFont typeface="Arial" panose="020B0604020202020204" pitchFamily="34" charset="0"/>
              <a:buChar char="•"/>
            </a:pPr>
            <a:r>
              <a:rPr lang="en-US" dirty="0"/>
              <a:t>1 Cup “The Right People”</a:t>
            </a:r>
          </a:p>
          <a:p>
            <a:pPr marL="285750" indent="-285750">
              <a:buFont typeface="Arial" panose="020B0604020202020204" pitchFamily="34" charset="0"/>
              <a:buChar char="•"/>
            </a:pPr>
            <a:r>
              <a:rPr lang="en-US" dirty="0"/>
              <a:t>1Tbs “Common Goal”</a:t>
            </a:r>
          </a:p>
          <a:p>
            <a:pPr marL="285750" indent="-285750">
              <a:buFont typeface="Arial" panose="020B0604020202020204" pitchFamily="34" charset="0"/>
              <a:buChar char="•"/>
            </a:pPr>
            <a:r>
              <a:rPr lang="en-US" dirty="0"/>
              <a:t>3 Tbs Data</a:t>
            </a:r>
          </a:p>
          <a:p>
            <a:pPr marL="285750" indent="-285750">
              <a:buFont typeface="Arial" panose="020B0604020202020204" pitchFamily="34" charset="0"/>
              <a:buChar char="•"/>
            </a:pPr>
            <a:r>
              <a:rPr lang="en-US" dirty="0"/>
              <a:t>1 whole Common Agenda</a:t>
            </a:r>
          </a:p>
          <a:p>
            <a:pPr marL="285750" indent="-285750">
              <a:buFont typeface="Arial" panose="020B0604020202020204" pitchFamily="34" charset="0"/>
              <a:buChar char="•"/>
            </a:pPr>
            <a:r>
              <a:rPr lang="en-US" dirty="0"/>
              <a:t>½ cup Heavy Roles</a:t>
            </a:r>
          </a:p>
          <a:p>
            <a:r>
              <a:rPr lang="en-US" dirty="0"/>
              <a:t>Mix the right people with agendas. roles, norms, a common goal. Fold in Data. Bake 12 times each year.</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BACAE02-5EA4-4880-8908-A88A1299EB8C}"/>
              </a:ext>
            </a:extLst>
          </p:cNvPr>
          <p:cNvSpPr txBox="1"/>
          <p:nvPr/>
        </p:nvSpPr>
        <p:spPr>
          <a:xfrm>
            <a:off x="5629470" y="6019843"/>
            <a:ext cx="3327918" cy="276999"/>
          </a:xfrm>
          <a:prstGeom prst="rect">
            <a:avLst/>
          </a:prstGeom>
          <a:noFill/>
        </p:spPr>
        <p:txBody>
          <a:bodyPr wrap="square" rtlCol="0">
            <a:spAutoFit/>
          </a:bodyPr>
          <a:lstStyle/>
          <a:p>
            <a:r>
              <a:rPr lang="en-US" sz="1200" dirty="0"/>
              <a:t>Adapted from Lipton, L., and Wellman, B. (2011).</a:t>
            </a:r>
          </a:p>
        </p:txBody>
      </p:sp>
    </p:spTree>
    <p:extLst>
      <p:ext uri="{BB962C8B-B14F-4D97-AF65-F5344CB8AC3E}">
        <p14:creationId xmlns:p14="http://schemas.microsoft.com/office/powerpoint/2010/main" val="10633309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1652F-0919-4588-B607-55218490EE60}"/>
              </a:ext>
            </a:extLst>
          </p:cNvPr>
          <p:cNvSpPr>
            <a:spLocks noGrp="1"/>
          </p:cNvSpPr>
          <p:nvPr>
            <p:ph type="title"/>
          </p:nvPr>
        </p:nvSpPr>
        <p:spPr/>
        <p:txBody>
          <a:bodyPr/>
          <a:lstStyle/>
          <a:p>
            <a:r>
              <a:rPr lang="en-US" dirty="0"/>
              <a:t>Importance of Using Academic and Behavior Data</a:t>
            </a:r>
          </a:p>
        </p:txBody>
      </p:sp>
      <p:sp>
        <p:nvSpPr>
          <p:cNvPr id="5" name="Text Placeholder 4">
            <a:extLst>
              <a:ext uri="{FF2B5EF4-FFF2-40B4-BE49-F238E27FC236}">
                <a16:creationId xmlns:a16="http://schemas.microsoft.com/office/drawing/2014/main" id="{8A616FFB-4CAC-4FA4-8F4E-7B95E2D002FE}"/>
              </a:ext>
            </a:extLst>
          </p:cNvPr>
          <p:cNvSpPr>
            <a:spLocks noGrp="1"/>
          </p:cNvSpPr>
          <p:nvPr>
            <p:ph type="body" idx="1"/>
          </p:nvPr>
        </p:nvSpPr>
        <p:spPr/>
        <p:txBody>
          <a:bodyPr/>
          <a:lstStyle/>
          <a:p>
            <a:r>
              <a:rPr lang="en-US" dirty="0"/>
              <a:t>In Data-Based Decision-Making</a:t>
            </a:r>
          </a:p>
        </p:txBody>
      </p:sp>
      <p:pic>
        <p:nvPicPr>
          <p:cNvPr id="7" name="Picture 6">
            <a:extLst>
              <a:ext uri="{FF2B5EF4-FFF2-40B4-BE49-F238E27FC236}">
                <a16:creationId xmlns:a16="http://schemas.microsoft.com/office/drawing/2014/main" id="{2845AADD-FC70-4931-8265-EB3197604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2841" y="4398524"/>
            <a:ext cx="2476210" cy="1650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44392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4203-84CC-467B-BA0E-C353D0B6F828}"/>
              </a:ext>
            </a:extLst>
          </p:cNvPr>
          <p:cNvSpPr txBox="1"/>
          <p:nvPr/>
        </p:nvSpPr>
        <p:spPr>
          <a:xfrm>
            <a:off x="1153885" y="925921"/>
            <a:ext cx="6836229" cy="3170099"/>
          </a:xfrm>
          <a:prstGeom prst="rect">
            <a:avLst/>
          </a:prstGeom>
          <a:noFill/>
        </p:spPr>
        <p:txBody>
          <a:bodyPr wrap="square" rtlCol="0">
            <a:spAutoFit/>
          </a:bodyPr>
          <a:lstStyle/>
          <a:p>
            <a:pPr algn="ctr"/>
            <a:r>
              <a:rPr lang="en-US" sz="4000" b="1" i="1" dirty="0"/>
              <a:t>Academic and behavioral success may be symbiotic, as an effective behavioral system allows effective academic instruction to take place. </a:t>
            </a:r>
          </a:p>
        </p:txBody>
      </p:sp>
      <p:sp>
        <p:nvSpPr>
          <p:cNvPr id="6" name="TextBox 5">
            <a:extLst>
              <a:ext uri="{FF2B5EF4-FFF2-40B4-BE49-F238E27FC236}">
                <a16:creationId xmlns:a16="http://schemas.microsoft.com/office/drawing/2014/main" id="{45AA7838-6BA0-4342-9159-F9AD7C0936E4}"/>
              </a:ext>
            </a:extLst>
          </p:cNvPr>
          <p:cNvSpPr txBox="1"/>
          <p:nvPr/>
        </p:nvSpPr>
        <p:spPr>
          <a:xfrm>
            <a:off x="2510970" y="4721381"/>
            <a:ext cx="4122057" cy="369332"/>
          </a:xfrm>
          <a:prstGeom prst="rect">
            <a:avLst/>
          </a:prstGeom>
          <a:noFill/>
        </p:spPr>
        <p:txBody>
          <a:bodyPr wrap="square" rtlCol="0">
            <a:spAutoFit/>
          </a:bodyPr>
          <a:lstStyle/>
          <a:p>
            <a:r>
              <a:rPr lang="en-US" b="1" dirty="0"/>
              <a:t>Putnam, Horner, and </a:t>
            </a:r>
            <a:r>
              <a:rPr lang="en-US" b="1" dirty="0" err="1"/>
              <a:t>Algozzine</a:t>
            </a:r>
            <a:r>
              <a:rPr lang="en-US" b="1" dirty="0"/>
              <a:t> (2010)</a:t>
            </a:r>
          </a:p>
        </p:txBody>
      </p:sp>
    </p:spTree>
    <p:extLst>
      <p:ext uri="{BB962C8B-B14F-4D97-AF65-F5344CB8AC3E}">
        <p14:creationId xmlns:p14="http://schemas.microsoft.com/office/powerpoint/2010/main" val="8513931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D32B-CC7D-45C5-9DCC-74E11AD2B6CD}"/>
              </a:ext>
            </a:extLst>
          </p:cNvPr>
          <p:cNvSpPr>
            <a:spLocks noGrp="1"/>
          </p:cNvSpPr>
          <p:nvPr>
            <p:ph type="title"/>
          </p:nvPr>
        </p:nvSpPr>
        <p:spPr>
          <a:xfrm>
            <a:off x="628650" y="3003222"/>
            <a:ext cx="7886700" cy="1325563"/>
          </a:xfrm>
        </p:spPr>
        <p:txBody>
          <a:bodyPr>
            <a:normAutofit fontScale="90000"/>
          </a:bodyPr>
          <a:lstStyle/>
          <a:p>
            <a:r>
              <a:rPr lang="en-US" i="1" dirty="0"/>
              <a:t>As we have discussed, unaddressed challenges in one area may lead to challenges in others.</a:t>
            </a:r>
            <a:br>
              <a:rPr lang="en-US" i="1" dirty="0"/>
            </a:br>
            <a:br>
              <a:rPr lang="en-US" i="1" dirty="0"/>
            </a:br>
            <a:r>
              <a:rPr lang="en-US" sz="2700" i="1" dirty="0"/>
              <a:t>McIntosh and Goodman, 2016 p. 114</a:t>
            </a:r>
            <a:br>
              <a:rPr lang="en-US" i="1" dirty="0"/>
            </a:br>
            <a:endParaRPr lang="en-US" i="1" dirty="0"/>
          </a:p>
        </p:txBody>
      </p:sp>
    </p:spTree>
    <p:extLst>
      <p:ext uri="{BB962C8B-B14F-4D97-AF65-F5344CB8AC3E}">
        <p14:creationId xmlns:p14="http://schemas.microsoft.com/office/powerpoint/2010/main" val="12992083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DA5068-8133-4652-B51E-89BC14D69BBA}"/>
              </a:ext>
            </a:extLst>
          </p:cNvPr>
          <p:cNvSpPr txBox="1"/>
          <p:nvPr/>
        </p:nvSpPr>
        <p:spPr>
          <a:xfrm>
            <a:off x="6113506" y="3117375"/>
            <a:ext cx="1881317" cy="646331"/>
          </a:xfrm>
          <a:prstGeom prst="rect">
            <a:avLst/>
          </a:prstGeom>
          <a:noFill/>
        </p:spPr>
        <p:txBody>
          <a:bodyPr wrap="square" rtlCol="0">
            <a:spAutoFit/>
          </a:bodyPr>
          <a:lstStyle/>
          <a:p>
            <a:pPr algn="r"/>
            <a:r>
              <a:rPr lang="en-US" sz="3600" dirty="0"/>
              <a:t>Behavior</a:t>
            </a:r>
          </a:p>
        </p:txBody>
      </p:sp>
      <p:sp>
        <p:nvSpPr>
          <p:cNvPr id="5" name="TextBox 4">
            <a:extLst>
              <a:ext uri="{FF2B5EF4-FFF2-40B4-BE49-F238E27FC236}">
                <a16:creationId xmlns:a16="http://schemas.microsoft.com/office/drawing/2014/main" id="{D4AA786D-A37B-4F90-832C-E890406EC8BC}"/>
              </a:ext>
            </a:extLst>
          </p:cNvPr>
          <p:cNvSpPr txBox="1"/>
          <p:nvPr/>
        </p:nvSpPr>
        <p:spPr>
          <a:xfrm>
            <a:off x="389237" y="3117376"/>
            <a:ext cx="3509319" cy="646331"/>
          </a:xfrm>
          <a:prstGeom prst="rect">
            <a:avLst/>
          </a:prstGeom>
          <a:noFill/>
        </p:spPr>
        <p:txBody>
          <a:bodyPr wrap="square" rtlCol="0">
            <a:spAutoFit/>
          </a:bodyPr>
          <a:lstStyle/>
          <a:p>
            <a:r>
              <a:rPr lang="en-US" sz="3600" dirty="0"/>
              <a:t>Academic Skills</a:t>
            </a:r>
          </a:p>
        </p:txBody>
      </p:sp>
      <p:sp>
        <p:nvSpPr>
          <p:cNvPr id="6" name="Arrow: Left-Right 5">
            <a:extLst>
              <a:ext uri="{FF2B5EF4-FFF2-40B4-BE49-F238E27FC236}">
                <a16:creationId xmlns:a16="http://schemas.microsoft.com/office/drawing/2014/main" id="{0F6E9658-6CC8-4BAF-B611-9C8831C90B20}"/>
              </a:ext>
            </a:extLst>
          </p:cNvPr>
          <p:cNvSpPr/>
          <p:nvPr/>
        </p:nvSpPr>
        <p:spPr>
          <a:xfrm>
            <a:off x="3666095" y="3238757"/>
            <a:ext cx="1811810" cy="380485"/>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504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29997" y="2290264"/>
            <a:ext cx="4897058" cy="3263504"/>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628650" y="1131094"/>
            <a:ext cx="7886700" cy="994172"/>
          </a:xfrm>
        </p:spPr>
        <p:txBody>
          <a:bodyPr/>
          <a:lstStyle/>
          <a:p>
            <a:r>
              <a:rPr lang="en-US" dirty="0"/>
              <a:t>Unexpected Behaviors…</a:t>
            </a:r>
          </a:p>
        </p:txBody>
      </p:sp>
      <p:sp>
        <p:nvSpPr>
          <p:cNvPr id="6" name="TextBox 5"/>
          <p:cNvSpPr txBox="1"/>
          <p:nvPr/>
        </p:nvSpPr>
        <p:spPr>
          <a:xfrm>
            <a:off x="342900" y="2197396"/>
            <a:ext cx="2655482" cy="2123658"/>
          </a:xfrm>
          <a:prstGeom prst="rect">
            <a:avLst/>
          </a:prstGeom>
          <a:noFill/>
        </p:spPr>
        <p:txBody>
          <a:bodyPr wrap="square" rtlCol="0">
            <a:spAutoFit/>
          </a:bodyPr>
          <a:lstStyle/>
          <a:p>
            <a:pPr algn="ctr"/>
            <a:r>
              <a:rPr lang="en-US" sz="3300" dirty="0"/>
              <a:t>Deny Students Opportunity to  </a:t>
            </a:r>
          </a:p>
          <a:p>
            <a:pPr algn="ctr"/>
            <a:r>
              <a:rPr lang="en-US" sz="3300" dirty="0"/>
              <a:t>Learn.</a:t>
            </a:r>
          </a:p>
        </p:txBody>
      </p:sp>
      <p:sp>
        <p:nvSpPr>
          <p:cNvPr id="8" name="Content Placeholder 2"/>
          <p:cNvSpPr txBox="1">
            <a:spLocks/>
          </p:cNvSpPr>
          <p:nvPr/>
        </p:nvSpPr>
        <p:spPr>
          <a:xfrm>
            <a:off x="3829997" y="5634808"/>
            <a:ext cx="5314004" cy="36594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t>Gregory, Bell, and Pollock (2014); </a:t>
            </a:r>
            <a:r>
              <a:rPr lang="en-US" sz="1350" dirty="0" err="1"/>
              <a:t>Skiba</a:t>
            </a:r>
            <a:r>
              <a:rPr lang="en-US" sz="1350" dirty="0"/>
              <a:t>, Arredondo, and Williams (2014)</a:t>
            </a:r>
          </a:p>
        </p:txBody>
      </p:sp>
    </p:spTree>
    <p:extLst>
      <p:ext uri="{BB962C8B-B14F-4D97-AF65-F5344CB8AC3E}">
        <p14:creationId xmlns:p14="http://schemas.microsoft.com/office/powerpoint/2010/main" val="3223487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A5BD-4511-4CEB-AF91-39694ACA470D}"/>
              </a:ext>
            </a:extLst>
          </p:cNvPr>
          <p:cNvSpPr>
            <a:spLocks noGrp="1"/>
          </p:cNvSpPr>
          <p:nvPr>
            <p:ph type="title"/>
          </p:nvPr>
        </p:nvSpPr>
        <p:spPr/>
        <p:txBody>
          <a:bodyPr/>
          <a:lstStyle/>
          <a:p>
            <a:r>
              <a:rPr lang="en-US" dirty="0"/>
              <a:t>Disrupted Learning…</a:t>
            </a:r>
          </a:p>
        </p:txBody>
      </p:sp>
      <p:sp>
        <p:nvSpPr>
          <p:cNvPr id="3" name="Content Placeholder 2">
            <a:extLst>
              <a:ext uri="{FF2B5EF4-FFF2-40B4-BE49-F238E27FC236}">
                <a16:creationId xmlns:a16="http://schemas.microsoft.com/office/drawing/2014/main" id="{504C53AC-4941-4CAF-85C6-9ACE62B931FC}"/>
              </a:ext>
            </a:extLst>
          </p:cNvPr>
          <p:cNvSpPr>
            <a:spLocks noGrp="1"/>
          </p:cNvSpPr>
          <p:nvPr>
            <p:ph idx="1"/>
          </p:nvPr>
        </p:nvSpPr>
        <p:spPr/>
        <p:txBody>
          <a:bodyPr/>
          <a:lstStyle/>
          <a:p>
            <a:r>
              <a:rPr lang="en-US" dirty="0"/>
              <a:t>Impacts academic skill.</a:t>
            </a:r>
          </a:p>
          <a:p>
            <a:r>
              <a:rPr lang="en-US" dirty="0"/>
              <a:t>May reinforce unexpected behavior.</a:t>
            </a:r>
          </a:p>
          <a:p>
            <a:endParaRPr lang="en-US" dirty="0"/>
          </a:p>
          <a:p>
            <a:endParaRPr lang="en-US" dirty="0"/>
          </a:p>
        </p:txBody>
      </p:sp>
      <p:pic>
        <p:nvPicPr>
          <p:cNvPr id="4" name="Picture 3">
            <a:extLst>
              <a:ext uri="{FF2B5EF4-FFF2-40B4-BE49-F238E27FC236}">
                <a16:creationId xmlns:a16="http://schemas.microsoft.com/office/drawing/2014/main" id="{96B283A8-C0D9-4DAD-B87C-D4F13061A3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344" y="3184922"/>
            <a:ext cx="3205655" cy="3051672"/>
          </a:xfrm>
          <a:prstGeom prst="rect">
            <a:avLst/>
          </a:prstGeom>
        </p:spPr>
      </p:pic>
    </p:spTree>
    <p:extLst>
      <p:ext uri="{BB962C8B-B14F-4D97-AF65-F5344CB8AC3E}">
        <p14:creationId xmlns:p14="http://schemas.microsoft.com/office/powerpoint/2010/main" val="19488227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7ECA-7888-4449-8577-B65776DF1211}"/>
              </a:ext>
            </a:extLst>
          </p:cNvPr>
          <p:cNvSpPr>
            <a:spLocks noGrp="1"/>
          </p:cNvSpPr>
          <p:nvPr>
            <p:ph type="title"/>
          </p:nvPr>
        </p:nvSpPr>
        <p:spPr/>
        <p:txBody>
          <a:bodyPr/>
          <a:lstStyle/>
          <a:p>
            <a:r>
              <a:rPr lang="en-US" dirty="0"/>
              <a:t>The Bottom Line </a:t>
            </a:r>
          </a:p>
        </p:txBody>
      </p:sp>
      <p:sp>
        <p:nvSpPr>
          <p:cNvPr id="3" name="Content Placeholder 2">
            <a:extLst>
              <a:ext uri="{FF2B5EF4-FFF2-40B4-BE49-F238E27FC236}">
                <a16:creationId xmlns:a16="http://schemas.microsoft.com/office/drawing/2014/main" id="{F2E1F10C-CC37-4921-B7E3-6B405605B000}"/>
              </a:ext>
            </a:extLst>
          </p:cNvPr>
          <p:cNvSpPr>
            <a:spLocks noGrp="1"/>
          </p:cNvSpPr>
          <p:nvPr>
            <p:ph idx="1"/>
          </p:nvPr>
        </p:nvSpPr>
        <p:spPr/>
        <p:txBody>
          <a:bodyPr>
            <a:normAutofit/>
          </a:bodyPr>
          <a:lstStyle/>
          <a:p>
            <a:r>
              <a:rPr lang="en-US" dirty="0"/>
              <a:t>Unexpected behaviors impact academic knowledge and skills.</a:t>
            </a:r>
          </a:p>
          <a:p>
            <a:r>
              <a:rPr lang="en-US" dirty="0"/>
              <a:t>Poor academic knowledge and skills increase unexpected behaviors.</a:t>
            </a:r>
          </a:p>
          <a:p>
            <a:r>
              <a:rPr lang="en-US" dirty="0"/>
              <a:t>Both must be addressed!</a:t>
            </a:r>
          </a:p>
          <a:p>
            <a:pPr marL="0" indent="0">
              <a:buNone/>
            </a:pPr>
            <a:endParaRPr lang="en-US" dirty="0"/>
          </a:p>
          <a:p>
            <a:endParaRPr lang="en-US" dirty="0"/>
          </a:p>
        </p:txBody>
      </p:sp>
      <p:pic>
        <p:nvPicPr>
          <p:cNvPr id="7" name="Picture 6">
            <a:extLst>
              <a:ext uri="{FF2B5EF4-FFF2-40B4-BE49-F238E27FC236}">
                <a16:creationId xmlns:a16="http://schemas.microsoft.com/office/drawing/2014/main" id="{B3253997-6932-4E1C-96A9-58B09F5CF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5753" y="3427040"/>
            <a:ext cx="3660962" cy="2440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505968" y="2144426"/>
            <a:ext cx="7427634" cy="3935348"/>
          </a:xfrm>
          <a:prstGeom prst="rect">
            <a:avLst/>
          </a:prstGeom>
        </p:spPr>
        <p:txBody>
          <a:bodyPr spcFirstLastPara="1" vert="horz" wrap="square" lIns="68569" tIns="68569" rIns="68569" bIns="68569" rtlCol="0" anchor="t" anchorCtr="0">
            <a:noAutofit/>
          </a:bodyPr>
          <a:lstStyle/>
          <a:p>
            <a:pPr marL="0" indent="0">
              <a:buNone/>
            </a:pPr>
            <a:r>
              <a:rPr lang="en-US" dirty="0"/>
              <a:t>Ensures students learn essential and higher order knowledge and skills as identified by the MO Learning Standards through:</a:t>
            </a:r>
          </a:p>
          <a:p>
            <a:pPr marL="557142" lvl="1" indent="-257175">
              <a:buFont typeface="Wingdings" panose="05000000000000000000" pitchFamily="2" charset="2"/>
              <a:buChar char="§"/>
            </a:pPr>
            <a:r>
              <a:rPr lang="en-US" dirty="0">
                <a:latin typeface="Tw Cen MT" panose="020B0602020104020603" pitchFamily="34" charset="0"/>
              </a:rPr>
              <a:t>Teacher Collaboration</a:t>
            </a:r>
          </a:p>
          <a:p>
            <a:pPr marL="557142" lvl="1" indent="-257175">
              <a:buFont typeface="Wingdings" panose="05000000000000000000" pitchFamily="2" charset="2"/>
              <a:buChar char="§"/>
            </a:pPr>
            <a:r>
              <a:rPr lang="en-US" dirty="0">
                <a:latin typeface="Tw Cen MT" panose="020B0602020104020603" pitchFamily="34" charset="0"/>
              </a:rPr>
              <a:t>Reflection</a:t>
            </a:r>
          </a:p>
          <a:p>
            <a:pPr marL="557142" lvl="1" indent="-257175">
              <a:buFont typeface="Wingdings" panose="05000000000000000000" pitchFamily="2" charset="2"/>
              <a:buChar char="§"/>
            </a:pPr>
            <a:r>
              <a:rPr lang="en-US" dirty="0">
                <a:latin typeface="Tw Cen MT" panose="020B0602020104020603" pitchFamily="34" charset="0"/>
              </a:rPr>
              <a:t>Data Analysis</a:t>
            </a:r>
          </a:p>
          <a:p>
            <a:pPr marL="557142" lvl="1" indent="-257175">
              <a:buFont typeface="Wingdings" panose="05000000000000000000" pitchFamily="2" charset="2"/>
              <a:buChar char="§"/>
            </a:pPr>
            <a:r>
              <a:rPr lang="en-US" dirty="0">
                <a:latin typeface="Tw Cen MT" panose="020B0602020104020603" pitchFamily="34" charset="0"/>
              </a:rPr>
              <a:t>Action Planning</a:t>
            </a:r>
          </a:p>
          <a:p>
            <a:pPr marL="557142" lvl="1" indent="-257175">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505968" y="539236"/>
            <a:ext cx="8132063"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Learning Standards</a:t>
            </a:r>
            <a:endParaRPr lang="en-US" sz="4400" dirty="0">
              <a:solidFill>
                <a:srgbClr val="0D4170"/>
              </a:solidFill>
            </a:endParaRPr>
          </a:p>
        </p:txBody>
      </p:sp>
      <p:pic>
        <p:nvPicPr>
          <p:cNvPr id="3" name="Picture 2">
            <a:extLst>
              <a:ext uri="{FF2B5EF4-FFF2-40B4-BE49-F238E27FC236}">
                <a16:creationId xmlns:a16="http://schemas.microsoft.com/office/drawing/2014/main" id="{E83F6FC7-0C24-4C14-9F4D-DFD9BAF69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936" y="3630325"/>
            <a:ext cx="3437752" cy="2449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91933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1752981" y="194438"/>
            <a:ext cx="5638038" cy="1325563"/>
          </a:xfrm>
        </p:spPr>
        <p:txBody>
          <a:bodyPr/>
          <a:lstStyle/>
          <a:p>
            <a:r>
              <a:rPr lang="en-US" dirty="0">
                <a:solidFill>
                  <a:srgbClr val="005479"/>
                </a:solidFill>
              </a:rPr>
              <a:t>DCI Content Framework</a:t>
            </a:r>
          </a:p>
        </p:txBody>
      </p:sp>
      <p:graphicFrame>
        <p:nvGraphicFramePr>
          <p:cNvPr id="5" name="Object 4">
            <a:extLst>
              <a:ext uri="{FF2B5EF4-FFF2-40B4-BE49-F238E27FC236}">
                <a16:creationId xmlns:a16="http://schemas.microsoft.com/office/drawing/2014/main" id="{05A7E023-4517-44E8-A389-12B0FE656679}"/>
              </a:ext>
            </a:extLst>
          </p:cNvPr>
          <p:cNvGraphicFramePr>
            <a:graphicFrameLocks noChangeAspect="1"/>
          </p:cNvGraphicFramePr>
          <p:nvPr>
            <p:extLst>
              <p:ext uri="{D42A27DB-BD31-4B8C-83A1-F6EECF244321}">
                <p14:modId xmlns:p14="http://schemas.microsoft.com/office/powerpoint/2010/main" val="1266873950"/>
              </p:ext>
            </p:extLst>
          </p:nvPr>
        </p:nvGraphicFramePr>
        <p:xfrm>
          <a:off x="1913799" y="1520001"/>
          <a:ext cx="5316402" cy="4946282"/>
        </p:xfrm>
        <a:graphic>
          <a:graphicData uri="http://schemas.openxmlformats.org/presentationml/2006/ole">
            <mc:AlternateContent xmlns:mc="http://schemas.openxmlformats.org/markup-compatibility/2006">
              <mc:Choice xmlns:v="urn:schemas-microsoft-com:vml" Requires="v">
                <p:oleObj spid="_x0000_s4212" name="Document" r:id="rId4" imgW="5952018" imgH="5537699" progId="Word.Document.12">
                  <p:embed/>
                </p:oleObj>
              </mc:Choice>
              <mc:Fallback>
                <p:oleObj name="Document" r:id="rId4" imgW="5952018" imgH="5537699" progId="Word.Document.12">
                  <p:embed/>
                  <p:pic>
                    <p:nvPicPr>
                      <p:cNvPr id="5" name="Object 4">
                        <a:extLst>
                          <a:ext uri="{FF2B5EF4-FFF2-40B4-BE49-F238E27FC236}">
                            <a16:creationId xmlns:a16="http://schemas.microsoft.com/office/drawing/2014/main" id="{05A7E023-4517-44E8-A389-12B0FE656679}"/>
                          </a:ext>
                        </a:extLst>
                      </p:cNvPr>
                      <p:cNvPicPr/>
                      <p:nvPr/>
                    </p:nvPicPr>
                    <p:blipFill>
                      <a:blip r:embed="rId5"/>
                      <a:stretch>
                        <a:fillRect/>
                      </a:stretch>
                    </p:blipFill>
                    <p:spPr>
                      <a:xfrm>
                        <a:off x="1913799" y="1520001"/>
                        <a:ext cx="5316402" cy="4946282"/>
                      </a:xfrm>
                      <a:prstGeom prst="rect">
                        <a:avLst/>
                      </a:prstGeom>
                    </p:spPr>
                  </p:pic>
                </p:oleObj>
              </mc:Fallback>
            </mc:AlternateContent>
          </a:graphicData>
        </a:graphic>
      </p:graphicFrame>
    </p:spTree>
    <p:extLst>
      <p:ext uri="{BB962C8B-B14F-4D97-AF65-F5344CB8AC3E}">
        <p14:creationId xmlns:p14="http://schemas.microsoft.com/office/powerpoint/2010/main" val="16851443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505968" y="2144426"/>
            <a:ext cx="7427634" cy="3935348"/>
          </a:xfrm>
          <a:prstGeom prst="rect">
            <a:avLst/>
          </a:prstGeom>
        </p:spPr>
        <p:txBody>
          <a:bodyPr spcFirstLastPara="1" vert="horz" wrap="square" lIns="68569" tIns="68569" rIns="68569" bIns="68569" rtlCol="0" anchor="t" anchorCtr="0">
            <a:noAutofit/>
          </a:bodyPr>
          <a:lstStyle/>
          <a:p>
            <a:pPr marL="0" indent="0">
              <a:buNone/>
            </a:pPr>
            <a:r>
              <a:rPr lang="en-US" dirty="0"/>
              <a:t>Ensures students learn essential and higher order knowledge and skills as identified by the MO Learning Standards through:</a:t>
            </a:r>
          </a:p>
          <a:p>
            <a:pPr marL="557142" lvl="1" indent="-257175">
              <a:buFont typeface="Wingdings" panose="05000000000000000000" pitchFamily="2" charset="2"/>
              <a:buChar char="§"/>
            </a:pPr>
            <a:r>
              <a:rPr lang="en-US" dirty="0">
                <a:latin typeface="Tw Cen MT" panose="020B0602020104020603" pitchFamily="34" charset="0"/>
              </a:rPr>
              <a:t>Teacher Collaboration</a:t>
            </a:r>
          </a:p>
          <a:p>
            <a:pPr marL="557142" lvl="1" indent="-257175">
              <a:buFont typeface="Wingdings" panose="05000000000000000000" pitchFamily="2" charset="2"/>
              <a:buChar char="§"/>
            </a:pPr>
            <a:r>
              <a:rPr lang="en-US" dirty="0">
                <a:latin typeface="Tw Cen MT" panose="020B0602020104020603" pitchFamily="34" charset="0"/>
              </a:rPr>
              <a:t>Reflection</a:t>
            </a:r>
          </a:p>
          <a:p>
            <a:pPr marL="557142" lvl="1" indent="-257175">
              <a:buFont typeface="Wingdings" panose="05000000000000000000" pitchFamily="2" charset="2"/>
              <a:buChar char="§"/>
            </a:pPr>
            <a:r>
              <a:rPr lang="en-US" dirty="0">
                <a:latin typeface="Tw Cen MT" panose="020B0602020104020603" pitchFamily="34" charset="0"/>
              </a:rPr>
              <a:t>Data Analysis</a:t>
            </a:r>
          </a:p>
          <a:p>
            <a:pPr marL="557142" lvl="1" indent="-257175">
              <a:buFont typeface="Wingdings" panose="05000000000000000000" pitchFamily="2" charset="2"/>
              <a:buChar char="§"/>
            </a:pPr>
            <a:r>
              <a:rPr lang="en-US" dirty="0">
                <a:latin typeface="Tw Cen MT" panose="020B0602020104020603" pitchFamily="34" charset="0"/>
              </a:rPr>
              <a:t>Action Planning</a:t>
            </a:r>
          </a:p>
          <a:p>
            <a:pPr marL="557142" lvl="1" indent="-257175">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505968" y="539236"/>
            <a:ext cx="8132063"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Learning Standards</a:t>
            </a:r>
            <a:endParaRPr lang="en-US" sz="4400" dirty="0">
              <a:solidFill>
                <a:srgbClr val="0D4170"/>
              </a:solidFill>
            </a:endParaRPr>
          </a:p>
        </p:txBody>
      </p:sp>
      <p:pic>
        <p:nvPicPr>
          <p:cNvPr id="3" name="Picture 2">
            <a:extLst>
              <a:ext uri="{FF2B5EF4-FFF2-40B4-BE49-F238E27FC236}">
                <a16:creationId xmlns:a16="http://schemas.microsoft.com/office/drawing/2014/main" id="{E83F6FC7-0C24-4C14-9F4D-DFD9BAF69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936" y="3630325"/>
            <a:ext cx="3437752" cy="2449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4226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738811" y="1607259"/>
            <a:ext cx="8235033" cy="537030"/>
          </a:xfrm>
          <a:prstGeom prst="rect">
            <a:avLst/>
          </a:prstGeom>
        </p:spPr>
        <p:txBody>
          <a:bodyPr spcFirstLastPara="1" vert="horz" wrap="square" lIns="68569" tIns="68569" rIns="68569" bIns="68569" rtlCol="0" anchor="t" anchorCtr="0">
            <a:noAutofit/>
          </a:bodyPr>
          <a:lstStyle/>
          <a:p>
            <a:pPr marL="0" indent="0">
              <a:lnSpc>
                <a:spcPct val="115000"/>
              </a:lnSpc>
              <a:spcBef>
                <a:spcPts val="450"/>
              </a:spcBef>
              <a:buClr>
                <a:schemeClr val="dk1"/>
              </a:buClr>
              <a:buSzPts val="1100"/>
              <a:buNone/>
            </a:pPr>
            <a:r>
              <a:rPr lang="en-US" sz="2400" dirty="0">
                <a:latin typeface="Tw Cen MT" panose="020B0602020104020603" pitchFamily="34" charset="0"/>
              </a:rPr>
              <a:t>This DBDM module supports the following MO Teacher Standards:</a:t>
            </a: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spcBef>
                <a:spcPts val="480"/>
              </a:spcBef>
              <a:buNone/>
            </a:pPr>
            <a:endParaRPr dirty="0">
              <a:latin typeface="Tw Cen MT" panose="020B0602020104020603" pitchFamily="34" charset="0"/>
            </a:endParaRPr>
          </a:p>
        </p:txBody>
      </p:sp>
      <p:sp>
        <p:nvSpPr>
          <p:cNvPr id="2" name="Text Placeholder 2"/>
          <p:cNvSpPr>
            <a:spLocks noGrp="1"/>
          </p:cNvSpPr>
          <p:nvPr>
            <p:ph type="body" idx="2"/>
          </p:nvPr>
        </p:nvSpPr>
        <p:spPr>
          <a:xfrm>
            <a:off x="738811" y="2412804"/>
            <a:ext cx="6668698" cy="1908509"/>
          </a:xfrm>
        </p:spPr>
        <p:txBody>
          <a:bodyPr>
            <a:noAutofit/>
          </a:bodyPr>
          <a:lstStyle/>
          <a:p>
            <a:pPr marL="0" indent="-685800">
              <a:lnSpc>
                <a:spcPct val="115000"/>
              </a:lnSpc>
              <a:spcBef>
                <a:spcPts val="450"/>
              </a:spcBef>
              <a:buNone/>
            </a:pPr>
            <a:r>
              <a:rPr lang="en-US" sz="1800" b="1" dirty="0">
                <a:ea typeface="Arial"/>
                <a:cs typeface="Arial"/>
                <a:sym typeface="Arial"/>
              </a:rPr>
              <a:t>#2 Student Learning, Growth, and Development: </a:t>
            </a:r>
            <a:r>
              <a:rPr lang="en-US" sz="1800" dirty="0">
                <a:ea typeface="Arial"/>
                <a:cs typeface="Arial"/>
                <a:sym typeface="Arial"/>
              </a:rPr>
              <a:t>Teachers can adapt instruction in order to effectively teach all learners</a:t>
            </a:r>
          </a:p>
          <a:p>
            <a:pPr marL="0" indent="-685800">
              <a:lnSpc>
                <a:spcPct val="115000"/>
              </a:lnSpc>
              <a:spcBef>
                <a:spcPts val="450"/>
              </a:spcBef>
              <a:buNone/>
            </a:pPr>
            <a:r>
              <a:rPr lang="en-US" sz="1800" b="1" dirty="0">
                <a:ea typeface="Arial"/>
                <a:cs typeface="Arial"/>
                <a:sym typeface="Arial"/>
              </a:rPr>
              <a:t>#5 Positive Classroom Environment</a:t>
            </a:r>
            <a:r>
              <a:rPr lang="en-US" sz="1800" dirty="0">
                <a:ea typeface="Arial"/>
                <a:cs typeface="Arial"/>
                <a:sym typeface="Arial"/>
              </a:rPr>
              <a:t>:</a:t>
            </a:r>
            <a:r>
              <a:rPr lang="en-US" sz="1800" b="1" dirty="0">
                <a:ea typeface="Arial"/>
                <a:cs typeface="Arial"/>
                <a:sym typeface="Arial"/>
              </a:rPr>
              <a:t> </a:t>
            </a:r>
            <a:r>
              <a:rPr lang="en-US" sz="1800" dirty="0">
                <a:ea typeface="Arial"/>
                <a:cs typeface="Arial"/>
                <a:sym typeface="Arial"/>
              </a:rPr>
              <a:t>The teacher creates a learning environment that encourages active engagement in learning, positive social interaction, and self-motivation </a:t>
            </a:r>
          </a:p>
          <a:p>
            <a:pPr marL="0" indent="-685800">
              <a:lnSpc>
                <a:spcPct val="115000"/>
              </a:lnSpc>
              <a:spcBef>
                <a:spcPts val="450"/>
              </a:spcBef>
              <a:buNone/>
            </a:pPr>
            <a:r>
              <a:rPr lang="en-US" sz="1800" b="1" dirty="0">
                <a:ea typeface="Arial"/>
                <a:cs typeface="Arial"/>
                <a:sym typeface="Arial"/>
              </a:rPr>
              <a:t>#7 Student Assessment and Data Analysis: </a:t>
            </a:r>
            <a:r>
              <a:rPr lang="en-US" sz="1800" dirty="0">
                <a:ea typeface="Arial"/>
                <a:cs typeface="Arial"/>
                <a:sym typeface="Arial"/>
              </a:rPr>
              <a:t>Teachers uses formative and summative assessment strategies to assess learner progress</a:t>
            </a:r>
          </a:p>
          <a:p>
            <a:pPr marL="0" indent="-685800">
              <a:lnSpc>
                <a:spcPct val="115000"/>
              </a:lnSpc>
              <a:spcBef>
                <a:spcPts val="450"/>
              </a:spcBef>
              <a:buNone/>
            </a:pPr>
            <a:r>
              <a:rPr lang="en-US" sz="1800" b="1" dirty="0">
                <a:ea typeface="Arial"/>
                <a:cs typeface="Arial"/>
                <a:sym typeface="Arial"/>
              </a:rPr>
              <a:t>#8 Professionalism: </a:t>
            </a:r>
            <a:r>
              <a:rPr lang="en-US" sz="1800" dirty="0">
                <a:ea typeface="Arial"/>
                <a:cs typeface="Arial"/>
                <a:sym typeface="Arial"/>
              </a:rPr>
              <a:t>Teachers are reflective practitioners and use data to inform reflection</a:t>
            </a:r>
          </a:p>
          <a:p>
            <a:pPr marL="0" indent="-685800">
              <a:lnSpc>
                <a:spcPct val="115000"/>
              </a:lnSpc>
              <a:spcBef>
                <a:spcPts val="450"/>
              </a:spcBef>
              <a:buNone/>
            </a:pPr>
            <a:r>
              <a:rPr lang="en-US" sz="1800" b="1" dirty="0">
                <a:ea typeface="Arial"/>
                <a:cs typeface="Arial"/>
                <a:sym typeface="Arial"/>
              </a:rPr>
              <a:t>#9 Collaboration: </a:t>
            </a:r>
            <a:r>
              <a:rPr lang="en-US" sz="1800" dirty="0">
                <a:ea typeface="Arial"/>
                <a:cs typeface="Arial"/>
                <a:sym typeface="Arial"/>
              </a:rPr>
              <a:t>Teachers collaborate with a shared goal of effective instruction and student learning</a:t>
            </a:r>
          </a:p>
        </p:txBody>
      </p:sp>
      <p:sp>
        <p:nvSpPr>
          <p:cNvPr id="6" name="TextBox 5"/>
          <p:cNvSpPr txBox="1"/>
          <p:nvPr/>
        </p:nvSpPr>
        <p:spPr>
          <a:xfrm>
            <a:off x="1143001" y="351500"/>
            <a:ext cx="6858000"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Teacher Standards</a:t>
            </a:r>
            <a:endParaRPr lang="en-US" sz="4400" dirty="0">
              <a:solidFill>
                <a:srgbClr val="0D4170"/>
              </a:solidFill>
            </a:endParaRPr>
          </a:p>
        </p:txBody>
      </p:sp>
      <p:pic>
        <p:nvPicPr>
          <p:cNvPr id="5" name="Picture 4">
            <a:extLst>
              <a:ext uri="{FF2B5EF4-FFF2-40B4-BE49-F238E27FC236}">
                <a16:creationId xmlns:a16="http://schemas.microsoft.com/office/drawing/2014/main" id="{8F7340AB-945C-4D7C-9F16-1A99BA7A9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091517" y="3945788"/>
            <a:ext cx="2198319" cy="1566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74367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
          <p:cNvSpPr>
            <a:spLocks noGrp="1"/>
          </p:cNvSpPr>
          <p:nvPr>
            <p:ph type="title"/>
          </p:nvPr>
        </p:nvSpPr>
        <p:spPr>
          <a:xfrm>
            <a:off x="1602486" y="405231"/>
            <a:ext cx="6172200" cy="822721"/>
          </a:xfrm>
        </p:spPr>
        <p:txBody>
          <a:bodyPr>
            <a:normAutofit/>
          </a:bodyPr>
          <a:lstStyle/>
          <a:p>
            <a:r>
              <a:rPr lang="en-US" dirty="0">
                <a:latin typeface="Tw Cen MT" panose="020B0602020104020603" pitchFamily="34" charset="0"/>
              </a:rPr>
              <a:t>DBDM Practice Profile</a:t>
            </a:r>
          </a:p>
        </p:txBody>
      </p:sp>
      <p:pic>
        <p:nvPicPr>
          <p:cNvPr id="3" name="Picture 2">
            <a:extLst>
              <a:ext uri="{FF2B5EF4-FFF2-40B4-BE49-F238E27FC236}">
                <a16:creationId xmlns:a16="http://schemas.microsoft.com/office/drawing/2014/main" id="{44AC9964-764F-46D9-80C6-96980FADA8E2}"/>
              </a:ext>
            </a:extLst>
          </p:cNvPr>
          <p:cNvPicPr>
            <a:picLocks noChangeAspect="1"/>
          </p:cNvPicPr>
          <p:nvPr/>
        </p:nvPicPr>
        <p:blipFill>
          <a:blip r:embed="rId3"/>
          <a:stretch>
            <a:fillRect/>
          </a:stretch>
        </p:blipFill>
        <p:spPr>
          <a:xfrm>
            <a:off x="1011974" y="1395746"/>
            <a:ext cx="7363930" cy="4726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056035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D70E-E2C3-4DA7-B38C-131191430222}"/>
              </a:ext>
            </a:extLst>
          </p:cNvPr>
          <p:cNvSpPr>
            <a:spLocks noGrp="1"/>
          </p:cNvSpPr>
          <p:nvPr>
            <p:ph type="title"/>
          </p:nvPr>
        </p:nvSpPr>
        <p:spPr/>
        <p:txBody>
          <a:bodyPr/>
          <a:lstStyle/>
          <a:p>
            <a:r>
              <a:rPr lang="en-US" dirty="0"/>
              <a:t>DBDM Practice Profile Essential Functions</a:t>
            </a:r>
          </a:p>
        </p:txBody>
      </p:sp>
      <p:sp>
        <p:nvSpPr>
          <p:cNvPr id="3" name="Content Placeholder 2">
            <a:extLst>
              <a:ext uri="{FF2B5EF4-FFF2-40B4-BE49-F238E27FC236}">
                <a16:creationId xmlns:a16="http://schemas.microsoft.com/office/drawing/2014/main" id="{0A6B8759-50E4-4B50-8124-D81BF9EC77A9}"/>
              </a:ext>
            </a:extLst>
          </p:cNvPr>
          <p:cNvSpPr>
            <a:spLocks noGrp="1"/>
          </p:cNvSpPr>
          <p:nvPr>
            <p:ph idx="1"/>
          </p:nvPr>
        </p:nvSpPr>
        <p:spPr/>
        <p:txBody>
          <a:bodyPr/>
          <a:lstStyle/>
          <a:p>
            <a:pPr marL="385763" indent="-385763">
              <a:buFont typeface="+mj-lt"/>
              <a:buAutoNum type="arabicPeriod"/>
            </a:pPr>
            <a:r>
              <a:rPr lang="en-US" dirty="0"/>
              <a:t>Educators establish collaborative process for collecting data. </a:t>
            </a:r>
          </a:p>
          <a:p>
            <a:pPr marL="385763" indent="-385763">
              <a:buFont typeface="+mj-lt"/>
              <a:buAutoNum type="arabicPeriod"/>
            </a:pPr>
            <a:r>
              <a:rPr lang="en-US" dirty="0"/>
              <a:t>Educators implement a process for examining and interpreting data.</a:t>
            </a:r>
          </a:p>
          <a:p>
            <a:pPr marL="385763" indent="-385763">
              <a:buFont typeface="+mj-lt"/>
              <a:buAutoNum type="arabicPeriod"/>
            </a:pPr>
            <a:r>
              <a:rPr lang="en-US" dirty="0"/>
              <a:t>Educators determine action steps.</a:t>
            </a:r>
          </a:p>
          <a:p>
            <a:pPr marL="385763" indent="-385763">
              <a:buFont typeface="+mj-lt"/>
              <a:buAutoNum type="arabicPeriod"/>
            </a:pPr>
            <a:r>
              <a:rPr lang="en-US" dirty="0"/>
              <a:t>Educators use implementation and student outcome data to determine next steps.</a:t>
            </a:r>
            <a:br>
              <a:rPr lang="en-US" dirty="0"/>
            </a:br>
            <a:endParaRPr lang="en-US" dirty="0"/>
          </a:p>
          <a:p>
            <a:endParaRPr lang="en-US" dirty="0"/>
          </a:p>
        </p:txBody>
      </p:sp>
      <p:pic>
        <p:nvPicPr>
          <p:cNvPr id="6" name="Picture 5">
            <a:extLst>
              <a:ext uri="{FF2B5EF4-FFF2-40B4-BE49-F238E27FC236}">
                <a16:creationId xmlns:a16="http://schemas.microsoft.com/office/drawing/2014/main" id="{CF7132C9-55D9-4DF7-B65C-C993F4665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716" y="4980716"/>
            <a:ext cx="2382052" cy="1191026"/>
          </a:xfrm>
          <a:prstGeom prst="rect">
            <a:avLst/>
          </a:prstGeom>
        </p:spPr>
      </p:pic>
    </p:spTree>
    <p:extLst>
      <p:ext uri="{BB962C8B-B14F-4D97-AF65-F5344CB8AC3E}">
        <p14:creationId xmlns:p14="http://schemas.microsoft.com/office/powerpoint/2010/main" val="27553942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82E06-C8FB-4E02-ADEF-E30D7DECF87D}"/>
              </a:ext>
            </a:extLst>
          </p:cNvPr>
          <p:cNvSpPr>
            <a:spLocks noGrp="1"/>
          </p:cNvSpPr>
          <p:nvPr>
            <p:ph type="title"/>
          </p:nvPr>
        </p:nvSpPr>
        <p:spPr/>
        <p:txBody>
          <a:bodyPr/>
          <a:lstStyle/>
          <a:p>
            <a:r>
              <a:rPr lang="en-US" dirty="0"/>
              <a:t>Unpacking Academic and Behavior Data</a:t>
            </a:r>
          </a:p>
        </p:txBody>
      </p:sp>
      <p:sp>
        <p:nvSpPr>
          <p:cNvPr id="5" name="Text Placeholder 4">
            <a:extLst>
              <a:ext uri="{FF2B5EF4-FFF2-40B4-BE49-F238E27FC236}">
                <a16:creationId xmlns:a16="http://schemas.microsoft.com/office/drawing/2014/main" id="{1C2E9ECE-D7C6-4D0B-8320-2F1FD7ECEE06}"/>
              </a:ext>
            </a:extLst>
          </p:cNvPr>
          <p:cNvSpPr>
            <a:spLocks noGrp="1"/>
          </p:cNvSpPr>
          <p:nvPr>
            <p:ph type="body" idx="1"/>
          </p:nvPr>
        </p:nvSpPr>
        <p:spPr/>
        <p:txBody>
          <a:bodyPr/>
          <a:lstStyle/>
          <a:p>
            <a:r>
              <a:rPr lang="en-US" dirty="0"/>
              <a:t>In Data-Based Decision-Making</a:t>
            </a:r>
          </a:p>
        </p:txBody>
      </p:sp>
    </p:spTree>
    <p:extLst>
      <p:ext uri="{BB962C8B-B14F-4D97-AF65-F5344CB8AC3E}">
        <p14:creationId xmlns:p14="http://schemas.microsoft.com/office/powerpoint/2010/main" val="42782383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C411-C2FE-4992-995D-B77E9AAE1078}"/>
              </a:ext>
            </a:extLst>
          </p:cNvPr>
          <p:cNvSpPr>
            <a:spLocks noGrp="1"/>
          </p:cNvSpPr>
          <p:nvPr>
            <p:ph type="title"/>
          </p:nvPr>
        </p:nvSpPr>
        <p:spPr/>
        <p:txBody>
          <a:bodyPr/>
          <a:lstStyle/>
          <a:p>
            <a:r>
              <a:rPr lang="en-US" dirty="0"/>
              <a:t>DBDM in Collaborative Teams</a:t>
            </a:r>
          </a:p>
        </p:txBody>
      </p:sp>
      <p:sp>
        <p:nvSpPr>
          <p:cNvPr id="3" name="Content Placeholder 2">
            <a:extLst>
              <a:ext uri="{FF2B5EF4-FFF2-40B4-BE49-F238E27FC236}">
                <a16:creationId xmlns:a16="http://schemas.microsoft.com/office/drawing/2014/main" id="{68CBBDF0-6E9C-4DA1-B29E-DE5D5625A6A4}"/>
              </a:ext>
            </a:extLst>
          </p:cNvPr>
          <p:cNvSpPr>
            <a:spLocks noGrp="1"/>
          </p:cNvSpPr>
          <p:nvPr>
            <p:ph idx="1"/>
          </p:nvPr>
        </p:nvSpPr>
        <p:spPr/>
        <p:txBody>
          <a:bodyPr/>
          <a:lstStyle/>
          <a:p>
            <a:r>
              <a:rPr lang="en-US" dirty="0"/>
              <a:t>Academic Data</a:t>
            </a:r>
          </a:p>
          <a:p>
            <a:pPr lvl="1"/>
            <a:r>
              <a:rPr lang="en-US" dirty="0"/>
              <a:t>Academic Assessments</a:t>
            </a:r>
          </a:p>
          <a:p>
            <a:r>
              <a:rPr lang="en-US" dirty="0"/>
              <a:t>Behavioral Data</a:t>
            </a:r>
          </a:p>
          <a:p>
            <a:pPr lvl="1"/>
            <a:r>
              <a:rPr lang="en-US" dirty="0"/>
              <a:t>Classroom managed/minor unexpected behaviors</a:t>
            </a:r>
          </a:p>
          <a:p>
            <a:pPr lvl="1"/>
            <a:r>
              <a:rPr lang="en-US" dirty="0"/>
              <a:t>Office managed Office Discipline Referral Data</a:t>
            </a:r>
          </a:p>
          <a:p>
            <a:r>
              <a:rPr lang="en-US" dirty="0"/>
              <a:t>Universal</a:t>
            </a:r>
          </a:p>
          <a:p>
            <a:pPr lvl="1"/>
            <a:r>
              <a:rPr lang="en-US" dirty="0"/>
              <a:t>Differentiation</a:t>
            </a:r>
          </a:p>
        </p:txBody>
      </p:sp>
      <p:pic>
        <p:nvPicPr>
          <p:cNvPr id="5" name="Picture 4">
            <a:extLst>
              <a:ext uri="{FF2B5EF4-FFF2-40B4-BE49-F238E27FC236}">
                <a16:creationId xmlns:a16="http://schemas.microsoft.com/office/drawing/2014/main" id="{6CFFA62E-6836-4ABB-8E5B-D2ED766AF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4689" y="3609766"/>
            <a:ext cx="1631891" cy="2443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52404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42EB5-28BB-4593-BF3E-1668F387CD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1201" y="4788429"/>
            <a:ext cx="2082800" cy="1388533"/>
          </a:xfrm>
          <a:prstGeom prst="rect">
            <a:avLst/>
          </a:prstGeom>
        </p:spPr>
      </p:pic>
      <p:sp>
        <p:nvSpPr>
          <p:cNvPr id="2" name="Title 1">
            <a:extLst>
              <a:ext uri="{FF2B5EF4-FFF2-40B4-BE49-F238E27FC236}">
                <a16:creationId xmlns:a16="http://schemas.microsoft.com/office/drawing/2014/main" id="{72B1EDAA-770B-4782-B120-9B1E5A0047C2}"/>
              </a:ext>
            </a:extLst>
          </p:cNvPr>
          <p:cNvSpPr>
            <a:spLocks noGrp="1"/>
          </p:cNvSpPr>
          <p:nvPr>
            <p:ph type="title"/>
          </p:nvPr>
        </p:nvSpPr>
        <p:spPr/>
        <p:txBody>
          <a:bodyPr/>
          <a:lstStyle/>
          <a:p>
            <a:r>
              <a:rPr lang="en-US" dirty="0"/>
              <a:t>Prerequisites</a:t>
            </a:r>
          </a:p>
        </p:txBody>
      </p:sp>
      <p:sp>
        <p:nvSpPr>
          <p:cNvPr id="3" name="Content Placeholder 2">
            <a:extLst>
              <a:ext uri="{FF2B5EF4-FFF2-40B4-BE49-F238E27FC236}">
                <a16:creationId xmlns:a16="http://schemas.microsoft.com/office/drawing/2014/main" id="{29A58E6D-33FC-4D11-A830-6115AF3FAE47}"/>
              </a:ext>
            </a:extLst>
          </p:cNvPr>
          <p:cNvSpPr>
            <a:spLocks noGrp="1"/>
          </p:cNvSpPr>
          <p:nvPr>
            <p:ph idx="1"/>
          </p:nvPr>
        </p:nvSpPr>
        <p:spPr/>
        <p:txBody>
          <a:bodyPr>
            <a:normAutofit lnSpcReduction="10000"/>
          </a:bodyPr>
          <a:lstStyle/>
          <a:p>
            <a:r>
              <a:rPr lang="en-US" dirty="0"/>
              <a:t>Complete the Function Based Thinking PLM.</a:t>
            </a:r>
          </a:p>
          <a:p>
            <a:r>
              <a:rPr lang="en-US" dirty="0"/>
              <a:t>Establish Collaborative Teams.</a:t>
            </a:r>
          </a:p>
          <a:p>
            <a:r>
              <a:rPr lang="en-US" dirty="0"/>
              <a:t>Collaborative teams meet regularly &amp; frequently.</a:t>
            </a:r>
          </a:p>
          <a:p>
            <a:r>
              <a:rPr lang="en-US" dirty="0"/>
              <a:t>Team establish systems and procedures.</a:t>
            </a:r>
          </a:p>
          <a:p>
            <a:r>
              <a:rPr lang="en-US" dirty="0"/>
              <a:t>Teams select or create quality academic assessments.</a:t>
            </a:r>
          </a:p>
          <a:p>
            <a:r>
              <a:rPr lang="en-US" dirty="0"/>
              <a:t>Establish system to collect and report classroom managed behaviors.</a:t>
            </a:r>
          </a:p>
          <a:p>
            <a:r>
              <a:rPr lang="en-US" dirty="0"/>
              <a:t>Establish a system to collect and report office managed behaviors</a:t>
            </a:r>
          </a:p>
        </p:txBody>
      </p:sp>
    </p:spTree>
    <p:extLst>
      <p:ext uri="{BB962C8B-B14F-4D97-AF65-F5344CB8AC3E}">
        <p14:creationId xmlns:p14="http://schemas.microsoft.com/office/powerpoint/2010/main" val="31290088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66603-D46D-41B0-A043-40A548B8E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46"/>
          <a:stretch/>
        </p:blipFill>
        <p:spPr>
          <a:xfrm>
            <a:off x="3182111" y="3896073"/>
            <a:ext cx="3307749" cy="2366233"/>
          </a:xfrm>
          <a:prstGeom prst="rect">
            <a:avLst/>
          </a:prstGeom>
        </p:spPr>
      </p:pic>
      <p:sp>
        <p:nvSpPr>
          <p:cNvPr id="2" name="Title 1">
            <a:extLst>
              <a:ext uri="{FF2B5EF4-FFF2-40B4-BE49-F238E27FC236}">
                <a16:creationId xmlns:a16="http://schemas.microsoft.com/office/drawing/2014/main" id="{78D7944D-DEC0-4380-92F6-000A0E04AC5F}"/>
              </a:ext>
            </a:extLst>
          </p:cNvPr>
          <p:cNvSpPr>
            <a:spLocks noGrp="1"/>
          </p:cNvSpPr>
          <p:nvPr>
            <p:ph type="title"/>
          </p:nvPr>
        </p:nvSpPr>
        <p:spPr/>
        <p:txBody>
          <a:bodyPr/>
          <a:lstStyle/>
          <a:p>
            <a:r>
              <a:rPr lang="en-US" dirty="0"/>
              <a:t>Choose your own adventure</a:t>
            </a:r>
          </a:p>
        </p:txBody>
      </p:sp>
      <p:sp>
        <p:nvSpPr>
          <p:cNvPr id="3" name="Content Placeholder 2">
            <a:extLst>
              <a:ext uri="{FF2B5EF4-FFF2-40B4-BE49-F238E27FC236}">
                <a16:creationId xmlns:a16="http://schemas.microsoft.com/office/drawing/2014/main" id="{F8C157BC-F99F-4E8D-BC77-E2610A7B8F38}"/>
              </a:ext>
            </a:extLst>
          </p:cNvPr>
          <p:cNvSpPr>
            <a:spLocks noGrp="1"/>
          </p:cNvSpPr>
          <p:nvPr>
            <p:ph idx="1"/>
          </p:nvPr>
        </p:nvSpPr>
        <p:spPr>
          <a:xfrm>
            <a:off x="473140" y="1690689"/>
            <a:ext cx="7886700" cy="4351338"/>
          </a:xfrm>
        </p:spPr>
        <p:txBody>
          <a:bodyPr/>
          <a:lstStyle/>
          <a:p>
            <a:pPr marL="457200" lvl="1" indent="0">
              <a:buNone/>
            </a:pPr>
            <a:r>
              <a:rPr lang="en-US" sz="2800" dirty="0"/>
              <a:t>A. Solve academic and behavior problems separately.</a:t>
            </a:r>
          </a:p>
          <a:p>
            <a:pPr lvl="2"/>
            <a:r>
              <a:rPr lang="en-US" sz="2400" dirty="0"/>
              <a:t>Dedicate at least one meeting per month to solving for behavior.</a:t>
            </a:r>
          </a:p>
          <a:p>
            <a:pPr lvl="2"/>
            <a:r>
              <a:rPr lang="en-US" sz="2400" dirty="0"/>
              <a:t>Solve a common problem using Big 5 behavior patterns and “Solution Components.” </a:t>
            </a:r>
          </a:p>
          <a:p>
            <a:pPr marL="457200" lvl="1" indent="0">
              <a:buNone/>
            </a:pPr>
            <a:r>
              <a:rPr lang="en-US" sz="3200" dirty="0"/>
              <a:t>B. Look for patterns between academic and behavior data.</a:t>
            </a:r>
          </a:p>
        </p:txBody>
      </p:sp>
    </p:spTree>
    <p:extLst>
      <p:ext uri="{BB962C8B-B14F-4D97-AF65-F5344CB8AC3E}">
        <p14:creationId xmlns:p14="http://schemas.microsoft.com/office/powerpoint/2010/main" val="6010584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83319-3B7E-402F-8045-01269E9D97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8552" y="4035946"/>
            <a:ext cx="2949903" cy="2212427"/>
          </a:xfrm>
          <a:prstGeom prst="rect">
            <a:avLst/>
          </a:prstGeom>
        </p:spPr>
      </p:pic>
      <p:sp>
        <p:nvSpPr>
          <p:cNvPr id="4" name="Title 3">
            <a:extLst>
              <a:ext uri="{FF2B5EF4-FFF2-40B4-BE49-F238E27FC236}">
                <a16:creationId xmlns:a16="http://schemas.microsoft.com/office/drawing/2014/main" id="{51DC91FE-6FF6-4C26-B3B3-7E29740EA614}"/>
              </a:ext>
            </a:extLst>
          </p:cNvPr>
          <p:cNvSpPr>
            <a:spLocks noGrp="1"/>
          </p:cNvSpPr>
          <p:nvPr>
            <p:ph type="title"/>
          </p:nvPr>
        </p:nvSpPr>
        <p:spPr>
          <a:xfrm>
            <a:off x="623888" y="1595603"/>
            <a:ext cx="7886700" cy="2852737"/>
          </a:xfrm>
        </p:spPr>
        <p:txBody>
          <a:bodyPr/>
          <a:lstStyle/>
          <a:p>
            <a:r>
              <a:rPr lang="en-US" dirty="0"/>
              <a:t>Option A: Alternating Academic and Behavior DBDM</a:t>
            </a:r>
          </a:p>
        </p:txBody>
      </p:sp>
      <p:sp>
        <p:nvSpPr>
          <p:cNvPr id="5" name="Text Placeholder 4">
            <a:extLst>
              <a:ext uri="{FF2B5EF4-FFF2-40B4-BE49-F238E27FC236}">
                <a16:creationId xmlns:a16="http://schemas.microsoft.com/office/drawing/2014/main" id="{DD07B28F-1EE4-4B6D-B68D-CB370A3AE740}"/>
              </a:ext>
            </a:extLst>
          </p:cNvPr>
          <p:cNvSpPr>
            <a:spLocks noGrp="1"/>
          </p:cNvSpPr>
          <p:nvPr>
            <p:ph type="body" idx="1"/>
          </p:nvPr>
        </p:nvSpPr>
        <p:spPr/>
        <p:txBody>
          <a:bodyPr/>
          <a:lstStyle/>
          <a:p>
            <a:r>
              <a:rPr lang="en-US" dirty="0"/>
              <a:t>In grade or content alike collaborative teams</a:t>
            </a:r>
          </a:p>
        </p:txBody>
      </p:sp>
    </p:spTree>
    <p:extLst>
      <p:ext uri="{BB962C8B-B14F-4D97-AF65-F5344CB8AC3E}">
        <p14:creationId xmlns:p14="http://schemas.microsoft.com/office/powerpoint/2010/main" val="305458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738811" y="1607259"/>
            <a:ext cx="8235033" cy="537030"/>
          </a:xfrm>
          <a:prstGeom prst="rect">
            <a:avLst/>
          </a:prstGeom>
        </p:spPr>
        <p:txBody>
          <a:bodyPr spcFirstLastPara="1" vert="horz" wrap="square" lIns="68569" tIns="68569" rIns="68569" bIns="68569" rtlCol="0" anchor="t" anchorCtr="0">
            <a:noAutofit/>
          </a:bodyPr>
          <a:lstStyle/>
          <a:p>
            <a:pPr marL="0" indent="0">
              <a:lnSpc>
                <a:spcPct val="115000"/>
              </a:lnSpc>
              <a:spcBef>
                <a:spcPts val="450"/>
              </a:spcBef>
              <a:buClr>
                <a:schemeClr val="dk1"/>
              </a:buClr>
              <a:buSzPts val="1100"/>
              <a:buNone/>
            </a:pPr>
            <a:r>
              <a:rPr lang="en-US" sz="2400" dirty="0">
                <a:latin typeface="Tw Cen MT" panose="020B0602020104020603" pitchFamily="34" charset="0"/>
              </a:rPr>
              <a:t>This DBDM module supports the following MO Teacher Standards:</a:t>
            </a: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spcBef>
                <a:spcPts val="480"/>
              </a:spcBef>
              <a:buNone/>
            </a:pPr>
            <a:endParaRPr dirty="0">
              <a:latin typeface="Tw Cen MT" panose="020B0602020104020603" pitchFamily="34" charset="0"/>
            </a:endParaRPr>
          </a:p>
        </p:txBody>
      </p:sp>
      <p:sp>
        <p:nvSpPr>
          <p:cNvPr id="2" name="Text Placeholder 2"/>
          <p:cNvSpPr>
            <a:spLocks noGrp="1"/>
          </p:cNvSpPr>
          <p:nvPr>
            <p:ph type="body" idx="2"/>
          </p:nvPr>
        </p:nvSpPr>
        <p:spPr>
          <a:xfrm>
            <a:off x="738811" y="2412804"/>
            <a:ext cx="6668698" cy="1908509"/>
          </a:xfrm>
        </p:spPr>
        <p:txBody>
          <a:bodyPr>
            <a:noAutofit/>
          </a:bodyPr>
          <a:lstStyle/>
          <a:p>
            <a:pPr marL="0" indent="-685800">
              <a:lnSpc>
                <a:spcPct val="115000"/>
              </a:lnSpc>
              <a:spcBef>
                <a:spcPts val="450"/>
              </a:spcBef>
              <a:buNone/>
            </a:pPr>
            <a:r>
              <a:rPr lang="en-US" sz="1800" b="1" dirty="0">
                <a:ea typeface="Arial"/>
                <a:cs typeface="Arial"/>
                <a:sym typeface="Arial"/>
              </a:rPr>
              <a:t>#2 Student Learning, Growth, and Development: </a:t>
            </a:r>
            <a:r>
              <a:rPr lang="en-US" sz="1800" dirty="0">
                <a:ea typeface="Arial"/>
                <a:cs typeface="Arial"/>
                <a:sym typeface="Arial"/>
              </a:rPr>
              <a:t>Teachers can adapt instruction in order to effectively teach all learners</a:t>
            </a:r>
          </a:p>
          <a:p>
            <a:pPr marL="0" indent="-685800">
              <a:lnSpc>
                <a:spcPct val="115000"/>
              </a:lnSpc>
              <a:spcBef>
                <a:spcPts val="450"/>
              </a:spcBef>
              <a:buNone/>
            </a:pPr>
            <a:r>
              <a:rPr lang="en-US" sz="1800" b="1" dirty="0">
                <a:ea typeface="Arial"/>
                <a:cs typeface="Arial"/>
                <a:sym typeface="Arial"/>
              </a:rPr>
              <a:t>#5 Positive Classroom Environment</a:t>
            </a:r>
            <a:r>
              <a:rPr lang="en-US" sz="1800" dirty="0">
                <a:ea typeface="Arial"/>
                <a:cs typeface="Arial"/>
                <a:sym typeface="Arial"/>
              </a:rPr>
              <a:t>:</a:t>
            </a:r>
            <a:r>
              <a:rPr lang="en-US" sz="1800" b="1" dirty="0">
                <a:ea typeface="Arial"/>
                <a:cs typeface="Arial"/>
                <a:sym typeface="Arial"/>
              </a:rPr>
              <a:t> </a:t>
            </a:r>
            <a:r>
              <a:rPr lang="en-US" sz="1800" dirty="0">
                <a:ea typeface="Arial"/>
                <a:cs typeface="Arial"/>
                <a:sym typeface="Arial"/>
              </a:rPr>
              <a:t>The teacher creates a learning environment that encourages active engagement in learning, positive social interaction, and self-motivation </a:t>
            </a:r>
          </a:p>
          <a:p>
            <a:pPr marL="0" indent="-685800">
              <a:lnSpc>
                <a:spcPct val="115000"/>
              </a:lnSpc>
              <a:spcBef>
                <a:spcPts val="450"/>
              </a:spcBef>
              <a:buNone/>
            </a:pPr>
            <a:r>
              <a:rPr lang="en-US" sz="1800" b="1" dirty="0">
                <a:ea typeface="Arial"/>
                <a:cs typeface="Arial"/>
                <a:sym typeface="Arial"/>
              </a:rPr>
              <a:t>#7 Student Assessment and Data Analysis: </a:t>
            </a:r>
            <a:r>
              <a:rPr lang="en-US" sz="1800" dirty="0">
                <a:ea typeface="Arial"/>
                <a:cs typeface="Arial"/>
                <a:sym typeface="Arial"/>
              </a:rPr>
              <a:t>Teachers uses formative and summative assessment strategies to assess learner progress</a:t>
            </a:r>
          </a:p>
          <a:p>
            <a:pPr marL="0" indent="-685800">
              <a:lnSpc>
                <a:spcPct val="115000"/>
              </a:lnSpc>
              <a:spcBef>
                <a:spcPts val="450"/>
              </a:spcBef>
              <a:buNone/>
            </a:pPr>
            <a:r>
              <a:rPr lang="en-US" sz="1800" b="1" dirty="0">
                <a:ea typeface="Arial"/>
                <a:cs typeface="Arial"/>
                <a:sym typeface="Arial"/>
              </a:rPr>
              <a:t>#8 Professionalism: </a:t>
            </a:r>
            <a:r>
              <a:rPr lang="en-US" sz="1800" dirty="0">
                <a:ea typeface="Arial"/>
                <a:cs typeface="Arial"/>
                <a:sym typeface="Arial"/>
              </a:rPr>
              <a:t>Teachers are reflective practitioners and use data to inform reflection</a:t>
            </a:r>
          </a:p>
          <a:p>
            <a:pPr marL="0" indent="-685800">
              <a:lnSpc>
                <a:spcPct val="115000"/>
              </a:lnSpc>
              <a:spcBef>
                <a:spcPts val="450"/>
              </a:spcBef>
              <a:buNone/>
            </a:pPr>
            <a:r>
              <a:rPr lang="en-US" sz="1800" b="1" dirty="0">
                <a:ea typeface="Arial"/>
                <a:cs typeface="Arial"/>
                <a:sym typeface="Arial"/>
              </a:rPr>
              <a:t>#9 Collaboration: </a:t>
            </a:r>
            <a:r>
              <a:rPr lang="en-US" sz="1800" dirty="0">
                <a:ea typeface="Arial"/>
                <a:cs typeface="Arial"/>
                <a:sym typeface="Arial"/>
              </a:rPr>
              <a:t>Teachers collaborate with a shared goal of effective instruction and student learning</a:t>
            </a:r>
          </a:p>
        </p:txBody>
      </p:sp>
      <p:sp>
        <p:nvSpPr>
          <p:cNvPr id="6" name="TextBox 5"/>
          <p:cNvSpPr txBox="1"/>
          <p:nvPr/>
        </p:nvSpPr>
        <p:spPr>
          <a:xfrm>
            <a:off x="1143001" y="351500"/>
            <a:ext cx="6858000"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Teacher Standards</a:t>
            </a:r>
            <a:endParaRPr lang="en-US" sz="4400" dirty="0">
              <a:solidFill>
                <a:srgbClr val="0D4170"/>
              </a:solidFill>
            </a:endParaRPr>
          </a:p>
        </p:txBody>
      </p:sp>
      <p:pic>
        <p:nvPicPr>
          <p:cNvPr id="5" name="Picture 4">
            <a:extLst>
              <a:ext uri="{FF2B5EF4-FFF2-40B4-BE49-F238E27FC236}">
                <a16:creationId xmlns:a16="http://schemas.microsoft.com/office/drawing/2014/main" id="{8F7340AB-945C-4D7C-9F16-1A99BA7A9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091517" y="3945788"/>
            <a:ext cx="2198319" cy="1566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39830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EF1: Educators establish collaborative process for collecting data. </a:t>
            </a:r>
          </a:p>
        </p:txBody>
      </p:sp>
      <p:pic>
        <p:nvPicPr>
          <p:cNvPr id="5" name="Picture 4">
            <a:extLst>
              <a:ext uri="{FF2B5EF4-FFF2-40B4-BE49-F238E27FC236}">
                <a16:creationId xmlns:a16="http://schemas.microsoft.com/office/drawing/2014/main" id="{FC747D7A-DA8E-4613-A771-8E62D0B36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690689"/>
            <a:ext cx="3740129" cy="4217200"/>
          </a:xfrm>
          <a:prstGeom prst="rect">
            <a:avLst/>
          </a:prstGeom>
        </p:spPr>
      </p:pic>
      <p:sp>
        <p:nvSpPr>
          <p:cNvPr id="6" name="Oval 5">
            <a:extLst>
              <a:ext uri="{FF2B5EF4-FFF2-40B4-BE49-F238E27FC236}">
                <a16:creationId xmlns:a16="http://schemas.microsoft.com/office/drawing/2014/main" id="{2171EA9D-85E8-4ECA-AA71-7F8D7645FC6D}"/>
              </a:ext>
            </a:extLst>
          </p:cNvPr>
          <p:cNvSpPr/>
          <p:nvPr/>
        </p:nvSpPr>
        <p:spPr>
          <a:xfrm>
            <a:off x="2849745" y="1734842"/>
            <a:ext cx="1356495"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3721504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0AF5-A5B9-45AA-BAC5-BA46C34890D3}"/>
              </a:ext>
            </a:extLst>
          </p:cNvPr>
          <p:cNvSpPr>
            <a:spLocks noGrp="1"/>
          </p:cNvSpPr>
          <p:nvPr>
            <p:ph type="title"/>
          </p:nvPr>
        </p:nvSpPr>
        <p:spPr/>
        <p:txBody>
          <a:bodyPr/>
          <a:lstStyle/>
          <a:p>
            <a:r>
              <a:rPr lang="en-US" dirty="0"/>
              <a:t>Collaborative Teams</a:t>
            </a:r>
          </a:p>
        </p:txBody>
      </p:sp>
      <p:sp>
        <p:nvSpPr>
          <p:cNvPr id="3" name="Content Placeholder 2">
            <a:extLst>
              <a:ext uri="{FF2B5EF4-FFF2-40B4-BE49-F238E27FC236}">
                <a16:creationId xmlns:a16="http://schemas.microsoft.com/office/drawing/2014/main" id="{61301BC4-F779-496B-B749-19B48555C762}"/>
              </a:ext>
            </a:extLst>
          </p:cNvPr>
          <p:cNvSpPr>
            <a:spLocks noGrp="1"/>
          </p:cNvSpPr>
          <p:nvPr>
            <p:ph idx="1"/>
          </p:nvPr>
        </p:nvSpPr>
        <p:spPr/>
        <p:txBody>
          <a:bodyPr/>
          <a:lstStyle/>
          <a:p>
            <a:r>
              <a:rPr lang="en-US" dirty="0"/>
              <a:t>Meet weekly</a:t>
            </a:r>
          </a:p>
          <a:p>
            <a:pPr lvl="1"/>
            <a:r>
              <a:rPr lang="en-US" dirty="0"/>
              <a:t>Week 1: DBDM/Instructional Plan over CFA data</a:t>
            </a:r>
          </a:p>
          <a:p>
            <a:pPr lvl="1"/>
            <a:r>
              <a:rPr lang="en-US" dirty="0"/>
              <a:t>Week 2: DBDM/Solution Plan over Behavior Data</a:t>
            </a:r>
          </a:p>
          <a:p>
            <a:pPr lvl="1"/>
            <a:r>
              <a:rPr lang="en-US" dirty="0"/>
              <a:t>Week 3: Monitoring Meeting over Instructional Plan</a:t>
            </a:r>
          </a:p>
          <a:p>
            <a:pPr lvl="1"/>
            <a:r>
              <a:rPr lang="en-US" dirty="0"/>
              <a:t>Week 4: Monitoring Meeting over Behavioral Plan</a:t>
            </a:r>
          </a:p>
          <a:p>
            <a:pPr lvl="1"/>
            <a:endParaRPr lang="en-US" dirty="0"/>
          </a:p>
        </p:txBody>
      </p:sp>
      <p:sp>
        <p:nvSpPr>
          <p:cNvPr id="5" name="TextBox 4">
            <a:extLst>
              <a:ext uri="{FF2B5EF4-FFF2-40B4-BE49-F238E27FC236}">
                <a16:creationId xmlns:a16="http://schemas.microsoft.com/office/drawing/2014/main" id="{AD8B91D6-8113-4E5B-935B-D8BF22678D0B}"/>
              </a:ext>
            </a:extLst>
          </p:cNvPr>
          <p:cNvSpPr txBox="1"/>
          <p:nvPr/>
        </p:nvSpPr>
        <p:spPr>
          <a:xfrm>
            <a:off x="4189601" y="5906481"/>
            <a:ext cx="4954399" cy="300082"/>
          </a:xfrm>
          <a:prstGeom prst="rect">
            <a:avLst/>
          </a:prstGeom>
          <a:noFill/>
        </p:spPr>
        <p:txBody>
          <a:bodyPr wrap="square" rtlCol="0">
            <a:spAutoFit/>
          </a:bodyPr>
          <a:lstStyle/>
          <a:p>
            <a:r>
              <a:rPr lang="en-US" sz="1350" dirty="0"/>
              <a:t>Adapted from </a:t>
            </a:r>
            <a:r>
              <a:rPr lang="en-US" sz="1350" i="1" dirty="0"/>
              <a:t>The MU Classroom Problem Solving Manual </a:t>
            </a:r>
            <a:r>
              <a:rPr lang="en-US" sz="1350" dirty="0"/>
              <a:t>(2011)</a:t>
            </a:r>
          </a:p>
        </p:txBody>
      </p:sp>
      <p:pic>
        <p:nvPicPr>
          <p:cNvPr id="6" name="Picture 5">
            <a:extLst>
              <a:ext uri="{FF2B5EF4-FFF2-40B4-BE49-F238E27FC236}">
                <a16:creationId xmlns:a16="http://schemas.microsoft.com/office/drawing/2014/main" id="{E94423D7-6ADC-4FC4-9B78-83BB790F83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7476" y="4151785"/>
            <a:ext cx="2428058" cy="1619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73961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626-C28D-4A6C-8D0F-35A216B8AF0A}"/>
              </a:ext>
            </a:extLst>
          </p:cNvPr>
          <p:cNvSpPr>
            <a:spLocks noGrp="1"/>
          </p:cNvSpPr>
          <p:nvPr>
            <p:ph type="title"/>
          </p:nvPr>
        </p:nvSpPr>
        <p:spPr/>
        <p:txBody>
          <a:bodyPr/>
          <a:lstStyle/>
          <a:p>
            <a:r>
              <a:rPr lang="en-US" dirty="0"/>
              <a:t>Gather Relevant Data</a:t>
            </a:r>
          </a:p>
        </p:txBody>
      </p:sp>
      <p:pic>
        <p:nvPicPr>
          <p:cNvPr id="5" name="Content Placeholder 4">
            <a:extLst>
              <a:ext uri="{FF2B5EF4-FFF2-40B4-BE49-F238E27FC236}">
                <a16:creationId xmlns:a16="http://schemas.microsoft.com/office/drawing/2014/main" id="{94AC8373-B456-4353-8482-4A8E323675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67645" y="1968615"/>
            <a:ext cx="4808710" cy="3846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7982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8997" y="3536575"/>
            <a:ext cx="4925004" cy="2775323"/>
          </a:xfrm>
          <a:prstGeom prst="rect">
            <a:avLst/>
          </a:prstGeom>
        </p:spPr>
      </p:pic>
      <p:sp>
        <p:nvSpPr>
          <p:cNvPr id="2" name="Title 1"/>
          <p:cNvSpPr>
            <a:spLocks noGrp="1"/>
          </p:cNvSpPr>
          <p:nvPr>
            <p:ph type="title"/>
          </p:nvPr>
        </p:nvSpPr>
        <p:spPr/>
        <p:txBody>
          <a:bodyPr>
            <a:normAutofit/>
          </a:bodyPr>
          <a:lstStyle/>
          <a:p>
            <a:r>
              <a:rPr lang="en-US" dirty="0"/>
              <a:t>Contextual Data</a:t>
            </a:r>
          </a:p>
        </p:txBody>
      </p:sp>
      <p:sp>
        <p:nvSpPr>
          <p:cNvPr id="4" name="Content Placeholder 2"/>
          <p:cNvSpPr txBox="1">
            <a:spLocks noGrp="1"/>
          </p:cNvSpPr>
          <p:nvPr>
            <p:ph idx="1"/>
          </p:nvPr>
        </p:nvSpPr>
        <p:spPr>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What</a:t>
            </a:r>
            <a:r>
              <a:rPr lang="en-US" dirty="0"/>
              <a:t> was the most frequent behavior?</a:t>
            </a:r>
          </a:p>
          <a:p>
            <a:r>
              <a:rPr lang="en-US" b="1" i="1" dirty="0"/>
              <a:t>Where</a:t>
            </a:r>
            <a:r>
              <a:rPr lang="en-US" dirty="0"/>
              <a:t> did most unexpected behaviors occur?</a:t>
            </a:r>
          </a:p>
          <a:p>
            <a:r>
              <a:rPr lang="en-US" b="1" i="1" dirty="0"/>
              <a:t>When</a:t>
            </a:r>
            <a:r>
              <a:rPr lang="en-US" dirty="0"/>
              <a:t> did most unexpected behaviors occur?</a:t>
            </a:r>
          </a:p>
          <a:p>
            <a:r>
              <a:rPr lang="en-US" b="1" i="1" dirty="0"/>
              <a:t>Who</a:t>
            </a:r>
            <a:r>
              <a:rPr lang="en-US" dirty="0"/>
              <a:t> were the students engaged in the unexpected behavior?</a:t>
            </a:r>
          </a:p>
          <a:p>
            <a:r>
              <a:rPr lang="en-US" b="1" i="1" dirty="0"/>
              <a:t>Why</a:t>
            </a:r>
            <a:r>
              <a:rPr lang="en-US" i="1" dirty="0"/>
              <a:t> </a:t>
            </a:r>
            <a:r>
              <a:rPr lang="en-US" dirty="0"/>
              <a:t>did the students engage in unexpected behavior?</a:t>
            </a:r>
            <a:endParaRPr lang="en-US" b="1" i="1" dirty="0"/>
          </a:p>
          <a:p>
            <a:pPr marL="0" indent="0">
              <a:buNone/>
            </a:pPr>
            <a:endParaRPr lang="en-US" dirty="0"/>
          </a:p>
        </p:txBody>
      </p:sp>
    </p:spTree>
    <p:extLst>
      <p:ext uri="{BB962C8B-B14F-4D97-AF65-F5344CB8AC3E}">
        <p14:creationId xmlns:p14="http://schemas.microsoft.com/office/powerpoint/2010/main" val="32621375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B8BA54-E3A5-4FE0-BC0A-21A93EF827E8}"/>
              </a:ext>
            </a:extLst>
          </p:cNvPr>
          <p:cNvGraphicFramePr>
            <a:graphicFrameLocks noGrp="1"/>
          </p:cNvGraphicFramePr>
          <p:nvPr>
            <p:extLst>
              <p:ext uri="{D42A27DB-BD31-4B8C-83A1-F6EECF244321}">
                <p14:modId xmlns:p14="http://schemas.microsoft.com/office/powerpoint/2010/main" val="982855035"/>
              </p:ext>
            </p:extLst>
          </p:nvPr>
        </p:nvGraphicFramePr>
        <p:xfrm>
          <a:off x="283266" y="1862427"/>
          <a:ext cx="8577469" cy="4099410"/>
        </p:xfrm>
        <a:graphic>
          <a:graphicData uri="http://schemas.openxmlformats.org/drawingml/2006/table">
            <a:tbl>
              <a:tblPr firstRow="1" firstCol="1" lastRow="1" lastCol="1" bandRow="1" bandCol="1"/>
              <a:tblGrid>
                <a:gridCol w="1069733">
                  <a:extLst>
                    <a:ext uri="{9D8B030D-6E8A-4147-A177-3AD203B41FA5}">
                      <a16:colId xmlns:a16="http://schemas.microsoft.com/office/drawing/2014/main" val="893386958"/>
                    </a:ext>
                  </a:extLst>
                </a:gridCol>
                <a:gridCol w="1176250">
                  <a:extLst>
                    <a:ext uri="{9D8B030D-6E8A-4147-A177-3AD203B41FA5}">
                      <a16:colId xmlns:a16="http://schemas.microsoft.com/office/drawing/2014/main" val="2815077345"/>
                    </a:ext>
                  </a:extLst>
                </a:gridCol>
                <a:gridCol w="1705561">
                  <a:extLst>
                    <a:ext uri="{9D8B030D-6E8A-4147-A177-3AD203B41FA5}">
                      <a16:colId xmlns:a16="http://schemas.microsoft.com/office/drawing/2014/main" val="3125592941"/>
                    </a:ext>
                  </a:extLst>
                </a:gridCol>
                <a:gridCol w="1705561">
                  <a:extLst>
                    <a:ext uri="{9D8B030D-6E8A-4147-A177-3AD203B41FA5}">
                      <a16:colId xmlns:a16="http://schemas.microsoft.com/office/drawing/2014/main" val="4151964557"/>
                    </a:ext>
                  </a:extLst>
                </a:gridCol>
                <a:gridCol w="1802928">
                  <a:extLst>
                    <a:ext uri="{9D8B030D-6E8A-4147-A177-3AD203B41FA5}">
                      <a16:colId xmlns:a16="http://schemas.microsoft.com/office/drawing/2014/main" val="995654781"/>
                    </a:ext>
                  </a:extLst>
                </a:gridCol>
                <a:gridCol w="1117436">
                  <a:extLst>
                    <a:ext uri="{9D8B030D-6E8A-4147-A177-3AD203B41FA5}">
                      <a16:colId xmlns:a16="http://schemas.microsoft.com/office/drawing/2014/main" val="3219567693"/>
                    </a:ext>
                  </a:extLst>
                </a:gridCol>
              </a:tblGrid>
              <a:tr h="1561910">
                <a:tc>
                  <a:txBody>
                    <a:bodyPr/>
                    <a:lstStyle/>
                    <a:p>
                      <a:pPr marL="0" marR="0" algn="ctr">
                        <a:lnSpc>
                          <a:spcPct val="115000"/>
                        </a:lnSpc>
                        <a:spcBef>
                          <a:spcPts val="0"/>
                        </a:spcBef>
                        <a:spcAft>
                          <a:spcPts val="0"/>
                        </a:spcAft>
                      </a:pPr>
                      <a:r>
                        <a:rPr lang="en-US" sz="1500" b="1">
                          <a:solidFill>
                            <a:srgbClr val="231F20"/>
                          </a:solidFill>
                          <a:effectLst/>
                          <a:latin typeface="Minion Pro"/>
                          <a:ea typeface="Minion Pro"/>
                          <a:cs typeface="Minion Pro"/>
                        </a:rPr>
                        <a:t>Date/Time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rgbClr val="231F20"/>
                          </a:solidFill>
                          <a:effectLst/>
                          <a:latin typeface="Minion Pro"/>
                          <a:ea typeface="Minion Pro"/>
                          <a:cs typeface="Minion Pro"/>
                        </a:rPr>
                        <a:t>Location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rgbClr val="231F20"/>
                          </a:solidFill>
                          <a:effectLst/>
                          <a:latin typeface="Minion Pro"/>
                          <a:ea typeface="Minion Pro"/>
                          <a:cs typeface="Minion Pro"/>
                        </a:rPr>
                        <a:t>Antecedent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500" i="1">
                          <a:solidFill>
                            <a:srgbClr val="231F20"/>
                          </a:solidFill>
                          <a:effectLst/>
                          <a:latin typeface="Minion Pro"/>
                          <a:ea typeface="Minion Pro"/>
                          <a:cs typeface="Minion Pro"/>
                        </a:rPr>
                        <a:t>Events that happen immediately before and trigger the behavior. Involving others.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rgbClr val="231F20"/>
                          </a:solidFill>
                          <a:effectLst/>
                          <a:latin typeface="Minion Pro"/>
                          <a:ea typeface="Minion Pro"/>
                          <a:cs typeface="Minion Pro"/>
                        </a:rPr>
                        <a:t>Behavior </a:t>
                      </a:r>
                      <a:r>
                        <a:rPr lang="en-US" sz="1500" i="1">
                          <a:solidFill>
                            <a:srgbClr val="231F20"/>
                          </a:solidFill>
                          <a:effectLst/>
                          <a:latin typeface="Minion Pro"/>
                          <a:ea typeface="Minion Pro"/>
                          <a:cs typeface="Minion Pro"/>
                        </a:rPr>
                        <a:t>(Observable/Measurable) What the student does.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a:solidFill>
                            <a:srgbClr val="231F20"/>
                          </a:solidFill>
                          <a:effectLst/>
                          <a:latin typeface="Minion Pro"/>
                          <a:ea typeface="Minion Pro"/>
                          <a:cs typeface="Minion Pro"/>
                        </a:rPr>
                        <a:t>Consequence/Adult Action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500" i="1">
                          <a:solidFill>
                            <a:srgbClr val="231F20"/>
                          </a:solidFill>
                          <a:effectLst/>
                          <a:latin typeface="Minion Pro"/>
                          <a:ea typeface="Minion Pro"/>
                          <a:cs typeface="Minion Pro"/>
                        </a:rPr>
                        <a:t>The resulting event or outcome that occurs immediately following the behavior.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indent="28575" algn="ctr">
                        <a:lnSpc>
                          <a:spcPct val="115000"/>
                        </a:lnSpc>
                        <a:spcBef>
                          <a:spcPts val="0"/>
                        </a:spcBef>
                        <a:spcAft>
                          <a:spcPts val="0"/>
                        </a:spcAft>
                      </a:pPr>
                      <a:r>
                        <a:rPr lang="en-US" sz="1500" b="1" dirty="0">
                          <a:solidFill>
                            <a:srgbClr val="231F20"/>
                          </a:solidFill>
                          <a:effectLst/>
                          <a:latin typeface="Minion Pro"/>
                          <a:ea typeface="Minion Pro"/>
                          <a:cs typeface="Minion Pro"/>
                        </a:rPr>
                        <a:t>Possible </a:t>
                      </a:r>
                      <a:br>
                        <a:rPr lang="en-US" sz="1500" b="1" dirty="0">
                          <a:solidFill>
                            <a:srgbClr val="231F20"/>
                          </a:solidFill>
                          <a:effectLst/>
                          <a:latin typeface="Minion Pro"/>
                          <a:ea typeface="Minion Pro"/>
                          <a:cs typeface="Minion Pro"/>
                        </a:rPr>
                      </a:br>
                      <a:r>
                        <a:rPr lang="en-US" sz="1500" b="1" dirty="0">
                          <a:solidFill>
                            <a:srgbClr val="231F20"/>
                          </a:solidFill>
                          <a:effectLst/>
                          <a:latin typeface="Minion Pro"/>
                          <a:ea typeface="Minion Pro"/>
                          <a:cs typeface="Minion Pro"/>
                        </a:rPr>
                        <a:t>Function </a:t>
                      </a:r>
                      <a:r>
                        <a:rPr lang="en-US" sz="1500" i="1" dirty="0">
                          <a:solidFill>
                            <a:srgbClr val="231F20"/>
                          </a:solidFill>
                          <a:effectLst/>
                          <a:latin typeface="Minion Pro"/>
                          <a:ea typeface="Minion Pro"/>
                          <a:cs typeface="Minion Pro"/>
                        </a:rPr>
                        <a:t>Obtain/Avoid What?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02812778"/>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59991972"/>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10264923"/>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42002596"/>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54042953"/>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97662024"/>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28601407"/>
                  </a:ext>
                </a:extLst>
              </a:tr>
              <a:tr h="362500">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634093775"/>
                  </a:ext>
                </a:extLst>
              </a:tr>
            </a:tbl>
          </a:graphicData>
        </a:graphic>
      </p:graphicFrame>
      <p:sp>
        <p:nvSpPr>
          <p:cNvPr id="3" name="Rectangle 1">
            <a:extLst>
              <a:ext uri="{FF2B5EF4-FFF2-40B4-BE49-F238E27FC236}">
                <a16:creationId xmlns:a16="http://schemas.microsoft.com/office/drawing/2014/main" id="{A79B4A71-3E86-439A-A4D2-80135292226F}"/>
              </a:ext>
            </a:extLst>
          </p:cNvPr>
          <p:cNvSpPr>
            <a:spLocks noChangeArrowheads="1"/>
          </p:cNvSpPr>
          <p:nvPr/>
        </p:nvSpPr>
        <p:spPr bwMode="auto">
          <a:xfrm>
            <a:off x="1187729" y="857250"/>
            <a:ext cx="6370975"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indent="28575"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1pPr>
            <a:lvl2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2pPr>
            <a:lvl3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3pPr>
            <a:lvl4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4pPr>
            <a:lvl5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5pPr>
            <a:lvl6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6pPr>
            <a:lvl7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7pPr>
            <a:lvl8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8pPr>
            <a:lvl9pPr eaLnBrk="0" fontAlgn="base" hangingPunct="0">
              <a:spcBef>
                <a:spcPct val="0"/>
              </a:spcBef>
              <a:spcAft>
                <a:spcPct val="0"/>
              </a:spcAft>
              <a:tabLst>
                <a:tab pos="4064000" algn="l"/>
                <a:tab pos="4572000" algn="l"/>
                <a:tab pos="8229600" algn="l"/>
              </a:tabLst>
              <a:defRPr>
                <a:solidFill>
                  <a:schemeClr val="tx1"/>
                </a:solidFill>
                <a:latin typeface="Arial" panose="020B0604020202020204" pitchFamily="34" charset="0"/>
              </a:defRPr>
            </a:lvl9pPr>
          </a:lstStyle>
          <a:p>
            <a:pPr indent="21431" algn="ctr" defTabSz="685800">
              <a:tabLst>
                <a:tab pos="3048000" algn="l"/>
                <a:tab pos="3429000" algn="l"/>
                <a:tab pos="6172200" algn="l"/>
              </a:tabLst>
            </a:pPr>
            <a:r>
              <a:rPr lang="en-US" altLang="en-US" dirty="0">
                <a:solidFill>
                  <a:srgbClr val="231F20"/>
                </a:solidFill>
                <a:latin typeface="Calibri" panose="020F0502020204030204" pitchFamily="34" charset="0"/>
                <a:ea typeface="Arial" panose="020B0604020202020204" pitchFamily="34" charset="0"/>
                <a:cs typeface="Times New Roman" panose="02020603050405020304" pitchFamily="18" charset="0"/>
              </a:rPr>
              <a:t>Minor Infractions Log</a:t>
            </a:r>
          </a:p>
          <a:p>
            <a:pPr indent="21431" algn="ctr" defTabSz="685800">
              <a:tabLst>
                <a:tab pos="3048000" algn="l"/>
                <a:tab pos="3429000" algn="l"/>
                <a:tab pos="6172200" algn="l"/>
              </a:tabLst>
            </a:pPr>
            <a:endParaRPr lang="en-US" altLang="en-US" dirty="0"/>
          </a:p>
          <a:p>
            <a:pPr indent="21431" defTabSz="685800">
              <a:tabLst>
                <a:tab pos="3048000" algn="l"/>
                <a:tab pos="3429000" algn="l"/>
                <a:tab pos="6172200" algn="l"/>
              </a:tabLst>
            </a:pPr>
            <a:r>
              <a:rPr lang="en-US" altLang="en-US" dirty="0">
                <a:solidFill>
                  <a:srgbClr val="231F20"/>
                </a:solidFill>
                <a:latin typeface="Calibri" panose="020F0502020204030204" pitchFamily="34" charset="0"/>
                <a:ea typeface="Minion Pro" charset="0"/>
                <a:cs typeface="Minion Pro" charset="0"/>
              </a:rPr>
              <a:t>Student Name: </a:t>
            </a:r>
            <a:r>
              <a:rPr lang="en-US" altLang="en-US" u="sng" dirty="0">
                <a:solidFill>
                  <a:srgbClr val="231F20"/>
                </a:solidFill>
                <a:latin typeface="Calibri" panose="020F0502020204030204" pitchFamily="34" charset="0"/>
                <a:ea typeface="Minion Pro" charset="0"/>
                <a:cs typeface="Minion Pro" charset="0"/>
              </a:rPr>
              <a:t> 	</a:t>
            </a:r>
            <a:r>
              <a:rPr lang="en-US" altLang="en-US" dirty="0">
                <a:solidFill>
                  <a:srgbClr val="231F20"/>
                </a:solidFill>
                <a:latin typeface="Calibri" panose="020F0502020204030204" pitchFamily="34" charset="0"/>
                <a:ea typeface="Minion Pro" charset="0"/>
                <a:cs typeface="Minion Pro" charset="0"/>
              </a:rPr>
              <a:t>	Teacher/Grade:  </a:t>
            </a:r>
            <a:r>
              <a:rPr lang="en-US" altLang="en-US" u="sng" dirty="0">
                <a:solidFill>
                  <a:srgbClr val="231F20"/>
                </a:solidFill>
                <a:latin typeface="Calibri" panose="020F0502020204030204" pitchFamily="34" charset="0"/>
                <a:ea typeface="Minion Pro" charset="0"/>
                <a:cs typeface="Minion Pro" charset="0"/>
              </a:rPr>
              <a:t> 	</a:t>
            </a:r>
            <a:endParaRPr lang="en-US" altLang="en-US" dirty="0"/>
          </a:p>
          <a:p>
            <a:pPr indent="21431" defTabSz="685800">
              <a:tabLst>
                <a:tab pos="3048000" algn="l"/>
                <a:tab pos="3429000" algn="l"/>
                <a:tab pos="6172200" algn="l"/>
              </a:tabLst>
            </a:pPr>
            <a:endParaRPr lang="en-US" altLang="en-US" dirty="0"/>
          </a:p>
        </p:txBody>
      </p:sp>
    </p:spTree>
    <p:extLst>
      <p:ext uri="{BB962C8B-B14F-4D97-AF65-F5344CB8AC3E}">
        <p14:creationId xmlns:p14="http://schemas.microsoft.com/office/powerpoint/2010/main" val="38891546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2404BE-6DB1-433A-B949-897991EF23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9000" y="4059917"/>
            <a:ext cx="3175000" cy="2117045"/>
          </a:xfrm>
          <a:prstGeom prst="rect">
            <a:avLst/>
          </a:prstGeom>
        </p:spPr>
      </p:pic>
      <p:sp>
        <p:nvSpPr>
          <p:cNvPr id="3" name="Title 2">
            <a:extLst>
              <a:ext uri="{FF2B5EF4-FFF2-40B4-BE49-F238E27FC236}">
                <a16:creationId xmlns:a16="http://schemas.microsoft.com/office/drawing/2014/main" id="{96F2C69F-032B-42F5-836D-F644FEA958ED}"/>
              </a:ext>
            </a:extLst>
          </p:cNvPr>
          <p:cNvSpPr>
            <a:spLocks noGrp="1"/>
          </p:cNvSpPr>
          <p:nvPr>
            <p:ph type="title"/>
          </p:nvPr>
        </p:nvSpPr>
        <p:spPr/>
        <p:txBody>
          <a:bodyPr/>
          <a:lstStyle/>
          <a:p>
            <a:r>
              <a:rPr lang="en-US" dirty="0"/>
              <a:t>Team Talk</a:t>
            </a:r>
          </a:p>
        </p:txBody>
      </p:sp>
      <p:sp>
        <p:nvSpPr>
          <p:cNvPr id="4" name="Content Placeholder 3">
            <a:extLst>
              <a:ext uri="{FF2B5EF4-FFF2-40B4-BE49-F238E27FC236}">
                <a16:creationId xmlns:a16="http://schemas.microsoft.com/office/drawing/2014/main" id="{A542A773-3CE9-4D22-9EF7-325EB16D51E6}"/>
              </a:ext>
            </a:extLst>
          </p:cNvPr>
          <p:cNvSpPr>
            <a:spLocks noGrp="1"/>
          </p:cNvSpPr>
          <p:nvPr>
            <p:ph idx="1"/>
          </p:nvPr>
        </p:nvSpPr>
        <p:spPr/>
        <p:txBody>
          <a:bodyPr/>
          <a:lstStyle/>
          <a:p>
            <a:r>
              <a:rPr lang="en-US" dirty="0"/>
              <a:t>Do you have a system for collecting staff managed/minor unexpected behaviors?</a:t>
            </a:r>
          </a:p>
          <a:p>
            <a:r>
              <a:rPr lang="en-US" dirty="0"/>
              <a:t>Does it include contextual data (who, what, where, when)?</a:t>
            </a:r>
          </a:p>
          <a:p>
            <a:r>
              <a:rPr lang="en-US" dirty="0"/>
              <a:t>Do you have a “decision rule” for when to record staff managed/minor unexpected behavior?</a:t>
            </a:r>
          </a:p>
          <a:p>
            <a:r>
              <a:rPr lang="en-US" dirty="0"/>
              <a:t>What are your next steps?</a:t>
            </a:r>
          </a:p>
          <a:p>
            <a:endParaRPr lang="en-US" dirty="0"/>
          </a:p>
        </p:txBody>
      </p:sp>
    </p:spTree>
    <p:extLst>
      <p:ext uri="{BB962C8B-B14F-4D97-AF65-F5344CB8AC3E}">
        <p14:creationId xmlns:p14="http://schemas.microsoft.com/office/powerpoint/2010/main" val="35026903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EF2: Educators implement a process for examining and interpreting data.</a:t>
            </a:r>
          </a:p>
        </p:txBody>
      </p:sp>
      <p:pic>
        <p:nvPicPr>
          <p:cNvPr id="5" name="Picture 4">
            <a:extLst>
              <a:ext uri="{FF2B5EF4-FFF2-40B4-BE49-F238E27FC236}">
                <a16:creationId xmlns:a16="http://schemas.microsoft.com/office/drawing/2014/main" id="{6DD3ABDB-0C0A-4B59-8265-C3F7F3AD9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C50777AB-A638-4C1B-9024-759637BDD5E2}"/>
              </a:ext>
            </a:extLst>
          </p:cNvPr>
          <p:cNvSpPr/>
          <p:nvPr/>
        </p:nvSpPr>
        <p:spPr>
          <a:xfrm>
            <a:off x="4980243" y="1989215"/>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6080467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85900" y="1063229"/>
            <a:ext cx="6172200" cy="857250"/>
          </a:xfrm>
        </p:spPr>
        <p:txBody>
          <a:bodyPr>
            <a:normAutofit/>
          </a:bodyPr>
          <a:lstStyle/>
          <a:p>
            <a:r>
              <a:rPr lang="en-US" dirty="0"/>
              <a:t>Select a problem</a:t>
            </a:r>
          </a:p>
        </p:txBody>
      </p:sp>
      <p:sp>
        <p:nvSpPr>
          <p:cNvPr id="6" name="Rectangle: Rounded Corners 5">
            <a:extLst>
              <a:ext uri="{FF2B5EF4-FFF2-40B4-BE49-F238E27FC236}">
                <a16:creationId xmlns:a16="http://schemas.microsoft.com/office/drawing/2014/main" id="{F89FF50A-5808-406E-9656-D5B2A88B0D75}"/>
              </a:ext>
            </a:extLst>
          </p:cNvPr>
          <p:cNvSpPr/>
          <p:nvPr/>
        </p:nvSpPr>
        <p:spPr>
          <a:xfrm>
            <a:off x="512064" y="3747533"/>
            <a:ext cx="1853184" cy="483383"/>
          </a:xfrm>
          <a:prstGeom prst="roundRect">
            <a:avLst/>
          </a:prstGeom>
          <a:solidFill>
            <a:schemeClr val="accent1">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a:t>
            </a:r>
          </a:p>
        </p:txBody>
      </p:sp>
      <p:sp>
        <p:nvSpPr>
          <p:cNvPr id="7" name="Rectangle: Rounded Corners 6">
            <a:extLst>
              <a:ext uri="{FF2B5EF4-FFF2-40B4-BE49-F238E27FC236}">
                <a16:creationId xmlns:a16="http://schemas.microsoft.com/office/drawing/2014/main" id="{4CDB3230-B8C1-4879-9C6D-0F5C233C793C}"/>
              </a:ext>
            </a:extLst>
          </p:cNvPr>
          <p:cNvSpPr/>
          <p:nvPr/>
        </p:nvSpPr>
        <p:spPr>
          <a:xfrm>
            <a:off x="4681728" y="3761637"/>
            <a:ext cx="1853184" cy="483383"/>
          </a:xfrm>
          <a:prstGeom prst="roundRect">
            <a:avLst/>
          </a:prstGeom>
          <a:solidFill>
            <a:schemeClr val="accent1">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When</a:t>
            </a:r>
          </a:p>
        </p:txBody>
      </p:sp>
      <p:sp>
        <p:nvSpPr>
          <p:cNvPr id="8" name="Rectangle: Rounded Corners 7">
            <a:extLst>
              <a:ext uri="{FF2B5EF4-FFF2-40B4-BE49-F238E27FC236}">
                <a16:creationId xmlns:a16="http://schemas.microsoft.com/office/drawing/2014/main" id="{361EC508-6042-48F5-9A34-0791EAFD3458}"/>
              </a:ext>
            </a:extLst>
          </p:cNvPr>
          <p:cNvSpPr/>
          <p:nvPr/>
        </p:nvSpPr>
        <p:spPr>
          <a:xfrm>
            <a:off x="2596896" y="3761637"/>
            <a:ext cx="1853184" cy="483383"/>
          </a:xfrm>
          <a:prstGeom prst="roundRect">
            <a:avLst/>
          </a:prstGeom>
          <a:solidFill>
            <a:schemeClr val="accent1">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Where</a:t>
            </a:r>
          </a:p>
        </p:txBody>
      </p:sp>
      <p:sp>
        <p:nvSpPr>
          <p:cNvPr id="9" name="Rectangle: Rounded Corners 8">
            <a:extLst>
              <a:ext uri="{FF2B5EF4-FFF2-40B4-BE49-F238E27FC236}">
                <a16:creationId xmlns:a16="http://schemas.microsoft.com/office/drawing/2014/main" id="{CBBF278E-7CBC-4CB9-B7D5-44319F6370F1}"/>
              </a:ext>
            </a:extLst>
          </p:cNvPr>
          <p:cNvSpPr/>
          <p:nvPr/>
        </p:nvSpPr>
        <p:spPr>
          <a:xfrm>
            <a:off x="6766560" y="3761637"/>
            <a:ext cx="1853184" cy="483383"/>
          </a:xfrm>
          <a:prstGeom prst="roundRect">
            <a:avLst/>
          </a:prstGeom>
          <a:solidFill>
            <a:schemeClr val="accent1">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Who</a:t>
            </a:r>
          </a:p>
        </p:txBody>
      </p:sp>
    </p:spTree>
    <p:extLst>
      <p:ext uri="{BB962C8B-B14F-4D97-AF65-F5344CB8AC3E}">
        <p14:creationId xmlns:p14="http://schemas.microsoft.com/office/powerpoint/2010/main" val="38456588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726E7D-B0AD-4B06-A061-ED339F790E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2225" y="3177010"/>
            <a:ext cx="3802820" cy="3104156"/>
          </a:xfrm>
          <a:prstGeom prst="rect">
            <a:avLst/>
          </a:prstGeom>
        </p:spPr>
      </p:pic>
      <p:sp>
        <p:nvSpPr>
          <p:cNvPr id="3" name="Title 2"/>
          <p:cNvSpPr>
            <a:spLocks noGrp="1"/>
          </p:cNvSpPr>
          <p:nvPr>
            <p:ph type="title"/>
          </p:nvPr>
        </p:nvSpPr>
        <p:spPr/>
        <p:txBody>
          <a:bodyPr/>
          <a:lstStyle/>
          <a:p>
            <a:r>
              <a:rPr lang="en-US" dirty="0"/>
              <a:t>Selecting a Problem on which to Focus</a:t>
            </a:r>
          </a:p>
        </p:txBody>
      </p:sp>
      <p:sp>
        <p:nvSpPr>
          <p:cNvPr id="4" name="Content Placeholder 3"/>
          <p:cNvSpPr>
            <a:spLocks noGrp="1"/>
          </p:cNvSpPr>
          <p:nvPr>
            <p:ph idx="1"/>
          </p:nvPr>
        </p:nvSpPr>
        <p:spPr>
          <a:xfrm>
            <a:off x="400436" y="2527103"/>
            <a:ext cx="5915025" cy="2447628"/>
          </a:xfrm>
        </p:spPr>
        <p:txBody>
          <a:bodyPr>
            <a:normAutofit fontScale="85000" lnSpcReduction="10000"/>
          </a:bodyPr>
          <a:lstStyle/>
          <a:p>
            <a:r>
              <a:rPr lang="en-US" dirty="0"/>
              <a:t>Results in biggest change for the effort</a:t>
            </a:r>
          </a:p>
          <a:p>
            <a:r>
              <a:rPr lang="en-US" dirty="0"/>
              <a:t>Number of incidents potentially impacted</a:t>
            </a:r>
          </a:p>
          <a:p>
            <a:r>
              <a:rPr lang="en-US" dirty="0"/>
              <a:t>Multiple classrooms</a:t>
            </a:r>
          </a:p>
          <a:p>
            <a:r>
              <a:rPr lang="en-US" dirty="0"/>
              <a:t>Involves 10 or more students</a:t>
            </a:r>
          </a:p>
          <a:p>
            <a:pPr lvl="1"/>
            <a:r>
              <a:rPr lang="en-US" dirty="0"/>
              <a:t>10+ = Systems Issue </a:t>
            </a:r>
          </a:p>
          <a:p>
            <a:r>
              <a:rPr lang="en-US" dirty="0"/>
              <a:t>Safety of students</a:t>
            </a:r>
          </a:p>
        </p:txBody>
      </p:sp>
      <p:sp>
        <p:nvSpPr>
          <p:cNvPr id="5" name="TextBox 4"/>
          <p:cNvSpPr txBox="1"/>
          <p:nvPr/>
        </p:nvSpPr>
        <p:spPr>
          <a:xfrm>
            <a:off x="5580795" y="2610803"/>
            <a:ext cx="1780927" cy="300082"/>
          </a:xfrm>
          <a:prstGeom prst="rect">
            <a:avLst/>
          </a:prstGeom>
          <a:noFill/>
        </p:spPr>
        <p:txBody>
          <a:bodyPr wrap="square" rtlCol="0">
            <a:spAutoFit/>
          </a:bodyPr>
          <a:lstStyle/>
          <a:p>
            <a:r>
              <a:rPr lang="en-US" sz="1350" dirty="0"/>
              <a:t>Rob Horner, 2011</a:t>
            </a:r>
          </a:p>
        </p:txBody>
      </p:sp>
      <p:sp>
        <p:nvSpPr>
          <p:cNvPr id="6" name="TextBox 5"/>
          <p:cNvSpPr txBox="1"/>
          <p:nvPr/>
        </p:nvSpPr>
        <p:spPr>
          <a:xfrm>
            <a:off x="400436" y="2760844"/>
            <a:ext cx="4629150" cy="300082"/>
          </a:xfrm>
          <a:prstGeom prst="rect">
            <a:avLst/>
          </a:prstGeom>
          <a:noFill/>
        </p:spPr>
        <p:txBody>
          <a:bodyPr wrap="square" rtlCol="0">
            <a:spAutoFit/>
          </a:bodyPr>
          <a:lstStyle/>
          <a:p>
            <a:endParaRPr lang="en-US" sz="1350" dirty="0"/>
          </a:p>
        </p:txBody>
      </p:sp>
      <p:sp>
        <p:nvSpPr>
          <p:cNvPr id="2" name="TextBox 1"/>
          <p:cNvSpPr txBox="1"/>
          <p:nvPr/>
        </p:nvSpPr>
        <p:spPr>
          <a:xfrm>
            <a:off x="3260020" y="4153595"/>
            <a:ext cx="3588036" cy="300082"/>
          </a:xfrm>
          <a:prstGeom prst="rect">
            <a:avLst/>
          </a:prstGeom>
          <a:noFill/>
        </p:spPr>
        <p:txBody>
          <a:bodyPr wrap="square" rtlCol="0">
            <a:spAutoFit/>
          </a:bodyPr>
          <a:lstStyle/>
          <a:p>
            <a:r>
              <a:rPr lang="en-US" sz="1350" dirty="0"/>
              <a:t>Personal Communication with Rob Horner, 2016</a:t>
            </a:r>
          </a:p>
        </p:txBody>
      </p:sp>
    </p:spTree>
    <p:extLst>
      <p:ext uri="{BB962C8B-B14F-4D97-AF65-F5344CB8AC3E}">
        <p14:creationId xmlns:p14="http://schemas.microsoft.com/office/powerpoint/2010/main" val="40698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65" y="2706028"/>
            <a:ext cx="9105080" cy="2938868"/>
          </a:xfrm>
          <a:prstGeom prst="rect">
            <a:avLst/>
          </a:prstGeom>
        </p:spPr>
      </p:pic>
      <p:sp>
        <p:nvSpPr>
          <p:cNvPr id="4" name="Title 1"/>
          <p:cNvSpPr>
            <a:spLocks noGrp="1"/>
          </p:cNvSpPr>
          <p:nvPr>
            <p:ph type="title"/>
          </p:nvPr>
        </p:nvSpPr>
        <p:spPr>
          <a:xfrm>
            <a:off x="1485900" y="1063229"/>
            <a:ext cx="6172200" cy="857250"/>
          </a:xfrm>
        </p:spPr>
        <p:txBody>
          <a:bodyPr>
            <a:normAutofit/>
          </a:bodyPr>
          <a:lstStyle/>
          <a:p>
            <a:r>
              <a:rPr lang="en-US" dirty="0"/>
              <a:t>Disaggregate</a:t>
            </a:r>
          </a:p>
        </p:txBody>
      </p:sp>
    </p:spTree>
    <p:extLst>
      <p:ext uri="{BB962C8B-B14F-4D97-AF65-F5344CB8AC3E}">
        <p14:creationId xmlns:p14="http://schemas.microsoft.com/office/powerpoint/2010/main" val="12430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a:xfrm>
            <a:off x="1602486" y="405231"/>
            <a:ext cx="6172200" cy="822721"/>
          </a:xfrm>
        </p:spPr>
        <p:txBody>
          <a:bodyPr>
            <a:normAutofit/>
          </a:bodyPr>
          <a:lstStyle/>
          <a:p>
            <a:r>
              <a:rPr lang="en-US" dirty="0">
                <a:latin typeface="Tw Cen MT" panose="020B0602020104020603" pitchFamily="34" charset="0"/>
              </a:rPr>
              <a:t>DBDM Practice Profile</a:t>
            </a:r>
          </a:p>
        </p:txBody>
      </p:sp>
      <p:pic>
        <p:nvPicPr>
          <p:cNvPr id="3" name="Picture 2">
            <a:extLst>
              <a:ext uri="{FF2B5EF4-FFF2-40B4-BE49-F238E27FC236}">
                <a16:creationId xmlns:a16="http://schemas.microsoft.com/office/drawing/2014/main" id="{44AC9964-764F-46D9-80C6-96980FADA8E2}"/>
              </a:ext>
            </a:extLst>
          </p:cNvPr>
          <p:cNvPicPr>
            <a:picLocks noChangeAspect="1"/>
          </p:cNvPicPr>
          <p:nvPr/>
        </p:nvPicPr>
        <p:blipFill>
          <a:blip r:embed="rId3"/>
          <a:stretch>
            <a:fillRect/>
          </a:stretch>
        </p:blipFill>
        <p:spPr>
          <a:xfrm>
            <a:off x="1011974" y="1395746"/>
            <a:ext cx="7363930" cy="4726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5613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Problem: Behavior</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100863215"/>
              </p:ext>
            </p:extLst>
          </p:nvPr>
        </p:nvGraphicFramePr>
        <p:xfrm>
          <a:off x="628650" y="1914144"/>
          <a:ext cx="7886699" cy="3986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67542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9FD9-A159-45B8-B723-BF91042304B2}"/>
              </a:ext>
            </a:extLst>
          </p:cNvPr>
          <p:cNvSpPr>
            <a:spLocks noGrp="1"/>
          </p:cNvSpPr>
          <p:nvPr>
            <p:ph type="title"/>
          </p:nvPr>
        </p:nvSpPr>
        <p:spPr/>
        <p:txBody>
          <a:bodyPr/>
          <a:lstStyle/>
          <a:p>
            <a:r>
              <a:rPr lang="en-US" dirty="0"/>
              <a:t>When: 9:15-10:00 AM</a:t>
            </a:r>
          </a:p>
        </p:txBody>
      </p:sp>
      <p:sp>
        <p:nvSpPr>
          <p:cNvPr id="3" name="Content Placeholder 2">
            <a:extLst>
              <a:ext uri="{FF2B5EF4-FFF2-40B4-BE49-F238E27FC236}">
                <a16:creationId xmlns:a16="http://schemas.microsoft.com/office/drawing/2014/main" id="{2FB50751-2A71-49FD-8351-3F143F081E58}"/>
              </a:ext>
            </a:extLst>
          </p:cNvPr>
          <p:cNvSpPr>
            <a:spLocks noGrp="1"/>
          </p:cNvSpPr>
          <p:nvPr>
            <p:ph idx="1"/>
          </p:nvPr>
        </p:nvSpPr>
        <p:spPr/>
        <p:txBody>
          <a:bodyPr/>
          <a:lstStyle/>
          <a:p>
            <a:r>
              <a:rPr lang="en-US" dirty="0"/>
              <a:t>What: Minor disruption</a:t>
            </a:r>
          </a:p>
          <a:p>
            <a:r>
              <a:rPr lang="en-US" dirty="0"/>
              <a:t>Where: In the classroom</a:t>
            </a:r>
          </a:p>
          <a:p>
            <a:r>
              <a:rPr lang="en-US" dirty="0"/>
              <a:t>Who: Primarily students in the lower two proficiency groups</a:t>
            </a:r>
          </a:p>
        </p:txBody>
      </p:sp>
      <p:pic>
        <p:nvPicPr>
          <p:cNvPr id="7" name="Picture 6">
            <a:extLst>
              <a:ext uri="{FF2B5EF4-FFF2-40B4-BE49-F238E27FC236}">
                <a16:creationId xmlns:a16="http://schemas.microsoft.com/office/drawing/2014/main" id="{B6189A08-51BC-4593-B5CB-D997C14811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9732" y="3556000"/>
            <a:ext cx="1684867" cy="2527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50192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Operation 2"/>
          <p:cNvSpPr/>
          <p:nvPr/>
        </p:nvSpPr>
        <p:spPr>
          <a:xfrm rot="16200000">
            <a:off x="5671690" y="2427003"/>
            <a:ext cx="4112911" cy="2402073"/>
          </a:xfrm>
          <a:prstGeom prst="flowChartManualOperation">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p:cNvCxnSpPr>
            <a:cxnSpLocks/>
            <a:stCxn id="3" idx="0"/>
          </p:cNvCxnSpPr>
          <p:nvPr/>
        </p:nvCxnSpPr>
        <p:spPr>
          <a:xfrm flipH="1" flipV="1">
            <a:off x="652283" y="3617159"/>
            <a:ext cx="5874826" cy="108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324194" y="2891002"/>
            <a:ext cx="327103" cy="559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flipH="1" flipV="1">
            <a:off x="152729" y="2961946"/>
            <a:ext cx="536027" cy="650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49318" y="1566699"/>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891863" y="1562757"/>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334407" y="1562757"/>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776952" y="1558815"/>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7347" y="3620157"/>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889892" y="3628040"/>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32437" y="3614164"/>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775966" y="3614165"/>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6875" y="3616215"/>
            <a:ext cx="534924" cy="6515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186275" y="2812174"/>
            <a:ext cx="465022" cy="709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c 26"/>
          <p:cNvSpPr/>
          <p:nvPr/>
        </p:nvSpPr>
        <p:spPr>
          <a:xfrm rot="20009343">
            <a:off x="8211471" y="4157368"/>
            <a:ext cx="740921" cy="22071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9" name="TextBox 28"/>
          <p:cNvSpPr txBox="1"/>
          <p:nvPr/>
        </p:nvSpPr>
        <p:spPr>
          <a:xfrm>
            <a:off x="6685750" y="1899603"/>
            <a:ext cx="1143000" cy="3785652"/>
          </a:xfrm>
          <a:prstGeom prst="rect">
            <a:avLst/>
          </a:prstGeom>
          <a:noFill/>
        </p:spPr>
        <p:txBody>
          <a:bodyPr wrap="square" rtlCol="0">
            <a:spAutoFit/>
          </a:bodyPr>
          <a:lstStyle/>
          <a:p>
            <a:r>
              <a:rPr lang="en-US" sz="1600" dirty="0"/>
              <a:t>When: 9:15-10:00</a:t>
            </a:r>
          </a:p>
          <a:p>
            <a:endParaRPr lang="en-US" sz="1600" dirty="0"/>
          </a:p>
          <a:p>
            <a:r>
              <a:rPr lang="en-US" sz="1600" dirty="0"/>
              <a:t>What: Minor Disruption</a:t>
            </a:r>
          </a:p>
          <a:p>
            <a:endParaRPr lang="en-US" sz="1600" dirty="0"/>
          </a:p>
          <a:p>
            <a:r>
              <a:rPr lang="en-US" sz="1600" dirty="0"/>
              <a:t>Where: Classroom</a:t>
            </a:r>
          </a:p>
          <a:p>
            <a:endParaRPr lang="en-US" sz="1600" dirty="0"/>
          </a:p>
          <a:p>
            <a:r>
              <a:rPr lang="en-US" sz="1600" dirty="0"/>
              <a:t>Who: Lower two proficiency groups</a:t>
            </a:r>
          </a:p>
          <a:p>
            <a:endParaRPr lang="en-US" sz="1600" dirty="0"/>
          </a:p>
        </p:txBody>
      </p:sp>
    </p:spTree>
    <p:custDataLst>
      <p:tags r:id="rId1"/>
    </p:custDataLst>
    <p:extLst>
      <p:ext uri="{BB962C8B-B14F-4D97-AF65-F5344CB8AC3E}">
        <p14:creationId xmlns:p14="http://schemas.microsoft.com/office/powerpoint/2010/main" val="6467698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EF 3: Educators determine action steps.</a:t>
            </a:r>
          </a:p>
        </p:txBody>
      </p:sp>
      <p:pic>
        <p:nvPicPr>
          <p:cNvPr id="5" name="Picture 4">
            <a:extLst>
              <a:ext uri="{FF2B5EF4-FFF2-40B4-BE49-F238E27FC236}">
                <a16:creationId xmlns:a16="http://schemas.microsoft.com/office/drawing/2014/main" id="{DE6F4BF1-F06A-46B9-9D04-A1DA99E35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391A179C-B734-4669-AE83-7C23CE898792}"/>
              </a:ext>
            </a:extLst>
          </p:cNvPr>
          <p:cNvSpPr/>
          <p:nvPr/>
        </p:nvSpPr>
        <p:spPr>
          <a:xfrm>
            <a:off x="4878019"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82449108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7EF-F14B-44FD-A886-832F83D6D905}"/>
              </a:ext>
            </a:extLst>
          </p:cNvPr>
          <p:cNvSpPr>
            <a:spLocks noGrp="1"/>
          </p:cNvSpPr>
          <p:nvPr>
            <p:ph type="title"/>
          </p:nvPr>
        </p:nvSpPr>
        <p:spPr/>
        <p:txBody>
          <a:bodyPr/>
          <a:lstStyle/>
          <a:p>
            <a:r>
              <a:rPr lang="en-US" dirty="0"/>
              <a:t>What do you want them to do, instead?</a:t>
            </a:r>
          </a:p>
        </p:txBody>
      </p:sp>
      <p:pic>
        <p:nvPicPr>
          <p:cNvPr id="4" name="Picture 3">
            <a:extLst>
              <a:ext uri="{FF2B5EF4-FFF2-40B4-BE49-F238E27FC236}">
                <a16:creationId xmlns:a16="http://schemas.microsoft.com/office/drawing/2014/main" id="{51E8E52A-B20D-429B-BB45-B7EF5E769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9686" y="2424793"/>
            <a:ext cx="4364628" cy="2909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275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43050" y="542925"/>
            <a:ext cx="6172200" cy="857250"/>
          </a:xfrm>
        </p:spPr>
        <p:txBody>
          <a:bodyPr rtlCol="0">
            <a:normAutofit fontScale="90000"/>
          </a:bodyPr>
          <a:lstStyle/>
          <a:p>
            <a:pPr>
              <a:defRPr/>
            </a:pPr>
            <a:r>
              <a:rPr lang="en-US" b="1" i="1" dirty="0"/>
              <a:t>Why</a:t>
            </a:r>
            <a:r>
              <a:rPr lang="en-US" dirty="0"/>
              <a:t> Do Kids Engage in </a:t>
            </a:r>
            <a:r>
              <a:rPr lang="en-US" b="1" i="1" dirty="0"/>
              <a:t>Unexpected</a:t>
            </a:r>
            <a:r>
              <a:rPr lang="en-US" dirty="0"/>
              <a:t> Behavior?</a:t>
            </a:r>
          </a:p>
        </p:txBody>
      </p:sp>
      <p:graphicFrame>
        <p:nvGraphicFramePr>
          <p:cNvPr id="2" name="Diagram 1">
            <a:extLst>
              <a:ext uri="{FF2B5EF4-FFF2-40B4-BE49-F238E27FC236}">
                <a16:creationId xmlns:a16="http://schemas.microsoft.com/office/drawing/2014/main" id="{C8FD8C37-ADD5-406B-A6AA-FDFA19234C61}"/>
              </a:ext>
            </a:extLst>
          </p:cNvPr>
          <p:cNvGraphicFramePr/>
          <p:nvPr>
            <p:extLst>
              <p:ext uri="{D42A27DB-BD31-4B8C-83A1-F6EECF244321}">
                <p14:modId xmlns:p14="http://schemas.microsoft.com/office/powerpoint/2010/main" val="3361715956"/>
              </p:ext>
            </p:extLst>
          </p:nvPr>
        </p:nvGraphicFramePr>
        <p:xfrm>
          <a:off x="-463295" y="1634283"/>
          <a:ext cx="10265664" cy="4558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E9FE0B7-8C31-4475-BC41-1E053A766FCA}"/>
              </a:ext>
            </a:extLst>
          </p:cNvPr>
          <p:cNvSpPr/>
          <p:nvPr/>
        </p:nvSpPr>
        <p:spPr>
          <a:xfrm>
            <a:off x="6277232" y="5682038"/>
            <a:ext cx="2582562" cy="300082"/>
          </a:xfrm>
          <a:prstGeom prst="rect">
            <a:avLst/>
          </a:prstGeom>
        </p:spPr>
        <p:txBody>
          <a:bodyPr wrap="square">
            <a:spAutoFit/>
          </a:bodyPr>
          <a:lstStyle/>
          <a:p>
            <a:r>
              <a:rPr lang="en-US" sz="1350" dirty="0"/>
              <a:t>Gresham, </a:t>
            </a:r>
            <a:r>
              <a:rPr lang="en-US" sz="1350" dirty="0" err="1"/>
              <a:t>Sugai</a:t>
            </a:r>
            <a:r>
              <a:rPr lang="en-US" sz="1350" dirty="0"/>
              <a:t>, &amp; Horner (2001) </a:t>
            </a:r>
          </a:p>
        </p:txBody>
      </p:sp>
    </p:spTree>
    <p:extLst>
      <p:ext uri="{BB962C8B-B14F-4D97-AF65-F5344CB8AC3E}">
        <p14:creationId xmlns:p14="http://schemas.microsoft.com/office/powerpoint/2010/main" val="33351655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7149-0058-442D-AF1F-20057C4111BE}"/>
              </a:ext>
            </a:extLst>
          </p:cNvPr>
          <p:cNvSpPr>
            <a:spLocks noGrp="1"/>
          </p:cNvSpPr>
          <p:nvPr>
            <p:ph type="title"/>
          </p:nvPr>
        </p:nvSpPr>
        <p:spPr/>
        <p:txBody>
          <a:bodyPr/>
          <a:lstStyle/>
          <a:p>
            <a:r>
              <a:rPr lang="en-US" dirty="0"/>
              <a:t>Intensify ETLPs</a:t>
            </a:r>
          </a:p>
        </p:txBody>
      </p:sp>
      <p:sp>
        <p:nvSpPr>
          <p:cNvPr id="3" name="Content Placeholder 2">
            <a:extLst>
              <a:ext uri="{FF2B5EF4-FFF2-40B4-BE49-F238E27FC236}">
                <a16:creationId xmlns:a16="http://schemas.microsoft.com/office/drawing/2014/main" id="{EDCD288B-8056-412D-A83F-A8863A2F9D51}"/>
              </a:ext>
            </a:extLst>
          </p:cNvPr>
          <p:cNvSpPr>
            <a:spLocks noGrp="1"/>
          </p:cNvSpPr>
          <p:nvPr>
            <p:ph idx="1"/>
          </p:nvPr>
        </p:nvSpPr>
        <p:spPr/>
        <p:txBody>
          <a:bodyPr/>
          <a:lstStyle/>
          <a:p>
            <a:pPr marL="514350" indent="-514350">
              <a:buAutoNum type="arabicPeriod"/>
            </a:pPr>
            <a:r>
              <a:rPr lang="en-US" dirty="0"/>
              <a:t>Expectations and Rules</a:t>
            </a:r>
          </a:p>
          <a:p>
            <a:pPr marL="514350" indent="-514350">
              <a:buAutoNum type="arabicPeriod"/>
            </a:pPr>
            <a:r>
              <a:rPr lang="en-US" dirty="0"/>
              <a:t>Procedures and Routines</a:t>
            </a:r>
          </a:p>
          <a:p>
            <a:pPr marL="514350" indent="-514350">
              <a:buAutoNum type="arabicPeriod"/>
            </a:pPr>
            <a:r>
              <a:rPr lang="en-US" dirty="0"/>
              <a:t>Encouraging Expected Behavior</a:t>
            </a:r>
          </a:p>
          <a:p>
            <a:pPr marL="514350" indent="-514350">
              <a:buAutoNum type="arabicPeriod"/>
            </a:pPr>
            <a:r>
              <a:rPr lang="en-US" dirty="0"/>
              <a:t>Discouraging Unexpected Behaviors</a:t>
            </a:r>
          </a:p>
          <a:p>
            <a:pPr marL="514350" indent="-514350">
              <a:buAutoNum type="arabicPeriod"/>
            </a:pPr>
            <a:r>
              <a:rPr lang="en-US" dirty="0"/>
              <a:t>Active Supervision</a:t>
            </a:r>
          </a:p>
        </p:txBody>
      </p:sp>
    </p:spTree>
    <p:extLst>
      <p:ext uri="{BB962C8B-B14F-4D97-AF65-F5344CB8AC3E}">
        <p14:creationId xmlns:p14="http://schemas.microsoft.com/office/powerpoint/2010/main" val="34010438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Operation 2"/>
          <p:cNvSpPr/>
          <p:nvPr/>
        </p:nvSpPr>
        <p:spPr>
          <a:xfrm rot="16200000">
            <a:off x="5671690" y="2427003"/>
            <a:ext cx="4112911" cy="2402073"/>
          </a:xfrm>
          <a:prstGeom prst="flowChartManualOperation">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p:cNvCxnSpPr>
            <a:cxnSpLocks/>
            <a:stCxn id="3" idx="0"/>
          </p:cNvCxnSpPr>
          <p:nvPr/>
        </p:nvCxnSpPr>
        <p:spPr>
          <a:xfrm flipH="1" flipV="1">
            <a:off x="652283" y="3617159"/>
            <a:ext cx="5874826" cy="108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324194" y="2891002"/>
            <a:ext cx="327103" cy="559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flipH="1" flipV="1">
            <a:off x="152729" y="2961946"/>
            <a:ext cx="536027" cy="6503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49318" y="1566699"/>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891863" y="1562757"/>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334407" y="1562757"/>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776952" y="1558815"/>
            <a:ext cx="1541080" cy="2045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7347" y="3620157"/>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889892" y="3628040"/>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32437" y="3614164"/>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775966" y="3614165"/>
            <a:ext cx="1543050" cy="2043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6875" y="3616215"/>
            <a:ext cx="534924" cy="6515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186275" y="2812174"/>
            <a:ext cx="465022" cy="709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c 26"/>
          <p:cNvSpPr/>
          <p:nvPr/>
        </p:nvSpPr>
        <p:spPr>
          <a:xfrm rot="20009343">
            <a:off x="8211471" y="4157368"/>
            <a:ext cx="740921" cy="22071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9" name="TextBox 28"/>
          <p:cNvSpPr txBox="1"/>
          <p:nvPr/>
        </p:nvSpPr>
        <p:spPr>
          <a:xfrm>
            <a:off x="6685750" y="1899603"/>
            <a:ext cx="1143000" cy="3785652"/>
          </a:xfrm>
          <a:prstGeom prst="rect">
            <a:avLst/>
          </a:prstGeom>
          <a:noFill/>
        </p:spPr>
        <p:txBody>
          <a:bodyPr wrap="square" rtlCol="0">
            <a:spAutoFit/>
          </a:bodyPr>
          <a:lstStyle/>
          <a:p>
            <a:r>
              <a:rPr lang="en-US" sz="1600" dirty="0"/>
              <a:t>When: 9:15-10:00</a:t>
            </a:r>
          </a:p>
          <a:p>
            <a:endParaRPr lang="en-US" sz="1600" dirty="0"/>
          </a:p>
          <a:p>
            <a:r>
              <a:rPr lang="en-US" sz="1600" dirty="0"/>
              <a:t>What: Minor Disruption</a:t>
            </a:r>
          </a:p>
          <a:p>
            <a:endParaRPr lang="en-US" sz="1600" dirty="0"/>
          </a:p>
          <a:p>
            <a:r>
              <a:rPr lang="en-US" sz="1600" dirty="0"/>
              <a:t>Where: Classroom</a:t>
            </a:r>
          </a:p>
          <a:p>
            <a:endParaRPr lang="en-US" sz="1600" dirty="0"/>
          </a:p>
          <a:p>
            <a:r>
              <a:rPr lang="en-US" sz="1600" dirty="0"/>
              <a:t>Who: Lower two proficiency groups</a:t>
            </a:r>
          </a:p>
          <a:p>
            <a:endParaRPr lang="en-US" sz="1600" dirty="0"/>
          </a:p>
        </p:txBody>
      </p:sp>
    </p:spTree>
    <p:custDataLst>
      <p:tags r:id="rId1"/>
    </p:custDataLst>
    <p:extLst>
      <p:ext uri="{BB962C8B-B14F-4D97-AF65-F5344CB8AC3E}">
        <p14:creationId xmlns:p14="http://schemas.microsoft.com/office/powerpoint/2010/main" val="23635605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7F74E-AC9C-4F7C-9825-3060B1436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5607" y="2143125"/>
            <a:ext cx="2561566" cy="3857625"/>
          </a:xfrm>
          <a:prstGeom prst="rect">
            <a:avLst/>
          </a:prstGeom>
        </p:spPr>
      </p:pic>
      <p:sp>
        <p:nvSpPr>
          <p:cNvPr id="2" name="Title 1">
            <a:extLst>
              <a:ext uri="{FF2B5EF4-FFF2-40B4-BE49-F238E27FC236}">
                <a16:creationId xmlns:a16="http://schemas.microsoft.com/office/drawing/2014/main" id="{1BCF2948-D63F-4ABB-9B8E-DEBB94BD57AD}"/>
              </a:ext>
            </a:extLst>
          </p:cNvPr>
          <p:cNvSpPr>
            <a:spLocks noGrp="1"/>
          </p:cNvSpPr>
          <p:nvPr>
            <p:ph type="title"/>
          </p:nvPr>
        </p:nvSpPr>
        <p:spPr/>
        <p:txBody>
          <a:bodyPr/>
          <a:lstStyle/>
          <a:p>
            <a:r>
              <a:rPr lang="en-US" dirty="0"/>
              <a:t>Create a Plan</a:t>
            </a:r>
          </a:p>
        </p:txBody>
      </p:sp>
      <p:sp>
        <p:nvSpPr>
          <p:cNvPr id="3" name="Content Placeholder 2">
            <a:extLst>
              <a:ext uri="{FF2B5EF4-FFF2-40B4-BE49-F238E27FC236}">
                <a16:creationId xmlns:a16="http://schemas.microsoft.com/office/drawing/2014/main" id="{D48AF065-C395-49B9-8DA6-430295AF5738}"/>
              </a:ext>
            </a:extLst>
          </p:cNvPr>
          <p:cNvSpPr>
            <a:spLocks noGrp="1"/>
          </p:cNvSpPr>
          <p:nvPr>
            <p:ph idx="1"/>
          </p:nvPr>
        </p:nvSpPr>
        <p:spPr/>
        <p:txBody>
          <a:bodyPr/>
          <a:lstStyle/>
          <a:p>
            <a:r>
              <a:rPr lang="en-US" dirty="0"/>
              <a:t>Goal</a:t>
            </a:r>
          </a:p>
          <a:p>
            <a:r>
              <a:rPr lang="en-US" dirty="0"/>
              <a:t>Practice/strategy</a:t>
            </a:r>
          </a:p>
          <a:p>
            <a:r>
              <a:rPr lang="en-US" dirty="0"/>
              <a:t>Action steps</a:t>
            </a:r>
          </a:p>
          <a:p>
            <a:r>
              <a:rPr lang="en-US" dirty="0"/>
              <a:t>Resources</a:t>
            </a:r>
          </a:p>
          <a:p>
            <a:r>
              <a:rPr lang="en-US" dirty="0"/>
              <a:t>Person(s) responsible</a:t>
            </a:r>
          </a:p>
          <a:p>
            <a:r>
              <a:rPr lang="en-US" dirty="0"/>
              <a:t>Timeline</a:t>
            </a:r>
          </a:p>
          <a:p>
            <a:r>
              <a:rPr lang="en-US" dirty="0"/>
              <a:t>Evidence of completion</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Ink 9">
                <a:extLst>
                  <a:ext uri="{FF2B5EF4-FFF2-40B4-BE49-F238E27FC236}">
                    <a16:creationId xmlns:a16="http://schemas.microsoft.com/office/drawing/2014/main" id="{79CB3A59-7A83-430C-9430-2BBA5A173405}"/>
                  </a:ext>
                </a:extLst>
              </p14:cNvPr>
              <p14:cNvContentPartPr/>
              <p14:nvPr/>
            </p14:nvContentPartPr>
            <p14:xfrm>
              <a:off x="-667600" y="1757182"/>
              <a:ext cx="203" cy="203"/>
            </p14:xfrm>
          </p:contentPart>
        </mc:Choice>
        <mc:Fallback xmlns="">
          <p:pic>
            <p:nvPicPr>
              <p:cNvPr id="10" name="Ink 9">
                <a:extLst>
                  <a:ext uri="{FF2B5EF4-FFF2-40B4-BE49-F238E27FC236}">
                    <a16:creationId xmlns:a16="http://schemas.microsoft.com/office/drawing/2014/main" id="{79CB3A59-7A83-430C-9430-2BBA5A173405}"/>
                  </a:ext>
                </a:extLst>
              </p:cNvPr>
              <p:cNvPicPr/>
              <p:nvPr/>
            </p:nvPicPr>
            <p:blipFill>
              <a:blip r:embed="rId5"/>
              <a:stretch>
                <a:fillRect/>
              </a:stretch>
            </p:blipFill>
            <p:spPr>
              <a:xfrm>
                <a:off x="-677750" y="1747032"/>
                <a:ext cx="20300" cy="203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Ink 11">
                <a:extLst>
                  <a:ext uri="{FF2B5EF4-FFF2-40B4-BE49-F238E27FC236}">
                    <a16:creationId xmlns:a16="http://schemas.microsoft.com/office/drawing/2014/main" id="{ED8A95BE-7249-487F-B187-AA2339809850}"/>
                  </a:ext>
                </a:extLst>
              </p14:cNvPr>
              <p14:cNvContentPartPr/>
              <p14:nvPr/>
            </p14:nvContentPartPr>
            <p14:xfrm>
              <a:off x="5401235" y="4071938"/>
              <a:ext cx="1513080" cy="111780"/>
            </p14:xfrm>
          </p:contentPart>
        </mc:Choice>
        <mc:Fallback xmlns="">
          <p:pic>
            <p:nvPicPr>
              <p:cNvPr id="12" name="Ink 11">
                <a:extLst>
                  <a:ext uri="{FF2B5EF4-FFF2-40B4-BE49-F238E27FC236}">
                    <a16:creationId xmlns:a16="http://schemas.microsoft.com/office/drawing/2014/main" id="{ED8A95BE-7249-487F-B187-AA2339809850}"/>
                  </a:ext>
                </a:extLst>
              </p:cNvPr>
              <p:cNvPicPr/>
              <p:nvPr/>
            </p:nvPicPr>
            <p:blipFill>
              <a:blip r:embed="rId7"/>
              <a:stretch>
                <a:fillRect/>
              </a:stretch>
            </p:blipFill>
            <p:spPr>
              <a:xfrm>
                <a:off x="5383235" y="3964457"/>
                <a:ext cx="1548720" cy="32638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CFFAC126-BA60-4C9C-8063-F94A78AE57EA}"/>
                  </a:ext>
                </a:extLst>
              </p14:cNvPr>
              <p14:cNvContentPartPr/>
              <p14:nvPr/>
            </p14:nvContentPartPr>
            <p14:xfrm>
              <a:off x="11668273" y="2844791"/>
              <a:ext cx="270" cy="270"/>
            </p14:xfrm>
          </p:contentPart>
        </mc:Choice>
        <mc:Fallback xmlns="">
          <p:pic>
            <p:nvPicPr>
              <p:cNvPr id="4" name="Ink 3">
                <a:extLst>
                  <a:ext uri="{FF2B5EF4-FFF2-40B4-BE49-F238E27FC236}">
                    <a16:creationId xmlns:a16="http://schemas.microsoft.com/office/drawing/2014/main" id="{CFFAC126-BA60-4C9C-8063-F94A78AE57EA}"/>
                  </a:ext>
                </a:extLst>
              </p:cNvPr>
              <p:cNvPicPr/>
              <p:nvPr/>
            </p:nvPicPr>
            <p:blipFill>
              <a:blip r:embed="rId9"/>
              <a:stretch>
                <a:fillRect/>
              </a:stretch>
            </p:blipFill>
            <p:spPr>
              <a:xfrm>
                <a:off x="11641273" y="2682791"/>
                <a:ext cx="54000" cy="32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F5CCC4D4-7BED-4B18-BA65-677A90EB20D6}"/>
                  </a:ext>
                </a:extLst>
              </p14:cNvPr>
              <p14:cNvContentPartPr/>
              <p14:nvPr/>
            </p14:nvContentPartPr>
            <p14:xfrm>
              <a:off x="6300853" y="3480911"/>
              <a:ext cx="270" cy="270"/>
            </p14:xfrm>
          </p:contentPart>
        </mc:Choice>
        <mc:Fallback xmlns="">
          <p:pic>
            <p:nvPicPr>
              <p:cNvPr id="6" name="Ink 5">
                <a:extLst>
                  <a:ext uri="{FF2B5EF4-FFF2-40B4-BE49-F238E27FC236}">
                    <a16:creationId xmlns:a16="http://schemas.microsoft.com/office/drawing/2014/main" id="{F5CCC4D4-7BED-4B18-BA65-677A90EB20D6}"/>
                  </a:ext>
                </a:extLst>
              </p:cNvPr>
              <p:cNvPicPr/>
              <p:nvPr/>
            </p:nvPicPr>
            <p:blipFill>
              <a:blip r:embed="rId11"/>
              <a:stretch>
                <a:fillRect/>
              </a:stretch>
            </p:blipFill>
            <p:spPr>
              <a:xfrm>
                <a:off x="6273853" y="3318911"/>
                <a:ext cx="54000" cy="324000"/>
              </a:xfrm>
              <a:prstGeom prst="rect">
                <a:avLst/>
              </a:prstGeom>
            </p:spPr>
          </p:pic>
        </mc:Fallback>
      </mc:AlternateContent>
      <p:sp>
        <p:nvSpPr>
          <p:cNvPr id="7" name="TextBox 6">
            <a:extLst>
              <a:ext uri="{FF2B5EF4-FFF2-40B4-BE49-F238E27FC236}">
                <a16:creationId xmlns:a16="http://schemas.microsoft.com/office/drawing/2014/main" id="{9BD10C95-1F2D-453D-B44D-55307F39CC9E}"/>
              </a:ext>
            </a:extLst>
          </p:cNvPr>
          <p:cNvSpPr txBox="1"/>
          <p:nvPr/>
        </p:nvSpPr>
        <p:spPr>
          <a:xfrm>
            <a:off x="5150992" y="3541061"/>
            <a:ext cx="2193513" cy="600164"/>
          </a:xfrm>
          <a:prstGeom prst="rect">
            <a:avLst/>
          </a:prstGeom>
          <a:noFill/>
        </p:spPr>
        <p:txBody>
          <a:bodyPr wrap="square" rtlCol="0">
            <a:spAutoFit/>
          </a:bodyPr>
          <a:lstStyle/>
          <a:p>
            <a:r>
              <a:rPr lang="en-US" sz="3300" i="1" dirty="0">
                <a:blipFill>
                  <a:blip r:embed="rId12"/>
                  <a:tile tx="0" ty="0" sx="100000" sy="100000" flip="none" algn="tl"/>
                </a:blipFill>
                <a:latin typeface="Rage Italic" panose="03070502040507070304" pitchFamily="66" charset="0"/>
              </a:rPr>
              <a:t>Action Plan</a:t>
            </a:r>
          </a:p>
        </p:txBody>
      </p:sp>
    </p:spTree>
    <p:extLst>
      <p:ext uri="{BB962C8B-B14F-4D97-AF65-F5344CB8AC3E}">
        <p14:creationId xmlns:p14="http://schemas.microsoft.com/office/powerpoint/2010/main" val="270787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5EB-0356-4CCE-8AF8-000E632BB51E}"/>
              </a:ext>
            </a:extLst>
          </p:cNvPr>
          <p:cNvSpPr>
            <a:spLocks noGrp="1"/>
          </p:cNvSpPr>
          <p:nvPr>
            <p:ph type="title"/>
          </p:nvPr>
        </p:nvSpPr>
        <p:spPr/>
        <p:txBody>
          <a:bodyPr/>
          <a:lstStyle/>
          <a:p>
            <a:r>
              <a:rPr lang="en-US" dirty="0"/>
              <a:t>Implement Change</a:t>
            </a:r>
          </a:p>
        </p:txBody>
      </p:sp>
      <p:pic>
        <p:nvPicPr>
          <p:cNvPr id="5" name="Picture 4">
            <a:extLst>
              <a:ext uri="{FF2B5EF4-FFF2-40B4-BE49-F238E27FC236}">
                <a16:creationId xmlns:a16="http://schemas.microsoft.com/office/drawing/2014/main" id="{01BFB8BA-F850-4732-814C-C9A31BD23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6280" y="2527102"/>
            <a:ext cx="3671443" cy="2447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70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D70E-E2C3-4DA7-B38C-131191430222}"/>
              </a:ext>
            </a:extLst>
          </p:cNvPr>
          <p:cNvSpPr>
            <a:spLocks noGrp="1"/>
          </p:cNvSpPr>
          <p:nvPr>
            <p:ph type="title"/>
          </p:nvPr>
        </p:nvSpPr>
        <p:spPr/>
        <p:txBody>
          <a:bodyPr/>
          <a:lstStyle/>
          <a:p>
            <a:r>
              <a:rPr lang="en-US" dirty="0"/>
              <a:t>DBDM Practice Profile Essential Functions</a:t>
            </a:r>
          </a:p>
        </p:txBody>
      </p:sp>
      <p:sp>
        <p:nvSpPr>
          <p:cNvPr id="3" name="Content Placeholder 2">
            <a:extLst>
              <a:ext uri="{FF2B5EF4-FFF2-40B4-BE49-F238E27FC236}">
                <a16:creationId xmlns:a16="http://schemas.microsoft.com/office/drawing/2014/main" id="{0A6B8759-50E4-4B50-8124-D81BF9EC77A9}"/>
              </a:ext>
            </a:extLst>
          </p:cNvPr>
          <p:cNvSpPr>
            <a:spLocks noGrp="1"/>
          </p:cNvSpPr>
          <p:nvPr>
            <p:ph idx="1"/>
          </p:nvPr>
        </p:nvSpPr>
        <p:spPr/>
        <p:txBody>
          <a:bodyPr/>
          <a:lstStyle/>
          <a:p>
            <a:pPr marL="385763" indent="-385763">
              <a:buFont typeface="+mj-lt"/>
              <a:buAutoNum type="arabicPeriod"/>
            </a:pPr>
            <a:r>
              <a:rPr lang="en-US" dirty="0"/>
              <a:t>Educators establish collaborative process for collecting data. </a:t>
            </a:r>
          </a:p>
          <a:p>
            <a:pPr marL="385763" indent="-385763">
              <a:buFont typeface="+mj-lt"/>
              <a:buAutoNum type="arabicPeriod"/>
            </a:pPr>
            <a:r>
              <a:rPr lang="en-US" dirty="0"/>
              <a:t>Educators implement a process for examining and interpreting data.</a:t>
            </a:r>
          </a:p>
          <a:p>
            <a:pPr marL="385763" indent="-385763">
              <a:buFont typeface="+mj-lt"/>
              <a:buAutoNum type="arabicPeriod"/>
            </a:pPr>
            <a:r>
              <a:rPr lang="en-US" dirty="0"/>
              <a:t>Educators determine action steps.</a:t>
            </a:r>
          </a:p>
          <a:p>
            <a:pPr marL="385763" indent="-385763">
              <a:buFont typeface="+mj-lt"/>
              <a:buAutoNum type="arabicPeriod"/>
            </a:pPr>
            <a:r>
              <a:rPr lang="en-US" dirty="0"/>
              <a:t>Educators use implementation and student outcome data to determine next steps.</a:t>
            </a:r>
            <a:br>
              <a:rPr lang="en-US" dirty="0"/>
            </a:br>
            <a:endParaRPr lang="en-US" dirty="0"/>
          </a:p>
          <a:p>
            <a:endParaRPr lang="en-US" dirty="0"/>
          </a:p>
        </p:txBody>
      </p:sp>
      <p:pic>
        <p:nvPicPr>
          <p:cNvPr id="6" name="Picture 5">
            <a:extLst>
              <a:ext uri="{FF2B5EF4-FFF2-40B4-BE49-F238E27FC236}">
                <a16:creationId xmlns:a16="http://schemas.microsoft.com/office/drawing/2014/main" id="{CF7132C9-55D9-4DF7-B65C-C993F4665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716" y="4980716"/>
            <a:ext cx="2382052" cy="1191026"/>
          </a:xfrm>
          <a:prstGeom prst="rect">
            <a:avLst/>
          </a:prstGeom>
        </p:spPr>
      </p:pic>
    </p:spTree>
    <p:extLst>
      <p:ext uri="{BB962C8B-B14F-4D97-AF65-F5344CB8AC3E}">
        <p14:creationId xmlns:p14="http://schemas.microsoft.com/office/powerpoint/2010/main" val="320460423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055-8628-44B8-B716-8DA2BECC5CF5}"/>
              </a:ext>
            </a:extLst>
          </p:cNvPr>
          <p:cNvSpPr>
            <a:spLocks noGrp="1"/>
          </p:cNvSpPr>
          <p:nvPr>
            <p:ph type="title"/>
          </p:nvPr>
        </p:nvSpPr>
        <p:spPr/>
        <p:txBody>
          <a:bodyPr/>
          <a:lstStyle/>
          <a:p>
            <a:r>
              <a:rPr lang="en-US" dirty="0"/>
              <a:t>Are we making adequate progress?</a:t>
            </a:r>
          </a:p>
        </p:txBody>
      </p:sp>
      <p:pic>
        <p:nvPicPr>
          <p:cNvPr id="7" name="Content Placeholder 6">
            <a:extLst>
              <a:ext uri="{FF2B5EF4-FFF2-40B4-BE49-F238E27FC236}">
                <a16:creationId xmlns:a16="http://schemas.microsoft.com/office/drawing/2014/main" id="{F6D10187-0F69-4179-A8EF-A9C50970C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92612" y="2342495"/>
            <a:ext cx="4758776" cy="3172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11817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F916A1-698B-4B05-B17C-C07BF4CCEB38}"/>
              </a:ext>
            </a:extLst>
          </p:cNvPr>
          <p:cNvGraphicFramePr/>
          <p:nvPr/>
        </p:nvGraphicFramePr>
        <p:xfrm>
          <a:off x="-2708413" y="85344"/>
          <a:ext cx="14560826"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7904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2D0D-6D79-475A-833D-D358178D22C7}"/>
              </a:ext>
            </a:extLst>
          </p:cNvPr>
          <p:cNvSpPr>
            <a:spLocks noGrp="1"/>
          </p:cNvSpPr>
          <p:nvPr>
            <p:ph type="title"/>
          </p:nvPr>
        </p:nvSpPr>
        <p:spPr/>
        <p:txBody>
          <a:bodyPr/>
          <a:lstStyle/>
          <a:p>
            <a:r>
              <a:rPr lang="en-US" dirty="0"/>
              <a:t>Activity: Progress Monitoring Decisions </a:t>
            </a:r>
          </a:p>
        </p:txBody>
      </p:sp>
      <p:sp>
        <p:nvSpPr>
          <p:cNvPr id="18" name="Content Placeholder 17">
            <a:extLst>
              <a:ext uri="{FF2B5EF4-FFF2-40B4-BE49-F238E27FC236}">
                <a16:creationId xmlns:a16="http://schemas.microsoft.com/office/drawing/2014/main" id="{244063A2-F27A-4793-BD4C-A89F20ED8696}"/>
              </a:ext>
            </a:extLst>
          </p:cNvPr>
          <p:cNvSpPr>
            <a:spLocks noGrp="1"/>
          </p:cNvSpPr>
          <p:nvPr>
            <p:ph idx="1"/>
          </p:nvPr>
        </p:nvSpPr>
        <p:spPr/>
        <p:txBody>
          <a:bodyPr/>
          <a:lstStyle/>
          <a:p>
            <a:r>
              <a:rPr lang="en-US" dirty="0"/>
              <a:t>Work with a partner to complete the Progress Monitoring Decisions Handout.</a:t>
            </a:r>
          </a:p>
          <a:p>
            <a:endParaRPr lang="en-US" dirty="0"/>
          </a:p>
        </p:txBody>
      </p:sp>
      <p:pic>
        <p:nvPicPr>
          <p:cNvPr id="19" name="Picture 18">
            <a:extLst>
              <a:ext uri="{FF2B5EF4-FFF2-40B4-BE49-F238E27FC236}">
                <a16:creationId xmlns:a16="http://schemas.microsoft.com/office/drawing/2014/main" id="{889F9BFA-279C-4CD6-91EC-565A72C04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8116" y="2800597"/>
            <a:ext cx="4487767" cy="32700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994343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EF4: Educators use implementation and student outcome data to determine next steps.</a:t>
            </a:r>
          </a:p>
        </p:txBody>
      </p:sp>
      <p:pic>
        <p:nvPicPr>
          <p:cNvPr id="5" name="Picture 4">
            <a:extLst>
              <a:ext uri="{FF2B5EF4-FFF2-40B4-BE49-F238E27FC236}">
                <a16:creationId xmlns:a16="http://schemas.microsoft.com/office/drawing/2014/main" id="{767E67C3-86E1-4A83-9524-3E5D17547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17581C2-2960-4462-ACAD-EF1007FE6565}"/>
              </a:ext>
            </a:extLst>
          </p:cNvPr>
          <p:cNvSpPr/>
          <p:nvPr/>
        </p:nvSpPr>
        <p:spPr>
          <a:xfrm>
            <a:off x="2817571"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0755418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DC7345-BD90-463A-863B-CC04090FB687}"/>
              </a:ext>
            </a:extLst>
          </p:cNvPr>
          <p:cNvGraphicFramePr>
            <a:graphicFrameLocks noGrp="1"/>
          </p:cNvGraphicFramePr>
          <p:nvPr>
            <p:extLst>
              <p:ext uri="{D42A27DB-BD31-4B8C-83A1-F6EECF244321}">
                <p14:modId xmlns:p14="http://schemas.microsoft.com/office/powerpoint/2010/main" val="2200864355"/>
              </p:ext>
            </p:extLst>
          </p:nvPr>
        </p:nvGraphicFramePr>
        <p:xfrm>
          <a:off x="792480" y="1798320"/>
          <a:ext cx="7722870" cy="4023360"/>
        </p:xfrm>
        <a:graphic>
          <a:graphicData uri="http://schemas.openxmlformats.org/drawingml/2006/table">
            <a:tbl>
              <a:tblPr firstRow="1" firstCol="1" bandRow="1"/>
              <a:tblGrid>
                <a:gridCol w="1864084">
                  <a:extLst>
                    <a:ext uri="{9D8B030D-6E8A-4147-A177-3AD203B41FA5}">
                      <a16:colId xmlns:a16="http://schemas.microsoft.com/office/drawing/2014/main" val="4249637458"/>
                    </a:ext>
                  </a:extLst>
                </a:gridCol>
                <a:gridCol w="2929393">
                  <a:extLst>
                    <a:ext uri="{9D8B030D-6E8A-4147-A177-3AD203B41FA5}">
                      <a16:colId xmlns:a16="http://schemas.microsoft.com/office/drawing/2014/main" val="2884015292"/>
                    </a:ext>
                  </a:extLst>
                </a:gridCol>
                <a:gridCol w="2929393">
                  <a:extLst>
                    <a:ext uri="{9D8B030D-6E8A-4147-A177-3AD203B41FA5}">
                      <a16:colId xmlns:a16="http://schemas.microsoft.com/office/drawing/2014/main" val="3712569346"/>
                    </a:ext>
                  </a:extLst>
                </a:gridCol>
              </a:tblGrid>
              <a:tr h="361555">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not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9953087"/>
                  </a:ext>
                </a:extLst>
              </a:tr>
              <a:tr h="1874734">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not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there obstacles to implementation?</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Modify plan to eliminate the obstacles.</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a:t>
                      </a:r>
                      <a:r>
                        <a:rPr lang="en-US" sz="2000" dirty="0">
                          <a:effectLst/>
                          <a:latin typeface="Calibri" panose="020F0502020204030204" pitchFamily="34" charset="0"/>
                          <a:ea typeface="Calibri" panose="020F0502020204030204" pitchFamily="34" charset="0"/>
                          <a:cs typeface="Times New Roman" panose="02020603050405020304" pitchFamily="18" charset="0"/>
                        </a:rPr>
                        <a:t>: Implement the plan.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Look at data to determine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goal was achieved, so you can replicate.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64384"/>
                  </a:ext>
                </a:extLst>
              </a:tr>
              <a:tr h="1787071">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Re-analyze data; develop an alternate hypotheses; modify the plan to address the alternative hypothesis.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for sustained implementation.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 to data to identify a new problem to address.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940490"/>
                  </a:ext>
                </a:extLst>
              </a:tr>
            </a:tbl>
          </a:graphicData>
        </a:graphic>
      </p:graphicFrame>
      <p:sp>
        <p:nvSpPr>
          <p:cNvPr id="2" name="Title 1">
            <a:extLst>
              <a:ext uri="{FF2B5EF4-FFF2-40B4-BE49-F238E27FC236}">
                <a16:creationId xmlns:a16="http://schemas.microsoft.com/office/drawing/2014/main" id="{F29C6BF3-0F66-4E1B-AD44-F6417D764A4F}"/>
              </a:ext>
            </a:extLst>
          </p:cNvPr>
          <p:cNvSpPr>
            <a:spLocks noGrp="1"/>
          </p:cNvSpPr>
          <p:nvPr>
            <p:ph type="title"/>
          </p:nvPr>
        </p:nvSpPr>
        <p:spPr/>
        <p:txBody>
          <a:bodyPr/>
          <a:lstStyle/>
          <a:p>
            <a:r>
              <a:rPr lang="en-US" dirty="0"/>
              <a:t>Evaluate Plan</a:t>
            </a:r>
          </a:p>
        </p:txBody>
      </p:sp>
    </p:spTree>
    <p:extLst>
      <p:ext uri="{BB962C8B-B14F-4D97-AF65-F5344CB8AC3E}">
        <p14:creationId xmlns:p14="http://schemas.microsoft.com/office/powerpoint/2010/main" val="111547014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3" y="2290490"/>
            <a:ext cx="2831978" cy="4021409"/>
          </a:xfrm>
          <a:prstGeom prst="rect">
            <a:avLst/>
          </a:prstGeom>
        </p:spPr>
      </p:pic>
      <p:sp>
        <p:nvSpPr>
          <p:cNvPr id="3" name="Title 2"/>
          <p:cNvSpPr>
            <a:spLocks noGrp="1"/>
          </p:cNvSpPr>
          <p:nvPr>
            <p:ph type="title"/>
          </p:nvPr>
        </p:nvSpPr>
        <p:spPr/>
        <p:txBody>
          <a:bodyPr/>
          <a:lstStyle/>
          <a:p>
            <a:r>
              <a:rPr lang="en-US" dirty="0"/>
              <a:t>Then we systematically repeat…</a:t>
            </a:r>
          </a:p>
        </p:txBody>
      </p:sp>
      <p:sp>
        <p:nvSpPr>
          <p:cNvPr id="4" name="Content Placeholder 3"/>
          <p:cNvSpPr>
            <a:spLocks noGrp="1"/>
          </p:cNvSpPr>
          <p:nvPr>
            <p:ph idx="1"/>
          </p:nvPr>
        </p:nvSpPr>
        <p:spPr/>
        <p:txBody>
          <a:bodyPr/>
          <a:lstStyle/>
          <a:p>
            <a:r>
              <a:rPr lang="en-US" dirty="0"/>
              <a:t>Creating cycles of continuous improvement.</a:t>
            </a:r>
          </a:p>
        </p:txBody>
      </p:sp>
    </p:spTree>
    <p:extLst>
      <p:ext uri="{BB962C8B-B14F-4D97-AF65-F5344CB8AC3E}">
        <p14:creationId xmlns:p14="http://schemas.microsoft.com/office/powerpoint/2010/main" val="26266319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80ED-1C60-498F-B5C3-E290921EBFD8}"/>
              </a:ext>
            </a:extLst>
          </p:cNvPr>
          <p:cNvSpPr>
            <a:spLocks noGrp="1"/>
          </p:cNvSpPr>
          <p:nvPr>
            <p:ph type="title"/>
          </p:nvPr>
        </p:nvSpPr>
        <p:spPr/>
        <p:txBody>
          <a:bodyPr/>
          <a:lstStyle/>
          <a:p>
            <a:r>
              <a:rPr lang="en-US" dirty="0"/>
              <a:t>Alternating Academic and Behavior DBDM in Practice</a:t>
            </a:r>
          </a:p>
        </p:txBody>
      </p:sp>
      <p:sp>
        <p:nvSpPr>
          <p:cNvPr id="3" name="Text Placeholder 2">
            <a:extLst>
              <a:ext uri="{FF2B5EF4-FFF2-40B4-BE49-F238E27FC236}">
                <a16:creationId xmlns:a16="http://schemas.microsoft.com/office/drawing/2014/main" id="{8209F6BC-1D38-4A1B-96FF-F934F7150E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12237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F3325-230C-4DFC-B33B-586C45CEE625}"/>
              </a:ext>
            </a:extLst>
          </p:cNvPr>
          <p:cNvSpPr>
            <a:spLocks noGrp="1"/>
          </p:cNvSpPr>
          <p:nvPr>
            <p:ph type="title"/>
          </p:nvPr>
        </p:nvSpPr>
        <p:spPr/>
        <p:txBody>
          <a:bodyPr/>
          <a:lstStyle/>
          <a:p>
            <a:r>
              <a:rPr lang="en-US" dirty="0"/>
              <a:t>Activity: 5</a:t>
            </a:r>
            <a:r>
              <a:rPr lang="en-US" baseline="30000" dirty="0"/>
              <a:t>th</a:t>
            </a:r>
            <a:r>
              <a:rPr lang="en-US" dirty="0"/>
              <a:t> Grade Collaborative Team</a:t>
            </a:r>
          </a:p>
        </p:txBody>
      </p:sp>
      <p:sp>
        <p:nvSpPr>
          <p:cNvPr id="5" name="Content Placeholder 4">
            <a:extLst>
              <a:ext uri="{FF2B5EF4-FFF2-40B4-BE49-F238E27FC236}">
                <a16:creationId xmlns:a16="http://schemas.microsoft.com/office/drawing/2014/main" id="{9D5C03E1-C80B-48DF-A39F-3B946F426070}"/>
              </a:ext>
            </a:extLst>
          </p:cNvPr>
          <p:cNvSpPr>
            <a:spLocks noGrp="1"/>
          </p:cNvSpPr>
          <p:nvPr>
            <p:ph idx="1"/>
          </p:nvPr>
        </p:nvSpPr>
        <p:spPr/>
        <p:txBody>
          <a:bodyPr/>
          <a:lstStyle/>
          <a:p>
            <a:r>
              <a:rPr lang="en-US" dirty="0"/>
              <a:t>Read </a:t>
            </a:r>
            <a:r>
              <a:rPr lang="en-US" i="1" dirty="0"/>
              <a:t>HO15 5th Grade Collaborative Team in </a:t>
            </a:r>
            <a:r>
              <a:rPr lang="en-US" dirty="0"/>
              <a:t>Practice.</a:t>
            </a:r>
          </a:p>
          <a:p>
            <a:r>
              <a:rPr lang="en-US" dirty="0"/>
              <a:t>Answer the questions at the bottom of the page.</a:t>
            </a:r>
          </a:p>
        </p:txBody>
      </p:sp>
      <p:pic>
        <p:nvPicPr>
          <p:cNvPr id="3" name="Picture 2">
            <a:extLst>
              <a:ext uri="{FF2B5EF4-FFF2-40B4-BE49-F238E27FC236}">
                <a16:creationId xmlns:a16="http://schemas.microsoft.com/office/drawing/2014/main" id="{201AC9B6-FFC7-48A8-AD55-B5873D18A4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4222" y="3568699"/>
            <a:ext cx="3695778" cy="2464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71957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B1C-C803-43E6-8CF6-7C569A0C3BDA}"/>
              </a:ext>
            </a:extLst>
          </p:cNvPr>
          <p:cNvSpPr>
            <a:spLocks noGrp="1"/>
          </p:cNvSpPr>
          <p:nvPr>
            <p:ph type="title"/>
          </p:nvPr>
        </p:nvSpPr>
        <p:spPr/>
        <p:txBody>
          <a:bodyPr/>
          <a:lstStyle/>
          <a:p>
            <a:r>
              <a:rPr lang="en-US" dirty="0"/>
              <a:t>Alternating Academic and Behavior DBDM in Action</a:t>
            </a:r>
          </a:p>
        </p:txBody>
      </p:sp>
      <p:sp>
        <p:nvSpPr>
          <p:cNvPr id="3" name="Text Placeholder 2">
            <a:extLst>
              <a:ext uri="{FF2B5EF4-FFF2-40B4-BE49-F238E27FC236}">
                <a16:creationId xmlns:a16="http://schemas.microsoft.com/office/drawing/2014/main" id="{7AFED4DE-8014-49E6-A86D-95DF1A44A1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138087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BC282-18D3-4F11-B38D-1D5B9AAA1524}"/>
              </a:ext>
            </a:extLst>
          </p:cNvPr>
          <p:cNvSpPr>
            <a:spLocks noGrp="1"/>
          </p:cNvSpPr>
          <p:nvPr>
            <p:ph type="title"/>
          </p:nvPr>
        </p:nvSpPr>
        <p:spPr/>
        <p:txBody>
          <a:bodyPr/>
          <a:lstStyle/>
          <a:p>
            <a:r>
              <a:rPr lang="en-US" dirty="0"/>
              <a:t>Activity: Got It/ Need It</a:t>
            </a:r>
          </a:p>
        </p:txBody>
      </p:sp>
      <p:graphicFrame>
        <p:nvGraphicFramePr>
          <p:cNvPr id="6" name="Table 5">
            <a:extLst>
              <a:ext uri="{FF2B5EF4-FFF2-40B4-BE49-F238E27FC236}">
                <a16:creationId xmlns:a16="http://schemas.microsoft.com/office/drawing/2014/main" id="{FBB39B87-DCD3-4458-A0FA-28532B2E48F4}"/>
              </a:ext>
            </a:extLst>
          </p:cNvPr>
          <p:cNvGraphicFramePr>
            <a:graphicFrameLocks noGrp="1"/>
          </p:cNvGraphicFramePr>
          <p:nvPr>
            <p:extLst>
              <p:ext uri="{D42A27DB-BD31-4B8C-83A1-F6EECF244321}">
                <p14:modId xmlns:p14="http://schemas.microsoft.com/office/powerpoint/2010/main" val="3873528843"/>
              </p:ext>
            </p:extLst>
          </p:nvPr>
        </p:nvGraphicFramePr>
        <p:xfrm>
          <a:off x="1603375" y="2097089"/>
          <a:ext cx="5937250" cy="3612008"/>
        </p:xfrm>
        <a:graphic>
          <a:graphicData uri="http://schemas.openxmlformats.org/drawingml/2006/table">
            <a:tbl>
              <a:tblPr firstRow="1" firstCol="1" bandRow="1"/>
              <a:tblGrid>
                <a:gridCol w="2968625">
                  <a:extLst>
                    <a:ext uri="{9D8B030D-6E8A-4147-A177-3AD203B41FA5}">
                      <a16:colId xmlns:a16="http://schemas.microsoft.com/office/drawing/2014/main" val="2894013016"/>
                    </a:ext>
                  </a:extLst>
                </a:gridCol>
                <a:gridCol w="2968625">
                  <a:extLst>
                    <a:ext uri="{9D8B030D-6E8A-4147-A177-3AD203B41FA5}">
                      <a16:colId xmlns:a16="http://schemas.microsoft.com/office/drawing/2014/main" val="1079422307"/>
                    </a:ext>
                  </a:extLst>
                </a:gridCol>
              </a:tblGrid>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Got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Need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477588"/>
                  </a:ext>
                </a:extLst>
              </a:tr>
              <a:tr h="0">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0003327"/>
                  </a:ext>
                </a:extLst>
              </a:tr>
            </a:tbl>
          </a:graphicData>
        </a:graphic>
      </p:graphicFrame>
      <p:sp>
        <p:nvSpPr>
          <p:cNvPr id="2" name="TextBox 1">
            <a:extLst>
              <a:ext uri="{FF2B5EF4-FFF2-40B4-BE49-F238E27FC236}">
                <a16:creationId xmlns:a16="http://schemas.microsoft.com/office/drawing/2014/main" id="{6115FDD7-6AEB-4D63-9A01-8C0EA941EB16}"/>
              </a:ext>
            </a:extLst>
          </p:cNvPr>
          <p:cNvSpPr txBox="1"/>
          <p:nvPr/>
        </p:nvSpPr>
        <p:spPr>
          <a:xfrm>
            <a:off x="5512904" y="5605670"/>
            <a:ext cx="3339548" cy="276999"/>
          </a:xfrm>
          <a:prstGeom prst="rect">
            <a:avLst/>
          </a:prstGeom>
          <a:noFill/>
        </p:spPr>
        <p:txBody>
          <a:bodyPr wrap="square" rtlCol="0">
            <a:spAutoFit/>
          </a:bodyPr>
          <a:lstStyle/>
          <a:p>
            <a:r>
              <a:rPr lang="en-US" sz="1200" dirty="0"/>
              <a:t>Adapted from Lipton, L. and Wellman, B. (2011)</a:t>
            </a:r>
          </a:p>
        </p:txBody>
      </p:sp>
    </p:spTree>
    <p:extLst>
      <p:ext uri="{BB962C8B-B14F-4D97-AF65-F5344CB8AC3E}">
        <p14:creationId xmlns:p14="http://schemas.microsoft.com/office/powerpoint/2010/main" val="403503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0A62-4659-3F45-9D0A-E8EBF47993B6}"/>
              </a:ext>
            </a:extLst>
          </p:cNvPr>
          <p:cNvSpPr>
            <a:spLocks noGrp="1"/>
          </p:cNvSpPr>
          <p:nvPr>
            <p:ph type="title"/>
          </p:nvPr>
        </p:nvSpPr>
        <p:spPr/>
        <p:txBody>
          <a:bodyPr/>
          <a:lstStyle/>
          <a:p>
            <a:r>
              <a:rPr lang="en-US" dirty="0"/>
              <a:t>Facilitator Notes: Delete This Slide</a:t>
            </a:r>
          </a:p>
        </p:txBody>
      </p:sp>
      <p:sp>
        <p:nvSpPr>
          <p:cNvPr id="3" name="Content Placeholder 2">
            <a:extLst>
              <a:ext uri="{FF2B5EF4-FFF2-40B4-BE49-F238E27FC236}">
                <a16:creationId xmlns:a16="http://schemas.microsoft.com/office/drawing/2014/main" id="{477B2AE4-F116-094E-BF8D-B6AECF970FAA}"/>
              </a:ext>
            </a:extLst>
          </p:cNvPr>
          <p:cNvSpPr>
            <a:spLocks noGrp="1"/>
          </p:cNvSpPr>
          <p:nvPr>
            <p:ph idx="1"/>
          </p:nvPr>
        </p:nvSpPr>
        <p:spPr/>
        <p:txBody>
          <a:bodyPr>
            <a:normAutofit fontScale="77500" lnSpcReduction="20000"/>
          </a:bodyPr>
          <a:lstStyle/>
          <a:p>
            <a:r>
              <a:rPr lang="en-US" dirty="0"/>
              <a:t>This slide deck contains four lessons, each separated by a section break.</a:t>
            </a:r>
          </a:p>
          <a:p>
            <a:r>
              <a:rPr lang="en-US" dirty="0"/>
              <a:t>The third lesson includes a “choose your own adventure;” Select the option that is best for your organization.</a:t>
            </a:r>
          </a:p>
          <a:p>
            <a:r>
              <a:rPr lang="en-US" dirty="0"/>
              <a:t>It is recommended that you read through the activities prior to the session; you may substitute activities that achieve the same goal (i.e., substitute one activation activity for another)</a:t>
            </a:r>
          </a:p>
          <a:p>
            <a:r>
              <a:rPr lang="en-US" dirty="0"/>
              <a:t>Some activities have handouts; be sure to read through the activity to decide whether you want to run off handouts, or make the information available in some other way.</a:t>
            </a:r>
          </a:p>
          <a:p>
            <a:r>
              <a:rPr lang="en-US" dirty="0"/>
              <a:t>Some of the DESE alignment slides are included in all lessons. These slides are redundant if presenting the lessons in order. They are therefore hidden. If presenting the slides out of order, consider unhiding these slides.</a:t>
            </a:r>
          </a:p>
        </p:txBody>
      </p:sp>
    </p:spTree>
    <p:extLst>
      <p:ext uri="{BB962C8B-B14F-4D97-AF65-F5344CB8AC3E}">
        <p14:creationId xmlns:p14="http://schemas.microsoft.com/office/powerpoint/2010/main" val="392728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AC1D13-0D4F-4DF6-AEC6-EF6092722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7414" y="1575487"/>
            <a:ext cx="2246586" cy="1853513"/>
          </a:xfrm>
          <a:prstGeom prst="rect">
            <a:avLst/>
          </a:prstGeom>
        </p:spPr>
      </p:pic>
      <p:sp>
        <p:nvSpPr>
          <p:cNvPr id="2" name="Title 1">
            <a:extLst>
              <a:ext uri="{FF2B5EF4-FFF2-40B4-BE49-F238E27FC236}">
                <a16:creationId xmlns:a16="http://schemas.microsoft.com/office/drawing/2014/main" id="{E94E8941-A89E-46DD-8AD2-AE7D302882F8}"/>
              </a:ext>
            </a:extLst>
          </p:cNvPr>
          <p:cNvSpPr>
            <a:spLocks noGrp="1"/>
          </p:cNvSpPr>
          <p:nvPr>
            <p:ph type="title"/>
          </p:nvPr>
        </p:nvSpPr>
        <p:spPr/>
        <p:txBody>
          <a:bodyPr/>
          <a:lstStyle/>
          <a:p>
            <a:r>
              <a:rPr lang="en-US" dirty="0"/>
              <a:t>Partner Activity/Team Activity</a:t>
            </a:r>
          </a:p>
        </p:txBody>
      </p:sp>
      <p:sp>
        <p:nvSpPr>
          <p:cNvPr id="3" name="Content Placeholder 2">
            <a:extLst>
              <a:ext uri="{FF2B5EF4-FFF2-40B4-BE49-F238E27FC236}">
                <a16:creationId xmlns:a16="http://schemas.microsoft.com/office/drawing/2014/main" id="{DC393883-BB70-4B87-B221-E375E081ED76}"/>
              </a:ext>
            </a:extLst>
          </p:cNvPr>
          <p:cNvSpPr>
            <a:spLocks noGrp="1"/>
          </p:cNvSpPr>
          <p:nvPr>
            <p:ph idx="1"/>
          </p:nvPr>
        </p:nvSpPr>
        <p:spPr>
          <a:xfrm>
            <a:off x="545242" y="2198666"/>
            <a:ext cx="6590785" cy="3263504"/>
          </a:xfrm>
        </p:spPr>
        <p:txBody>
          <a:bodyPr>
            <a:normAutofit fontScale="92500" lnSpcReduction="20000"/>
          </a:bodyPr>
          <a:lstStyle/>
          <a:p>
            <a:r>
              <a:rPr lang="en-US" dirty="0"/>
              <a:t>Review the exemplary criteria for each of the Essential Functions.</a:t>
            </a:r>
          </a:p>
          <a:p>
            <a:r>
              <a:rPr lang="en-US" dirty="0"/>
              <a:t>Put a “+” next to each that you feel is in place.</a:t>
            </a:r>
          </a:p>
          <a:p>
            <a:r>
              <a:rPr lang="en-US" dirty="0"/>
              <a:t>Put a “-” next to each that you feel is not in place.</a:t>
            </a:r>
          </a:p>
          <a:p>
            <a:r>
              <a:rPr lang="en-US" dirty="0"/>
              <a:t>Put a “?” next to those that you are unsure what is meant.</a:t>
            </a:r>
          </a:p>
          <a:p>
            <a:r>
              <a:rPr lang="en-US" dirty="0"/>
              <a:t>As we go through the presentation, place a “</a:t>
            </a:r>
            <a:r>
              <a:rPr lang="en-US" dirty="0">
                <a:sym typeface="Wingdings" panose="05000000000000000000" pitchFamily="2" charset="2"/>
              </a:rPr>
              <a:t>” next to those that we discuss.</a:t>
            </a:r>
            <a:endParaRPr lang="en-US" dirty="0"/>
          </a:p>
          <a:p>
            <a:endParaRPr lang="en-US" dirty="0"/>
          </a:p>
        </p:txBody>
      </p:sp>
      <p:pic>
        <p:nvPicPr>
          <p:cNvPr id="9" name="Picture 8">
            <a:extLst>
              <a:ext uri="{FF2B5EF4-FFF2-40B4-BE49-F238E27FC236}">
                <a16:creationId xmlns:a16="http://schemas.microsoft.com/office/drawing/2014/main" id="{050D2EFC-21E6-4A1E-9F39-D7392ED16E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1982" y="4642897"/>
            <a:ext cx="1442608" cy="1357853"/>
          </a:xfrm>
          <a:prstGeom prst="rect">
            <a:avLst/>
          </a:prstGeom>
        </p:spPr>
      </p:pic>
      <p:pic>
        <p:nvPicPr>
          <p:cNvPr id="13" name="Picture 12">
            <a:extLst>
              <a:ext uri="{FF2B5EF4-FFF2-40B4-BE49-F238E27FC236}">
                <a16:creationId xmlns:a16="http://schemas.microsoft.com/office/drawing/2014/main" id="{1F030937-848E-4115-AE65-051E3F3A7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0513" y="3507775"/>
            <a:ext cx="1260389" cy="1260389"/>
          </a:xfrm>
          <a:prstGeom prst="rect">
            <a:avLst/>
          </a:prstGeom>
        </p:spPr>
      </p:pic>
    </p:spTree>
    <p:extLst>
      <p:ext uri="{BB962C8B-B14F-4D97-AF65-F5344CB8AC3E}">
        <p14:creationId xmlns:p14="http://schemas.microsoft.com/office/powerpoint/2010/main" val="180594168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A879-9769-470D-80F6-A639604C34EE}"/>
              </a:ext>
            </a:extLst>
          </p:cNvPr>
          <p:cNvSpPr>
            <a:spLocks noGrp="1"/>
          </p:cNvSpPr>
          <p:nvPr>
            <p:ph type="title"/>
          </p:nvPr>
        </p:nvSpPr>
        <p:spPr/>
        <p:txBody>
          <a:bodyPr/>
          <a:lstStyle/>
          <a:p>
            <a:r>
              <a:rPr lang="en-US" dirty="0"/>
              <a:t>Closing and Next Steps</a:t>
            </a:r>
          </a:p>
        </p:txBody>
      </p:sp>
      <p:sp>
        <p:nvSpPr>
          <p:cNvPr id="3" name="Text Placeholder 2">
            <a:extLst>
              <a:ext uri="{FF2B5EF4-FFF2-40B4-BE49-F238E27FC236}">
                <a16:creationId xmlns:a16="http://schemas.microsoft.com/office/drawing/2014/main" id="{125B984D-5FF8-4DCF-B183-34CC51321AC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D28B7B4C-10E7-4D09-81BC-AACCF5E8B4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0547" y="4589463"/>
            <a:ext cx="2250041" cy="1500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8308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05A-9F67-4E38-8D99-AD30381ECB5C}"/>
              </a:ext>
            </a:extLst>
          </p:cNvPr>
          <p:cNvSpPr>
            <a:spLocks noGrp="1"/>
          </p:cNvSpPr>
          <p:nvPr>
            <p:ph type="title"/>
          </p:nvPr>
        </p:nvSpPr>
        <p:spPr/>
        <p:txBody>
          <a:bodyPr/>
          <a:lstStyle/>
          <a:p>
            <a:r>
              <a:rPr lang="en-US" dirty="0"/>
              <a:t>Closing and Next Steps</a:t>
            </a:r>
          </a:p>
        </p:txBody>
      </p:sp>
      <p:pic>
        <p:nvPicPr>
          <p:cNvPr id="5" name="Picture 4">
            <a:extLst>
              <a:ext uri="{FF2B5EF4-FFF2-40B4-BE49-F238E27FC236}">
                <a16:creationId xmlns:a16="http://schemas.microsoft.com/office/drawing/2014/main" id="{947CD85F-359F-4299-952D-D3E9B9286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45" y="1779756"/>
            <a:ext cx="6595110" cy="4397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0768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Commitment</a:t>
            </a:r>
          </a:p>
        </p:txBody>
      </p:sp>
      <p:sp>
        <p:nvSpPr>
          <p:cNvPr id="5" name="Content Placeholder 4"/>
          <p:cNvSpPr>
            <a:spLocks noGrp="1"/>
          </p:cNvSpPr>
          <p:nvPr>
            <p:ph idx="1"/>
          </p:nvPr>
        </p:nvSpPr>
        <p:spPr/>
        <p:txBody>
          <a:bodyPr/>
          <a:lstStyle/>
          <a:p>
            <a:r>
              <a:rPr lang="en-US" dirty="0"/>
              <a:t>What will you commit to?</a:t>
            </a:r>
          </a:p>
          <a:p>
            <a:r>
              <a:rPr lang="en-US" dirty="0"/>
              <a:t>Tell a partner.</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7256" y="2420504"/>
            <a:ext cx="4884170" cy="3255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30355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8205" y="2842461"/>
            <a:ext cx="4346705" cy="2932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Questions &amp; Contacts</a:t>
            </a:r>
          </a:p>
        </p:txBody>
      </p:sp>
      <p:sp>
        <p:nvSpPr>
          <p:cNvPr id="4" name="Content Placeholder 3"/>
          <p:cNvSpPr>
            <a:spLocks noGrp="1"/>
          </p:cNvSpPr>
          <p:nvPr>
            <p:ph idx="1"/>
          </p:nvPr>
        </p:nvSpPr>
        <p:spPr>
          <a:xfrm>
            <a:off x="565485" y="3957074"/>
            <a:ext cx="3432008" cy="1818084"/>
          </a:xfrm>
        </p:spPr>
        <p:txBody>
          <a:bodyPr/>
          <a:lstStyle/>
          <a:p>
            <a:pPr marL="0" indent="0">
              <a:buNone/>
            </a:pPr>
            <a:r>
              <a:rPr lang="en-US" dirty="0"/>
              <a:t>Name(s) and Contact Information</a:t>
            </a:r>
          </a:p>
          <a:p>
            <a:pPr marL="0" indent="0">
              <a:buNone/>
            </a:pPr>
            <a:endParaRPr lang="en-US" dirty="0"/>
          </a:p>
        </p:txBody>
      </p:sp>
    </p:spTree>
    <p:extLst>
      <p:ext uri="{BB962C8B-B14F-4D97-AF65-F5344CB8AC3E}">
        <p14:creationId xmlns:p14="http://schemas.microsoft.com/office/powerpoint/2010/main" val="35731024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9768-2B4C-4949-A0C0-F53A434F92BF}"/>
              </a:ext>
            </a:extLst>
          </p:cNvPr>
          <p:cNvSpPr>
            <a:spLocks noGrp="1"/>
          </p:cNvSpPr>
          <p:nvPr>
            <p:ph type="title"/>
          </p:nvPr>
        </p:nvSpPr>
        <p:spPr>
          <a:xfrm>
            <a:off x="628650" y="96903"/>
            <a:ext cx="7886700" cy="1325563"/>
          </a:xfrm>
        </p:spPr>
        <p:txBody>
          <a:bodyPr/>
          <a:lstStyle/>
          <a:p>
            <a:r>
              <a:rPr lang="en-US" dirty="0"/>
              <a:t>References</a:t>
            </a:r>
          </a:p>
        </p:txBody>
      </p:sp>
      <p:sp>
        <p:nvSpPr>
          <p:cNvPr id="3" name="Content Placeholder 2">
            <a:extLst>
              <a:ext uri="{FF2B5EF4-FFF2-40B4-BE49-F238E27FC236}">
                <a16:creationId xmlns:a16="http://schemas.microsoft.com/office/drawing/2014/main" id="{4598D515-CA69-4CCA-B22A-FF2E7424C047}"/>
              </a:ext>
            </a:extLst>
          </p:cNvPr>
          <p:cNvSpPr>
            <a:spLocks noGrp="1"/>
          </p:cNvSpPr>
          <p:nvPr>
            <p:ph idx="1"/>
          </p:nvPr>
        </p:nvSpPr>
        <p:spPr>
          <a:xfrm>
            <a:off x="381381" y="1148779"/>
            <a:ext cx="8381238" cy="6306380"/>
          </a:xfrm>
        </p:spPr>
        <p:txBody>
          <a:bodyPr>
            <a:noAutofit/>
          </a:bodyPr>
          <a:lstStyle/>
          <a:p>
            <a:r>
              <a:rPr lang="en-US" sz="1200" dirty="0"/>
              <a:t>Gilbert, T.F. (1978). </a:t>
            </a:r>
            <a:r>
              <a:rPr lang="en-US" sz="1200" i="1" dirty="0"/>
              <a:t>Human competence: Engineering worthy performance</a:t>
            </a:r>
            <a:r>
              <a:rPr lang="en-US" sz="1200" dirty="0"/>
              <a:t>. New York : McGraw-Hill.</a:t>
            </a:r>
          </a:p>
          <a:p>
            <a:r>
              <a:rPr lang="en-US" sz="1200" dirty="0"/>
              <a:t>Gresham, F. M., </a:t>
            </a:r>
            <a:r>
              <a:rPr lang="en-US" sz="1200" dirty="0" err="1"/>
              <a:t>Sugai</a:t>
            </a:r>
            <a:r>
              <a:rPr lang="en-US" sz="1200" dirty="0"/>
              <a:t>, G., &amp; Horner, R. H. (2001). Interpreting outcomes of social skills training for students with high-incidence disabilities. </a:t>
            </a:r>
            <a:r>
              <a:rPr lang="en-US" sz="1200" i="1" dirty="0"/>
              <a:t>Exceptional Children, 67(3), </a:t>
            </a:r>
            <a:r>
              <a:rPr lang="en-US" sz="1200" dirty="0"/>
              <a:t>331-344.</a:t>
            </a:r>
          </a:p>
          <a:p>
            <a:r>
              <a:rPr lang="en-US" sz="1200" dirty="0"/>
              <a:t>Horner, R. (March 8, 2016). Personal Communication.</a:t>
            </a:r>
          </a:p>
          <a:p>
            <a:r>
              <a:rPr lang="en-US" sz="1200" dirty="0"/>
              <a:t>Horner, R.H. (2011). Moving PBS forward with quality, equity and efficiency. Keynote: Eighth International Conference of the Association for Positive Behavior Support. Denver: CO.</a:t>
            </a:r>
          </a:p>
          <a:p>
            <a:r>
              <a:rPr lang="en-US" sz="1200" dirty="0"/>
              <a:t>Metz, A. &amp; </a:t>
            </a:r>
            <a:r>
              <a:rPr lang="en-US" sz="1200" dirty="0" err="1"/>
              <a:t>Louison</a:t>
            </a:r>
            <a:r>
              <a:rPr lang="en-US" sz="1200" dirty="0"/>
              <a:t>, L. (2018) The Hexagon Tool: Exploring Context. Chapel Hill, NC: National Implementation Research Network, Frank Porter Graham Child Development Institute, University of North Carolina at Chapel Hill. Based on Kiser, Zabel, </a:t>
            </a:r>
            <a:r>
              <a:rPr lang="en-US" sz="1200" dirty="0" err="1"/>
              <a:t>Zachik</a:t>
            </a:r>
            <a:r>
              <a:rPr lang="en-US" sz="1200" dirty="0"/>
              <a:t>, &amp; Smith (2007) and </a:t>
            </a:r>
            <a:r>
              <a:rPr lang="en-US" sz="1200" dirty="0" err="1"/>
              <a:t>Blase</a:t>
            </a:r>
            <a:r>
              <a:rPr lang="en-US" sz="1200" dirty="0"/>
              <a:t>, Kiser &amp; Van Dyke (2013).retrieved on 5-13-2020 from </a:t>
            </a:r>
            <a:r>
              <a:rPr lang="en-US" sz="1200" dirty="0">
                <a:hlinkClick r:id="rId3"/>
              </a:rPr>
              <a:t>https://nirn.fpg.unc.edu/resources/hexagon-exploration-tool</a:t>
            </a:r>
            <a:r>
              <a:rPr lang="en-US" sz="1200" dirty="0"/>
              <a:t>.</a:t>
            </a:r>
          </a:p>
          <a:p>
            <a:r>
              <a:rPr lang="en-US" sz="1200" dirty="0"/>
              <a:t>PBIS Apps (2016). Swift at SWIS. University of Oregon.</a:t>
            </a:r>
          </a:p>
          <a:p>
            <a:r>
              <a:rPr lang="en-US" sz="1200" dirty="0" err="1"/>
              <a:t>Ritchhart</a:t>
            </a:r>
            <a:r>
              <a:rPr lang="en-US" sz="1200" dirty="0"/>
              <a:t>, R., Church, M., Morrison, K. (2011). Making Thinking Visible: How to promote engagement, understanding, and independence for all learners. San Francisco, California: Josey-Bass</a:t>
            </a:r>
          </a:p>
          <a:p>
            <a:r>
              <a:rPr lang="en-US" sz="1200" dirty="0"/>
              <a:t>Reaves, D.A. (2006). The learning leader: How to focus school improvement for better results. Association for Supervision and Curriculum </a:t>
            </a:r>
            <a:r>
              <a:rPr lang="en-US" sz="1200" dirty="0" err="1"/>
              <a:t>Development:Alexandria</a:t>
            </a:r>
            <a:r>
              <a:rPr lang="en-US" sz="1200" dirty="0"/>
              <a:t>, Virginia.</a:t>
            </a:r>
          </a:p>
          <a:p>
            <a:r>
              <a:rPr lang="en-US" sz="1200" dirty="0"/>
              <a:t>Scott, T., Anderson, C., Alter, P. (2012). Managing classroom behavior using positive behavior supports. </a:t>
            </a:r>
            <a:r>
              <a:rPr lang="en-US" sz="1200" dirty="0" err="1"/>
              <a:t>Pearson:Upper</a:t>
            </a:r>
            <a:r>
              <a:rPr lang="en-US" sz="1200" dirty="0"/>
              <a:t> Saddle River, New Jersey.</a:t>
            </a:r>
          </a:p>
          <a:p>
            <a:r>
              <a:rPr lang="en-US" sz="1200" dirty="0" err="1"/>
              <a:t>Sugai</a:t>
            </a:r>
            <a:r>
              <a:rPr lang="en-US" sz="1200" dirty="0"/>
              <a:t>, G., Sprague, J.R., Horner, R.H., &amp; Walker, H.M. (2000). Preventing school violence. The use of office discipline referrals to assess and monitor schoolwide discipline interventions. Journal of Emotional and Behavioral Disorders, 9(2), 94–101.</a:t>
            </a:r>
          </a:p>
          <a:p>
            <a:r>
              <a:rPr lang="en-US" sz="1200" dirty="0"/>
              <a:t>Tilly, W. D. (2008). The evolution of school psychology to science-based practice: Problem-solving and the three-tiered model. In A. Thomas &amp; J. P. Grimes (Eds.), </a:t>
            </a:r>
            <a:r>
              <a:rPr lang="en-US" sz="1200" i="1" dirty="0"/>
              <a:t>Best practices in school psychology V</a:t>
            </a:r>
            <a:r>
              <a:rPr lang="en-US" sz="1200" dirty="0"/>
              <a:t> (pp. 17-36). Bethesda, MD: National Association of School Psychologists.</a:t>
            </a:r>
          </a:p>
        </p:txBody>
      </p:sp>
    </p:spTree>
    <p:extLst>
      <p:ext uri="{BB962C8B-B14F-4D97-AF65-F5344CB8AC3E}">
        <p14:creationId xmlns:p14="http://schemas.microsoft.com/office/powerpoint/2010/main" val="415680032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C91FE-6FF6-4C26-B3B3-7E29740EA614}"/>
              </a:ext>
            </a:extLst>
          </p:cNvPr>
          <p:cNvSpPr>
            <a:spLocks noGrp="1"/>
          </p:cNvSpPr>
          <p:nvPr>
            <p:ph type="title"/>
          </p:nvPr>
        </p:nvSpPr>
        <p:spPr>
          <a:xfrm>
            <a:off x="623888" y="1595603"/>
            <a:ext cx="7886700" cy="2852737"/>
          </a:xfrm>
        </p:spPr>
        <p:txBody>
          <a:bodyPr/>
          <a:lstStyle/>
          <a:p>
            <a:r>
              <a:rPr lang="en-US" dirty="0"/>
              <a:t>Option B: Integrating Academic and Behavior Data</a:t>
            </a:r>
          </a:p>
        </p:txBody>
      </p:sp>
      <p:sp>
        <p:nvSpPr>
          <p:cNvPr id="5" name="Text Placeholder 4">
            <a:extLst>
              <a:ext uri="{FF2B5EF4-FFF2-40B4-BE49-F238E27FC236}">
                <a16:creationId xmlns:a16="http://schemas.microsoft.com/office/drawing/2014/main" id="{DD07B28F-1EE4-4B6D-B68D-CB370A3AE740}"/>
              </a:ext>
            </a:extLst>
          </p:cNvPr>
          <p:cNvSpPr>
            <a:spLocks noGrp="1"/>
          </p:cNvSpPr>
          <p:nvPr>
            <p:ph type="body" idx="1"/>
          </p:nvPr>
        </p:nvSpPr>
        <p:spPr/>
        <p:txBody>
          <a:bodyPr/>
          <a:lstStyle/>
          <a:p>
            <a:r>
              <a:rPr lang="en-US" dirty="0"/>
              <a:t>In Data-Based Decision-Making</a:t>
            </a:r>
          </a:p>
        </p:txBody>
      </p:sp>
      <p:pic>
        <p:nvPicPr>
          <p:cNvPr id="7" name="Picture 6">
            <a:extLst>
              <a:ext uri="{FF2B5EF4-FFF2-40B4-BE49-F238E27FC236}">
                <a16:creationId xmlns:a16="http://schemas.microsoft.com/office/drawing/2014/main" id="{A22DB237-C644-48DA-8334-17D2D05B9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2841" y="4398524"/>
            <a:ext cx="2476210" cy="1650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78320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EF1: Educators establish collaborative process for collecting data. </a:t>
            </a:r>
          </a:p>
        </p:txBody>
      </p:sp>
      <p:pic>
        <p:nvPicPr>
          <p:cNvPr id="5" name="Picture 4">
            <a:extLst>
              <a:ext uri="{FF2B5EF4-FFF2-40B4-BE49-F238E27FC236}">
                <a16:creationId xmlns:a16="http://schemas.microsoft.com/office/drawing/2014/main" id="{9B0614A3-568A-4BAA-9AD0-B668E2475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C5AA2BEA-6F76-4665-A949-D8AD405D6710}"/>
              </a:ext>
            </a:extLst>
          </p:cNvPr>
          <p:cNvSpPr/>
          <p:nvPr/>
        </p:nvSpPr>
        <p:spPr>
          <a:xfrm>
            <a:off x="2817571" y="1989215"/>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6543849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850876-C0B6-413B-BAB3-92EE9A64863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01092" y="2125266"/>
            <a:ext cx="6858000" cy="3871374"/>
          </a:xfrm>
        </p:spPr>
      </p:pic>
      <p:sp>
        <p:nvSpPr>
          <p:cNvPr id="2" name="Title 1">
            <a:extLst>
              <a:ext uri="{FF2B5EF4-FFF2-40B4-BE49-F238E27FC236}">
                <a16:creationId xmlns:a16="http://schemas.microsoft.com/office/drawing/2014/main" id="{004F5E2A-5046-47F0-9DF6-2A8E482A40AB}"/>
              </a:ext>
            </a:extLst>
          </p:cNvPr>
          <p:cNvSpPr>
            <a:spLocks noGrp="1"/>
          </p:cNvSpPr>
          <p:nvPr>
            <p:ph type="title"/>
          </p:nvPr>
        </p:nvSpPr>
        <p:spPr/>
        <p:txBody>
          <a:bodyPr/>
          <a:lstStyle/>
          <a:p>
            <a:r>
              <a:rPr lang="en-US" dirty="0"/>
              <a:t>Start with a Question</a:t>
            </a:r>
          </a:p>
        </p:txBody>
      </p:sp>
      <p:sp>
        <p:nvSpPr>
          <p:cNvPr id="6" name="TextBox 5">
            <a:extLst>
              <a:ext uri="{FF2B5EF4-FFF2-40B4-BE49-F238E27FC236}">
                <a16:creationId xmlns:a16="http://schemas.microsoft.com/office/drawing/2014/main" id="{803A3421-7230-4292-86B5-A6F566A73F9F}"/>
              </a:ext>
            </a:extLst>
          </p:cNvPr>
          <p:cNvSpPr txBox="1"/>
          <p:nvPr/>
        </p:nvSpPr>
        <p:spPr>
          <a:xfrm>
            <a:off x="628650" y="2487486"/>
            <a:ext cx="6493874" cy="3108543"/>
          </a:xfrm>
          <a:prstGeom prst="rect">
            <a:avLst/>
          </a:prstGeom>
          <a:noFill/>
        </p:spPr>
        <p:txBody>
          <a:bodyPr wrap="square" rtlCol="0">
            <a:spAutoFit/>
          </a:bodyPr>
          <a:lstStyle/>
          <a:p>
            <a:pPr marL="160735" indent="-160735">
              <a:buFont typeface="Arial" panose="020B0604020202020204" pitchFamily="34" charset="0"/>
              <a:buChar char="•"/>
            </a:pPr>
            <a:r>
              <a:rPr lang="en-US" sz="2800" dirty="0"/>
              <a:t>What do you want students to know and be able to do related to the standards?</a:t>
            </a:r>
          </a:p>
          <a:p>
            <a:pPr marL="160735" indent="-160735">
              <a:buFont typeface="Arial" panose="020B0604020202020204" pitchFamily="34" charset="0"/>
              <a:buChar char="•"/>
            </a:pPr>
            <a:r>
              <a:rPr lang="en-US" sz="2800" dirty="0"/>
              <a:t>What skill or knowledge gaps do students have?</a:t>
            </a:r>
          </a:p>
          <a:p>
            <a:pPr marL="160735" indent="-160735">
              <a:buFont typeface="Arial" panose="020B0604020202020204" pitchFamily="34" charset="0"/>
              <a:buChar char="•"/>
            </a:pPr>
            <a:r>
              <a:rPr lang="en-US" sz="2800" dirty="0"/>
              <a:t>Are there relationships between skill or knowledge gaps, and the context surrounding behavior data?</a:t>
            </a:r>
          </a:p>
        </p:txBody>
      </p:sp>
    </p:spTree>
    <p:extLst>
      <p:ext uri="{BB962C8B-B14F-4D97-AF65-F5344CB8AC3E}">
        <p14:creationId xmlns:p14="http://schemas.microsoft.com/office/powerpoint/2010/main" val="818534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626-C28D-4A6C-8D0F-35A216B8AF0A}"/>
              </a:ext>
            </a:extLst>
          </p:cNvPr>
          <p:cNvSpPr>
            <a:spLocks noGrp="1"/>
          </p:cNvSpPr>
          <p:nvPr>
            <p:ph type="title"/>
          </p:nvPr>
        </p:nvSpPr>
        <p:spPr/>
        <p:txBody>
          <a:bodyPr/>
          <a:lstStyle/>
          <a:p>
            <a:r>
              <a:rPr lang="en-US" dirty="0"/>
              <a:t>Gather Relevant Data</a:t>
            </a:r>
          </a:p>
        </p:txBody>
      </p:sp>
      <p:pic>
        <p:nvPicPr>
          <p:cNvPr id="5" name="Content Placeholder 4">
            <a:extLst>
              <a:ext uri="{FF2B5EF4-FFF2-40B4-BE49-F238E27FC236}">
                <a16:creationId xmlns:a16="http://schemas.microsoft.com/office/drawing/2014/main" id="{94AC8373-B456-4353-8482-4A8E323675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78152" y="2263766"/>
            <a:ext cx="3643928" cy="291514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719647E4-5718-4692-AD00-87843AF601DE}"/>
              </a:ext>
            </a:extLst>
          </p:cNvPr>
          <p:cNvSpPr txBox="1"/>
          <p:nvPr/>
        </p:nvSpPr>
        <p:spPr>
          <a:xfrm>
            <a:off x="360426" y="2263766"/>
            <a:ext cx="4918710" cy="3046988"/>
          </a:xfrm>
          <a:prstGeom prst="rect">
            <a:avLst/>
          </a:prstGeom>
          <a:noFill/>
        </p:spPr>
        <p:txBody>
          <a:bodyPr wrap="square" rtlCol="0">
            <a:spAutoFit/>
          </a:bodyPr>
          <a:lstStyle/>
          <a:p>
            <a:pPr marL="214313" indent="-214313">
              <a:buFont typeface="Arial" panose="020B0604020202020204" pitchFamily="34" charset="0"/>
              <a:buChar char="•"/>
            </a:pPr>
            <a:r>
              <a:rPr lang="en-US" sz="2400" dirty="0"/>
              <a:t>Assessments of standard(s)</a:t>
            </a:r>
          </a:p>
          <a:p>
            <a:pPr marL="214313" indent="-214313">
              <a:buFont typeface="Arial" panose="020B0604020202020204" pitchFamily="34" charset="0"/>
              <a:buChar char="•"/>
            </a:pPr>
            <a:r>
              <a:rPr lang="en-US" sz="2400" dirty="0"/>
              <a:t>Diagnostic of skill or knowledge gaps</a:t>
            </a:r>
          </a:p>
          <a:p>
            <a:pPr marL="214313" indent="-214313">
              <a:buFont typeface="Arial" panose="020B0604020202020204" pitchFamily="34" charset="0"/>
              <a:buChar char="•"/>
            </a:pPr>
            <a:r>
              <a:rPr lang="en-US" sz="2400" dirty="0"/>
              <a:t>Behavior Data (Classroom Minors and ODR)</a:t>
            </a:r>
          </a:p>
          <a:p>
            <a:pPr marL="557213" lvl="1" indent="-214313">
              <a:buFont typeface="Arial" panose="020B0604020202020204" pitchFamily="34" charset="0"/>
              <a:buChar char="•"/>
            </a:pPr>
            <a:r>
              <a:rPr lang="en-US" sz="2400" dirty="0"/>
              <a:t>Students in specific grade/content</a:t>
            </a:r>
          </a:p>
          <a:p>
            <a:pPr marL="557213" lvl="1" indent="-214313">
              <a:buFont typeface="Arial" panose="020B0604020202020204" pitchFamily="34" charset="0"/>
              <a:buChar char="•"/>
            </a:pPr>
            <a:r>
              <a:rPr lang="en-US" sz="2400" dirty="0"/>
              <a:t>During academic cycle of interest</a:t>
            </a:r>
          </a:p>
        </p:txBody>
      </p:sp>
    </p:spTree>
    <p:extLst>
      <p:ext uri="{BB962C8B-B14F-4D97-AF65-F5344CB8AC3E}">
        <p14:creationId xmlns:p14="http://schemas.microsoft.com/office/powerpoint/2010/main" val="37091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81D07D-04AB-4431-B07B-4515F32405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9000" y="4059917"/>
            <a:ext cx="3175000" cy="2117045"/>
          </a:xfrm>
          <a:prstGeom prst="rect">
            <a:avLst/>
          </a:prstGeom>
        </p:spPr>
      </p:pic>
      <p:sp>
        <p:nvSpPr>
          <p:cNvPr id="2" name="Title 1">
            <a:extLst>
              <a:ext uri="{FF2B5EF4-FFF2-40B4-BE49-F238E27FC236}">
                <a16:creationId xmlns:a16="http://schemas.microsoft.com/office/drawing/2014/main" id="{A56A059B-11D4-4DEE-A602-CF4A1392C307}"/>
              </a:ext>
            </a:extLst>
          </p:cNvPr>
          <p:cNvSpPr>
            <a:spLocks noGrp="1"/>
          </p:cNvSpPr>
          <p:nvPr>
            <p:ph type="title"/>
          </p:nvPr>
        </p:nvSpPr>
        <p:spPr/>
        <p:txBody>
          <a:bodyPr/>
          <a:lstStyle/>
          <a:p>
            <a:r>
              <a:rPr lang="en-US" dirty="0"/>
              <a:t>Activity: Think, Pair, Share</a:t>
            </a:r>
          </a:p>
        </p:txBody>
      </p:sp>
      <p:sp>
        <p:nvSpPr>
          <p:cNvPr id="3" name="Content Placeholder 2">
            <a:extLst>
              <a:ext uri="{FF2B5EF4-FFF2-40B4-BE49-F238E27FC236}">
                <a16:creationId xmlns:a16="http://schemas.microsoft.com/office/drawing/2014/main" id="{3EFB176C-1444-4C13-8149-08C0442734A8}"/>
              </a:ext>
            </a:extLst>
          </p:cNvPr>
          <p:cNvSpPr>
            <a:spLocks noGrp="1"/>
          </p:cNvSpPr>
          <p:nvPr>
            <p:ph idx="1"/>
          </p:nvPr>
        </p:nvSpPr>
        <p:spPr/>
        <p:txBody>
          <a:bodyPr/>
          <a:lstStyle/>
          <a:p>
            <a:r>
              <a:rPr lang="en-US" dirty="0"/>
              <a:t>Do all staff participate in grade or content alike collaborative teams?</a:t>
            </a:r>
          </a:p>
          <a:p>
            <a:r>
              <a:rPr lang="en-US" dirty="0"/>
              <a:t>Do you have a system for collecting and reporting academic data?</a:t>
            </a:r>
          </a:p>
          <a:p>
            <a:r>
              <a:rPr lang="en-US" dirty="0"/>
              <a:t>Do you have a system for collecting and reporting staff managed/minor behavior data?</a:t>
            </a:r>
          </a:p>
        </p:txBody>
      </p:sp>
    </p:spTree>
    <p:extLst>
      <p:ext uri="{BB962C8B-B14F-4D97-AF65-F5344CB8AC3E}">
        <p14:creationId xmlns:p14="http://schemas.microsoft.com/office/powerpoint/2010/main" val="331079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3199-DB63-E84C-AEB4-252F8202483F}"/>
              </a:ext>
            </a:extLst>
          </p:cNvPr>
          <p:cNvSpPr>
            <a:spLocks noGrp="1"/>
          </p:cNvSpPr>
          <p:nvPr>
            <p:ph type="title"/>
          </p:nvPr>
        </p:nvSpPr>
        <p:spPr/>
        <p:txBody>
          <a:bodyPr/>
          <a:lstStyle/>
          <a:p>
            <a:pPr algn="ctr"/>
            <a:r>
              <a:rPr lang="en-US" b="1" dirty="0"/>
              <a:t>Reflective Questions</a:t>
            </a:r>
          </a:p>
        </p:txBody>
      </p:sp>
      <p:sp>
        <p:nvSpPr>
          <p:cNvPr id="3" name="Content Placeholder 2">
            <a:extLst>
              <a:ext uri="{FF2B5EF4-FFF2-40B4-BE49-F238E27FC236}">
                <a16:creationId xmlns:a16="http://schemas.microsoft.com/office/drawing/2014/main" id="{03488055-69FB-674E-8345-037C8E8CC25B}"/>
              </a:ext>
            </a:extLst>
          </p:cNvPr>
          <p:cNvSpPr>
            <a:spLocks noGrp="1"/>
          </p:cNvSpPr>
          <p:nvPr>
            <p:ph idx="1"/>
          </p:nvPr>
        </p:nvSpPr>
        <p:spPr/>
        <p:txBody>
          <a:bodyPr/>
          <a:lstStyle/>
          <a:p>
            <a:pPr fontAlgn="base"/>
            <a:r>
              <a:rPr lang="en-US" dirty="0"/>
              <a:t>What are the areas that provide opportunities for improvement in your school? How did you identify them? What criteria did you use to select them?</a:t>
            </a:r>
          </a:p>
          <a:p>
            <a:pPr fontAlgn="base"/>
            <a:r>
              <a:rPr lang="en-US" dirty="0"/>
              <a:t>How do you identify action steps most likely to result in achieving important school or district goals?</a:t>
            </a:r>
          </a:p>
          <a:p>
            <a:pPr fontAlgn="base"/>
            <a:r>
              <a:rPr lang="en-US" dirty="0"/>
              <a:t>How do you know if your plans are having the desired impact on important student outcomes?</a:t>
            </a:r>
          </a:p>
          <a:p>
            <a:pPr fontAlgn="base"/>
            <a:r>
              <a:rPr lang="en-US" dirty="0"/>
              <a:t>What do you do if your efforts are not having the desired effect?</a:t>
            </a:r>
          </a:p>
          <a:p>
            <a:endParaRPr lang="en-US" dirty="0"/>
          </a:p>
        </p:txBody>
      </p:sp>
    </p:spTree>
    <p:extLst>
      <p:ext uri="{BB962C8B-B14F-4D97-AF65-F5344CB8AC3E}">
        <p14:creationId xmlns:p14="http://schemas.microsoft.com/office/powerpoint/2010/main" val="23596491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EF2: Educators implement a process for examining and interpreting data.</a:t>
            </a:r>
          </a:p>
        </p:txBody>
      </p:sp>
      <p:pic>
        <p:nvPicPr>
          <p:cNvPr id="5" name="Picture 4">
            <a:extLst>
              <a:ext uri="{FF2B5EF4-FFF2-40B4-BE49-F238E27FC236}">
                <a16:creationId xmlns:a16="http://schemas.microsoft.com/office/drawing/2014/main" id="{52C7EFF8-60E1-4DBD-9C3F-3DCCC412C4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0395238-E904-4353-B550-736C31989D55}"/>
              </a:ext>
            </a:extLst>
          </p:cNvPr>
          <p:cNvSpPr/>
          <p:nvPr/>
        </p:nvSpPr>
        <p:spPr>
          <a:xfrm>
            <a:off x="4878019" y="1989215"/>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62846098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42F55-3EE0-4281-A5D6-8A0E8579C68B}"/>
              </a:ext>
            </a:extLst>
          </p:cNvPr>
          <p:cNvSpPr>
            <a:spLocks noGrp="1"/>
          </p:cNvSpPr>
          <p:nvPr>
            <p:ph type="title"/>
          </p:nvPr>
        </p:nvSpPr>
        <p:spPr/>
        <p:txBody>
          <a:bodyPr/>
          <a:lstStyle/>
          <a:p>
            <a:r>
              <a:rPr lang="en-US" dirty="0"/>
              <a:t>Look for the Pattern</a:t>
            </a:r>
          </a:p>
        </p:txBody>
      </p:sp>
      <p:pic>
        <p:nvPicPr>
          <p:cNvPr id="5" name="Content Placeholder 4">
            <a:extLst>
              <a:ext uri="{FF2B5EF4-FFF2-40B4-BE49-F238E27FC236}">
                <a16:creationId xmlns:a16="http://schemas.microsoft.com/office/drawing/2014/main" id="{441DBEDE-0850-497F-8943-C0DABCE4A64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87166" y="1825625"/>
            <a:ext cx="6569667" cy="4351338"/>
          </a:xfrm>
          <a:prstGeom prst="rect">
            <a:avLst/>
          </a:prstGeom>
        </p:spPr>
      </p:pic>
    </p:spTree>
    <p:extLst>
      <p:ext uri="{BB962C8B-B14F-4D97-AF65-F5344CB8AC3E}">
        <p14:creationId xmlns:p14="http://schemas.microsoft.com/office/powerpoint/2010/main" val="36059480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43050" y="542925"/>
            <a:ext cx="6172200" cy="857250"/>
          </a:xfrm>
        </p:spPr>
        <p:txBody>
          <a:bodyPr rtlCol="0">
            <a:normAutofit fontScale="90000"/>
          </a:bodyPr>
          <a:lstStyle/>
          <a:p>
            <a:pPr>
              <a:defRPr/>
            </a:pPr>
            <a:r>
              <a:rPr lang="en-US" b="1" i="1" dirty="0"/>
              <a:t>Why</a:t>
            </a:r>
            <a:r>
              <a:rPr lang="en-US" dirty="0"/>
              <a:t> Do Kids Engage in </a:t>
            </a:r>
            <a:r>
              <a:rPr lang="en-US" b="1" i="1" dirty="0"/>
              <a:t>Unexpected</a:t>
            </a:r>
            <a:r>
              <a:rPr lang="en-US" dirty="0"/>
              <a:t> Behavior?</a:t>
            </a:r>
          </a:p>
        </p:txBody>
      </p:sp>
      <p:graphicFrame>
        <p:nvGraphicFramePr>
          <p:cNvPr id="2" name="Diagram 1">
            <a:extLst>
              <a:ext uri="{FF2B5EF4-FFF2-40B4-BE49-F238E27FC236}">
                <a16:creationId xmlns:a16="http://schemas.microsoft.com/office/drawing/2014/main" id="{C8FD8C37-ADD5-406B-A6AA-FDFA19234C61}"/>
              </a:ext>
            </a:extLst>
          </p:cNvPr>
          <p:cNvGraphicFramePr/>
          <p:nvPr>
            <p:extLst>
              <p:ext uri="{D42A27DB-BD31-4B8C-83A1-F6EECF244321}">
                <p14:modId xmlns:p14="http://schemas.microsoft.com/office/powerpoint/2010/main" val="1093706484"/>
              </p:ext>
            </p:extLst>
          </p:nvPr>
        </p:nvGraphicFramePr>
        <p:xfrm>
          <a:off x="560832" y="1634284"/>
          <a:ext cx="9046464" cy="4558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E9FE0B7-8C31-4475-BC41-1E053A766FCA}"/>
              </a:ext>
            </a:extLst>
          </p:cNvPr>
          <p:cNvSpPr/>
          <p:nvPr/>
        </p:nvSpPr>
        <p:spPr>
          <a:xfrm>
            <a:off x="6277232" y="5682038"/>
            <a:ext cx="2582562" cy="300082"/>
          </a:xfrm>
          <a:prstGeom prst="rect">
            <a:avLst/>
          </a:prstGeom>
        </p:spPr>
        <p:txBody>
          <a:bodyPr wrap="square">
            <a:spAutoFit/>
          </a:bodyPr>
          <a:lstStyle/>
          <a:p>
            <a:r>
              <a:rPr lang="en-US" sz="1350" dirty="0"/>
              <a:t>Gresham, </a:t>
            </a:r>
            <a:r>
              <a:rPr lang="en-US" sz="1350" dirty="0" err="1"/>
              <a:t>Sugai</a:t>
            </a:r>
            <a:r>
              <a:rPr lang="en-US" sz="1350" dirty="0"/>
              <a:t>, &amp; Horner (2001) </a:t>
            </a:r>
          </a:p>
        </p:txBody>
      </p:sp>
    </p:spTree>
    <p:extLst>
      <p:ext uri="{BB962C8B-B14F-4D97-AF65-F5344CB8AC3E}">
        <p14:creationId xmlns:p14="http://schemas.microsoft.com/office/powerpoint/2010/main" val="189909298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2B201-5C5C-46A5-B8B5-D8EB4AD55E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2238" y="3271596"/>
            <a:ext cx="3021762" cy="3021762"/>
          </a:xfrm>
          <a:prstGeom prst="rect">
            <a:avLst/>
          </a:prstGeom>
        </p:spPr>
      </p:pic>
      <p:sp>
        <p:nvSpPr>
          <p:cNvPr id="5" name="Title 4">
            <a:extLst>
              <a:ext uri="{FF2B5EF4-FFF2-40B4-BE49-F238E27FC236}">
                <a16:creationId xmlns:a16="http://schemas.microsoft.com/office/drawing/2014/main" id="{C82BD0E4-4A5F-4CAD-BEF1-044A4725FF57}"/>
              </a:ext>
            </a:extLst>
          </p:cNvPr>
          <p:cNvSpPr>
            <a:spLocks noGrp="1"/>
          </p:cNvSpPr>
          <p:nvPr>
            <p:ph type="title"/>
          </p:nvPr>
        </p:nvSpPr>
        <p:spPr/>
        <p:txBody>
          <a:bodyPr/>
          <a:lstStyle/>
          <a:p>
            <a:r>
              <a:rPr lang="en-US" dirty="0"/>
              <a:t>Functional Relationship</a:t>
            </a:r>
          </a:p>
        </p:txBody>
      </p:sp>
      <p:sp>
        <p:nvSpPr>
          <p:cNvPr id="7" name="Text Placeholder 6">
            <a:extLst>
              <a:ext uri="{FF2B5EF4-FFF2-40B4-BE49-F238E27FC236}">
                <a16:creationId xmlns:a16="http://schemas.microsoft.com/office/drawing/2014/main" id="{438D07AF-F7F9-42AD-BD0B-46024B60F0B2}"/>
              </a:ext>
            </a:extLst>
          </p:cNvPr>
          <p:cNvSpPr>
            <a:spLocks noGrp="1"/>
          </p:cNvSpPr>
          <p:nvPr>
            <p:ph type="body" idx="1"/>
          </p:nvPr>
        </p:nvSpPr>
        <p:spPr/>
        <p:txBody>
          <a:bodyPr/>
          <a:lstStyle/>
          <a:p>
            <a:r>
              <a:rPr lang="en-US" dirty="0"/>
              <a:t>Gain</a:t>
            </a:r>
          </a:p>
        </p:txBody>
      </p:sp>
      <p:sp>
        <p:nvSpPr>
          <p:cNvPr id="8" name="Content Placeholder 7">
            <a:extLst>
              <a:ext uri="{FF2B5EF4-FFF2-40B4-BE49-F238E27FC236}">
                <a16:creationId xmlns:a16="http://schemas.microsoft.com/office/drawing/2014/main" id="{2CCA1A6D-5535-4F9E-BC2B-C3CEB43B2747}"/>
              </a:ext>
            </a:extLst>
          </p:cNvPr>
          <p:cNvSpPr>
            <a:spLocks noGrp="1"/>
          </p:cNvSpPr>
          <p:nvPr>
            <p:ph sz="half" idx="2"/>
          </p:nvPr>
        </p:nvSpPr>
        <p:spPr/>
        <p:txBody>
          <a:bodyPr/>
          <a:lstStyle/>
          <a:p>
            <a:r>
              <a:rPr lang="en-US" dirty="0"/>
              <a:t>Adult Attention</a:t>
            </a:r>
          </a:p>
          <a:p>
            <a:r>
              <a:rPr lang="en-US" dirty="0"/>
              <a:t>Peer Attention</a:t>
            </a:r>
          </a:p>
          <a:p>
            <a:r>
              <a:rPr lang="en-US" dirty="0"/>
              <a:t>Access to Object or Activity</a:t>
            </a:r>
          </a:p>
        </p:txBody>
      </p:sp>
      <p:sp>
        <p:nvSpPr>
          <p:cNvPr id="9" name="Text Placeholder 8">
            <a:extLst>
              <a:ext uri="{FF2B5EF4-FFF2-40B4-BE49-F238E27FC236}">
                <a16:creationId xmlns:a16="http://schemas.microsoft.com/office/drawing/2014/main" id="{028C5D74-31AB-4BCC-B356-A8155274AA34}"/>
              </a:ext>
            </a:extLst>
          </p:cNvPr>
          <p:cNvSpPr>
            <a:spLocks noGrp="1"/>
          </p:cNvSpPr>
          <p:nvPr>
            <p:ph type="body" sz="quarter" idx="3"/>
          </p:nvPr>
        </p:nvSpPr>
        <p:spPr/>
        <p:txBody>
          <a:bodyPr/>
          <a:lstStyle/>
          <a:p>
            <a:r>
              <a:rPr lang="en-US" dirty="0"/>
              <a:t>Escape</a:t>
            </a:r>
          </a:p>
        </p:txBody>
      </p:sp>
      <p:sp>
        <p:nvSpPr>
          <p:cNvPr id="10" name="Content Placeholder 9">
            <a:extLst>
              <a:ext uri="{FF2B5EF4-FFF2-40B4-BE49-F238E27FC236}">
                <a16:creationId xmlns:a16="http://schemas.microsoft.com/office/drawing/2014/main" id="{94AB622C-5B85-4709-8B2B-51D682F00C02}"/>
              </a:ext>
            </a:extLst>
          </p:cNvPr>
          <p:cNvSpPr>
            <a:spLocks noGrp="1"/>
          </p:cNvSpPr>
          <p:nvPr>
            <p:ph sz="quarter" idx="4"/>
          </p:nvPr>
        </p:nvSpPr>
        <p:spPr>
          <a:xfrm>
            <a:off x="4629150" y="2736056"/>
            <a:ext cx="3887391" cy="2763441"/>
          </a:xfrm>
        </p:spPr>
        <p:txBody>
          <a:bodyPr/>
          <a:lstStyle/>
          <a:p>
            <a:r>
              <a:rPr lang="en-US" dirty="0"/>
              <a:t>Adult Attention</a:t>
            </a:r>
          </a:p>
          <a:p>
            <a:r>
              <a:rPr lang="en-US" dirty="0"/>
              <a:t>Peer Attention</a:t>
            </a:r>
          </a:p>
          <a:p>
            <a:r>
              <a:rPr lang="en-US" dirty="0"/>
              <a:t>Activity</a:t>
            </a:r>
          </a:p>
          <a:p>
            <a:endParaRPr lang="en-US" dirty="0"/>
          </a:p>
        </p:txBody>
      </p:sp>
    </p:spTree>
    <p:extLst>
      <p:ext uri="{BB962C8B-B14F-4D97-AF65-F5344CB8AC3E}">
        <p14:creationId xmlns:p14="http://schemas.microsoft.com/office/powerpoint/2010/main" val="5434442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E039-E756-423C-BD0C-36360E2F12CD}"/>
              </a:ext>
            </a:extLst>
          </p:cNvPr>
          <p:cNvSpPr>
            <a:spLocks noGrp="1"/>
          </p:cNvSpPr>
          <p:nvPr>
            <p:ph type="title"/>
          </p:nvPr>
        </p:nvSpPr>
        <p:spPr/>
        <p:txBody>
          <a:bodyPr/>
          <a:lstStyle/>
          <a:p>
            <a:r>
              <a:rPr lang="en-US" dirty="0"/>
              <a:t>Look for Patterns</a:t>
            </a:r>
          </a:p>
        </p:txBody>
      </p:sp>
      <p:sp>
        <p:nvSpPr>
          <p:cNvPr id="3" name="Content Placeholder 2">
            <a:extLst>
              <a:ext uri="{FF2B5EF4-FFF2-40B4-BE49-F238E27FC236}">
                <a16:creationId xmlns:a16="http://schemas.microsoft.com/office/drawing/2014/main" id="{98C9D2E5-5AC8-4E67-890A-AA990DC9C84B}"/>
              </a:ext>
            </a:extLst>
          </p:cNvPr>
          <p:cNvSpPr>
            <a:spLocks noGrp="1"/>
          </p:cNvSpPr>
          <p:nvPr>
            <p:ph idx="1"/>
          </p:nvPr>
        </p:nvSpPr>
        <p:spPr/>
        <p:txBody>
          <a:bodyPr>
            <a:normAutofit fontScale="92500" lnSpcReduction="10000"/>
          </a:bodyPr>
          <a:lstStyle/>
          <a:p>
            <a:pPr marL="160735" indent="-160735"/>
            <a:r>
              <a:rPr lang="en-US" dirty="0"/>
              <a:t>Is there a standard with which students or groups of students struggle? </a:t>
            </a:r>
          </a:p>
          <a:p>
            <a:pPr marL="160735" indent="-160735"/>
            <a:r>
              <a:rPr lang="en-US" dirty="0"/>
              <a:t>What are the academic skill or knowledge gaps of students or groups of students.</a:t>
            </a:r>
          </a:p>
          <a:p>
            <a:pPr marL="160735" indent="-160735"/>
            <a:r>
              <a:rPr lang="en-US" dirty="0"/>
              <a:t>Are there patterns of unexpected behaviors and related context that correlate with academic skill or knowledge gaps?</a:t>
            </a:r>
          </a:p>
          <a:p>
            <a:pPr marL="503635" lvl="1" indent="-160735"/>
            <a:r>
              <a:rPr lang="en-US" dirty="0"/>
              <a:t>What behaviors?</a:t>
            </a:r>
          </a:p>
          <a:p>
            <a:pPr marL="503635" lvl="1" indent="-160735"/>
            <a:r>
              <a:rPr lang="en-US" dirty="0"/>
              <a:t>When (time or activity)?</a:t>
            </a:r>
          </a:p>
          <a:p>
            <a:pPr marL="503635" lvl="1" indent="-160735"/>
            <a:r>
              <a:rPr lang="en-US" dirty="0"/>
              <a:t>Where?</a:t>
            </a:r>
          </a:p>
          <a:p>
            <a:pPr marL="503635" lvl="1" indent="-160735"/>
            <a:r>
              <a:rPr lang="en-US" dirty="0"/>
              <a:t>Who (demographic or proficiency group)?</a:t>
            </a:r>
          </a:p>
          <a:p>
            <a:pPr marL="503635" lvl="1" indent="-160735"/>
            <a:r>
              <a:rPr lang="en-US" dirty="0"/>
              <a:t>Why (what is the immediate consequence of the behavior)?</a:t>
            </a:r>
          </a:p>
        </p:txBody>
      </p:sp>
    </p:spTree>
    <p:extLst>
      <p:ext uri="{BB962C8B-B14F-4D97-AF65-F5344CB8AC3E}">
        <p14:creationId xmlns:p14="http://schemas.microsoft.com/office/powerpoint/2010/main" val="84942295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9429-674E-4269-B1C5-FA7431D0BBAB}"/>
              </a:ext>
            </a:extLst>
          </p:cNvPr>
          <p:cNvSpPr>
            <a:spLocks noGrp="1"/>
          </p:cNvSpPr>
          <p:nvPr>
            <p:ph type="title"/>
          </p:nvPr>
        </p:nvSpPr>
        <p:spPr>
          <a:xfrm>
            <a:off x="628650" y="536961"/>
            <a:ext cx="7886700" cy="994172"/>
          </a:xfrm>
        </p:spPr>
        <p:txBody>
          <a:bodyPr>
            <a:noAutofit/>
          </a:bodyPr>
          <a:lstStyle/>
          <a:p>
            <a:r>
              <a:rPr lang="en-US" dirty="0">
                <a:latin typeface="+mn-lt"/>
              </a:rPr>
              <a:t>Pattern</a:t>
            </a:r>
            <a:r>
              <a:rPr lang="en-US" dirty="0"/>
              <a:t>: </a:t>
            </a:r>
          </a:p>
        </p:txBody>
      </p:sp>
      <p:sp>
        <p:nvSpPr>
          <p:cNvPr id="3" name="Content Placeholder 2">
            <a:extLst>
              <a:ext uri="{FF2B5EF4-FFF2-40B4-BE49-F238E27FC236}">
                <a16:creationId xmlns:a16="http://schemas.microsoft.com/office/drawing/2014/main" id="{4405F9A0-E50A-44EF-8D90-F7B8770C5A2B}"/>
              </a:ext>
            </a:extLst>
          </p:cNvPr>
          <p:cNvSpPr>
            <a:spLocks noGrp="1"/>
          </p:cNvSpPr>
          <p:nvPr>
            <p:ph idx="1"/>
          </p:nvPr>
        </p:nvSpPr>
        <p:spPr>
          <a:xfrm>
            <a:off x="628650" y="2154083"/>
            <a:ext cx="7886700" cy="3420359"/>
          </a:xfrm>
        </p:spPr>
        <p:txBody>
          <a:bodyPr>
            <a:normAutofit/>
          </a:bodyPr>
          <a:lstStyle/>
          <a:p>
            <a:pPr lvl="0"/>
            <a:r>
              <a:rPr lang="en-US" dirty="0">
                <a:latin typeface="Calibri" panose="020F0502020204030204" pitchFamily="34" charset="0"/>
                <a:ea typeface="Calibri" panose="020F0502020204030204" pitchFamily="34" charset="0"/>
                <a:cs typeface="Times New Roman" panose="02020603050405020304" pitchFamily="18" charset="0"/>
              </a:rPr>
              <a:t>There is no relationship between students engaged in unexpected behaviors and their scores on the academic assessment .</a:t>
            </a:r>
          </a:p>
          <a:p>
            <a:pPr lvl="0"/>
            <a:endParaRPr lang="en-US" dirty="0">
              <a:latin typeface="Calibri" panose="020F0502020204030204" pitchFamily="34" charset="0"/>
              <a:cs typeface="Times New Roman" panose="02020603050405020304" pitchFamily="18" charset="0"/>
            </a:endParaRPr>
          </a:p>
          <a:p>
            <a:pPr marL="0" indent="0">
              <a:buNone/>
            </a:pPr>
            <a:r>
              <a:rPr lang="en-US" b="1" dirty="0"/>
              <a:t>Possible Inference:</a:t>
            </a:r>
            <a:endParaRPr lang="en-US" dirty="0"/>
          </a:p>
          <a:p>
            <a:pPr lvl="0"/>
            <a:r>
              <a:rPr lang="en-US" dirty="0"/>
              <a:t>In general, student behavior is not caused by academic deficiency.</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1F65C67-474E-4D44-BBBF-BE0180A2C7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8836" y="4949955"/>
            <a:ext cx="1869819" cy="1247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71218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F198-CA37-4AC1-8427-C2EA51C8B736}"/>
              </a:ext>
            </a:extLst>
          </p:cNvPr>
          <p:cNvSpPr>
            <a:spLocks noGrp="1"/>
          </p:cNvSpPr>
          <p:nvPr>
            <p:ph type="title"/>
          </p:nvPr>
        </p:nvSpPr>
        <p:spPr>
          <a:xfrm>
            <a:off x="628650" y="512403"/>
            <a:ext cx="7886700" cy="994172"/>
          </a:xfrm>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Pattern:</a:t>
            </a:r>
            <a:endParaRPr lang="en-US" dirty="0"/>
          </a:p>
        </p:txBody>
      </p:sp>
      <p:sp>
        <p:nvSpPr>
          <p:cNvPr id="3" name="Content Placeholder 2">
            <a:extLst>
              <a:ext uri="{FF2B5EF4-FFF2-40B4-BE49-F238E27FC236}">
                <a16:creationId xmlns:a16="http://schemas.microsoft.com/office/drawing/2014/main" id="{EC7177FD-7D32-4B2C-BF40-8D3B608E459E}"/>
              </a:ext>
            </a:extLst>
          </p:cNvPr>
          <p:cNvSpPr>
            <a:spLocks noGrp="1"/>
          </p:cNvSpPr>
          <p:nvPr>
            <p:ph idx="1"/>
          </p:nvPr>
        </p:nvSpPr>
        <p:spPr>
          <a:xfrm>
            <a:off x="628650" y="2140559"/>
            <a:ext cx="7886700" cy="3931057"/>
          </a:xfrm>
        </p:spPr>
        <p:txBody>
          <a:bodyPr>
            <a:normAutofit fontScale="850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Students who score low on the academic assessment are engaging in unexpected behavior.</a:t>
            </a:r>
          </a:p>
          <a:p>
            <a:r>
              <a:rPr lang="en-US" dirty="0">
                <a:latin typeface="Calibri" panose="020F0502020204030204" pitchFamily="34" charset="0"/>
                <a:ea typeface="Calibri" panose="020F0502020204030204" pitchFamily="34" charset="0"/>
                <a:cs typeface="Times New Roman" panose="02020603050405020304" pitchFamily="18" charset="0"/>
              </a:rPr>
              <a:t>There appears to be no relationship between the demands of the academic assessment and the demands of the activities when unexpected behaviors occur.</a:t>
            </a:r>
          </a:p>
          <a:p>
            <a:r>
              <a:rPr lang="en-US" dirty="0">
                <a:latin typeface="Calibri" panose="020F0502020204030204" pitchFamily="34" charset="0"/>
                <a:ea typeface="Calibri" panose="020F0502020204030204" pitchFamily="34" charset="0"/>
                <a:cs typeface="Times New Roman" panose="02020603050405020304" pitchFamily="18" charset="0"/>
              </a:rPr>
              <a:t>The consequences that follow the unexpected behaviors vary.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b="1" dirty="0">
                <a:latin typeface="Calibri" panose="020F0502020204030204" pitchFamily="34" charset="0"/>
                <a:ea typeface="Calibri" panose="020F0502020204030204" pitchFamily="34" charset="0"/>
                <a:cs typeface="Times New Roman" panose="02020603050405020304" pitchFamily="18" charset="0"/>
              </a:rPr>
              <a:t>Possible Inference</a:t>
            </a:r>
          </a:p>
          <a:p>
            <a:r>
              <a:rPr lang="en-US" dirty="0"/>
              <a:t>Behavior does not yet appear to be escape motivated,</a:t>
            </a:r>
          </a:p>
          <a:p>
            <a:pPr marL="0" indent="0">
              <a:buNone/>
            </a:pPr>
            <a:r>
              <a:rPr lang="en-US" dirty="0"/>
              <a:t>   but may be interfering with learning.</a:t>
            </a:r>
          </a:p>
        </p:txBody>
      </p:sp>
      <p:pic>
        <p:nvPicPr>
          <p:cNvPr id="4" name="Picture 3">
            <a:extLst>
              <a:ext uri="{FF2B5EF4-FFF2-40B4-BE49-F238E27FC236}">
                <a16:creationId xmlns:a16="http://schemas.microsoft.com/office/drawing/2014/main" id="{730911CE-D863-4134-958E-16BF11084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7773" y="5329105"/>
            <a:ext cx="1322200" cy="882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544676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1DA3-4D0B-4A37-BA0C-B9B6FD8D5F35}"/>
              </a:ext>
            </a:extLst>
          </p:cNvPr>
          <p:cNvSpPr>
            <a:spLocks noGrp="1"/>
          </p:cNvSpPr>
          <p:nvPr>
            <p:ph type="title"/>
          </p:nvPr>
        </p:nvSpPr>
        <p:spPr>
          <a:xfrm>
            <a:off x="628650" y="342447"/>
            <a:ext cx="7886700" cy="994172"/>
          </a:xfrm>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Pattern:</a:t>
            </a:r>
            <a:endParaRPr lang="en-US" dirty="0"/>
          </a:p>
        </p:txBody>
      </p:sp>
      <p:sp>
        <p:nvSpPr>
          <p:cNvPr id="3" name="Content Placeholder 2">
            <a:extLst>
              <a:ext uri="{FF2B5EF4-FFF2-40B4-BE49-F238E27FC236}">
                <a16:creationId xmlns:a16="http://schemas.microsoft.com/office/drawing/2014/main" id="{A0B22088-4378-4A2B-AC97-7F9ECA76EA51}"/>
              </a:ext>
            </a:extLst>
          </p:cNvPr>
          <p:cNvSpPr>
            <a:spLocks noGrp="1"/>
          </p:cNvSpPr>
          <p:nvPr>
            <p:ph idx="1"/>
          </p:nvPr>
        </p:nvSpPr>
        <p:spPr/>
        <p:txBody>
          <a:bodyPr>
            <a:normAutofit fontScale="850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There is a relationship between student scores on the academic assessment and the students who engage in unexpected behaviors.</a:t>
            </a:r>
          </a:p>
          <a:p>
            <a:r>
              <a:rPr lang="en-US" dirty="0">
                <a:latin typeface="Calibri" panose="020F0502020204030204" pitchFamily="34" charset="0"/>
                <a:ea typeface="Calibri" panose="020F0502020204030204" pitchFamily="34" charset="0"/>
                <a:cs typeface="Times New Roman" panose="02020603050405020304" pitchFamily="18" charset="0"/>
              </a:rPr>
              <a:t>There is a relationship between academic demands of the academic assessment and the academic demands of the activity during which unexpected behaviors occur.</a:t>
            </a:r>
          </a:p>
          <a:p>
            <a:r>
              <a:rPr lang="en-US" dirty="0">
                <a:latin typeface="Calibri" panose="020F0502020204030204" pitchFamily="34" charset="0"/>
                <a:ea typeface="Calibri" panose="020F0502020204030204" pitchFamily="34" charset="0"/>
                <a:cs typeface="Times New Roman" panose="02020603050405020304" pitchFamily="18" charset="0"/>
              </a:rPr>
              <a:t>Behaviors result in disruption of instruction and/or removal from instruction.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300" b="1" dirty="0">
                <a:latin typeface="Calibri" panose="020F0502020204030204" pitchFamily="34" charset="0"/>
                <a:ea typeface="Calibri" panose="020F0502020204030204" pitchFamily="34" charset="0"/>
                <a:cs typeface="Times New Roman" panose="02020603050405020304" pitchFamily="18" charset="0"/>
              </a:rPr>
              <a:t>Inference</a:t>
            </a:r>
          </a:p>
          <a:p>
            <a:r>
              <a:rPr lang="en-US" dirty="0">
                <a:latin typeface="Calibri" panose="020F0502020204030204" pitchFamily="34" charset="0"/>
                <a:ea typeface="Calibri" panose="020F0502020204030204" pitchFamily="34" charset="0"/>
                <a:cs typeface="Times New Roman" panose="02020603050405020304" pitchFamily="18" charset="0"/>
              </a:rPr>
              <a:t>Lack of academic skills are resulting in avoidance motivated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behaviors.</a:t>
            </a:r>
          </a:p>
          <a:p>
            <a:endParaRPr lang="en-US" dirty="0"/>
          </a:p>
        </p:txBody>
      </p:sp>
      <p:pic>
        <p:nvPicPr>
          <p:cNvPr id="4" name="Picture 3">
            <a:extLst>
              <a:ext uri="{FF2B5EF4-FFF2-40B4-BE49-F238E27FC236}">
                <a16:creationId xmlns:a16="http://schemas.microsoft.com/office/drawing/2014/main" id="{1C2EA07B-DA3E-422B-949F-E73EF2C84B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8545" y="5356071"/>
            <a:ext cx="1230458" cy="820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8438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B191-03B5-430D-A1A0-CF4C40358F65}"/>
              </a:ext>
            </a:extLst>
          </p:cNvPr>
          <p:cNvSpPr>
            <a:spLocks noGrp="1"/>
          </p:cNvSpPr>
          <p:nvPr>
            <p:ph type="title"/>
          </p:nvPr>
        </p:nvSpPr>
        <p:spPr>
          <a:xfrm>
            <a:off x="628650" y="338185"/>
            <a:ext cx="7886700" cy="994172"/>
          </a:xfrm>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Pattern:</a:t>
            </a:r>
            <a:endParaRPr lang="en-US" dirty="0"/>
          </a:p>
        </p:txBody>
      </p:sp>
      <p:sp>
        <p:nvSpPr>
          <p:cNvPr id="3" name="Content Placeholder 2">
            <a:extLst>
              <a:ext uri="{FF2B5EF4-FFF2-40B4-BE49-F238E27FC236}">
                <a16:creationId xmlns:a16="http://schemas.microsoft.com/office/drawing/2014/main" id="{6B45F25C-6A13-4E64-B52D-B09B422B683A}"/>
              </a:ext>
            </a:extLst>
          </p:cNvPr>
          <p:cNvSpPr>
            <a:spLocks noGrp="1"/>
          </p:cNvSpPr>
          <p:nvPr>
            <p:ph idx="1"/>
          </p:nvPr>
        </p:nvSpPr>
        <p:spPr>
          <a:xfrm>
            <a:off x="628650" y="2304630"/>
            <a:ext cx="7886700" cy="3669449"/>
          </a:xfrm>
        </p:spPr>
        <p:txBody>
          <a:bodyPr>
            <a:normAutofit fontScale="775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Students who engage in unexpected behavior score high on the academic assessment.</a:t>
            </a:r>
          </a:p>
          <a:p>
            <a:r>
              <a:rPr lang="en-US" dirty="0">
                <a:latin typeface="Calibri" panose="020F0502020204030204" pitchFamily="34" charset="0"/>
                <a:ea typeface="Calibri" panose="020F0502020204030204" pitchFamily="34" charset="0"/>
                <a:cs typeface="Times New Roman" panose="02020603050405020304" pitchFamily="18" charset="0"/>
              </a:rPr>
              <a:t>Unexpected behaviors occur at times when the academic task demands are low or are related to the academic assessment.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b="1" dirty="0">
                <a:latin typeface="Calibri" panose="020F0502020204030204" pitchFamily="34" charset="0"/>
                <a:ea typeface="Calibri" panose="020F0502020204030204" pitchFamily="34" charset="0"/>
                <a:cs typeface="Times New Roman" panose="02020603050405020304" pitchFamily="18" charset="0"/>
              </a:rPr>
              <a:t>Inference</a:t>
            </a:r>
          </a:p>
          <a:p>
            <a:r>
              <a:rPr lang="en-US" dirty="0">
                <a:latin typeface="Calibri" panose="020F0502020204030204" pitchFamily="34" charset="0"/>
                <a:ea typeface="Calibri" panose="020F0502020204030204" pitchFamily="34" charset="0"/>
                <a:cs typeface="Times New Roman" panose="02020603050405020304" pitchFamily="18" charset="0"/>
              </a:rPr>
              <a:t>Students who are proficient may need extended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learning opportunities.</a:t>
            </a:r>
          </a:p>
          <a:p>
            <a:endParaRPr lang="en-US" dirty="0"/>
          </a:p>
        </p:txBody>
      </p:sp>
      <p:pic>
        <p:nvPicPr>
          <p:cNvPr id="4" name="Picture 3">
            <a:extLst>
              <a:ext uri="{FF2B5EF4-FFF2-40B4-BE49-F238E27FC236}">
                <a16:creationId xmlns:a16="http://schemas.microsoft.com/office/drawing/2014/main" id="{2D9B4E6D-1940-4F8F-A0E8-1126429F0F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4273" y="4737745"/>
            <a:ext cx="2063546" cy="1376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810833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922A-4BD4-42BF-9ED9-60CB28E6DB95}"/>
              </a:ext>
            </a:extLst>
          </p:cNvPr>
          <p:cNvSpPr>
            <a:spLocks noGrp="1"/>
          </p:cNvSpPr>
          <p:nvPr>
            <p:ph type="title"/>
          </p:nvPr>
        </p:nvSpPr>
        <p:spPr/>
        <p:txBody>
          <a:bodyPr/>
          <a:lstStyle/>
          <a:p>
            <a:r>
              <a:rPr lang="en-US" dirty="0"/>
              <a:t>Activity: Make an Inference</a:t>
            </a:r>
          </a:p>
        </p:txBody>
      </p:sp>
      <p:sp>
        <p:nvSpPr>
          <p:cNvPr id="3" name="Content Placeholder 2">
            <a:extLst>
              <a:ext uri="{FF2B5EF4-FFF2-40B4-BE49-F238E27FC236}">
                <a16:creationId xmlns:a16="http://schemas.microsoft.com/office/drawing/2014/main" id="{3120172E-904E-4670-B85B-85D4BA9141B5}"/>
              </a:ext>
            </a:extLst>
          </p:cNvPr>
          <p:cNvSpPr>
            <a:spLocks noGrp="1"/>
          </p:cNvSpPr>
          <p:nvPr>
            <p:ph idx="1"/>
          </p:nvPr>
        </p:nvSpPr>
        <p:spPr/>
        <p:txBody>
          <a:bodyPr/>
          <a:lstStyle/>
          <a:p>
            <a:r>
              <a:rPr lang="en-US" dirty="0"/>
              <a:t>When the music plays, walk around the room.</a:t>
            </a:r>
          </a:p>
          <a:p>
            <a:r>
              <a:rPr lang="en-US" dirty="0"/>
              <a:t>When the music stops, find a partner with a different lettered card.</a:t>
            </a:r>
          </a:p>
          <a:p>
            <a:r>
              <a:rPr lang="en-US" dirty="0"/>
              <a:t>Partner 1 read your scenario.</a:t>
            </a:r>
          </a:p>
          <a:p>
            <a:r>
              <a:rPr lang="en-US" dirty="0"/>
              <a:t>Partner 2 make an inference based on the data pattern.</a:t>
            </a:r>
          </a:p>
          <a:p>
            <a:r>
              <a:rPr lang="en-US" dirty="0"/>
              <a:t>Partner 1, agree with the inference, or suggest an alternative.</a:t>
            </a:r>
          </a:p>
          <a:p>
            <a:r>
              <a:rPr lang="en-US" dirty="0"/>
              <a:t>Trade roles and repeat.</a:t>
            </a:r>
          </a:p>
        </p:txBody>
      </p:sp>
    </p:spTree>
    <p:extLst>
      <p:ext uri="{BB962C8B-B14F-4D97-AF65-F5344CB8AC3E}">
        <p14:creationId xmlns:p14="http://schemas.microsoft.com/office/powerpoint/2010/main" val="28711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C1586-B057-47B6-99CD-6D5097C61903}"/>
              </a:ext>
            </a:extLst>
          </p:cNvPr>
          <p:cNvSpPr>
            <a:spLocks noGrp="1"/>
          </p:cNvSpPr>
          <p:nvPr>
            <p:ph type="title"/>
          </p:nvPr>
        </p:nvSpPr>
        <p:spPr/>
        <p:txBody>
          <a:bodyPr/>
          <a:lstStyle/>
          <a:p>
            <a:r>
              <a:rPr lang="en-US" dirty="0"/>
              <a:t>Overview of Data-Based Decision Making</a:t>
            </a:r>
          </a:p>
        </p:txBody>
      </p:sp>
      <p:sp>
        <p:nvSpPr>
          <p:cNvPr id="5" name="Text Placeholder 4">
            <a:extLst>
              <a:ext uri="{FF2B5EF4-FFF2-40B4-BE49-F238E27FC236}">
                <a16:creationId xmlns:a16="http://schemas.microsoft.com/office/drawing/2014/main" id="{14898044-AF54-40B9-8564-31C647381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60511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EF3: Educators determine action steps.</a:t>
            </a:r>
          </a:p>
        </p:txBody>
      </p:sp>
      <p:pic>
        <p:nvPicPr>
          <p:cNvPr id="5" name="Picture 4">
            <a:extLst>
              <a:ext uri="{FF2B5EF4-FFF2-40B4-BE49-F238E27FC236}">
                <a16:creationId xmlns:a16="http://schemas.microsoft.com/office/drawing/2014/main" id="{3CF33318-BD1A-4105-A15E-ED35D7420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19ACF859-BFD0-4CA7-829F-BE9FDCF9D567}"/>
              </a:ext>
            </a:extLst>
          </p:cNvPr>
          <p:cNvSpPr/>
          <p:nvPr/>
        </p:nvSpPr>
        <p:spPr>
          <a:xfrm>
            <a:off x="4980243" y="4157472"/>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43705802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43050" y="971550"/>
            <a:ext cx="6172200" cy="857250"/>
          </a:xfrm>
        </p:spPr>
        <p:txBody>
          <a:bodyPr rtlCol="0">
            <a:normAutofit fontScale="90000"/>
          </a:bodyPr>
          <a:lstStyle/>
          <a:p>
            <a:pPr>
              <a:defRPr/>
            </a:pPr>
            <a:r>
              <a:rPr lang="en-US" b="1" i="1" dirty="0"/>
              <a:t>Why</a:t>
            </a:r>
            <a:r>
              <a:rPr lang="en-US" dirty="0"/>
              <a:t> Do Kids Engage in </a:t>
            </a:r>
            <a:r>
              <a:rPr lang="en-US" b="1" i="1" dirty="0"/>
              <a:t>Unexpected</a:t>
            </a:r>
            <a:r>
              <a:rPr lang="en-US" dirty="0"/>
              <a:t> Behavior?</a:t>
            </a:r>
          </a:p>
        </p:txBody>
      </p:sp>
      <p:graphicFrame>
        <p:nvGraphicFramePr>
          <p:cNvPr id="2" name="Diagram 1">
            <a:extLst>
              <a:ext uri="{FF2B5EF4-FFF2-40B4-BE49-F238E27FC236}">
                <a16:creationId xmlns:a16="http://schemas.microsoft.com/office/drawing/2014/main" id="{C8FD8C37-ADD5-406B-A6AA-FDFA19234C61}"/>
              </a:ext>
            </a:extLst>
          </p:cNvPr>
          <p:cNvGraphicFramePr/>
          <p:nvPr>
            <p:extLst>
              <p:ext uri="{D42A27DB-BD31-4B8C-83A1-F6EECF244321}">
                <p14:modId xmlns:p14="http://schemas.microsoft.com/office/powerpoint/2010/main" val="2954187786"/>
              </p:ext>
            </p:extLst>
          </p:nvPr>
        </p:nvGraphicFramePr>
        <p:xfrm>
          <a:off x="1" y="1914144"/>
          <a:ext cx="9582911" cy="429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E9FE0B7-8C31-4475-BC41-1E053A766FCA}"/>
              </a:ext>
            </a:extLst>
          </p:cNvPr>
          <p:cNvSpPr/>
          <p:nvPr/>
        </p:nvSpPr>
        <p:spPr>
          <a:xfrm>
            <a:off x="6277232" y="5974920"/>
            <a:ext cx="2582562" cy="300082"/>
          </a:xfrm>
          <a:prstGeom prst="rect">
            <a:avLst/>
          </a:prstGeom>
        </p:spPr>
        <p:txBody>
          <a:bodyPr wrap="square">
            <a:spAutoFit/>
          </a:bodyPr>
          <a:lstStyle/>
          <a:p>
            <a:r>
              <a:rPr lang="en-US" sz="1350" dirty="0"/>
              <a:t>Gresham, </a:t>
            </a:r>
            <a:r>
              <a:rPr lang="en-US" sz="1350" dirty="0" err="1"/>
              <a:t>Sugai</a:t>
            </a:r>
            <a:r>
              <a:rPr lang="en-US" sz="1350" dirty="0"/>
              <a:t>, &amp; Horner (2001) </a:t>
            </a:r>
          </a:p>
        </p:txBody>
      </p:sp>
    </p:spTree>
    <p:extLst>
      <p:ext uri="{BB962C8B-B14F-4D97-AF65-F5344CB8AC3E}">
        <p14:creationId xmlns:p14="http://schemas.microsoft.com/office/powerpoint/2010/main" val="33068293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94FC-5EA7-46C2-952E-79B93EF83CCE}"/>
              </a:ext>
            </a:extLst>
          </p:cNvPr>
          <p:cNvSpPr>
            <a:spLocks noGrp="1"/>
          </p:cNvSpPr>
          <p:nvPr>
            <p:ph type="title"/>
          </p:nvPr>
        </p:nvSpPr>
        <p:spPr/>
        <p:txBody>
          <a:bodyPr/>
          <a:lstStyle/>
          <a:p>
            <a:r>
              <a:rPr lang="en-US" dirty="0"/>
              <a:t>Effective Teaching and Learning Practices</a:t>
            </a:r>
          </a:p>
        </p:txBody>
      </p:sp>
      <p:sp>
        <p:nvSpPr>
          <p:cNvPr id="3" name="Content Placeholder 2">
            <a:extLst>
              <a:ext uri="{FF2B5EF4-FFF2-40B4-BE49-F238E27FC236}">
                <a16:creationId xmlns:a16="http://schemas.microsoft.com/office/drawing/2014/main" id="{A033A33C-0D1A-4F8A-A79C-C287E41F3CE1}"/>
              </a:ext>
            </a:extLst>
          </p:cNvPr>
          <p:cNvSpPr>
            <a:spLocks noGrp="1"/>
          </p:cNvSpPr>
          <p:nvPr>
            <p:ph idx="1"/>
          </p:nvPr>
        </p:nvSpPr>
        <p:spPr/>
        <p:txBody>
          <a:bodyPr/>
          <a:lstStyle/>
          <a:p>
            <a:r>
              <a:rPr lang="en-US" dirty="0"/>
              <a:t>Expectations and Rules</a:t>
            </a:r>
          </a:p>
          <a:p>
            <a:r>
              <a:rPr lang="en-US" dirty="0"/>
              <a:t>Procedures and Routines</a:t>
            </a:r>
          </a:p>
          <a:p>
            <a:r>
              <a:rPr lang="en-US" dirty="0"/>
              <a:t>Acknowledging Expected Behavior </a:t>
            </a:r>
          </a:p>
          <a:p>
            <a:r>
              <a:rPr lang="en-US" dirty="0"/>
              <a:t>Correcting Unexpected Behavior</a:t>
            </a:r>
          </a:p>
          <a:p>
            <a:r>
              <a:rPr lang="en-US" dirty="0"/>
              <a:t>Active Supervision</a:t>
            </a:r>
          </a:p>
          <a:p>
            <a:r>
              <a:rPr lang="en-US" dirty="0"/>
              <a:t>Opportunities to Respond</a:t>
            </a:r>
          </a:p>
          <a:p>
            <a:r>
              <a:rPr lang="en-US" dirty="0"/>
              <a:t>Activity Sequencing and Choice</a:t>
            </a:r>
          </a:p>
          <a:p>
            <a:r>
              <a:rPr lang="en-US" dirty="0"/>
              <a:t>Adjusting Task Difficulty</a:t>
            </a:r>
          </a:p>
        </p:txBody>
      </p:sp>
      <p:pic>
        <p:nvPicPr>
          <p:cNvPr id="5" name="Picture 4">
            <a:extLst>
              <a:ext uri="{FF2B5EF4-FFF2-40B4-BE49-F238E27FC236}">
                <a16:creationId xmlns:a16="http://schemas.microsoft.com/office/drawing/2014/main" id="{2AE17C5F-6659-445F-9C9C-A1BF5DDBF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419" y="3629337"/>
            <a:ext cx="2942757" cy="1961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360872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9641-B72A-4FCF-B6E3-2FA0C7A432CF}"/>
              </a:ext>
            </a:extLst>
          </p:cNvPr>
          <p:cNvSpPr>
            <a:spLocks noGrp="1"/>
          </p:cNvSpPr>
          <p:nvPr>
            <p:ph type="title"/>
          </p:nvPr>
        </p:nvSpPr>
        <p:spPr>
          <a:xfrm>
            <a:off x="628650" y="66766"/>
            <a:ext cx="7886700" cy="1325563"/>
          </a:xfrm>
        </p:spPr>
        <p:txBody>
          <a:bodyPr/>
          <a:lstStyle/>
          <a:p>
            <a:r>
              <a:rPr lang="en-US" dirty="0"/>
              <a:t>Summary</a:t>
            </a:r>
          </a:p>
        </p:txBody>
      </p:sp>
      <p:graphicFrame>
        <p:nvGraphicFramePr>
          <p:cNvPr id="2" name="Table 1">
            <a:extLst>
              <a:ext uri="{FF2B5EF4-FFF2-40B4-BE49-F238E27FC236}">
                <a16:creationId xmlns:a16="http://schemas.microsoft.com/office/drawing/2014/main" id="{0A582DC2-DF0F-4E58-B42F-1DEF327C6407}"/>
              </a:ext>
            </a:extLst>
          </p:cNvPr>
          <p:cNvGraphicFramePr>
            <a:graphicFrameLocks noGrp="1"/>
          </p:cNvGraphicFramePr>
          <p:nvPr>
            <p:extLst>
              <p:ext uri="{D42A27DB-BD31-4B8C-83A1-F6EECF244321}">
                <p14:modId xmlns:p14="http://schemas.microsoft.com/office/powerpoint/2010/main" val="4223320287"/>
              </p:ext>
            </p:extLst>
          </p:nvPr>
        </p:nvGraphicFramePr>
        <p:xfrm>
          <a:off x="128016" y="1196913"/>
          <a:ext cx="8887968" cy="4931539"/>
        </p:xfrm>
        <a:graphic>
          <a:graphicData uri="http://schemas.openxmlformats.org/drawingml/2006/table">
            <a:tbl>
              <a:tblPr firstRow="1" firstCol="1" bandRow="1"/>
              <a:tblGrid>
                <a:gridCol w="4443984">
                  <a:extLst>
                    <a:ext uri="{9D8B030D-6E8A-4147-A177-3AD203B41FA5}">
                      <a16:colId xmlns:a16="http://schemas.microsoft.com/office/drawing/2014/main" val="1701372998"/>
                    </a:ext>
                  </a:extLst>
                </a:gridCol>
                <a:gridCol w="4443984">
                  <a:extLst>
                    <a:ext uri="{9D8B030D-6E8A-4147-A177-3AD203B41FA5}">
                      <a16:colId xmlns:a16="http://schemas.microsoft.com/office/drawing/2014/main" val="3274113349"/>
                    </a:ext>
                  </a:extLst>
                </a:gridCol>
              </a:tblGrid>
              <a:tr h="350446">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ETLP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Function/Root Cause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64953078"/>
                  </a:ext>
                </a:extLst>
              </a:tr>
              <a:tr h="717135">
                <a:tc>
                  <a:txBody>
                    <a:bodyPr/>
                    <a:lstStyle/>
                    <a:p>
                      <a:pPr marL="0" marR="0">
                        <a:lnSpc>
                          <a:spcPct val="107000"/>
                        </a:lnSpc>
                        <a:spcBef>
                          <a:spcPts val="0"/>
                        </a:spcBef>
                        <a:spcAft>
                          <a:spcPts val="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Expectation and Rules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Do not know expectation</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Not fluent in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242036"/>
                  </a:ext>
                </a:extLst>
              </a:tr>
              <a:tr h="717135">
                <a:tc>
                  <a:txBody>
                    <a:bodyPr/>
                    <a:lstStyle/>
                    <a:p>
                      <a:pPr marL="0" marR="0">
                        <a:lnSpc>
                          <a:spcPct val="107000"/>
                        </a:lnSpc>
                        <a:spcBef>
                          <a:spcPts val="0"/>
                        </a:spcBef>
                        <a:spcAft>
                          <a:spcPts val="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Procedures and Routines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Do not know expectation</a:t>
                      </a:r>
                    </a:p>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Not fluent in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43437"/>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Encouraging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Any function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896341"/>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Discouraging Unexpected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Any function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27092"/>
                  </a:ext>
                </a:extLst>
              </a:tr>
              <a:tr h="717135">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Active Supervision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adult attention</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adult attention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51706"/>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Opportunities to Respond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Seek adult attention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374391"/>
                  </a:ext>
                </a:extLst>
              </a:tr>
              <a:tr h="717135">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Activity Sequencing and Choice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preferred activity</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aversive activity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213708"/>
                  </a:ext>
                </a:extLst>
              </a:tr>
              <a:tr h="350446">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Task Difficulty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aversive activity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255790"/>
                  </a:ext>
                </a:extLst>
              </a:tr>
            </a:tbl>
          </a:graphicData>
        </a:graphic>
      </p:graphicFrame>
    </p:spTree>
    <p:extLst>
      <p:ext uri="{BB962C8B-B14F-4D97-AF65-F5344CB8AC3E}">
        <p14:creationId xmlns:p14="http://schemas.microsoft.com/office/powerpoint/2010/main" val="42055608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9641-B72A-4FCF-B6E3-2FA0C7A432CF}"/>
              </a:ext>
            </a:extLst>
          </p:cNvPr>
          <p:cNvSpPr>
            <a:spLocks noGrp="1"/>
          </p:cNvSpPr>
          <p:nvPr>
            <p:ph type="title"/>
          </p:nvPr>
        </p:nvSpPr>
        <p:spPr>
          <a:xfrm>
            <a:off x="628650" y="66766"/>
            <a:ext cx="7886700" cy="1325563"/>
          </a:xfrm>
        </p:spPr>
        <p:txBody>
          <a:bodyPr/>
          <a:lstStyle/>
          <a:p>
            <a:r>
              <a:rPr lang="en-US" dirty="0"/>
              <a:t>Summary</a:t>
            </a:r>
          </a:p>
        </p:txBody>
      </p:sp>
      <p:graphicFrame>
        <p:nvGraphicFramePr>
          <p:cNvPr id="2" name="Table 1">
            <a:extLst>
              <a:ext uri="{FF2B5EF4-FFF2-40B4-BE49-F238E27FC236}">
                <a16:creationId xmlns:a16="http://schemas.microsoft.com/office/drawing/2014/main" id="{0A582DC2-DF0F-4E58-B42F-1DEF327C6407}"/>
              </a:ext>
            </a:extLst>
          </p:cNvPr>
          <p:cNvGraphicFramePr>
            <a:graphicFrameLocks noGrp="1"/>
          </p:cNvGraphicFramePr>
          <p:nvPr>
            <p:extLst>
              <p:ext uri="{D42A27DB-BD31-4B8C-83A1-F6EECF244321}">
                <p14:modId xmlns:p14="http://schemas.microsoft.com/office/powerpoint/2010/main" val="1133769969"/>
              </p:ext>
            </p:extLst>
          </p:nvPr>
        </p:nvGraphicFramePr>
        <p:xfrm>
          <a:off x="128016" y="1196913"/>
          <a:ext cx="8887968" cy="4931539"/>
        </p:xfrm>
        <a:graphic>
          <a:graphicData uri="http://schemas.openxmlformats.org/drawingml/2006/table">
            <a:tbl>
              <a:tblPr firstRow="1" firstCol="1" bandRow="1"/>
              <a:tblGrid>
                <a:gridCol w="4443984">
                  <a:extLst>
                    <a:ext uri="{9D8B030D-6E8A-4147-A177-3AD203B41FA5}">
                      <a16:colId xmlns:a16="http://schemas.microsoft.com/office/drawing/2014/main" val="1701372998"/>
                    </a:ext>
                  </a:extLst>
                </a:gridCol>
                <a:gridCol w="4443984">
                  <a:extLst>
                    <a:ext uri="{9D8B030D-6E8A-4147-A177-3AD203B41FA5}">
                      <a16:colId xmlns:a16="http://schemas.microsoft.com/office/drawing/2014/main" val="3274113349"/>
                    </a:ext>
                  </a:extLst>
                </a:gridCol>
              </a:tblGrid>
              <a:tr h="350446">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ETLP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Function/Root Cause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64953078"/>
                  </a:ext>
                </a:extLst>
              </a:tr>
              <a:tr h="717135">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Expectation and Rules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Do not know expectation</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Not fluent in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242036"/>
                  </a:ext>
                </a:extLst>
              </a:tr>
              <a:tr h="717135">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Procedures and Routines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Do not know expectation</a:t>
                      </a:r>
                    </a:p>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Not fluent in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43437"/>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Encouraging 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Any function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896341"/>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Discouraging Unexpected Behavior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Any function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27092"/>
                  </a:ext>
                </a:extLst>
              </a:tr>
              <a:tr h="717135">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Active Supervision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adult attention</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adult attention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51706"/>
                  </a:ext>
                </a:extLst>
              </a:tr>
              <a:tr h="350446">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Opportunities to Respond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Seek adult attention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374391"/>
                  </a:ext>
                </a:extLst>
              </a:tr>
              <a:tr h="717135">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Activity Sequencing and Choice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preferred activity</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aversive activity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213708"/>
                  </a:ext>
                </a:extLst>
              </a:tr>
              <a:tr h="350446">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Task Difficulty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aversive activity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255790"/>
                  </a:ext>
                </a:extLst>
              </a:tr>
            </a:tbl>
          </a:graphicData>
        </a:graphic>
      </p:graphicFrame>
    </p:spTree>
    <p:extLst>
      <p:ext uri="{BB962C8B-B14F-4D97-AF65-F5344CB8AC3E}">
        <p14:creationId xmlns:p14="http://schemas.microsoft.com/office/powerpoint/2010/main" val="239798268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7F74E-AC9C-4F7C-9825-3060B1436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5607" y="2143125"/>
            <a:ext cx="2561566" cy="3857625"/>
          </a:xfrm>
          <a:prstGeom prst="rect">
            <a:avLst/>
          </a:prstGeom>
        </p:spPr>
      </p:pic>
      <p:sp>
        <p:nvSpPr>
          <p:cNvPr id="2" name="Title 1">
            <a:extLst>
              <a:ext uri="{FF2B5EF4-FFF2-40B4-BE49-F238E27FC236}">
                <a16:creationId xmlns:a16="http://schemas.microsoft.com/office/drawing/2014/main" id="{1BCF2948-D63F-4ABB-9B8E-DEBB94BD57AD}"/>
              </a:ext>
            </a:extLst>
          </p:cNvPr>
          <p:cNvSpPr>
            <a:spLocks noGrp="1"/>
          </p:cNvSpPr>
          <p:nvPr>
            <p:ph type="title"/>
          </p:nvPr>
        </p:nvSpPr>
        <p:spPr/>
        <p:txBody>
          <a:bodyPr/>
          <a:lstStyle/>
          <a:p>
            <a:r>
              <a:rPr lang="en-US" dirty="0"/>
              <a:t>Create a Plan</a:t>
            </a:r>
          </a:p>
        </p:txBody>
      </p:sp>
      <p:sp>
        <p:nvSpPr>
          <p:cNvPr id="3" name="Content Placeholder 2">
            <a:extLst>
              <a:ext uri="{FF2B5EF4-FFF2-40B4-BE49-F238E27FC236}">
                <a16:creationId xmlns:a16="http://schemas.microsoft.com/office/drawing/2014/main" id="{D48AF065-C395-49B9-8DA6-430295AF5738}"/>
              </a:ext>
            </a:extLst>
          </p:cNvPr>
          <p:cNvSpPr>
            <a:spLocks noGrp="1"/>
          </p:cNvSpPr>
          <p:nvPr>
            <p:ph idx="1"/>
          </p:nvPr>
        </p:nvSpPr>
        <p:spPr/>
        <p:txBody>
          <a:bodyPr/>
          <a:lstStyle/>
          <a:p>
            <a:r>
              <a:rPr lang="en-US" dirty="0"/>
              <a:t>Goal</a:t>
            </a:r>
          </a:p>
          <a:p>
            <a:r>
              <a:rPr lang="en-US" dirty="0"/>
              <a:t>Practice/strategy</a:t>
            </a:r>
          </a:p>
          <a:p>
            <a:r>
              <a:rPr lang="en-US" dirty="0"/>
              <a:t>Action steps</a:t>
            </a:r>
          </a:p>
          <a:p>
            <a:r>
              <a:rPr lang="en-US" dirty="0"/>
              <a:t>Resources</a:t>
            </a:r>
          </a:p>
          <a:p>
            <a:r>
              <a:rPr lang="en-US" dirty="0"/>
              <a:t>Person(s) responsible</a:t>
            </a:r>
          </a:p>
          <a:p>
            <a:r>
              <a:rPr lang="en-US" dirty="0"/>
              <a:t>Timeline</a:t>
            </a:r>
          </a:p>
          <a:p>
            <a:r>
              <a:rPr lang="en-US" dirty="0"/>
              <a:t>Evidence of completion</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Ink 9">
                <a:extLst>
                  <a:ext uri="{FF2B5EF4-FFF2-40B4-BE49-F238E27FC236}">
                    <a16:creationId xmlns:a16="http://schemas.microsoft.com/office/drawing/2014/main" id="{79CB3A59-7A83-430C-9430-2BBA5A173405}"/>
                  </a:ext>
                </a:extLst>
              </p14:cNvPr>
              <p14:cNvContentPartPr/>
              <p14:nvPr/>
            </p14:nvContentPartPr>
            <p14:xfrm>
              <a:off x="-667600" y="1757182"/>
              <a:ext cx="203" cy="203"/>
            </p14:xfrm>
          </p:contentPart>
        </mc:Choice>
        <mc:Fallback xmlns="">
          <p:pic>
            <p:nvPicPr>
              <p:cNvPr id="10" name="Ink 9">
                <a:extLst>
                  <a:ext uri="{FF2B5EF4-FFF2-40B4-BE49-F238E27FC236}">
                    <a16:creationId xmlns:a16="http://schemas.microsoft.com/office/drawing/2014/main" id="{79CB3A59-7A83-430C-9430-2BBA5A173405}"/>
                  </a:ext>
                </a:extLst>
              </p:cNvPr>
              <p:cNvPicPr/>
              <p:nvPr/>
            </p:nvPicPr>
            <p:blipFill>
              <a:blip r:embed="rId5"/>
              <a:stretch>
                <a:fillRect/>
              </a:stretch>
            </p:blipFill>
            <p:spPr>
              <a:xfrm>
                <a:off x="-677750" y="1747032"/>
                <a:ext cx="20300" cy="203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Ink 11">
                <a:extLst>
                  <a:ext uri="{FF2B5EF4-FFF2-40B4-BE49-F238E27FC236}">
                    <a16:creationId xmlns:a16="http://schemas.microsoft.com/office/drawing/2014/main" id="{ED8A95BE-7249-487F-B187-AA2339809850}"/>
                  </a:ext>
                </a:extLst>
              </p14:cNvPr>
              <p14:cNvContentPartPr/>
              <p14:nvPr/>
            </p14:nvContentPartPr>
            <p14:xfrm>
              <a:off x="5437085" y="4090049"/>
              <a:ext cx="1513080" cy="111780"/>
            </p14:xfrm>
          </p:contentPart>
        </mc:Choice>
        <mc:Fallback xmlns="">
          <p:pic>
            <p:nvPicPr>
              <p:cNvPr id="12" name="Ink 11">
                <a:extLst>
                  <a:ext uri="{FF2B5EF4-FFF2-40B4-BE49-F238E27FC236}">
                    <a16:creationId xmlns:a16="http://schemas.microsoft.com/office/drawing/2014/main" id="{ED8A95BE-7249-487F-B187-AA2339809850}"/>
                  </a:ext>
                </a:extLst>
              </p:cNvPr>
              <p:cNvPicPr/>
              <p:nvPr/>
            </p:nvPicPr>
            <p:blipFill>
              <a:blip r:embed="rId7"/>
              <a:stretch>
                <a:fillRect/>
              </a:stretch>
            </p:blipFill>
            <p:spPr>
              <a:xfrm>
                <a:off x="5419085" y="3982568"/>
                <a:ext cx="1548720" cy="32638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CFFAC126-BA60-4C9C-8063-F94A78AE57EA}"/>
                  </a:ext>
                </a:extLst>
              </p14:cNvPr>
              <p14:cNvContentPartPr/>
              <p14:nvPr/>
            </p14:nvContentPartPr>
            <p14:xfrm>
              <a:off x="11668273" y="2844791"/>
              <a:ext cx="270" cy="270"/>
            </p14:xfrm>
          </p:contentPart>
        </mc:Choice>
        <mc:Fallback xmlns="">
          <p:pic>
            <p:nvPicPr>
              <p:cNvPr id="4" name="Ink 3">
                <a:extLst>
                  <a:ext uri="{FF2B5EF4-FFF2-40B4-BE49-F238E27FC236}">
                    <a16:creationId xmlns:a16="http://schemas.microsoft.com/office/drawing/2014/main" id="{CFFAC126-BA60-4C9C-8063-F94A78AE57EA}"/>
                  </a:ext>
                </a:extLst>
              </p:cNvPr>
              <p:cNvPicPr/>
              <p:nvPr/>
            </p:nvPicPr>
            <p:blipFill>
              <a:blip r:embed="rId9"/>
              <a:stretch>
                <a:fillRect/>
              </a:stretch>
            </p:blipFill>
            <p:spPr>
              <a:xfrm>
                <a:off x="11641273" y="2682791"/>
                <a:ext cx="54000" cy="32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F5CCC4D4-7BED-4B18-BA65-677A90EB20D6}"/>
                  </a:ext>
                </a:extLst>
              </p14:cNvPr>
              <p14:cNvContentPartPr/>
              <p14:nvPr/>
            </p14:nvContentPartPr>
            <p14:xfrm>
              <a:off x="6300853" y="3480911"/>
              <a:ext cx="270" cy="270"/>
            </p14:xfrm>
          </p:contentPart>
        </mc:Choice>
        <mc:Fallback xmlns="">
          <p:pic>
            <p:nvPicPr>
              <p:cNvPr id="6" name="Ink 5">
                <a:extLst>
                  <a:ext uri="{FF2B5EF4-FFF2-40B4-BE49-F238E27FC236}">
                    <a16:creationId xmlns:a16="http://schemas.microsoft.com/office/drawing/2014/main" id="{F5CCC4D4-7BED-4B18-BA65-677A90EB20D6}"/>
                  </a:ext>
                </a:extLst>
              </p:cNvPr>
              <p:cNvPicPr/>
              <p:nvPr/>
            </p:nvPicPr>
            <p:blipFill>
              <a:blip r:embed="rId11"/>
              <a:stretch>
                <a:fillRect/>
              </a:stretch>
            </p:blipFill>
            <p:spPr>
              <a:xfrm>
                <a:off x="6273853" y="3318911"/>
                <a:ext cx="54000" cy="324000"/>
              </a:xfrm>
              <a:prstGeom prst="rect">
                <a:avLst/>
              </a:prstGeom>
            </p:spPr>
          </p:pic>
        </mc:Fallback>
      </mc:AlternateContent>
      <p:sp>
        <p:nvSpPr>
          <p:cNvPr id="7" name="TextBox 6">
            <a:extLst>
              <a:ext uri="{FF2B5EF4-FFF2-40B4-BE49-F238E27FC236}">
                <a16:creationId xmlns:a16="http://schemas.microsoft.com/office/drawing/2014/main" id="{9BD10C95-1F2D-453D-B44D-55307F39CC9E}"/>
              </a:ext>
            </a:extLst>
          </p:cNvPr>
          <p:cNvSpPr txBox="1"/>
          <p:nvPr/>
        </p:nvSpPr>
        <p:spPr>
          <a:xfrm>
            <a:off x="5096869" y="3562606"/>
            <a:ext cx="2193513" cy="600164"/>
          </a:xfrm>
          <a:prstGeom prst="rect">
            <a:avLst/>
          </a:prstGeom>
          <a:noFill/>
        </p:spPr>
        <p:txBody>
          <a:bodyPr wrap="square" rtlCol="0">
            <a:spAutoFit/>
          </a:bodyPr>
          <a:lstStyle/>
          <a:p>
            <a:r>
              <a:rPr lang="en-US" sz="3300" i="1" dirty="0">
                <a:blipFill>
                  <a:blip r:embed="rId12"/>
                  <a:tile tx="0" ty="0" sx="100000" sy="100000" flip="none" algn="tl"/>
                </a:blipFill>
                <a:latin typeface="Rage Italic" panose="03070502040507070304" pitchFamily="66" charset="0"/>
              </a:rPr>
              <a:t>Action Plan</a:t>
            </a:r>
          </a:p>
        </p:txBody>
      </p:sp>
    </p:spTree>
    <p:extLst>
      <p:ext uri="{BB962C8B-B14F-4D97-AF65-F5344CB8AC3E}">
        <p14:creationId xmlns:p14="http://schemas.microsoft.com/office/powerpoint/2010/main" val="95526991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5EB-0356-4CCE-8AF8-000E632BB51E}"/>
              </a:ext>
            </a:extLst>
          </p:cNvPr>
          <p:cNvSpPr>
            <a:spLocks noGrp="1"/>
          </p:cNvSpPr>
          <p:nvPr>
            <p:ph type="title"/>
          </p:nvPr>
        </p:nvSpPr>
        <p:spPr/>
        <p:txBody>
          <a:bodyPr/>
          <a:lstStyle/>
          <a:p>
            <a:r>
              <a:rPr lang="en-US" dirty="0"/>
              <a:t>Implement Change</a:t>
            </a:r>
          </a:p>
        </p:txBody>
      </p:sp>
      <p:pic>
        <p:nvPicPr>
          <p:cNvPr id="5" name="Picture 4">
            <a:extLst>
              <a:ext uri="{FF2B5EF4-FFF2-40B4-BE49-F238E27FC236}">
                <a16:creationId xmlns:a16="http://schemas.microsoft.com/office/drawing/2014/main" id="{01BFB8BA-F850-4732-814C-C9A31BD23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6280" y="2527102"/>
            <a:ext cx="3671443" cy="2447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80422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055-8628-44B8-B716-8DA2BECC5CF5}"/>
              </a:ext>
            </a:extLst>
          </p:cNvPr>
          <p:cNvSpPr>
            <a:spLocks noGrp="1"/>
          </p:cNvSpPr>
          <p:nvPr>
            <p:ph type="title"/>
          </p:nvPr>
        </p:nvSpPr>
        <p:spPr/>
        <p:txBody>
          <a:bodyPr/>
          <a:lstStyle/>
          <a:p>
            <a:r>
              <a:rPr lang="en-US" dirty="0"/>
              <a:t>Are we making adequate progress?</a:t>
            </a:r>
          </a:p>
        </p:txBody>
      </p:sp>
      <p:pic>
        <p:nvPicPr>
          <p:cNvPr id="7" name="Content Placeholder 6">
            <a:extLst>
              <a:ext uri="{FF2B5EF4-FFF2-40B4-BE49-F238E27FC236}">
                <a16:creationId xmlns:a16="http://schemas.microsoft.com/office/drawing/2014/main" id="{F6D10187-0F69-4179-A8EF-A9C50970C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92612" y="2342495"/>
            <a:ext cx="4758776" cy="3172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961670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F916A1-698B-4B05-B17C-C07BF4CCEB38}"/>
              </a:ext>
            </a:extLst>
          </p:cNvPr>
          <p:cNvGraphicFramePr/>
          <p:nvPr/>
        </p:nvGraphicFramePr>
        <p:xfrm>
          <a:off x="-2708413" y="85344"/>
          <a:ext cx="14560826"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1585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4116-6B76-478F-BAA7-AF2D9FBB22B8}"/>
              </a:ext>
            </a:extLst>
          </p:cNvPr>
          <p:cNvSpPr>
            <a:spLocks noGrp="1"/>
          </p:cNvSpPr>
          <p:nvPr>
            <p:ph type="title"/>
          </p:nvPr>
        </p:nvSpPr>
        <p:spPr/>
        <p:txBody>
          <a:bodyPr/>
          <a:lstStyle/>
          <a:p>
            <a:r>
              <a:rPr lang="en-US" dirty="0"/>
              <a:t>Activity: Partner Talk</a:t>
            </a:r>
          </a:p>
        </p:txBody>
      </p:sp>
      <p:sp>
        <p:nvSpPr>
          <p:cNvPr id="3" name="Content Placeholder 2">
            <a:extLst>
              <a:ext uri="{FF2B5EF4-FFF2-40B4-BE49-F238E27FC236}">
                <a16:creationId xmlns:a16="http://schemas.microsoft.com/office/drawing/2014/main" id="{659E9825-4057-4D1D-B629-E111EBAC0797}"/>
              </a:ext>
            </a:extLst>
          </p:cNvPr>
          <p:cNvSpPr>
            <a:spLocks noGrp="1"/>
          </p:cNvSpPr>
          <p:nvPr>
            <p:ph idx="1"/>
          </p:nvPr>
        </p:nvSpPr>
        <p:spPr/>
        <p:txBody>
          <a:bodyPr>
            <a:normAutofit fontScale="92500" lnSpcReduction="10000"/>
          </a:bodyPr>
          <a:lstStyle/>
          <a:p>
            <a:pPr marL="0" indent="0">
              <a:buNone/>
            </a:pPr>
            <a:r>
              <a:rPr lang="en-US" dirty="0"/>
              <a:t>It seems that several students take turns acting out during algebra. One day, it’s Stephen becoming defiant when Ms. Multiplier directs him to get his book out. Another time, Jenny puts her head down and goes to sleep during independent work time. Another day, Jose punches Martin in the shoulder right in front of Ms. Multiplier. All three of these students scored “Far from Proficient” on the last Algebra Common Formative Assessment.</a:t>
            </a:r>
          </a:p>
          <a:p>
            <a:pPr marL="0" indent="0">
              <a:buNone/>
            </a:pPr>
            <a:endParaRPr lang="en-US" dirty="0"/>
          </a:p>
          <a:p>
            <a:pPr marL="0" indent="0">
              <a:buNone/>
            </a:pPr>
            <a:r>
              <a:rPr lang="en-US" dirty="0"/>
              <a:t>What inference can you make?</a:t>
            </a:r>
          </a:p>
          <a:p>
            <a:pPr marL="0" indent="0">
              <a:buNone/>
            </a:pPr>
            <a:r>
              <a:rPr lang="en-US" dirty="0"/>
              <a:t>What ETLPs would you select to address the problem?</a:t>
            </a:r>
          </a:p>
          <a:p>
            <a:pPr marL="0" indent="0">
              <a:buNone/>
            </a:pPr>
            <a:endParaRPr lang="en-US" dirty="0"/>
          </a:p>
        </p:txBody>
      </p:sp>
    </p:spTree>
    <p:extLst>
      <p:ext uri="{BB962C8B-B14F-4D97-AF65-F5344CB8AC3E}">
        <p14:creationId xmlns:p14="http://schemas.microsoft.com/office/powerpoint/2010/main" val="1250956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0" y="85060"/>
            <a:ext cx="9071810" cy="61349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p:cNvSpPr>
            <a:spLocks noGrp="1"/>
          </p:cNvSpPr>
          <p:nvPr>
            <p:ph idx="1"/>
          </p:nvPr>
        </p:nvSpPr>
        <p:spPr>
          <a:xfrm>
            <a:off x="1097882" y="2298963"/>
            <a:ext cx="7886700" cy="3263504"/>
          </a:xfrm>
        </p:spPr>
        <p:txBody>
          <a:bodyPr/>
          <a:lstStyle/>
          <a:p>
            <a:endParaRPr lang="en-US" dirty="0">
              <a:solidFill>
                <a:schemeClr val="bg1"/>
              </a:solidFill>
              <a:latin typeface="Comic Sans MS" panose="030F0702030302020204" pitchFamily="66" charset="0"/>
            </a:endParaRPr>
          </a:p>
          <a:p>
            <a:endParaRPr lang="en-US" dirty="0">
              <a:solidFill>
                <a:schemeClr val="bg1"/>
              </a:solidFill>
              <a:latin typeface="Comic Sans MS" panose="030F0702030302020204" pitchFamily="66" charset="0"/>
            </a:endParaRPr>
          </a:p>
          <a:p>
            <a:r>
              <a:rPr lang="en-US" i="1" dirty="0">
                <a:solidFill>
                  <a:srgbClr val="FFFF00"/>
                </a:solidFill>
                <a:latin typeface="Comic Sans MS" panose="030F0702030302020204" pitchFamily="66" charset="0"/>
              </a:rPr>
              <a:t>DATA COLLECTION</a:t>
            </a:r>
          </a:p>
          <a:p>
            <a:pPr lvl="1"/>
            <a:r>
              <a:rPr lang="en-US" i="1" dirty="0">
                <a:solidFill>
                  <a:srgbClr val="FFFF00"/>
                </a:solidFill>
                <a:latin typeface="Comic Sans MS" panose="030F0702030302020204" pitchFamily="66" charset="0"/>
              </a:rPr>
              <a:t>MORE THAN JUST RECORD KEEPING;</a:t>
            </a:r>
          </a:p>
          <a:p>
            <a:pPr lvl="1"/>
            <a:r>
              <a:rPr lang="en-US" i="1" dirty="0">
                <a:solidFill>
                  <a:srgbClr val="FFFF00"/>
                </a:solidFill>
                <a:latin typeface="Comic Sans MS" panose="030F0702030302020204" pitchFamily="66" charset="0"/>
              </a:rPr>
              <a:t>IT’S ABOUT MAKING DECISIONS WITH THE DATA!</a:t>
            </a:r>
            <a:endParaRPr lang="en-US" b="1" i="1" dirty="0">
              <a:solidFill>
                <a:srgbClr val="FFFF00"/>
              </a:solidFill>
              <a:latin typeface="Comic Sans MS" panose="030F0702030302020204" pitchFamily="66" charset="0"/>
            </a:endParaRP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32037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EF4: Educators use implementation and student outcome data to determine next steps.</a:t>
            </a:r>
          </a:p>
        </p:txBody>
      </p:sp>
      <p:pic>
        <p:nvPicPr>
          <p:cNvPr id="5" name="Picture 4">
            <a:extLst>
              <a:ext uri="{FF2B5EF4-FFF2-40B4-BE49-F238E27FC236}">
                <a16:creationId xmlns:a16="http://schemas.microsoft.com/office/drawing/2014/main" id="{767E67C3-86E1-4A83-9524-3E5D17547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17581C2-2960-4462-ACAD-EF1007FE6565}"/>
              </a:ext>
            </a:extLst>
          </p:cNvPr>
          <p:cNvSpPr/>
          <p:nvPr/>
        </p:nvSpPr>
        <p:spPr>
          <a:xfrm>
            <a:off x="2817571"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2375137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DC7345-BD90-463A-863B-CC04090FB687}"/>
              </a:ext>
            </a:extLst>
          </p:cNvPr>
          <p:cNvGraphicFramePr>
            <a:graphicFrameLocks noGrp="1"/>
          </p:cNvGraphicFramePr>
          <p:nvPr>
            <p:extLst>
              <p:ext uri="{D42A27DB-BD31-4B8C-83A1-F6EECF244321}">
                <p14:modId xmlns:p14="http://schemas.microsoft.com/office/powerpoint/2010/main" val="2054880463"/>
              </p:ext>
            </p:extLst>
          </p:nvPr>
        </p:nvGraphicFramePr>
        <p:xfrm>
          <a:off x="219456" y="1690689"/>
          <a:ext cx="8717281" cy="4417503"/>
        </p:xfrm>
        <a:graphic>
          <a:graphicData uri="http://schemas.openxmlformats.org/drawingml/2006/table">
            <a:tbl>
              <a:tblPr firstRow="1" firstCol="1" bandRow="1"/>
              <a:tblGrid>
                <a:gridCol w="2104107">
                  <a:extLst>
                    <a:ext uri="{9D8B030D-6E8A-4147-A177-3AD203B41FA5}">
                      <a16:colId xmlns:a16="http://schemas.microsoft.com/office/drawing/2014/main" val="4249637458"/>
                    </a:ext>
                  </a:extLst>
                </a:gridCol>
                <a:gridCol w="3306587">
                  <a:extLst>
                    <a:ext uri="{9D8B030D-6E8A-4147-A177-3AD203B41FA5}">
                      <a16:colId xmlns:a16="http://schemas.microsoft.com/office/drawing/2014/main" val="2884015292"/>
                    </a:ext>
                  </a:extLst>
                </a:gridCol>
                <a:gridCol w="3306587">
                  <a:extLst>
                    <a:ext uri="{9D8B030D-6E8A-4147-A177-3AD203B41FA5}">
                      <a16:colId xmlns:a16="http://schemas.microsoft.com/office/drawing/2014/main" val="3712569346"/>
                    </a:ext>
                  </a:extLst>
                </a:gridCol>
              </a:tblGrid>
              <a:tr h="396974">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not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9953087"/>
                  </a:ext>
                </a:extLst>
              </a:tr>
              <a:tr h="205839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not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there obstacles to implementation?</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Modify plan to eliminate the obstacles.</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a:t>
                      </a:r>
                      <a:r>
                        <a:rPr lang="en-US" sz="2000" dirty="0">
                          <a:effectLst/>
                          <a:latin typeface="Calibri" panose="020F0502020204030204" pitchFamily="34" charset="0"/>
                          <a:ea typeface="Calibri" panose="020F0502020204030204" pitchFamily="34" charset="0"/>
                          <a:cs typeface="Times New Roman" panose="02020603050405020304" pitchFamily="18" charset="0"/>
                        </a:rPr>
                        <a:t>: Implement the plan.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Look at data to determine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goal was achieved, so you can replicate.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64384"/>
                  </a:ext>
                </a:extLst>
              </a:tr>
              <a:tr h="1962139">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Re-analyze data; develop an alternate hypotheses; modify the plan to address the alternative hypothesis.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for sustained implementation.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 to data to identify a new problem to address.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940490"/>
                  </a:ext>
                </a:extLst>
              </a:tr>
            </a:tbl>
          </a:graphicData>
        </a:graphic>
      </p:graphicFrame>
      <p:sp>
        <p:nvSpPr>
          <p:cNvPr id="2" name="Title 1">
            <a:extLst>
              <a:ext uri="{FF2B5EF4-FFF2-40B4-BE49-F238E27FC236}">
                <a16:creationId xmlns:a16="http://schemas.microsoft.com/office/drawing/2014/main" id="{F29C6BF3-0F66-4E1B-AD44-F6417D764A4F}"/>
              </a:ext>
            </a:extLst>
          </p:cNvPr>
          <p:cNvSpPr>
            <a:spLocks noGrp="1"/>
          </p:cNvSpPr>
          <p:nvPr>
            <p:ph type="title"/>
          </p:nvPr>
        </p:nvSpPr>
        <p:spPr/>
        <p:txBody>
          <a:bodyPr/>
          <a:lstStyle/>
          <a:p>
            <a:r>
              <a:rPr lang="en-US" dirty="0"/>
              <a:t>Evaluate Plan</a:t>
            </a:r>
          </a:p>
        </p:txBody>
      </p:sp>
    </p:spTree>
    <p:extLst>
      <p:ext uri="{BB962C8B-B14F-4D97-AF65-F5344CB8AC3E}">
        <p14:creationId xmlns:p14="http://schemas.microsoft.com/office/powerpoint/2010/main" val="24982345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3" y="2290490"/>
            <a:ext cx="2831978" cy="4021409"/>
          </a:xfrm>
          <a:prstGeom prst="rect">
            <a:avLst/>
          </a:prstGeom>
        </p:spPr>
      </p:pic>
      <p:sp>
        <p:nvSpPr>
          <p:cNvPr id="3" name="Title 2"/>
          <p:cNvSpPr>
            <a:spLocks noGrp="1"/>
          </p:cNvSpPr>
          <p:nvPr>
            <p:ph type="title"/>
          </p:nvPr>
        </p:nvSpPr>
        <p:spPr/>
        <p:txBody>
          <a:bodyPr/>
          <a:lstStyle/>
          <a:p>
            <a:r>
              <a:rPr lang="en-US" dirty="0"/>
              <a:t>Then we systematically repeat…</a:t>
            </a:r>
          </a:p>
        </p:txBody>
      </p:sp>
      <p:sp>
        <p:nvSpPr>
          <p:cNvPr id="4" name="Content Placeholder 3"/>
          <p:cNvSpPr>
            <a:spLocks noGrp="1"/>
          </p:cNvSpPr>
          <p:nvPr>
            <p:ph idx="1"/>
          </p:nvPr>
        </p:nvSpPr>
        <p:spPr/>
        <p:txBody>
          <a:bodyPr/>
          <a:lstStyle/>
          <a:p>
            <a:r>
              <a:rPr lang="en-US" dirty="0"/>
              <a:t>Creating cycles of continuous improvement.</a:t>
            </a:r>
          </a:p>
        </p:txBody>
      </p:sp>
    </p:spTree>
    <p:extLst>
      <p:ext uri="{BB962C8B-B14F-4D97-AF65-F5344CB8AC3E}">
        <p14:creationId xmlns:p14="http://schemas.microsoft.com/office/powerpoint/2010/main" val="40599883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80ED-1C60-498F-B5C3-E290921EBFD8}"/>
              </a:ext>
            </a:extLst>
          </p:cNvPr>
          <p:cNvSpPr>
            <a:spLocks noGrp="1"/>
          </p:cNvSpPr>
          <p:nvPr>
            <p:ph type="title"/>
          </p:nvPr>
        </p:nvSpPr>
        <p:spPr/>
        <p:txBody>
          <a:bodyPr/>
          <a:lstStyle/>
          <a:p>
            <a:r>
              <a:rPr lang="en-US" dirty="0"/>
              <a:t>Integrating Academic and Behavior Data in Practice</a:t>
            </a:r>
          </a:p>
        </p:txBody>
      </p:sp>
      <p:pic>
        <p:nvPicPr>
          <p:cNvPr id="4" name="Picture 3">
            <a:extLst>
              <a:ext uri="{FF2B5EF4-FFF2-40B4-BE49-F238E27FC236}">
                <a16:creationId xmlns:a16="http://schemas.microsoft.com/office/drawing/2014/main" id="{916E7804-E952-443C-8CF9-240189E71734}"/>
              </a:ext>
            </a:extLst>
          </p:cNvPr>
          <p:cNvPicPr>
            <a:picLocks noChangeAspect="1"/>
          </p:cNvPicPr>
          <p:nvPr/>
        </p:nvPicPr>
        <p:blipFill>
          <a:blip r:embed="rId3"/>
          <a:stretch>
            <a:fillRect/>
          </a:stretch>
        </p:blipFill>
        <p:spPr>
          <a:xfrm>
            <a:off x="5947023" y="4220844"/>
            <a:ext cx="3066554" cy="2237426"/>
          </a:xfrm>
          <a:prstGeom prst="rect">
            <a:avLst/>
          </a:prstGeom>
        </p:spPr>
      </p:pic>
      <p:sp>
        <p:nvSpPr>
          <p:cNvPr id="3" name="Text Placeholder 2">
            <a:extLst>
              <a:ext uri="{FF2B5EF4-FFF2-40B4-BE49-F238E27FC236}">
                <a16:creationId xmlns:a16="http://schemas.microsoft.com/office/drawing/2014/main" id="{8209F6BC-1D38-4A1B-96FF-F934F7150E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1001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BB26E-EFE0-4000-9965-A54106009134}"/>
              </a:ext>
            </a:extLst>
          </p:cNvPr>
          <p:cNvSpPr>
            <a:spLocks noGrp="1"/>
          </p:cNvSpPr>
          <p:nvPr>
            <p:ph type="title"/>
          </p:nvPr>
        </p:nvSpPr>
        <p:spPr/>
        <p:txBody>
          <a:bodyPr/>
          <a:lstStyle/>
          <a:p>
            <a:r>
              <a:rPr lang="en-US" dirty="0"/>
              <a:t>9</a:t>
            </a:r>
            <a:r>
              <a:rPr lang="en-US" baseline="30000" dirty="0"/>
              <a:t>th</a:t>
            </a:r>
            <a:r>
              <a:rPr lang="en-US" dirty="0"/>
              <a:t> Grade Social Studies</a:t>
            </a:r>
          </a:p>
        </p:txBody>
      </p:sp>
      <p:pic>
        <p:nvPicPr>
          <p:cNvPr id="7" name="Content Placeholder 6">
            <a:extLst>
              <a:ext uri="{FF2B5EF4-FFF2-40B4-BE49-F238E27FC236}">
                <a16:creationId xmlns:a16="http://schemas.microsoft.com/office/drawing/2014/main" id="{49637564-15DC-4B07-9121-54C94C4A94A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16070" y="1825625"/>
            <a:ext cx="5111859"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15173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B1C-C803-43E6-8CF6-7C569A0C3BDA}"/>
              </a:ext>
            </a:extLst>
          </p:cNvPr>
          <p:cNvSpPr>
            <a:spLocks noGrp="1"/>
          </p:cNvSpPr>
          <p:nvPr>
            <p:ph type="title"/>
          </p:nvPr>
        </p:nvSpPr>
        <p:spPr/>
        <p:txBody>
          <a:bodyPr/>
          <a:lstStyle/>
          <a:p>
            <a:r>
              <a:rPr lang="en-US" dirty="0"/>
              <a:t>Integrating Academic and Behavior Data in Action</a:t>
            </a:r>
          </a:p>
        </p:txBody>
      </p:sp>
      <p:sp>
        <p:nvSpPr>
          <p:cNvPr id="3" name="Text Placeholder 2">
            <a:extLst>
              <a:ext uri="{FF2B5EF4-FFF2-40B4-BE49-F238E27FC236}">
                <a16:creationId xmlns:a16="http://schemas.microsoft.com/office/drawing/2014/main" id="{7AFED4DE-8014-49E6-A86D-95DF1A44A120}"/>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737B8F2B-D5AF-4423-AD53-E526E18190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2841" y="4398524"/>
            <a:ext cx="2476210" cy="1650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23626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BC282-18D3-4F11-B38D-1D5B9AAA1524}"/>
              </a:ext>
            </a:extLst>
          </p:cNvPr>
          <p:cNvSpPr>
            <a:spLocks noGrp="1"/>
          </p:cNvSpPr>
          <p:nvPr>
            <p:ph type="title"/>
          </p:nvPr>
        </p:nvSpPr>
        <p:spPr/>
        <p:txBody>
          <a:bodyPr/>
          <a:lstStyle/>
          <a:p>
            <a:r>
              <a:rPr lang="en-US" dirty="0"/>
              <a:t>Activity: Got It/ Need It</a:t>
            </a:r>
          </a:p>
        </p:txBody>
      </p:sp>
      <p:graphicFrame>
        <p:nvGraphicFramePr>
          <p:cNvPr id="6" name="Table 5">
            <a:extLst>
              <a:ext uri="{FF2B5EF4-FFF2-40B4-BE49-F238E27FC236}">
                <a16:creationId xmlns:a16="http://schemas.microsoft.com/office/drawing/2014/main" id="{FBB39B87-DCD3-4458-A0FA-28532B2E48F4}"/>
              </a:ext>
            </a:extLst>
          </p:cNvPr>
          <p:cNvGraphicFramePr>
            <a:graphicFrameLocks noGrp="1"/>
          </p:cNvGraphicFramePr>
          <p:nvPr/>
        </p:nvGraphicFramePr>
        <p:xfrm>
          <a:off x="1603375" y="2097089"/>
          <a:ext cx="5937250" cy="3612008"/>
        </p:xfrm>
        <a:graphic>
          <a:graphicData uri="http://schemas.openxmlformats.org/drawingml/2006/table">
            <a:tbl>
              <a:tblPr firstRow="1" firstCol="1" bandRow="1"/>
              <a:tblGrid>
                <a:gridCol w="2968625">
                  <a:extLst>
                    <a:ext uri="{9D8B030D-6E8A-4147-A177-3AD203B41FA5}">
                      <a16:colId xmlns:a16="http://schemas.microsoft.com/office/drawing/2014/main" val="2894013016"/>
                    </a:ext>
                  </a:extLst>
                </a:gridCol>
                <a:gridCol w="2968625">
                  <a:extLst>
                    <a:ext uri="{9D8B030D-6E8A-4147-A177-3AD203B41FA5}">
                      <a16:colId xmlns:a16="http://schemas.microsoft.com/office/drawing/2014/main" val="1079422307"/>
                    </a:ext>
                  </a:extLst>
                </a:gridCol>
              </a:tblGrid>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Got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Need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477588"/>
                  </a:ext>
                </a:extLst>
              </a:tr>
              <a:tr h="0">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0003327"/>
                  </a:ext>
                </a:extLst>
              </a:tr>
            </a:tbl>
          </a:graphicData>
        </a:graphic>
      </p:graphicFrame>
      <p:sp>
        <p:nvSpPr>
          <p:cNvPr id="3" name="TextBox 2">
            <a:extLst>
              <a:ext uri="{FF2B5EF4-FFF2-40B4-BE49-F238E27FC236}">
                <a16:creationId xmlns:a16="http://schemas.microsoft.com/office/drawing/2014/main" id="{7CD403AE-0CD3-4E0C-A755-57F03568E005}"/>
              </a:ext>
            </a:extLst>
          </p:cNvPr>
          <p:cNvSpPr txBox="1"/>
          <p:nvPr/>
        </p:nvSpPr>
        <p:spPr>
          <a:xfrm>
            <a:off x="5406887" y="5976997"/>
            <a:ext cx="4015409" cy="276999"/>
          </a:xfrm>
          <a:prstGeom prst="rect">
            <a:avLst/>
          </a:prstGeom>
          <a:noFill/>
        </p:spPr>
        <p:txBody>
          <a:bodyPr wrap="square" rtlCol="0">
            <a:spAutoFit/>
          </a:bodyPr>
          <a:lstStyle/>
          <a:p>
            <a:r>
              <a:rPr lang="en-US" sz="1200" dirty="0"/>
              <a:t>Lipton, L., and Wellman, B. (2011)</a:t>
            </a:r>
          </a:p>
        </p:txBody>
      </p:sp>
    </p:spTree>
    <p:extLst>
      <p:ext uri="{BB962C8B-B14F-4D97-AF65-F5344CB8AC3E}">
        <p14:creationId xmlns:p14="http://schemas.microsoft.com/office/powerpoint/2010/main" val="124497401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A879-9769-470D-80F6-A639604C34EE}"/>
              </a:ext>
            </a:extLst>
          </p:cNvPr>
          <p:cNvSpPr>
            <a:spLocks noGrp="1"/>
          </p:cNvSpPr>
          <p:nvPr>
            <p:ph type="title"/>
          </p:nvPr>
        </p:nvSpPr>
        <p:spPr/>
        <p:txBody>
          <a:bodyPr/>
          <a:lstStyle/>
          <a:p>
            <a:r>
              <a:rPr lang="en-US" dirty="0"/>
              <a:t>Closing and Next Steps</a:t>
            </a:r>
          </a:p>
        </p:txBody>
      </p:sp>
      <p:sp>
        <p:nvSpPr>
          <p:cNvPr id="3" name="Text Placeholder 2">
            <a:extLst>
              <a:ext uri="{FF2B5EF4-FFF2-40B4-BE49-F238E27FC236}">
                <a16:creationId xmlns:a16="http://schemas.microsoft.com/office/drawing/2014/main" id="{125B984D-5FF8-4DCF-B183-34CC51321AC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193EE820-213D-4F86-8C81-06B5C2B493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1970" y="4562476"/>
            <a:ext cx="2338433" cy="1622424"/>
          </a:xfrm>
          <a:prstGeom prst="rect">
            <a:avLst/>
          </a:prstGeom>
        </p:spPr>
      </p:pic>
    </p:spTree>
    <p:extLst>
      <p:ext uri="{BB962C8B-B14F-4D97-AF65-F5344CB8AC3E}">
        <p14:creationId xmlns:p14="http://schemas.microsoft.com/office/powerpoint/2010/main" val="277082843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05A-9F67-4E38-8D99-AD30381ECB5C}"/>
              </a:ext>
            </a:extLst>
          </p:cNvPr>
          <p:cNvSpPr>
            <a:spLocks noGrp="1"/>
          </p:cNvSpPr>
          <p:nvPr>
            <p:ph type="title"/>
          </p:nvPr>
        </p:nvSpPr>
        <p:spPr/>
        <p:txBody>
          <a:bodyPr/>
          <a:lstStyle/>
          <a:p>
            <a:r>
              <a:rPr lang="en-US" dirty="0"/>
              <a:t>Closing and Next Steps</a:t>
            </a:r>
          </a:p>
        </p:txBody>
      </p:sp>
      <p:pic>
        <p:nvPicPr>
          <p:cNvPr id="5" name="Picture 4">
            <a:extLst>
              <a:ext uri="{FF2B5EF4-FFF2-40B4-BE49-F238E27FC236}">
                <a16:creationId xmlns:a16="http://schemas.microsoft.com/office/drawing/2014/main" id="{947CD85F-359F-4299-952D-D3E9B9286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45" y="1779756"/>
            <a:ext cx="6595110" cy="4397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148811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Commitment</a:t>
            </a:r>
          </a:p>
        </p:txBody>
      </p:sp>
      <p:sp>
        <p:nvSpPr>
          <p:cNvPr id="5" name="Content Placeholder 4"/>
          <p:cNvSpPr>
            <a:spLocks noGrp="1"/>
          </p:cNvSpPr>
          <p:nvPr>
            <p:ph idx="1"/>
          </p:nvPr>
        </p:nvSpPr>
        <p:spPr/>
        <p:txBody>
          <a:bodyPr/>
          <a:lstStyle/>
          <a:p>
            <a:r>
              <a:rPr lang="en-US" dirty="0"/>
              <a:t>What will you commit to?</a:t>
            </a:r>
          </a:p>
          <a:p>
            <a:r>
              <a:rPr lang="en-US" dirty="0"/>
              <a:t>Tell a partner.</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7256" y="2420504"/>
            <a:ext cx="4884170" cy="3255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666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1608" y="2847630"/>
            <a:ext cx="3382391" cy="3435658"/>
          </a:xfrm>
          <a:prstGeom prst="rect">
            <a:avLst/>
          </a:prstGeom>
        </p:spPr>
      </p:pic>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lstStyle/>
          <a:p>
            <a:r>
              <a:rPr lang="en-US" dirty="0"/>
              <a:t>Establish Collaborative Teams.</a:t>
            </a:r>
          </a:p>
          <a:p>
            <a:r>
              <a:rPr lang="en-US" dirty="0"/>
              <a:t>Utilize Efficient and Effective Team Processes.</a:t>
            </a:r>
          </a:p>
          <a:p>
            <a:r>
              <a:rPr lang="en-US" dirty="0"/>
              <a:t>Select a Data Management System.</a:t>
            </a:r>
          </a:p>
          <a:p>
            <a:r>
              <a:rPr lang="en-US" dirty="0"/>
              <a:t>Develop and implement procedures for </a:t>
            </a:r>
          </a:p>
          <a:p>
            <a:pPr lvl="1"/>
            <a:r>
              <a:rPr lang="en-US" dirty="0"/>
              <a:t>Collecting data.</a:t>
            </a:r>
          </a:p>
          <a:p>
            <a:pPr lvl="1"/>
            <a:r>
              <a:rPr lang="en-US" dirty="0"/>
              <a:t>Entering data.</a:t>
            </a:r>
          </a:p>
          <a:p>
            <a:pPr lvl="1"/>
            <a:r>
              <a:rPr lang="en-US" dirty="0"/>
              <a:t>Running reports.</a:t>
            </a:r>
          </a:p>
        </p:txBody>
      </p:sp>
    </p:spTree>
    <p:extLst>
      <p:ext uri="{BB962C8B-B14F-4D97-AF65-F5344CB8AC3E}">
        <p14:creationId xmlns:p14="http://schemas.microsoft.com/office/powerpoint/2010/main" val="38291667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8205" y="2842461"/>
            <a:ext cx="4346705" cy="2932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Questions &amp; Contacts</a:t>
            </a:r>
          </a:p>
        </p:txBody>
      </p:sp>
      <p:sp>
        <p:nvSpPr>
          <p:cNvPr id="4" name="Content Placeholder 3"/>
          <p:cNvSpPr>
            <a:spLocks noGrp="1"/>
          </p:cNvSpPr>
          <p:nvPr>
            <p:ph idx="1"/>
          </p:nvPr>
        </p:nvSpPr>
        <p:spPr>
          <a:xfrm>
            <a:off x="565485" y="3957074"/>
            <a:ext cx="3432008" cy="1818084"/>
          </a:xfrm>
        </p:spPr>
        <p:txBody>
          <a:bodyPr/>
          <a:lstStyle/>
          <a:p>
            <a:pPr marL="0" indent="0">
              <a:buNone/>
            </a:pPr>
            <a:r>
              <a:rPr lang="en-US" dirty="0"/>
              <a:t>Name(s) and Contact Information</a:t>
            </a:r>
          </a:p>
          <a:p>
            <a:pPr marL="0" indent="0">
              <a:buNone/>
            </a:pPr>
            <a:endParaRPr lang="en-US" dirty="0"/>
          </a:p>
        </p:txBody>
      </p:sp>
    </p:spTree>
    <p:extLst>
      <p:ext uri="{BB962C8B-B14F-4D97-AF65-F5344CB8AC3E}">
        <p14:creationId xmlns:p14="http://schemas.microsoft.com/office/powerpoint/2010/main" val="27701429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9768-2B4C-4949-A0C0-F53A434F92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98D515-CA69-4CCA-B22A-FF2E7424C047}"/>
              </a:ext>
            </a:extLst>
          </p:cNvPr>
          <p:cNvSpPr>
            <a:spLocks noGrp="1"/>
          </p:cNvSpPr>
          <p:nvPr>
            <p:ph idx="1"/>
          </p:nvPr>
        </p:nvSpPr>
        <p:spPr>
          <a:xfrm>
            <a:off x="628650" y="1377696"/>
            <a:ext cx="7886700" cy="4791455"/>
          </a:xfrm>
        </p:spPr>
        <p:txBody>
          <a:bodyPr>
            <a:noAutofit/>
          </a:bodyPr>
          <a:lstStyle/>
          <a:p>
            <a:r>
              <a:rPr lang="en-US" sz="1200" dirty="0"/>
              <a:t>Gilbert, T.F. (1978). </a:t>
            </a:r>
            <a:r>
              <a:rPr lang="en-US" sz="1200" i="1" dirty="0"/>
              <a:t>Human competence: Engineering worthy performance</a:t>
            </a:r>
            <a:r>
              <a:rPr lang="en-US" sz="1200" dirty="0"/>
              <a:t>. New York : McGraw-Hill.</a:t>
            </a:r>
          </a:p>
          <a:p>
            <a:r>
              <a:rPr lang="en-US" sz="1200" dirty="0"/>
              <a:t>Gresham, F. M., </a:t>
            </a:r>
            <a:r>
              <a:rPr lang="en-US" sz="1200" dirty="0" err="1"/>
              <a:t>Sugai</a:t>
            </a:r>
            <a:r>
              <a:rPr lang="en-US" sz="1200" dirty="0"/>
              <a:t>, G., &amp; Horner, R. H. (2001). Interpreting outcomes of social skills training for students with high-incidence disabilities. </a:t>
            </a:r>
            <a:r>
              <a:rPr lang="en-US" sz="1200" i="1" dirty="0"/>
              <a:t>Exceptional Children, 67(3), </a:t>
            </a:r>
            <a:r>
              <a:rPr lang="en-US" sz="1200" dirty="0"/>
              <a:t>331-344.</a:t>
            </a:r>
          </a:p>
          <a:p>
            <a:r>
              <a:rPr lang="en-US" sz="1200" dirty="0"/>
              <a:t>Horner, R. (March 8, 2016). Personal Communication.</a:t>
            </a:r>
          </a:p>
          <a:p>
            <a:r>
              <a:rPr lang="en-US" sz="1200" dirty="0"/>
              <a:t>Horner, R.H. (2011). Moving PBS forward with quality, equity and efficiency. Keynote: Eighth International Conference of the Association for Positive Behavior Support. Denver: CO.</a:t>
            </a:r>
          </a:p>
          <a:p>
            <a:r>
              <a:rPr lang="en-US" sz="1200" dirty="0"/>
              <a:t>Metz, A. &amp; </a:t>
            </a:r>
            <a:r>
              <a:rPr lang="en-US" sz="1200" dirty="0" err="1"/>
              <a:t>Louison</a:t>
            </a:r>
            <a:r>
              <a:rPr lang="en-US" sz="1200" dirty="0"/>
              <a:t>, L. (2018) The Hexagon Tool: Exploring Context. Chapel Hill, NC: National Implementation Research Network, Frank Porter Graham Child Development Institute, University of North Carolina at Chapel Hill. Based on Kiser, Zabel, </a:t>
            </a:r>
            <a:r>
              <a:rPr lang="en-US" sz="1200" dirty="0" err="1"/>
              <a:t>Zachik</a:t>
            </a:r>
            <a:r>
              <a:rPr lang="en-US" sz="1200" dirty="0"/>
              <a:t>, &amp; Smith (2007) and </a:t>
            </a:r>
            <a:r>
              <a:rPr lang="en-US" sz="1200" dirty="0" err="1"/>
              <a:t>Blase</a:t>
            </a:r>
            <a:r>
              <a:rPr lang="en-US" sz="1200" dirty="0"/>
              <a:t>, Kiser &amp; Van Dyke (2013).retrieved on 5-13-2020 from </a:t>
            </a:r>
            <a:r>
              <a:rPr lang="en-US" sz="1200" dirty="0">
                <a:hlinkClick r:id="rId3"/>
              </a:rPr>
              <a:t>https://nirn.fpg.unc.edu/resources/hexagon-exploration-tool</a:t>
            </a:r>
            <a:r>
              <a:rPr lang="en-US" sz="1200" dirty="0"/>
              <a:t>.</a:t>
            </a:r>
          </a:p>
          <a:p>
            <a:r>
              <a:rPr lang="en-US" sz="1200" dirty="0"/>
              <a:t>PBIS Apps (2016). Swift at SWIS. University of Oregon.</a:t>
            </a:r>
          </a:p>
          <a:p>
            <a:r>
              <a:rPr lang="en-US" sz="1200" dirty="0" err="1"/>
              <a:t>Ritchhart</a:t>
            </a:r>
            <a:r>
              <a:rPr lang="en-US" sz="1200" dirty="0"/>
              <a:t>, R., Church, M., Morrison, K. (2011). Making Thinking Visible: How to promote engagement, understanding, and independence for all learners. San Francisco, California: Josey-Bass</a:t>
            </a:r>
          </a:p>
          <a:p>
            <a:r>
              <a:rPr lang="en-US" sz="1200" dirty="0"/>
              <a:t>Reaves, D.A. (2006). The learning leader: How to focus school improvement for better results. Association for Supervision and Curriculum </a:t>
            </a:r>
            <a:r>
              <a:rPr lang="en-US" sz="1200" dirty="0" err="1"/>
              <a:t>Development:Alexandria</a:t>
            </a:r>
            <a:r>
              <a:rPr lang="en-US" sz="1200" dirty="0"/>
              <a:t>, Virginia.</a:t>
            </a:r>
          </a:p>
          <a:p>
            <a:r>
              <a:rPr lang="en-US" sz="1200" dirty="0" err="1"/>
              <a:t>Sugai</a:t>
            </a:r>
            <a:r>
              <a:rPr lang="en-US" sz="1200" dirty="0"/>
              <a:t>, G., Sprague, J.R., Horner, R.H., &amp; Walker, H.M. (2000). Preventing school violence. The use of office discipline referrals to assess and monitor schoolwide discipline interventions. Journal of Emotional and Behavioral Disorders, 9(2), 94–101.</a:t>
            </a:r>
          </a:p>
          <a:p>
            <a:r>
              <a:rPr lang="en-US" sz="1200" dirty="0"/>
              <a:t>Tilly, W. D. (2008). The evolution of school psychology to science-based practice: Problem-solving and the three-tiered model. In A. Thomas &amp; J. P. Grimes (Eds.), </a:t>
            </a:r>
            <a:r>
              <a:rPr lang="en-US" sz="1200" i="1" dirty="0"/>
              <a:t>Best practices in school psychology V</a:t>
            </a:r>
            <a:r>
              <a:rPr lang="en-US" sz="1200" dirty="0"/>
              <a:t> (pp. 17-36). Bethesda, MD: National Association of School Psychologists.</a:t>
            </a:r>
          </a:p>
        </p:txBody>
      </p:sp>
    </p:spTree>
    <p:extLst>
      <p:ext uri="{BB962C8B-B14F-4D97-AF65-F5344CB8AC3E}">
        <p14:creationId xmlns:p14="http://schemas.microsoft.com/office/powerpoint/2010/main" val="10561011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4597-8888-4646-931C-60A3FA7092BF}"/>
              </a:ext>
            </a:extLst>
          </p:cNvPr>
          <p:cNvSpPr>
            <a:spLocks noGrp="1"/>
          </p:cNvSpPr>
          <p:nvPr>
            <p:ph type="ctrTitle"/>
          </p:nvPr>
        </p:nvSpPr>
        <p:spPr/>
        <p:txBody>
          <a:bodyPr>
            <a:normAutofit fontScale="90000"/>
          </a:bodyPr>
          <a:lstStyle/>
          <a:p>
            <a:r>
              <a:rPr lang="en-US" dirty="0"/>
              <a:t>Achieving District/School Climate and Behavior Improvement Goals </a:t>
            </a:r>
          </a:p>
        </p:txBody>
      </p:sp>
      <p:sp>
        <p:nvSpPr>
          <p:cNvPr id="6" name="Subtitle 2">
            <a:extLst>
              <a:ext uri="{FF2B5EF4-FFF2-40B4-BE49-F238E27FC236}">
                <a16:creationId xmlns:a16="http://schemas.microsoft.com/office/drawing/2014/main" id="{8E179732-EE70-4352-A84B-C84A427B8F81}"/>
              </a:ext>
            </a:extLst>
          </p:cNvPr>
          <p:cNvSpPr txBox="1">
            <a:spLocks/>
          </p:cNvSpPr>
          <p:nvPr/>
        </p:nvSpPr>
        <p:spPr>
          <a:xfrm>
            <a:off x="2171700" y="2116493"/>
            <a:ext cx="4800600" cy="48771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Through Data-Based Decision-Making</a:t>
            </a:r>
          </a:p>
        </p:txBody>
      </p:sp>
    </p:spTree>
    <p:extLst>
      <p:ext uri="{BB962C8B-B14F-4D97-AF65-F5344CB8AC3E}">
        <p14:creationId xmlns:p14="http://schemas.microsoft.com/office/powerpoint/2010/main" val="181246583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0A62-4659-3F45-9D0A-E8EBF47993B6}"/>
              </a:ext>
            </a:extLst>
          </p:cNvPr>
          <p:cNvSpPr>
            <a:spLocks noGrp="1"/>
          </p:cNvSpPr>
          <p:nvPr>
            <p:ph type="title"/>
          </p:nvPr>
        </p:nvSpPr>
        <p:spPr/>
        <p:txBody>
          <a:bodyPr/>
          <a:lstStyle/>
          <a:p>
            <a:r>
              <a:rPr lang="en-US" dirty="0"/>
              <a:t>Facilitator Notes: Delete This Slide</a:t>
            </a:r>
          </a:p>
        </p:txBody>
      </p:sp>
      <p:sp>
        <p:nvSpPr>
          <p:cNvPr id="3" name="Content Placeholder 2">
            <a:extLst>
              <a:ext uri="{FF2B5EF4-FFF2-40B4-BE49-F238E27FC236}">
                <a16:creationId xmlns:a16="http://schemas.microsoft.com/office/drawing/2014/main" id="{477B2AE4-F116-094E-BF8D-B6AECF970FAA}"/>
              </a:ext>
            </a:extLst>
          </p:cNvPr>
          <p:cNvSpPr>
            <a:spLocks noGrp="1"/>
          </p:cNvSpPr>
          <p:nvPr>
            <p:ph idx="1"/>
          </p:nvPr>
        </p:nvSpPr>
        <p:spPr/>
        <p:txBody>
          <a:bodyPr>
            <a:normAutofit fontScale="85000" lnSpcReduction="20000"/>
          </a:bodyPr>
          <a:lstStyle/>
          <a:p>
            <a:r>
              <a:rPr lang="en-US" dirty="0"/>
              <a:t>It is recommended that you read through the activities prior to the session; you may substitute activities that achieve the same goal (i.e., substitute one activation activity for another).</a:t>
            </a:r>
          </a:p>
          <a:p>
            <a:r>
              <a:rPr lang="en-US" dirty="0"/>
              <a:t>Some activities have handouts; be sure to read through the activity to decide whether you want to run off handouts, or make the information available in some other way.</a:t>
            </a:r>
          </a:p>
          <a:p>
            <a:pPr lvl="1"/>
            <a:r>
              <a:rPr lang="en-US" dirty="0"/>
              <a:t>HO20 Think Puzzle Explore</a:t>
            </a:r>
          </a:p>
          <a:p>
            <a:pPr lvl="1"/>
            <a:r>
              <a:rPr lang="en-US" dirty="0"/>
              <a:t>HO21_A Missouri DLT Setting District Improvement Goals</a:t>
            </a:r>
          </a:p>
          <a:p>
            <a:pPr lvl="1"/>
            <a:r>
              <a:rPr lang="en-US" dirty="0"/>
              <a:t>HO22 Got it-Need it</a:t>
            </a:r>
          </a:p>
          <a:p>
            <a:r>
              <a:rPr lang="en-US" dirty="0"/>
              <a:t>Some of the DESE alignment slides are included in all lessons. These slides are redundant if presenting the lessons in order. They are therefore hidden. If presenting the slides out of order, consider unhiding these slides.</a:t>
            </a:r>
          </a:p>
        </p:txBody>
      </p:sp>
    </p:spTree>
    <p:extLst>
      <p:ext uri="{BB962C8B-B14F-4D97-AF65-F5344CB8AC3E}">
        <p14:creationId xmlns:p14="http://schemas.microsoft.com/office/powerpoint/2010/main" val="367366039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A31-088E-B446-B5E9-04B19D1A706E}"/>
              </a:ext>
            </a:extLst>
          </p:cNvPr>
          <p:cNvSpPr>
            <a:spLocks noGrp="1"/>
          </p:cNvSpPr>
          <p:nvPr>
            <p:ph type="title"/>
          </p:nvPr>
        </p:nvSpPr>
        <p:spPr/>
        <p:txBody>
          <a:bodyPr/>
          <a:lstStyle/>
          <a:p>
            <a:pPr algn="ctr"/>
            <a:r>
              <a:rPr lang="en-US" b="1" dirty="0"/>
              <a:t>Working Agreements</a:t>
            </a:r>
          </a:p>
        </p:txBody>
      </p:sp>
      <p:sp>
        <p:nvSpPr>
          <p:cNvPr id="3" name="Content Placeholder 2">
            <a:extLst>
              <a:ext uri="{FF2B5EF4-FFF2-40B4-BE49-F238E27FC236}">
                <a16:creationId xmlns:a16="http://schemas.microsoft.com/office/drawing/2014/main" id="{653EC162-5F0C-0D4F-AE13-CF217B12B806}"/>
              </a:ext>
            </a:extLst>
          </p:cNvPr>
          <p:cNvSpPr>
            <a:spLocks noGrp="1"/>
          </p:cNvSpPr>
          <p:nvPr>
            <p:ph idx="1"/>
          </p:nvPr>
        </p:nvSpPr>
        <p:spPr>
          <a:xfrm>
            <a:off x="628651" y="2033586"/>
            <a:ext cx="7886700" cy="3891725"/>
          </a:xfrm>
        </p:spPr>
        <p:txBody>
          <a:bodyPr>
            <a:normAutofit fontScale="85000" lnSpcReduction="10000"/>
          </a:bodyPr>
          <a:lstStyle/>
          <a:p>
            <a:pPr>
              <a:buNone/>
            </a:pPr>
            <a:r>
              <a:rPr lang="en-US" sz="3300" b="1" dirty="0"/>
              <a:t>Be Respectful</a:t>
            </a:r>
          </a:p>
          <a:p>
            <a:r>
              <a:rPr lang="en-US" dirty="0"/>
              <a:t>Be an active listener—open to new ideas</a:t>
            </a:r>
          </a:p>
          <a:p>
            <a:r>
              <a:rPr lang="en-US" dirty="0"/>
              <a:t>Use notes for side bar conversations</a:t>
            </a:r>
          </a:p>
          <a:p>
            <a:pPr>
              <a:buNone/>
            </a:pPr>
            <a:r>
              <a:rPr lang="en-US" sz="3300" b="1" dirty="0"/>
              <a:t>Be Responsible</a:t>
            </a:r>
          </a:p>
          <a:p>
            <a:r>
              <a:rPr lang="en-US" dirty="0"/>
              <a:t>Be on time for sessions</a:t>
            </a:r>
          </a:p>
          <a:p>
            <a:r>
              <a:rPr lang="en-US" dirty="0"/>
              <a:t>Silence cell phones—reply appropriately</a:t>
            </a:r>
          </a:p>
          <a:p>
            <a:pPr>
              <a:buNone/>
            </a:pPr>
            <a:r>
              <a:rPr lang="en-US" sz="3300" b="1" dirty="0"/>
              <a:t>Be a Problem Solver</a:t>
            </a:r>
          </a:p>
          <a:p>
            <a:r>
              <a:rPr lang="en-US" dirty="0"/>
              <a:t>Follow the decision making process</a:t>
            </a:r>
          </a:p>
          <a:p>
            <a:r>
              <a:rPr lang="en-US" dirty="0"/>
              <a:t>Work toward consensus and support decisions of the group</a:t>
            </a:r>
          </a:p>
          <a:p>
            <a:pPr marL="0" indent="0">
              <a:buNone/>
            </a:pPr>
            <a:endParaRPr lang="en-US" dirty="0"/>
          </a:p>
        </p:txBody>
      </p:sp>
    </p:spTree>
    <p:extLst>
      <p:ext uri="{BB962C8B-B14F-4D97-AF65-F5344CB8AC3E}">
        <p14:creationId xmlns:p14="http://schemas.microsoft.com/office/powerpoint/2010/main" val="242213262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80FA-6D24-4448-BC78-2304A84D2F54}"/>
              </a:ext>
            </a:extLst>
          </p:cNvPr>
          <p:cNvSpPr>
            <a:spLocks noGrp="1"/>
          </p:cNvSpPr>
          <p:nvPr>
            <p:ph type="title"/>
          </p:nvPr>
        </p:nvSpPr>
        <p:spPr/>
        <p:txBody>
          <a:bodyPr/>
          <a:lstStyle/>
          <a:p>
            <a:pPr algn="ctr"/>
            <a:r>
              <a:rPr lang="en-US" b="1" dirty="0">
                <a:latin typeface="+mn-lt"/>
              </a:rPr>
              <a:t>Attention Signal</a:t>
            </a:r>
          </a:p>
        </p:txBody>
      </p:sp>
      <p:sp>
        <p:nvSpPr>
          <p:cNvPr id="3" name="Content Placeholder 2">
            <a:extLst>
              <a:ext uri="{FF2B5EF4-FFF2-40B4-BE49-F238E27FC236}">
                <a16:creationId xmlns:a16="http://schemas.microsoft.com/office/drawing/2014/main" id="{3FCF27FD-EB5F-DA45-9D54-74C98C469A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462481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5479"/>
                </a:solidFill>
              </a:rPr>
              <a:t>Welcome and Introductions</a:t>
            </a:r>
          </a:p>
        </p:txBody>
      </p:sp>
      <p:sp>
        <p:nvSpPr>
          <p:cNvPr id="4" name="Text Placeholder 3"/>
          <p:cNvSpPr>
            <a:spLocks noGrp="1"/>
          </p:cNvSpPr>
          <p:nvPr>
            <p:ph type="body" idx="1"/>
          </p:nvPr>
        </p:nvSpPr>
        <p:spPr>
          <a:xfrm>
            <a:off x="457200" y="2476168"/>
            <a:ext cx="6172200" cy="1680539"/>
          </a:xfrm>
        </p:spPr>
        <p:txBody>
          <a:bodyPr/>
          <a:lstStyle/>
          <a:p>
            <a:pPr marL="66736" indent="0">
              <a:lnSpc>
                <a:spcPct val="115000"/>
              </a:lnSpc>
              <a:buSzPct val="75000"/>
              <a:buNone/>
            </a:pPr>
            <a:r>
              <a:rPr lang="en-US" dirty="0"/>
              <a:t>Our trainers for the day are:</a:t>
            </a:r>
          </a:p>
          <a:p>
            <a:pPr marL="66736" indent="0">
              <a:lnSpc>
                <a:spcPct val="115000"/>
              </a:lnSpc>
              <a:buSzPct val="75000"/>
              <a:buNone/>
            </a:pPr>
            <a:endParaRPr lang="en-US" dirty="0"/>
          </a:p>
        </p:txBody>
      </p:sp>
      <p:pic>
        <p:nvPicPr>
          <p:cNvPr id="5" name="Picture 4">
            <a:extLst>
              <a:ext uri="{FF2B5EF4-FFF2-40B4-BE49-F238E27FC236}">
                <a16:creationId xmlns:a16="http://schemas.microsoft.com/office/drawing/2014/main" id="{01160576-8AAA-41ED-8FA5-218DCB964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781" y="3148871"/>
            <a:ext cx="3395019" cy="2617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798710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B9DF-D5AB-4575-9EAB-D59CCA8E21C9}"/>
              </a:ext>
            </a:extLst>
          </p:cNvPr>
          <p:cNvSpPr>
            <a:spLocks noGrp="1"/>
          </p:cNvSpPr>
          <p:nvPr>
            <p:ph type="title"/>
          </p:nvPr>
        </p:nvSpPr>
        <p:spPr/>
        <p:txBody>
          <a:bodyPr/>
          <a:lstStyle/>
          <a:p>
            <a:r>
              <a:rPr lang="en-US" dirty="0"/>
              <a:t>Session at a Glance</a:t>
            </a:r>
          </a:p>
        </p:txBody>
      </p:sp>
      <p:sp>
        <p:nvSpPr>
          <p:cNvPr id="3" name="Content Placeholder 2">
            <a:extLst>
              <a:ext uri="{FF2B5EF4-FFF2-40B4-BE49-F238E27FC236}">
                <a16:creationId xmlns:a16="http://schemas.microsoft.com/office/drawing/2014/main" id="{A857F3C3-F231-4255-BA45-B9FAB741E651}"/>
              </a:ext>
            </a:extLst>
          </p:cNvPr>
          <p:cNvSpPr>
            <a:spLocks noGrp="1"/>
          </p:cNvSpPr>
          <p:nvPr>
            <p:ph idx="1"/>
          </p:nvPr>
        </p:nvSpPr>
        <p:spPr/>
        <p:txBody>
          <a:bodyPr/>
          <a:lstStyle/>
          <a:p>
            <a:r>
              <a:rPr lang="en-US" dirty="0"/>
              <a:t>Using building and district level data to achieve climate and behavior improvement goals</a:t>
            </a:r>
          </a:p>
        </p:txBody>
      </p:sp>
      <p:pic>
        <p:nvPicPr>
          <p:cNvPr id="4" name="Picture 3">
            <a:extLst>
              <a:ext uri="{FF2B5EF4-FFF2-40B4-BE49-F238E27FC236}">
                <a16:creationId xmlns:a16="http://schemas.microsoft.com/office/drawing/2014/main" id="{D0E37EDB-031C-494E-8D9A-4D2CE1FC4D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2037" y="3190093"/>
            <a:ext cx="3979925" cy="2686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28737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FFE154-70B9-48DD-8A8F-3B075EE0B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9424" y="3199067"/>
            <a:ext cx="2977896" cy="2977896"/>
          </a:xfrm>
          <a:prstGeom prst="rect">
            <a:avLst/>
          </a:prstGeom>
        </p:spPr>
      </p:pic>
      <p:sp>
        <p:nvSpPr>
          <p:cNvPr id="2" name="Title 1">
            <a:extLst>
              <a:ext uri="{FF2B5EF4-FFF2-40B4-BE49-F238E27FC236}">
                <a16:creationId xmlns:a16="http://schemas.microsoft.com/office/drawing/2014/main" id="{6C7D412A-8D42-4174-B24C-A4188A8BA919}"/>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A4A45A11-BC9A-492B-8900-0862551F9BDE}"/>
              </a:ext>
            </a:extLst>
          </p:cNvPr>
          <p:cNvSpPr>
            <a:spLocks noGrp="1"/>
          </p:cNvSpPr>
          <p:nvPr>
            <p:ph idx="1"/>
          </p:nvPr>
        </p:nvSpPr>
        <p:spPr/>
        <p:txBody>
          <a:bodyPr/>
          <a:lstStyle/>
          <a:p>
            <a:r>
              <a:rPr lang="en-US" dirty="0"/>
              <a:t>How do you identify climate and behavior improvement goals?</a:t>
            </a:r>
          </a:p>
          <a:p>
            <a:r>
              <a:rPr lang="en-US" dirty="0"/>
              <a:t>How do you use data to achieve climate and behavior improvement goals?</a:t>
            </a:r>
          </a:p>
        </p:txBody>
      </p:sp>
    </p:spTree>
    <p:extLst>
      <p:ext uri="{BB962C8B-B14F-4D97-AF65-F5344CB8AC3E}">
        <p14:creationId xmlns:p14="http://schemas.microsoft.com/office/powerpoint/2010/main" val="7840446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05247-5D72-4F18-8043-568ACDBCB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0410" y="4348758"/>
            <a:ext cx="2413590" cy="1841594"/>
          </a:xfrm>
          <a:prstGeom prst="rect">
            <a:avLst/>
          </a:prstGeom>
        </p:spPr>
      </p:pic>
      <p:sp>
        <p:nvSpPr>
          <p:cNvPr id="2" name="Title 1">
            <a:extLst>
              <a:ext uri="{FF2B5EF4-FFF2-40B4-BE49-F238E27FC236}">
                <a16:creationId xmlns:a16="http://schemas.microsoft.com/office/drawing/2014/main" id="{CA05E552-C365-456C-9D74-2D48A822AF90}"/>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AA915002-8549-4E5F-B0A5-26E131DDC90C}"/>
              </a:ext>
            </a:extLst>
          </p:cNvPr>
          <p:cNvSpPr>
            <a:spLocks noGrp="1"/>
          </p:cNvSpPr>
          <p:nvPr>
            <p:ph idx="1"/>
          </p:nvPr>
        </p:nvSpPr>
        <p:spPr/>
        <p:txBody>
          <a:bodyPr/>
          <a:lstStyle/>
          <a:p>
            <a:pPr marL="0" indent="0" algn="ctr">
              <a:lnSpc>
                <a:spcPct val="110000"/>
              </a:lnSpc>
              <a:spcBef>
                <a:spcPts val="0"/>
              </a:spcBef>
              <a:spcAft>
                <a:spcPts val="451"/>
              </a:spcAft>
              <a:buNone/>
            </a:pPr>
            <a:r>
              <a:rPr lang="en-US" i="1" dirty="0">
                <a:solidFill>
                  <a:srgbClr val="008000"/>
                </a:solidFill>
              </a:rPr>
              <a:t>At the end of this session, you will…</a:t>
            </a:r>
          </a:p>
          <a:p>
            <a:pPr marL="0" indent="0" algn="ctr">
              <a:spcBef>
                <a:spcPts val="0"/>
              </a:spcBef>
              <a:spcAft>
                <a:spcPts val="451"/>
              </a:spcAft>
              <a:buNone/>
            </a:pPr>
            <a:endParaRPr lang="en-US" sz="225" i="1" dirty="0">
              <a:solidFill>
                <a:srgbClr val="008000"/>
              </a:solidFill>
            </a:endParaRPr>
          </a:p>
          <a:p>
            <a:r>
              <a:rPr lang="en-US" dirty="0"/>
              <a:t>use data to identify needs and guide action planning to improve district or schoolwide behavior and climate.</a:t>
            </a:r>
          </a:p>
        </p:txBody>
      </p:sp>
    </p:spTree>
    <p:extLst>
      <p:ext uri="{BB962C8B-B14F-4D97-AF65-F5344CB8AC3E}">
        <p14:creationId xmlns:p14="http://schemas.microsoft.com/office/powerpoint/2010/main" val="3839900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2161" y="4134678"/>
            <a:ext cx="3021840" cy="2130580"/>
          </a:xfrm>
          <a:prstGeom prst="rect">
            <a:avLst/>
          </a:prstGeom>
        </p:spPr>
      </p:pic>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a:bodyPr>
          <a:lstStyle/>
          <a:p>
            <a:r>
              <a:rPr lang="en-US" dirty="0"/>
              <a:t>Do teams meet regularly and frequently?</a:t>
            </a:r>
          </a:p>
          <a:p>
            <a:r>
              <a:rPr lang="en-US" dirty="0"/>
              <a:t>Do your teams use efficient and effective team processes?</a:t>
            </a:r>
          </a:p>
          <a:p>
            <a:r>
              <a:rPr lang="en-US" dirty="0"/>
              <a:t>Does your school have a data management system?</a:t>
            </a:r>
          </a:p>
          <a:p>
            <a:r>
              <a:rPr lang="en-US" dirty="0"/>
              <a:t>Do you have procedures for collecting, entering and reporting data?</a:t>
            </a:r>
          </a:p>
        </p:txBody>
      </p:sp>
    </p:spTree>
    <p:extLst>
      <p:ext uri="{BB962C8B-B14F-4D97-AF65-F5344CB8AC3E}">
        <p14:creationId xmlns:p14="http://schemas.microsoft.com/office/powerpoint/2010/main" val="175181328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1652F-0919-4588-B607-55218490EE60}"/>
              </a:ext>
            </a:extLst>
          </p:cNvPr>
          <p:cNvSpPr>
            <a:spLocks noGrp="1"/>
          </p:cNvSpPr>
          <p:nvPr>
            <p:ph type="title"/>
          </p:nvPr>
        </p:nvSpPr>
        <p:spPr/>
        <p:txBody>
          <a:bodyPr/>
          <a:lstStyle/>
          <a:p>
            <a:r>
              <a:rPr lang="en-US" dirty="0"/>
              <a:t>Importance of Achieving District/School Improvement Goals </a:t>
            </a:r>
          </a:p>
        </p:txBody>
      </p:sp>
      <p:sp>
        <p:nvSpPr>
          <p:cNvPr id="5" name="Text Placeholder 4">
            <a:extLst>
              <a:ext uri="{FF2B5EF4-FFF2-40B4-BE49-F238E27FC236}">
                <a16:creationId xmlns:a16="http://schemas.microsoft.com/office/drawing/2014/main" id="{8A616FFB-4CAC-4FA4-8F4E-7B95E2D002FE}"/>
              </a:ext>
            </a:extLst>
          </p:cNvPr>
          <p:cNvSpPr>
            <a:spLocks noGrp="1"/>
          </p:cNvSpPr>
          <p:nvPr>
            <p:ph type="body" idx="1"/>
          </p:nvPr>
        </p:nvSpPr>
        <p:spPr/>
        <p:txBody>
          <a:bodyPr/>
          <a:lstStyle/>
          <a:p>
            <a:r>
              <a:rPr lang="en-US" dirty="0"/>
              <a:t>Through DBDM</a:t>
            </a:r>
          </a:p>
        </p:txBody>
      </p:sp>
    </p:spTree>
    <p:extLst>
      <p:ext uri="{BB962C8B-B14F-4D97-AF65-F5344CB8AC3E}">
        <p14:creationId xmlns:p14="http://schemas.microsoft.com/office/powerpoint/2010/main" val="40195678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4EE195-6D1C-4F19-B84D-480B032E86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759" y="3149573"/>
            <a:ext cx="4990189" cy="3117998"/>
          </a:xfrm>
          <a:prstGeom prst="rect">
            <a:avLst/>
          </a:prstGeom>
        </p:spPr>
      </p:pic>
      <p:sp>
        <p:nvSpPr>
          <p:cNvPr id="2" name="Title 1"/>
          <p:cNvSpPr>
            <a:spLocks noGrp="1"/>
          </p:cNvSpPr>
          <p:nvPr>
            <p:ph type="title"/>
          </p:nvPr>
        </p:nvSpPr>
        <p:spPr/>
        <p:txBody>
          <a:bodyPr>
            <a:normAutofit/>
          </a:bodyPr>
          <a:lstStyle/>
          <a:p>
            <a:r>
              <a:rPr lang="en-US" dirty="0"/>
              <a:t>Start with the “Why”</a:t>
            </a:r>
          </a:p>
        </p:txBody>
      </p:sp>
      <p:sp>
        <p:nvSpPr>
          <p:cNvPr id="3" name="Content Placeholder 2"/>
          <p:cNvSpPr>
            <a:spLocks noGrp="1"/>
          </p:cNvSpPr>
          <p:nvPr>
            <p:ph idx="1"/>
          </p:nvPr>
        </p:nvSpPr>
        <p:spPr>
          <a:xfrm>
            <a:off x="1264920" y="1916267"/>
            <a:ext cx="7020732" cy="2458749"/>
          </a:xfrm>
        </p:spPr>
        <p:txBody>
          <a:bodyPr>
            <a:noAutofit/>
          </a:bodyPr>
          <a:lstStyle/>
          <a:p>
            <a:r>
              <a:rPr lang="en-US" dirty="0"/>
              <a:t>Decisions are more likely to be effective and efficient when they are based on data.</a:t>
            </a:r>
          </a:p>
          <a:p>
            <a:r>
              <a:rPr lang="en-US" dirty="0"/>
              <a:t>Establish cycles of continuous improvement.</a:t>
            </a:r>
          </a:p>
          <a:p>
            <a:endParaRPr lang="en-US" dirty="0"/>
          </a:p>
        </p:txBody>
      </p:sp>
      <p:sp>
        <p:nvSpPr>
          <p:cNvPr id="4" name="TextBox 3"/>
          <p:cNvSpPr txBox="1"/>
          <p:nvPr/>
        </p:nvSpPr>
        <p:spPr>
          <a:xfrm>
            <a:off x="7139694" y="6023293"/>
            <a:ext cx="2004306" cy="248209"/>
          </a:xfrm>
          <a:prstGeom prst="rect">
            <a:avLst/>
          </a:prstGeom>
          <a:noFill/>
        </p:spPr>
        <p:txBody>
          <a:bodyPr wrap="square" rtlCol="0">
            <a:spAutoFit/>
          </a:bodyPr>
          <a:lstStyle/>
          <a:p>
            <a:r>
              <a:rPr lang="en-US" sz="1013" dirty="0"/>
              <a:t>Adapted from PBIS APPS (2016) </a:t>
            </a:r>
          </a:p>
        </p:txBody>
      </p:sp>
      <p:sp>
        <p:nvSpPr>
          <p:cNvPr id="5" name="Content Placeholder 2"/>
          <p:cNvSpPr txBox="1">
            <a:spLocks/>
          </p:cNvSpPr>
          <p:nvPr/>
        </p:nvSpPr>
        <p:spPr>
          <a:xfrm>
            <a:off x="1264920" y="1920198"/>
            <a:ext cx="7020732" cy="24587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Mostly, it’s about creating safe, orderly places for kids to learn and grow, and…</a:t>
            </a:r>
          </a:p>
          <a:p>
            <a:r>
              <a:rPr lang="en-US" dirty="0"/>
              <a:t>Giving kids the </a:t>
            </a:r>
            <a:r>
              <a:rPr lang="en-US" i="1" dirty="0"/>
              <a:t>soft</a:t>
            </a:r>
            <a:r>
              <a:rPr lang="en-US" dirty="0"/>
              <a:t>-skills they need to be successful in life.</a:t>
            </a:r>
          </a:p>
        </p:txBody>
      </p:sp>
    </p:spTree>
    <p:extLst>
      <p:ext uri="{BB962C8B-B14F-4D97-AF65-F5344CB8AC3E}">
        <p14:creationId xmlns:p14="http://schemas.microsoft.com/office/powerpoint/2010/main" val="22244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4203-84CC-467B-BA0E-C353D0B6F828}"/>
              </a:ext>
            </a:extLst>
          </p:cNvPr>
          <p:cNvSpPr txBox="1"/>
          <p:nvPr/>
        </p:nvSpPr>
        <p:spPr>
          <a:xfrm>
            <a:off x="1153885" y="925921"/>
            <a:ext cx="6836229" cy="3170099"/>
          </a:xfrm>
          <a:prstGeom prst="rect">
            <a:avLst/>
          </a:prstGeom>
          <a:noFill/>
        </p:spPr>
        <p:txBody>
          <a:bodyPr wrap="square" rtlCol="0">
            <a:spAutoFit/>
          </a:bodyPr>
          <a:lstStyle/>
          <a:p>
            <a:pPr algn="ctr"/>
            <a:r>
              <a:rPr lang="en-US" sz="4000" b="1" i="1" dirty="0"/>
              <a:t>Academic and behavioral success may be symbiotic, as an effective behavioral system allows effective academic instruction to take place. </a:t>
            </a:r>
          </a:p>
        </p:txBody>
      </p:sp>
      <p:sp>
        <p:nvSpPr>
          <p:cNvPr id="6" name="TextBox 5">
            <a:extLst>
              <a:ext uri="{FF2B5EF4-FFF2-40B4-BE49-F238E27FC236}">
                <a16:creationId xmlns:a16="http://schemas.microsoft.com/office/drawing/2014/main" id="{45AA7838-6BA0-4342-9159-F9AD7C0936E4}"/>
              </a:ext>
            </a:extLst>
          </p:cNvPr>
          <p:cNvSpPr txBox="1"/>
          <p:nvPr/>
        </p:nvSpPr>
        <p:spPr>
          <a:xfrm>
            <a:off x="2510970" y="4721381"/>
            <a:ext cx="4122057" cy="369332"/>
          </a:xfrm>
          <a:prstGeom prst="rect">
            <a:avLst/>
          </a:prstGeom>
          <a:noFill/>
        </p:spPr>
        <p:txBody>
          <a:bodyPr wrap="square" rtlCol="0">
            <a:spAutoFit/>
          </a:bodyPr>
          <a:lstStyle/>
          <a:p>
            <a:r>
              <a:rPr lang="en-US" b="1" dirty="0"/>
              <a:t>Putnam, Horner, and </a:t>
            </a:r>
            <a:r>
              <a:rPr lang="en-US" b="1" dirty="0" err="1"/>
              <a:t>Algozzine</a:t>
            </a:r>
            <a:r>
              <a:rPr lang="en-US" b="1" dirty="0"/>
              <a:t> (2010)</a:t>
            </a:r>
          </a:p>
        </p:txBody>
      </p:sp>
    </p:spTree>
    <p:extLst>
      <p:ext uri="{BB962C8B-B14F-4D97-AF65-F5344CB8AC3E}">
        <p14:creationId xmlns:p14="http://schemas.microsoft.com/office/powerpoint/2010/main" val="320658483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6E8E-A7AA-436E-99DD-1F74B8702E7E}"/>
              </a:ext>
            </a:extLst>
          </p:cNvPr>
          <p:cNvSpPr>
            <a:spLocks noGrp="1"/>
          </p:cNvSpPr>
          <p:nvPr>
            <p:ph type="title"/>
          </p:nvPr>
        </p:nvSpPr>
        <p:spPr/>
        <p:txBody>
          <a:bodyPr/>
          <a:lstStyle/>
          <a:p>
            <a:r>
              <a:rPr lang="en-US" dirty="0"/>
              <a:t>PBIS Logic Model/</a:t>
            </a:r>
            <a:r>
              <a:rPr lang="en-US"/>
              <a:t>Interconnected Elements</a:t>
            </a:r>
          </a:p>
        </p:txBody>
      </p:sp>
      <p:sp>
        <p:nvSpPr>
          <p:cNvPr id="10" name="Oval 9">
            <a:extLst>
              <a:ext uri="{FF2B5EF4-FFF2-40B4-BE49-F238E27FC236}">
                <a16:creationId xmlns:a16="http://schemas.microsoft.com/office/drawing/2014/main" id="{C52B91CD-1B32-48E4-A5EC-8F329070A327}"/>
              </a:ext>
            </a:extLst>
          </p:cNvPr>
          <p:cNvSpPr/>
          <p:nvPr/>
        </p:nvSpPr>
        <p:spPr>
          <a:xfrm>
            <a:off x="4141433" y="2868042"/>
            <a:ext cx="1771096" cy="171117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BEA8FCE-BE30-42C8-B33F-B751D76AE36E}"/>
              </a:ext>
            </a:extLst>
          </p:cNvPr>
          <p:cNvSpPr txBox="1"/>
          <p:nvPr/>
        </p:nvSpPr>
        <p:spPr>
          <a:xfrm rot="2797756">
            <a:off x="4947176" y="3403057"/>
            <a:ext cx="701072" cy="369332"/>
          </a:xfrm>
          <a:prstGeom prst="rect">
            <a:avLst/>
          </a:prstGeom>
          <a:noFill/>
        </p:spPr>
        <p:txBody>
          <a:bodyPr wrap="square" rtlCol="0">
            <a:spAutoFit/>
          </a:bodyPr>
          <a:lstStyle/>
          <a:p>
            <a:r>
              <a:rPr lang="en-US" dirty="0"/>
              <a:t>DATA</a:t>
            </a:r>
          </a:p>
        </p:txBody>
      </p:sp>
      <p:sp>
        <p:nvSpPr>
          <p:cNvPr id="12" name="Oval 11">
            <a:extLst>
              <a:ext uri="{FF2B5EF4-FFF2-40B4-BE49-F238E27FC236}">
                <a16:creationId xmlns:a16="http://schemas.microsoft.com/office/drawing/2014/main" id="{E85442DF-9DBD-4B03-B16F-282DE13FA078}"/>
              </a:ext>
            </a:extLst>
          </p:cNvPr>
          <p:cNvSpPr/>
          <p:nvPr/>
        </p:nvSpPr>
        <p:spPr>
          <a:xfrm>
            <a:off x="2934755" y="2284565"/>
            <a:ext cx="3274490" cy="34423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4A9A6EEF-23F1-4C3A-B571-5CEB752D1196}"/>
              </a:ext>
            </a:extLst>
          </p:cNvPr>
          <p:cNvSpPr txBox="1"/>
          <p:nvPr/>
        </p:nvSpPr>
        <p:spPr>
          <a:xfrm>
            <a:off x="3899746" y="2506028"/>
            <a:ext cx="1460990" cy="369332"/>
          </a:xfrm>
          <a:prstGeom prst="rect">
            <a:avLst/>
          </a:prstGeom>
          <a:noFill/>
        </p:spPr>
        <p:txBody>
          <a:bodyPr wrap="square" rtlCol="0">
            <a:spAutoFit/>
          </a:bodyPr>
          <a:lstStyle/>
          <a:p>
            <a:r>
              <a:rPr lang="en-US" dirty="0"/>
              <a:t>OUTCOMES</a:t>
            </a:r>
          </a:p>
        </p:txBody>
      </p:sp>
      <p:sp>
        <p:nvSpPr>
          <p:cNvPr id="15" name="TextBox 14">
            <a:extLst>
              <a:ext uri="{FF2B5EF4-FFF2-40B4-BE49-F238E27FC236}">
                <a16:creationId xmlns:a16="http://schemas.microsoft.com/office/drawing/2014/main" id="{FFFBA0A0-47E7-4033-A06D-40C68FF1E554}"/>
              </a:ext>
            </a:extLst>
          </p:cNvPr>
          <p:cNvSpPr txBox="1"/>
          <p:nvPr/>
        </p:nvSpPr>
        <p:spPr>
          <a:xfrm rot="18543884">
            <a:off x="3228751" y="3371906"/>
            <a:ext cx="1231931" cy="369332"/>
          </a:xfrm>
          <a:prstGeom prst="rect">
            <a:avLst/>
          </a:prstGeom>
          <a:noFill/>
        </p:spPr>
        <p:txBody>
          <a:bodyPr wrap="square" rtlCol="0">
            <a:spAutoFit/>
          </a:bodyPr>
          <a:lstStyle/>
          <a:p>
            <a:r>
              <a:rPr lang="en-US" dirty="0"/>
              <a:t>SYSTEMS</a:t>
            </a:r>
          </a:p>
        </p:txBody>
      </p:sp>
      <p:sp>
        <p:nvSpPr>
          <p:cNvPr id="16" name="TextBox 15">
            <a:extLst>
              <a:ext uri="{FF2B5EF4-FFF2-40B4-BE49-F238E27FC236}">
                <a16:creationId xmlns:a16="http://schemas.microsoft.com/office/drawing/2014/main" id="{FB7B9EBB-8A5C-4453-8903-B806C287B93A}"/>
              </a:ext>
            </a:extLst>
          </p:cNvPr>
          <p:cNvSpPr txBox="1"/>
          <p:nvPr/>
        </p:nvSpPr>
        <p:spPr>
          <a:xfrm>
            <a:off x="3956034" y="4730212"/>
            <a:ext cx="1231931" cy="369332"/>
          </a:xfrm>
          <a:prstGeom prst="rect">
            <a:avLst/>
          </a:prstGeom>
          <a:noFill/>
        </p:spPr>
        <p:txBody>
          <a:bodyPr wrap="square" rtlCol="0">
            <a:spAutoFit/>
          </a:bodyPr>
          <a:lstStyle/>
          <a:p>
            <a:r>
              <a:rPr lang="en-US" dirty="0"/>
              <a:t>PRACTICES</a:t>
            </a:r>
          </a:p>
        </p:txBody>
      </p:sp>
      <p:sp>
        <p:nvSpPr>
          <p:cNvPr id="14" name="Oval 13">
            <a:extLst>
              <a:ext uri="{FF2B5EF4-FFF2-40B4-BE49-F238E27FC236}">
                <a16:creationId xmlns:a16="http://schemas.microsoft.com/office/drawing/2014/main" id="{E635A3F2-30BA-4135-93B7-1AAFA341DDDB}"/>
              </a:ext>
            </a:extLst>
          </p:cNvPr>
          <p:cNvSpPr/>
          <p:nvPr/>
        </p:nvSpPr>
        <p:spPr>
          <a:xfrm>
            <a:off x="3168869" y="2883807"/>
            <a:ext cx="1702676" cy="17111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C621DC5E-6615-4B6F-8402-3A969B4F5C11}"/>
              </a:ext>
            </a:extLst>
          </p:cNvPr>
          <p:cNvSpPr/>
          <p:nvPr/>
        </p:nvSpPr>
        <p:spPr>
          <a:xfrm>
            <a:off x="3652242" y="3702926"/>
            <a:ext cx="1771096" cy="177396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285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 tmFilter="0, 0; .2, .5; .8, .5; 1, 0"/>
                                        <p:tgtEl>
                                          <p:spTgt spid="10"/>
                                        </p:tgtEl>
                                      </p:cBhvr>
                                    </p:animEffect>
                                    <p:animScale>
                                      <p:cBhvr>
                                        <p:cTn id="39" dur="250" autoRev="1" fill="hold"/>
                                        <p:tgtEl>
                                          <p:spTgt spid="10"/>
                                        </p:tgtEl>
                                      </p:cBhvr>
                                      <p:by x="105000" y="105000"/>
                                    </p:animScale>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animBg="1"/>
      <p:bldP spid="13" grpId="0"/>
      <p:bldP spid="15" grpId="0"/>
      <p:bldP spid="16" grpId="0"/>
      <p:bldP spid="14" grpId="0" animBg="1"/>
      <p:bldP spid="17" grpId="0" animBg="1"/>
    </p:bld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1752981" y="194438"/>
            <a:ext cx="5638038" cy="1325563"/>
          </a:xfrm>
        </p:spPr>
        <p:txBody>
          <a:bodyPr/>
          <a:lstStyle/>
          <a:p>
            <a:r>
              <a:rPr lang="en-US" dirty="0">
                <a:solidFill>
                  <a:srgbClr val="005479"/>
                </a:solidFill>
              </a:rPr>
              <a:t>DCI Content Framework</a:t>
            </a:r>
          </a:p>
        </p:txBody>
      </p:sp>
      <p:graphicFrame>
        <p:nvGraphicFramePr>
          <p:cNvPr id="5" name="Object 4">
            <a:extLst>
              <a:ext uri="{FF2B5EF4-FFF2-40B4-BE49-F238E27FC236}">
                <a16:creationId xmlns:a16="http://schemas.microsoft.com/office/drawing/2014/main" id="{05A7E023-4517-44E8-A389-12B0FE656679}"/>
              </a:ext>
            </a:extLst>
          </p:cNvPr>
          <p:cNvGraphicFramePr>
            <a:graphicFrameLocks noChangeAspect="1"/>
          </p:cNvGraphicFramePr>
          <p:nvPr/>
        </p:nvGraphicFramePr>
        <p:xfrm>
          <a:off x="1913799" y="1520001"/>
          <a:ext cx="5316402" cy="4946282"/>
        </p:xfrm>
        <a:graphic>
          <a:graphicData uri="http://schemas.openxmlformats.org/presentationml/2006/ole">
            <mc:AlternateContent xmlns:mc="http://schemas.openxmlformats.org/markup-compatibility/2006">
              <mc:Choice xmlns:v="urn:schemas-microsoft-com:vml" Requires="v">
                <p:oleObj spid="_x0000_s7220" name="Document" r:id="rId4" imgW="5952018" imgH="5537699" progId="Word.Document.12">
                  <p:embed/>
                </p:oleObj>
              </mc:Choice>
              <mc:Fallback>
                <p:oleObj name="Document" r:id="rId4" imgW="5952018" imgH="5537699" progId="Word.Document.12">
                  <p:embed/>
                  <p:pic>
                    <p:nvPicPr>
                      <p:cNvPr id="5" name="Object 4">
                        <a:extLst>
                          <a:ext uri="{FF2B5EF4-FFF2-40B4-BE49-F238E27FC236}">
                            <a16:creationId xmlns:a16="http://schemas.microsoft.com/office/drawing/2014/main" id="{05A7E023-4517-44E8-A389-12B0FE656679}"/>
                          </a:ext>
                        </a:extLst>
                      </p:cNvPr>
                      <p:cNvPicPr/>
                      <p:nvPr/>
                    </p:nvPicPr>
                    <p:blipFill>
                      <a:blip r:embed="rId5"/>
                      <a:stretch>
                        <a:fillRect/>
                      </a:stretch>
                    </p:blipFill>
                    <p:spPr>
                      <a:xfrm>
                        <a:off x="1913799" y="1520001"/>
                        <a:ext cx="5316402" cy="4946282"/>
                      </a:xfrm>
                      <a:prstGeom prst="rect">
                        <a:avLst/>
                      </a:prstGeom>
                    </p:spPr>
                  </p:pic>
                </p:oleObj>
              </mc:Fallback>
            </mc:AlternateContent>
          </a:graphicData>
        </a:graphic>
      </p:graphicFrame>
    </p:spTree>
    <p:extLst>
      <p:ext uri="{BB962C8B-B14F-4D97-AF65-F5344CB8AC3E}">
        <p14:creationId xmlns:p14="http://schemas.microsoft.com/office/powerpoint/2010/main" val="223826208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505968" y="2144426"/>
            <a:ext cx="7427634" cy="3935348"/>
          </a:xfrm>
          <a:prstGeom prst="rect">
            <a:avLst/>
          </a:prstGeom>
        </p:spPr>
        <p:txBody>
          <a:bodyPr spcFirstLastPara="1" vert="horz" wrap="square" lIns="68569" tIns="68569" rIns="68569" bIns="68569" rtlCol="0" anchor="t" anchorCtr="0">
            <a:noAutofit/>
          </a:bodyPr>
          <a:lstStyle/>
          <a:p>
            <a:pPr marL="0" indent="0">
              <a:buNone/>
            </a:pPr>
            <a:r>
              <a:rPr lang="en-US" dirty="0"/>
              <a:t>Ensures students learn essential and higher order knowledge and skills as identified by the MO Learning Standards through:</a:t>
            </a:r>
          </a:p>
          <a:p>
            <a:pPr marL="557142" lvl="1" indent="-257175">
              <a:buFont typeface="Wingdings" panose="05000000000000000000" pitchFamily="2" charset="2"/>
              <a:buChar char="§"/>
            </a:pPr>
            <a:r>
              <a:rPr lang="en-US" dirty="0">
                <a:latin typeface="Tw Cen MT" panose="020B0602020104020603" pitchFamily="34" charset="0"/>
              </a:rPr>
              <a:t>Teacher Collaboration</a:t>
            </a:r>
          </a:p>
          <a:p>
            <a:pPr marL="557142" lvl="1" indent="-257175">
              <a:buFont typeface="Wingdings" panose="05000000000000000000" pitchFamily="2" charset="2"/>
              <a:buChar char="§"/>
            </a:pPr>
            <a:r>
              <a:rPr lang="en-US" dirty="0">
                <a:latin typeface="Tw Cen MT" panose="020B0602020104020603" pitchFamily="34" charset="0"/>
              </a:rPr>
              <a:t>Reflection</a:t>
            </a:r>
          </a:p>
          <a:p>
            <a:pPr marL="557142" lvl="1" indent="-257175">
              <a:buFont typeface="Wingdings" panose="05000000000000000000" pitchFamily="2" charset="2"/>
              <a:buChar char="§"/>
            </a:pPr>
            <a:r>
              <a:rPr lang="en-US" dirty="0">
                <a:latin typeface="Tw Cen MT" panose="020B0602020104020603" pitchFamily="34" charset="0"/>
              </a:rPr>
              <a:t>Data Analysis</a:t>
            </a:r>
          </a:p>
          <a:p>
            <a:pPr marL="557142" lvl="1" indent="-257175">
              <a:buFont typeface="Wingdings" panose="05000000000000000000" pitchFamily="2" charset="2"/>
              <a:buChar char="§"/>
            </a:pPr>
            <a:r>
              <a:rPr lang="en-US" dirty="0">
                <a:latin typeface="Tw Cen MT" panose="020B0602020104020603" pitchFamily="34" charset="0"/>
              </a:rPr>
              <a:t>Action Planning</a:t>
            </a:r>
          </a:p>
          <a:p>
            <a:pPr marL="557142" lvl="1" indent="-257175">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505968" y="539236"/>
            <a:ext cx="8132063"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Learning Standards</a:t>
            </a:r>
            <a:endParaRPr lang="en-US" sz="4400" dirty="0">
              <a:solidFill>
                <a:srgbClr val="0D4170"/>
              </a:solidFill>
            </a:endParaRPr>
          </a:p>
        </p:txBody>
      </p:sp>
      <p:pic>
        <p:nvPicPr>
          <p:cNvPr id="3" name="Picture 2">
            <a:extLst>
              <a:ext uri="{FF2B5EF4-FFF2-40B4-BE49-F238E27FC236}">
                <a16:creationId xmlns:a16="http://schemas.microsoft.com/office/drawing/2014/main" id="{E83F6FC7-0C24-4C14-9F4D-DFD9BAF69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936" y="3630325"/>
            <a:ext cx="3437752" cy="2449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937763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738811" y="1607259"/>
            <a:ext cx="8235033" cy="537030"/>
          </a:xfrm>
          <a:prstGeom prst="rect">
            <a:avLst/>
          </a:prstGeom>
        </p:spPr>
        <p:txBody>
          <a:bodyPr spcFirstLastPara="1" vert="horz" wrap="square" lIns="68569" tIns="68569" rIns="68569" bIns="68569" rtlCol="0" anchor="t" anchorCtr="0">
            <a:noAutofit/>
          </a:bodyPr>
          <a:lstStyle/>
          <a:p>
            <a:pPr marL="0" indent="0">
              <a:lnSpc>
                <a:spcPct val="115000"/>
              </a:lnSpc>
              <a:spcBef>
                <a:spcPts val="450"/>
              </a:spcBef>
              <a:buClr>
                <a:schemeClr val="dk1"/>
              </a:buClr>
              <a:buSzPts val="1100"/>
              <a:buNone/>
            </a:pPr>
            <a:r>
              <a:rPr lang="en-US" sz="2400" dirty="0">
                <a:latin typeface="Tw Cen MT" panose="020B0602020104020603" pitchFamily="34" charset="0"/>
              </a:rPr>
              <a:t>This DBDM module supports the following MO Teacher Standards:</a:t>
            </a: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spcBef>
                <a:spcPts val="480"/>
              </a:spcBef>
              <a:buNone/>
            </a:pPr>
            <a:endParaRPr dirty="0">
              <a:latin typeface="Tw Cen MT" panose="020B0602020104020603" pitchFamily="34" charset="0"/>
            </a:endParaRPr>
          </a:p>
        </p:txBody>
      </p:sp>
      <p:sp>
        <p:nvSpPr>
          <p:cNvPr id="2" name="Text Placeholder 2"/>
          <p:cNvSpPr>
            <a:spLocks noGrp="1"/>
          </p:cNvSpPr>
          <p:nvPr>
            <p:ph type="body" idx="2"/>
          </p:nvPr>
        </p:nvSpPr>
        <p:spPr>
          <a:xfrm>
            <a:off x="738811" y="2412804"/>
            <a:ext cx="6668698" cy="1908509"/>
          </a:xfrm>
        </p:spPr>
        <p:txBody>
          <a:bodyPr>
            <a:noAutofit/>
          </a:bodyPr>
          <a:lstStyle/>
          <a:p>
            <a:pPr marL="0" indent="-685800">
              <a:lnSpc>
                <a:spcPct val="115000"/>
              </a:lnSpc>
              <a:spcBef>
                <a:spcPts val="450"/>
              </a:spcBef>
              <a:buNone/>
            </a:pPr>
            <a:r>
              <a:rPr lang="en-US" sz="1800" b="1" dirty="0">
                <a:ea typeface="Arial"/>
                <a:cs typeface="Arial"/>
                <a:sym typeface="Arial"/>
              </a:rPr>
              <a:t>#2 Student Learning, Growth, and Development: </a:t>
            </a:r>
            <a:r>
              <a:rPr lang="en-US" sz="1800" dirty="0">
                <a:ea typeface="Arial"/>
                <a:cs typeface="Arial"/>
                <a:sym typeface="Arial"/>
              </a:rPr>
              <a:t>Teachers can adapt instruction in order to effectively teach all learners</a:t>
            </a:r>
          </a:p>
          <a:p>
            <a:pPr marL="0" indent="-685800">
              <a:lnSpc>
                <a:spcPct val="115000"/>
              </a:lnSpc>
              <a:spcBef>
                <a:spcPts val="450"/>
              </a:spcBef>
              <a:buNone/>
            </a:pPr>
            <a:r>
              <a:rPr lang="en-US" sz="1800" b="1" dirty="0">
                <a:ea typeface="Arial"/>
                <a:cs typeface="Arial"/>
                <a:sym typeface="Arial"/>
              </a:rPr>
              <a:t>#5 Positive Classroom Environment</a:t>
            </a:r>
            <a:r>
              <a:rPr lang="en-US" sz="1800" dirty="0">
                <a:ea typeface="Arial"/>
                <a:cs typeface="Arial"/>
                <a:sym typeface="Arial"/>
              </a:rPr>
              <a:t>:</a:t>
            </a:r>
            <a:r>
              <a:rPr lang="en-US" sz="1800" b="1" dirty="0">
                <a:ea typeface="Arial"/>
                <a:cs typeface="Arial"/>
                <a:sym typeface="Arial"/>
              </a:rPr>
              <a:t> </a:t>
            </a:r>
            <a:r>
              <a:rPr lang="en-US" sz="1800" dirty="0">
                <a:ea typeface="Arial"/>
                <a:cs typeface="Arial"/>
                <a:sym typeface="Arial"/>
              </a:rPr>
              <a:t>The teacher creates a learning environment that encourages active engagement in learning, positive social interaction, and self-motivation </a:t>
            </a:r>
          </a:p>
          <a:p>
            <a:pPr marL="0" indent="-685800">
              <a:lnSpc>
                <a:spcPct val="115000"/>
              </a:lnSpc>
              <a:spcBef>
                <a:spcPts val="450"/>
              </a:spcBef>
              <a:buNone/>
            </a:pPr>
            <a:r>
              <a:rPr lang="en-US" sz="1800" b="1" dirty="0">
                <a:ea typeface="Arial"/>
                <a:cs typeface="Arial"/>
                <a:sym typeface="Arial"/>
              </a:rPr>
              <a:t>#7 Student Assessment and Data Analysis: </a:t>
            </a:r>
            <a:r>
              <a:rPr lang="en-US" sz="1800" dirty="0">
                <a:ea typeface="Arial"/>
                <a:cs typeface="Arial"/>
                <a:sym typeface="Arial"/>
              </a:rPr>
              <a:t>Teachers uses formative and summative assessment strategies to assess learner progress</a:t>
            </a:r>
          </a:p>
          <a:p>
            <a:pPr marL="0" indent="-685800">
              <a:lnSpc>
                <a:spcPct val="115000"/>
              </a:lnSpc>
              <a:spcBef>
                <a:spcPts val="450"/>
              </a:spcBef>
              <a:buNone/>
            </a:pPr>
            <a:r>
              <a:rPr lang="en-US" sz="1800" b="1" dirty="0">
                <a:ea typeface="Arial"/>
                <a:cs typeface="Arial"/>
                <a:sym typeface="Arial"/>
              </a:rPr>
              <a:t>#8 Professionalism: </a:t>
            </a:r>
            <a:r>
              <a:rPr lang="en-US" sz="1800" dirty="0">
                <a:ea typeface="Arial"/>
                <a:cs typeface="Arial"/>
                <a:sym typeface="Arial"/>
              </a:rPr>
              <a:t>Teachers are reflective practitioners and use data to inform reflection</a:t>
            </a:r>
          </a:p>
          <a:p>
            <a:pPr marL="0" indent="-685800">
              <a:lnSpc>
                <a:spcPct val="115000"/>
              </a:lnSpc>
              <a:spcBef>
                <a:spcPts val="450"/>
              </a:spcBef>
              <a:buNone/>
            </a:pPr>
            <a:r>
              <a:rPr lang="en-US" sz="1800" b="1" dirty="0">
                <a:ea typeface="Arial"/>
                <a:cs typeface="Arial"/>
                <a:sym typeface="Arial"/>
              </a:rPr>
              <a:t>#9 Collaboration: </a:t>
            </a:r>
            <a:r>
              <a:rPr lang="en-US" sz="1800" dirty="0">
                <a:ea typeface="Arial"/>
                <a:cs typeface="Arial"/>
                <a:sym typeface="Arial"/>
              </a:rPr>
              <a:t>Teachers collaborate with a shared goal of effective instruction and student learning</a:t>
            </a:r>
          </a:p>
        </p:txBody>
      </p:sp>
      <p:sp>
        <p:nvSpPr>
          <p:cNvPr id="6" name="TextBox 5"/>
          <p:cNvSpPr txBox="1"/>
          <p:nvPr/>
        </p:nvSpPr>
        <p:spPr>
          <a:xfrm>
            <a:off x="1143001" y="351500"/>
            <a:ext cx="6858000"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Teacher Standards</a:t>
            </a:r>
            <a:endParaRPr lang="en-US" sz="4400" dirty="0">
              <a:solidFill>
                <a:srgbClr val="0D4170"/>
              </a:solidFill>
            </a:endParaRPr>
          </a:p>
        </p:txBody>
      </p:sp>
      <p:pic>
        <p:nvPicPr>
          <p:cNvPr id="5" name="Picture 4">
            <a:extLst>
              <a:ext uri="{FF2B5EF4-FFF2-40B4-BE49-F238E27FC236}">
                <a16:creationId xmlns:a16="http://schemas.microsoft.com/office/drawing/2014/main" id="{8F7340AB-945C-4D7C-9F16-1A99BA7A9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091517" y="3945788"/>
            <a:ext cx="2198319" cy="1566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4390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
          <p:cNvSpPr>
            <a:spLocks noGrp="1"/>
          </p:cNvSpPr>
          <p:nvPr>
            <p:ph type="title"/>
          </p:nvPr>
        </p:nvSpPr>
        <p:spPr>
          <a:xfrm>
            <a:off x="1602486" y="405231"/>
            <a:ext cx="6172200" cy="822721"/>
          </a:xfrm>
        </p:spPr>
        <p:txBody>
          <a:bodyPr>
            <a:normAutofit/>
          </a:bodyPr>
          <a:lstStyle/>
          <a:p>
            <a:r>
              <a:rPr lang="en-US" dirty="0">
                <a:latin typeface="Tw Cen MT" panose="020B0602020104020603" pitchFamily="34" charset="0"/>
              </a:rPr>
              <a:t>DBDM Practice Profile</a:t>
            </a:r>
          </a:p>
        </p:txBody>
      </p:sp>
      <p:pic>
        <p:nvPicPr>
          <p:cNvPr id="3" name="Picture 2">
            <a:extLst>
              <a:ext uri="{FF2B5EF4-FFF2-40B4-BE49-F238E27FC236}">
                <a16:creationId xmlns:a16="http://schemas.microsoft.com/office/drawing/2014/main" id="{44AC9964-764F-46D9-80C6-96980FADA8E2}"/>
              </a:ext>
            </a:extLst>
          </p:cNvPr>
          <p:cNvPicPr>
            <a:picLocks noChangeAspect="1"/>
          </p:cNvPicPr>
          <p:nvPr/>
        </p:nvPicPr>
        <p:blipFill>
          <a:blip r:embed="rId3"/>
          <a:stretch>
            <a:fillRect/>
          </a:stretch>
        </p:blipFill>
        <p:spPr>
          <a:xfrm>
            <a:off x="1011974" y="1395746"/>
            <a:ext cx="7363930" cy="4726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666464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D70E-E2C3-4DA7-B38C-131191430222}"/>
              </a:ext>
            </a:extLst>
          </p:cNvPr>
          <p:cNvSpPr>
            <a:spLocks noGrp="1"/>
          </p:cNvSpPr>
          <p:nvPr>
            <p:ph type="title"/>
          </p:nvPr>
        </p:nvSpPr>
        <p:spPr/>
        <p:txBody>
          <a:bodyPr/>
          <a:lstStyle/>
          <a:p>
            <a:r>
              <a:rPr lang="en-US" dirty="0"/>
              <a:t>DBDM Practice Profile Essential Functions</a:t>
            </a:r>
          </a:p>
        </p:txBody>
      </p:sp>
      <p:sp>
        <p:nvSpPr>
          <p:cNvPr id="3" name="Content Placeholder 2">
            <a:extLst>
              <a:ext uri="{FF2B5EF4-FFF2-40B4-BE49-F238E27FC236}">
                <a16:creationId xmlns:a16="http://schemas.microsoft.com/office/drawing/2014/main" id="{0A6B8759-50E4-4B50-8124-D81BF9EC77A9}"/>
              </a:ext>
            </a:extLst>
          </p:cNvPr>
          <p:cNvSpPr>
            <a:spLocks noGrp="1"/>
          </p:cNvSpPr>
          <p:nvPr>
            <p:ph idx="1"/>
          </p:nvPr>
        </p:nvSpPr>
        <p:spPr/>
        <p:txBody>
          <a:bodyPr/>
          <a:lstStyle/>
          <a:p>
            <a:pPr marL="385763" indent="-385763">
              <a:buFont typeface="+mj-lt"/>
              <a:buAutoNum type="arabicPeriod"/>
            </a:pPr>
            <a:r>
              <a:rPr lang="en-US" dirty="0"/>
              <a:t>Educators establish collaborative process for collecting data. </a:t>
            </a:r>
          </a:p>
          <a:p>
            <a:pPr marL="385763" indent="-385763">
              <a:buFont typeface="+mj-lt"/>
              <a:buAutoNum type="arabicPeriod"/>
            </a:pPr>
            <a:r>
              <a:rPr lang="en-US" dirty="0"/>
              <a:t>Educators implement a process for examining and interpreting data.</a:t>
            </a:r>
          </a:p>
          <a:p>
            <a:pPr marL="385763" indent="-385763">
              <a:buFont typeface="+mj-lt"/>
              <a:buAutoNum type="arabicPeriod"/>
            </a:pPr>
            <a:r>
              <a:rPr lang="en-US" dirty="0"/>
              <a:t>Educators determine action steps.</a:t>
            </a:r>
          </a:p>
          <a:p>
            <a:pPr marL="385763" indent="-385763">
              <a:buFont typeface="+mj-lt"/>
              <a:buAutoNum type="arabicPeriod"/>
            </a:pPr>
            <a:r>
              <a:rPr lang="en-US" dirty="0"/>
              <a:t>Educators use implementation and student outcome data to determine next steps.</a:t>
            </a:r>
            <a:br>
              <a:rPr lang="en-US" dirty="0"/>
            </a:br>
            <a:endParaRPr lang="en-US" dirty="0"/>
          </a:p>
          <a:p>
            <a:endParaRPr lang="en-US" dirty="0"/>
          </a:p>
        </p:txBody>
      </p:sp>
      <p:pic>
        <p:nvPicPr>
          <p:cNvPr id="6" name="Picture 5">
            <a:extLst>
              <a:ext uri="{FF2B5EF4-FFF2-40B4-BE49-F238E27FC236}">
                <a16:creationId xmlns:a16="http://schemas.microsoft.com/office/drawing/2014/main" id="{CF7132C9-55D9-4DF7-B65C-C993F4665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716" y="4980716"/>
            <a:ext cx="2382052" cy="1191026"/>
          </a:xfrm>
          <a:prstGeom prst="rect">
            <a:avLst/>
          </a:prstGeom>
        </p:spPr>
      </p:pic>
    </p:spTree>
    <p:extLst>
      <p:ext uri="{BB962C8B-B14F-4D97-AF65-F5344CB8AC3E}">
        <p14:creationId xmlns:p14="http://schemas.microsoft.com/office/powerpoint/2010/main" val="31938997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GAINS</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Tree>
    <p:extLst>
      <p:ext uri="{BB962C8B-B14F-4D97-AF65-F5344CB8AC3E}">
        <p14:creationId xmlns:p14="http://schemas.microsoft.com/office/powerpoint/2010/main" val="157693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4267C2-5359-4BA8-AFEE-9BE57B9025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5634" y="1825625"/>
            <a:ext cx="4672732" cy="4428067"/>
          </a:xfrm>
          <a:prstGeom prst="rect">
            <a:avLst/>
          </a:prstGeom>
        </p:spPr>
      </p:pic>
      <p:sp>
        <p:nvSpPr>
          <p:cNvPr id="2" name="Title 1">
            <a:extLst>
              <a:ext uri="{FF2B5EF4-FFF2-40B4-BE49-F238E27FC236}">
                <a16:creationId xmlns:a16="http://schemas.microsoft.com/office/drawing/2014/main" id="{428AC120-731F-497B-B9D3-CEB6272BA7FF}"/>
              </a:ext>
            </a:extLst>
          </p:cNvPr>
          <p:cNvSpPr>
            <a:spLocks noGrp="1"/>
          </p:cNvSpPr>
          <p:nvPr>
            <p:ph type="title"/>
          </p:nvPr>
        </p:nvSpPr>
        <p:spPr/>
        <p:txBody>
          <a:bodyPr/>
          <a:lstStyle/>
          <a:p>
            <a:r>
              <a:rPr lang="en-US" dirty="0"/>
              <a:t>Activity: Head Bands</a:t>
            </a:r>
          </a:p>
        </p:txBody>
      </p:sp>
      <p:sp>
        <p:nvSpPr>
          <p:cNvPr id="7" name="Rectangle: Folded Corner 6">
            <a:extLst>
              <a:ext uri="{FF2B5EF4-FFF2-40B4-BE49-F238E27FC236}">
                <a16:creationId xmlns:a16="http://schemas.microsoft.com/office/drawing/2014/main" id="{5260840F-411C-43C7-ADD8-02AC7E37E80D}"/>
              </a:ext>
            </a:extLst>
          </p:cNvPr>
          <p:cNvSpPr/>
          <p:nvPr/>
        </p:nvSpPr>
        <p:spPr>
          <a:xfrm rot="10987578">
            <a:off x="4381499" y="2067030"/>
            <a:ext cx="381000" cy="592667"/>
          </a:xfrm>
          <a:prstGeom prst="foldedCorner">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triangualte</a:t>
            </a:r>
            <a:endParaRPr lang="en-US" sz="800" dirty="0"/>
          </a:p>
        </p:txBody>
      </p:sp>
    </p:spTree>
    <p:extLst>
      <p:ext uri="{BB962C8B-B14F-4D97-AF65-F5344CB8AC3E}">
        <p14:creationId xmlns:p14="http://schemas.microsoft.com/office/powerpoint/2010/main" val="343646795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3199-DB63-E84C-AEB4-252F8202483F}"/>
              </a:ext>
            </a:extLst>
          </p:cNvPr>
          <p:cNvSpPr>
            <a:spLocks noGrp="1"/>
          </p:cNvSpPr>
          <p:nvPr>
            <p:ph type="title"/>
          </p:nvPr>
        </p:nvSpPr>
        <p:spPr/>
        <p:txBody>
          <a:bodyPr/>
          <a:lstStyle/>
          <a:p>
            <a:pPr algn="ctr"/>
            <a:r>
              <a:rPr lang="en-US" b="1" dirty="0"/>
              <a:t>Reflective Questions</a:t>
            </a:r>
          </a:p>
        </p:txBody>
      </p:sp>
      <p:sp>
        <p:nvSpPr>
          <p:cNvPr id="3" name="Content Placeholder 2">
            <a:extLst>
              <a:ext uri="{FF2B5EF4-FFF2-40B4-BE49-F238E27FC236}">
                <a16:creationId xmlns:a16="http://schemas.microsoft.com/office/drawing/2014/main" id="{03488055-69FB-674E-8345-037C8E8CC25B}"/>
              </a:ext>
            </a:extLst>
          </p:cNvPr>
          <p:cNvSpPr>
            <a:spLocks noGrp="1"/>
          </p:cNvSpPr>
          <p:nvPr>
            <p:ph idx="1"/>
          </p:nvPr>
        </p:nvSpPr>
        <p:spPr/>
        <p:txBody>
          <a:bodyPr>
            <a:normAutofit lnSpcReduction="10000"/>
          </a:bodyPr>
          <a:lstStyle/>
          <a:p>
            <a:pPr fontAlgn="base"/>
            <a:r>
              <a:rPr lang="en-US" dirty="0"/>
              <a:t>What are the areas that provide opportunities for improvement in your district or school? How did you identify them? What criteria did you use to select them?</a:t>
            </a:r>
          </a:p>
          <a:p>
            <a:pPr fontAlgn="base"/>
            <a:r>
              <a:rPr lang="en-US" dirty="0"/>
              <a:t>How do you identify action steps most likely to result in achieving important school or district goals?</a:t>
            </a:r>
          </a:p>
          <a:p>
            <a:pPr fontAlgn="base"/>
            <a:r>
              <a:rPr lang="en-US" dirty="0"/>
              <a:t>How do you know if your plans are having the desired impact on important student outcomes?</a:t>
            </a:r>
          </a:p>
          <a:p>
            <a:pPr fontAlgn="base"/>
            <a:r>
              <a:rPr lang="en-US" dirty="0"/>
              <a:t>What do you do if your efforts are not having the desired effect?</a:t>
            </a:r>
          </a:p>
          <a:p>
            <a:endParaRPr lang="en-US" dirty="0"/>
          </a:p>
        </p:txBody>
      </p:sp>
    </p:spTree>
    <p:extLst>
      <p:ext uri="{BB962C8B-B14F-4D97-AF65-F5344CB8AC3E}">
        <p14:creationId xmlns:p14="http://schemas.microsoft.com/office/powerpoint/2010/main" val="277495925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3641" y="2108200"/>
            <a:ext cx="4110358" cy="4175088"/>
          </a:xfrm>
          <a:prstGeom prst="rect">
            <a:avLst/>
          </a:prstGeom>
        </p:spPr>
      </p:pic>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lstStyle/>
          <a:p>
            <a:r>
              <a:rPr lang="en-US" dirty="0"/>
              <a:t>Establish Collaborative Teams.</a:t>
            </a:r>
          </a:p>
          <a:p>
            <a:r>
              <a:rPr lang="en-US" dirty="0"/>
              <a:t>Utilize Efficient and Effective Team Processes</a:t>
            </a:r>
          </a:p>
          <a:p>
            <a:r>
              <a:rPr lang="en-US" dirty="0"/>
              <a:t>Select a Data Management System</a:t>
            </a:r>
          </a:p>
          <a:p>
            <a:r>
              <a:rPr lang="en-US" dirty="0"/>
              <a:t>Establish procedures for </a:t>
            </a:r>
          </a:p>
          <a:p>
            <a:pPr lvl="1"/>
            <a:r>
              <a:rPr lang="en-US" dirty="0"/>
              <a:t>Collecting data.</a:t>
            </a:r>
          </a:p>
          <a:p>
            <a:pPr lvl="1"/>
            <a:r>
              <a:rPr lang="en-US" dirty="0"/>
              <a:t>Entering data.</a:t>
            </a:r>
          </a:p>
          <a:p>
            <a:pPr lvl="1"/>
            <a:r>
              <a:rPr lang="en-US" dirty="0"/>
              <a:t>Running reports.</a:t>
            </a:r>
          </a:p>
        </p:txBody>
      </p:sp>
    </p:spTree>
    <p:extLst>
      <p:ext uri="{BB962C8B-B14F-4D97-AF65-F5344CB8AC3E}">
        <p14:creationId xmlns:p14="http://schemas.microsoft.com/office/powerpoint/2010/main" val="3038808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32320" y="4802573"/>
            <a:ext cx="2011681" cy="1418356"/>
          </a:xfrm>
          <a:prstGeom prst="rect">
            <a:avLst/>
          </a:prstGeom>
        </p:spPr>
      </p:pic>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a:bodyPr>
          <a:lstStyle/>
          <a:p>
            <a:r>
              <a:rPr lang="en-US" dirty="0"/>
              <a:t>Do Building and District Leadership Teams meet regularly and frequently?</a:t>
            </a:r>
          </a:p>
          <a:p>
            <a:r>
              <a:rPr lang="en-US" dirty="0"/>
              <a:t>Do your teams use efficient and effective team processes?</a:t>
            </a:r>
          </a:p>
          <a:p>
            <a:r>
              <a:rPr lang="en-US" dirty="0"/>
              <a:t>Does your organization have a data management system?</a:t>
            </a:r>
          </a:p>
          <a:p>
            <a:r>
              <a:rPr lang="en-US" dirty="0"/>
              <a:t>Do you have procedures for collecting, entering and reporting data?</a:t>
            </a:r>
          </a:p>
        </p:txBody>
      </p:sp>
    </p:spTree>
    <p:extLst>
      <p:ext uri="{BB962C8B-B14F-4D97-AF65-F5344CB8AC3E}">
        <p14:creationId xmlns:p14="http://schemas.microsoft.com/office/powerpoint/2010/main" val="159931221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C1586-B057-47B6-99CD-6D5097C61903}"/>
              </a:ext>
            </a:extLst>
          </p:cNvPr>
          <p:cNvSpPr>
            <a:spLocks noGrp="1"/>
          </p:cNvSpPr>
          <p:nvPr>
            <p:ph type="title"/>
          </p:nvPr>
        </p:nvSpPr>
        <p:spPr/>
        <p:txBody>
          <a:bodyPr/>
          <a:lstStyle/>
          <a:p>
            <a:r>
              <a:rPr lang="en-US" dirty="0"/>
              <a:t>Overview of Achieving District/School Improvement Goals </a:t>
            </a:r>
          </a:p>
        </p:txBody>
      </p:sp>
      <p:sp>
        <p:nvSpPr>
          <p:cNvPr id="5" name="Text Placeholder 4">
            <a:extLst>
              <a:ext uri="{FF2B5EF4-FFF2-40B4-BE49-F238E27FC236}">
                <a16:creationId xmlns:a16="http://schemas.microsoft.com/office/drawing/2014/main" id="{14898044-AF54-40B9-8564-31C647381224}"/>
              </a:ext>
            </a:extLst>
          </p:cNvPr>
          <p:cNvSpPr>
            <a:spLocks noGrp="1"/>
          </p:cNvSpPr>
          <p:nvPr>
            <p:ph type="body" idx="1"/>
          </p:nvPr>
        </p:nvSpPr>
        <p:spPr/>
        <p:txBody>
          <a:bodyPr/>
          <a:lstStyle/>
          <a:p>
            <a:r>
              <a:rPr lang="en-US" dirty="0"/>
              <a:t>Through DBDM</a:t>
            </a:r>
          </a:p>
        </p:txBody>
      </p:sp>
    </p:spTree>
    <p:extLst>
      <p:ext uri="{BB962C8B-B14F-4D97-AF65-F5344CB8AC3E}">
        <p14:creationId xmlns:p14="http://schemas.microsoft.com/office/powerpoint/2010/main" val="317162295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0" y="85060"/>
            <a:ext cx="9071810" cy="61349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p:cNvSpPr>
            <a:spLocks noGrp="1"/>
          </p:cNvSpPr>
          <p:nvPr>
            <p:ph idx="1"/>
          </p:nvPr>
        </p:nvSpPr>
        <p:spPr>
          <a:xfrm>
            <a:off x="1097882" y="2298963"/>
            <a:ext cx="7886700" cy="3263504"/>
          </a:xfrm>
        </p:spPr>
        <p:txBody>
          <a:bodyPr>
            <a:normAutofit lnSpcReduction="10000"/>
          </a:bodyPr>
          <a:lstStyle/>
          <a:p>
            <a:endParaRPr lang="en-US" dirty="0">
              <a:solidFill>
                <a:schemeClr val="bg1"/>
              </a:solidFill>
              <a:latin typeface="Comic Sans MS" panose="030F0702030302020204" pitchFamily="66" charset="0"/>
            </a:endParaRPr>
          </a:p>
          <a:p>
            <a:endParaRPr lang="en-US" dirty="0">
              <a:solidFill>
                <a:schemeClr val="bg1"/>
              </a:solidFill>
              <a:latin typeface="Comic Sans MS" panose="030F0702030302020204" pitchFamily="66" charset="0"/>
            </a:endParaRPr>
          </a:p>
          <a:p>
            <a:r>
              <a:rPr lang="en-US" i="1" dirty="0">
                <a:solidFill>
                  <a:srgbClr val="FFFF00"/>
                </a:solidFill>
                <a:latin typeface="Comic Sans MS" panose="030F0702030302020204" pitchFamily="66" charset="0"/>
              </a:rPr>
              <a:t>Organizations that use data to identify improvement goals, select evidence based strategies that are likely to achieve these goals, and monitor implementation and progress toward these goals are more likely to improve outcomes for students. </a:t>
            </a:r>
            <a:endParaRPr lang="en-US" b="1" i="1" dirty="0">
              <a:solidFill>
                <a:srgbClr val="FFFF00"/>
              </a:solidFill>
              <a:latin typeface="Comic Sans MS" panose="030F0702030302020204" pitchFamily="66" charset="0"/>
            </a:endParaRPr>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350560493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C444-4BDD-419A-922E-B1D722FD32BD}"/>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0D2CBEC9-5A63-4976-A984-41F1F6E9E0CE}"/>
              </a:ext>
            </a:extLst>
          </p:cNvPr>
          <p:cNvSpPr>
            <a:spLocks noGrp="1"/>
          </p:cNvSpPr>
          <p:nvPr>
            <p:ph idx="1"/>
          </p:nvPr>
        </p:nvSpPr>
        <p:spPr/>
        <p:txBody>
          <a:bodyPr>
            <a:normAutofit fontScale="55000" lnSpcReduction="20000"/>
          </a:bodyPr>
          <a:lstStyle/>
          <a:p>
            <a:r>
              <a:rPr lang="en-US" u="sng" dirty="0"/>
              <a:t>Aggregate</a:t>
            </a:r>
            <a:r>
              <a:rPr lang="en-US" dirty="0"/>
              <a:t>: Summary of an entire data set</a:t>
            </a:r>
          </a:p>
          <a:p>
            <a:r>
              <a:rPr lang="en-US" u="sng" dirty="0"/>
              <a:t>Disaggregate</a:t>
            </a:r>
            <a:r>
              <a:rPr lang="en-US" dirty="0"/>
              <a:t>: Smaller sub sets of data </a:t>
            </a:r>
          </a:p>
          <a:p>
            <a:r>
              <a:rPr lang="en-US" u="sng" dirty="0"/>
              <a:t>District Systems Fidelity Inventory (DSFI)</a:t>
            </a:r>
            <a:r>
              <a:rPr lang="en-US" dirty="0"/>
              <a:t>: Survey taken by district leadership team (DLT) to assess a district’s capacity to support schools implementing systems of behavioral support.</a:t>
            </a:r>
          </a:p>
          <a:p>
            <a:r>
              <a:rPr lang="en-US" u="sng" dirty="0"/>
              <a:t>PBIS Assessments</a:t>
            </a:r>
            <a:r>
              <a:rPr lang="en-US" dirty="0"/>
              <a:t>: A free web based survey site to assist schools in evaluating systems of behavioral support.</a:t>
            </a:r>
          </a:p>
          <a:p>
            <a:r>
              <a:rPr lang="en-US" u="sng" dirty="0"/>
              <a:t>School Climate Survey (SCS)</a:t>
            </a:r>
            <a:r>
              <a:rPr lang="en-US" dirty="0"/>
              <a:t>: Survey used to assess student, staff, and parents’ perceptions of different aspects of school climate.</a:t>
            </a:r>
          </a:p>
          <a:p>
            <a:r>
              <a:rPr lang="en-US" u="sng" dirty="0"/>
              <a:t>School Safety Survey (SSS)</a:t>
            </a:r>
            <a:r>
              <a:rPr lang="en-US" dirty="0"/>
              <a:t>: Survey used to assess staff perceptions of risk and protective factors for students experiencing violence.</a:t>
            </a:r>
          </a:p>
          <a:p>
            <a:r>
              <a:rPr lang="en-US" u="sng" dirty="0"/>
              <a:t>Self-Assessment Survey (SAS)</a:t>
            </a:r>
            <a:r>
              <a:rPr lang="en-US" dirty="0"/>
              <a:t>: A survey that is taken by school staff to assess implementation of schoolwide systems of behavioral support</a:t>
            </a:r>
          </a:p>
          <a:p>
            <a:r>
              <a:rPr lang="en-US" u="sng" dirty="0"/>
              <a:t>Tiered Fidelity Inventory (TFI)</a:t>
            </a:r>
            <a:r>
              <a:rPr lang="en-US" dirty="0"/>
              <a:t>: A survey taken by the school leadership team(s) that is used to assess implementation fidelity of behavioral systems of support at all three tiers.</a:t>
            </a:r>
          </a:p>
          <a:p>
            <a:r>
              <a:rPr lang="en-US" u="sng" dirty="0"/>
              <a:t>Triangulation</a:t>
            </a:r>
            <a:r>
              <a:rPr lang="en-US" dirty="0"/>
              <a:t>: A data analysis technique that involves looking at 3 or more data points in order to infer possible cause.</a:t>
            </a:r>
          </a:p>
        </p:txBody>
      </p:sp>
    </p:spTree>
    <p:extLst>
      <p:ext uri="{BB962C8B-B14F-4D97-AF65-F5344CB8AC3E}">
        <p14:creationId xmlns:p14="http://schemas.microsoft.com/office/powerpoint/2010/main" val="2689001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39CF-3892-46C6-943F-C7A248325DCE}"/>
              </a:ext>
            </a:extLst>
          </p:cNvPr>
          <p:cNvSpPr>
            <a:spLocks noGrp="1"/>
          </p:cNvSpPr>
          <p:nvPr>
            <p:ph type="title" idx="4294967295"/>
          </p:nvPr>
        </p:nvSpPr>
        <p:spPr>
          <a:xfrm>
            <a:off x="628650" y="397701"/>
            <a:ext cx="7886700" cy="1325563"/>
          </a:xfrm>
        </p:spPr>
        <p:txBody>
          <a:bodyPr/>
          <a:lstStyle/>
          <a:p>
            <a:pPr algn="ctr"/>
            <a:r>
              <a:rPr lang="en-US" dirty="0"/>
              <a:t>Activate</a:t>
            </a:r>
          </a:p>
        </p:txBody>
      </p:sp>
      <p:graphicFrame>
        <p:nvGraphicFramePr>
          <p:cNvPr id="4" name="Table 3">
            <a:extLst>
              <a:ext uri="{FF2B5EF4-FFF2-40B4-BE49-F238E27FC236}">
                <a16:creationId xmlns:a16="http://schemas.microsoft.com/office/drawing/2014/main" id="{E6B9F9EA-4B28-4A9B-BC7B-503244922097}"/>
              </a:ext>
            </a:extLst>
          </p:cNvPr>
          <p:cNvGraphicFramePr>
            <a:graphicFrameLocks noGrp="1"/>
          </p:cNvGraphicFramePr>
          <p:nvPr/>
        </p:nvGraphicFramePr>
        <p:xfrm>
          <a:off x="628650" y="1584961"/>
          <a:ext cx="7886699" cy="4389119"/>
        </p:xfrm>
        <a:graphic>
          <a:graphicData uri="http://schemas.openxmlformats.org/drawingml/2006/table">
            <a:tbl>
              <a:tblPr firstRow="1" firstCol="1" bandRow="1">
                <a:effectLst>
                  <a:outerShdw blurRad="50800" dist="38100" algn="l" rotWithShape="0">
                    <a:prstClr val="black">
                      <a:alpha val="40000"/>
                    </a:prstClr>
                  </a:outerShdw>
                </a:effectLst>
              </a:tblPr>
              <a:tblGrid>
                <a:gridCol w="2628337">
                  <a:extLst>
                    <a:ext uri="{9D8B030D-6E8A-4147-A177-3AD203B41FA5}">
                      <a16:colId xmlns:a16="http://schemas.microsoft.com/office/drawing/2014/main" val="547952941"/>
                    </a:ext>
                  </a:extLst>
                </a:gridCol>
                <a:gridCol w="2629181">
                  <a:extLst>
                    <a:ext uri="{9D8B030D-6E8A-4147-A177-3AD203B41FA5}">
                      <a16:colId xmlns:a16="http://schemas.microsoft.com/office/drawing/2014/main" val="3952215065"/>
                    </a:ext>
                  </a:extLst>
                </a:gridCol>
                <a:gridCol w="2629181">
                  <a:extLst>
                    <a:ext uri="{9D8B030D-6E8A-4147-A177-3AD203B41FA5}">
                      <a16:colId xmlns:a16="http://schemas.microsoft.com/office/drawing/2014/main" val="215274106"/>
                    </a:ext>
                  </a:extLst>
                </a:gridCol>
              </a:tblGrid>
              <a:tr h="384432">
                <a:tc>
                  <a:txBody>
                    <a:bodyPr/>
                    <a:lstStyle/>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Think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Puzzle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Explore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003075"/>
                  </a:ext>
                </a:extLst>
              </a:tr>
              <a:tr h="4004687">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do you think you know about achieving school and district improvement goals through data-based decision-making?</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questions or puzzles do you have?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How can we explore these puzzles?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624712"/>
                  </a:ext>
                </a:extLst>
              </a:tr>
            </a:tbl>
          </a:graphicData>
        </a:graphic>
      </p:graphicFrame>
      <p:pic>
        <p:nvPicPr>
          <p:cNvPr id="5" name="Picture 4">
            <a:extLst>
              <a:ext uri="{FF2B5EF4-FFF2-40B4-BE49-F238E27FC236}">
                <a16:creationId xmlns:a16="http://schemas.microsoft.com/office/drawing/2014/main" id="{90DCA590-B512-469A-9567-A84B1A6802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8233" y="5037200"/>
            <a:ext cx="1190456" cy="839343"/>
          </a:xfrm>
          <a:prstGeom prst="rect">
            <a:avLst/>
          </a:prstGeom>
        </p:spPr>
      </p:pic>
      <p:pic>
        <p:nvPicPr>
          <p:cNvPr id="6" name="Picture 5">
            <a:extLst>
              <a:ext uri="{FF2B5EF4-FFF2-40B4-BE49-F238E27FC236}">
                <a16:creationId xmlns:a16="http://schemas.microsoft.com/office/drawing/2014/main" id="{186F5C3E-76C2-4455-BE24-83064E1AC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757" y="5318744"/>
            <a:ext cx="836699" cy="55779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72C8D68-6510-4C01-85D0-DF2286CC8D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4868" y="5318743"/>
            <a:ext cx="826369" cy="557799"/>
          </a:xfrm>
          <a:prstGeom prst="rect">
            <a:avLst/>
          </a:prstGeom>
        </p:spPr>
      </p:pic>
      <p:sp>
        <p:nvSpPr>
          <p:cNvPr id="3" name="TextBox 2">
            <a:extLst>
              <a:ext uri="{FF2B5EF4-FFF2-40B4-BE49-F238E27FC236}">
                <a16:creationId xmlns:a16="http://schemas.microsoft.com/office/drawing/2014/main" id="{CA4836F4-68C4-452F-9E36-CEB3939D546C}"/>
              </a:ext>
            </a:extLst>
          </p:cNvPr>
          <p:cNvSpPr txBox="1"/>
          <p:nvPr/>
        </p:nvSpPr>
        <p:spPr>
          <a:xfrm>
            <a:off x="4925757" y="5974080"/>
            <a:ext cx="4300911" cy="276999"/>
          </a:xfrm>
          <a:prstGeom prst="rect">
            <a:avLst/>
          </a:prstGeom>
          <a:noFill/>
        </p:spPr>
        <p:txBody>
          <a:bodyPr wrap="square" rtlCol="0">
            <a:spAutoFit/>
          </a:bodyPr>
          <a:lstStyle/>
          <a:p>
            <a:r>
              <a:rPr lang="en-US" sz="1200" dirty="0"/>
              <a:t>Adapted from </a:t>
            </a:r>
            <a:r>
              <a:rPr lang="en-US" sz="1200" dirty="0" err="1"/>
              <a:t>Ritchhart</a:t>
            </a:r>
            <a:r>
              <a:rPr lang="en-US" sz="1200" dirty="0"/>
              <a:t>, R., Church, M., and Morrison, K (2011)</a:t>
            </a:r>
          </a:p>
        </p:txBody>
      </p:sp>
    </p:spTree>
    <p:extLst>
      <p:ext uri="{BB962C8B-B14F-4D97-AF65-F5344CB8AC3E}">
        <p14:creationId xmlns:p14="http://schemas.microsoft.com/office/powerpoint/2010/main" val="106695361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82E06-C8FB-4E02-ADEF-E30D7DECF87D}"/>
              </a:ext>
            </a:extLst>
          </p:cNvPr>
          <p:cNvSpPr>
            <a:spLocks noGrp="1"/>
          </p:cNvSpPr>
          <p:nvPr>
            <p:ph type="title"/>
          </p:nvPr>
        </p:nvSpPr>
        <p:spPr/>
        <p:txBody>
          <a:bodyPr/>
          <a:lstStyle/>
          <a:p>
            <a:r>
              <a:rPr lang="en-US" dirty="0"/>
              <a:t>Unpacking Achieving District/School Improvement Goals </a:t>
            </a:r>
          </a:p>
        </p:txBody>
      </p:sp>
      <p:sp>
        <p:nvSpPr>
          <p:cNvPr id="5" name="Text Placeholder 4">
            <a:extLst>
              <a:ext uri="{FF2B5EF4-FFF2-40B4-BE49-F238E27FC236}">
                <a16:creationId xmlns:a16="http://schemas.microsoft.com/office/drawing/2014/main" id="{1C2E9ECE-D7C6-4D0B-8320-2F1FD7ECEE06}"/>
              </a:ext>
            </a:extLst>
          </p:cNvPr>
          <p:cNvSpPr>
            <a:spLocks noGrp="1"/>
          </p:cNvSpPr>
          <p:nvPr>
            <p:ph type="body" idx="1"/>
          </p:nvPr>
        </p:nvSpPr>
        <p:spPr/>
        <p:txBody>
          <a:bodyPr/>
          <a:lstStyle/>
          <a:p>
            <a:r>
              <a:rPr lang="en-US" dirty="0"/>
              <a:t>Through DBDM</a:t>
            </a:r>
          </a:p>
        </p:txBody>
      </p:sp>
    </p:spTree>
    <p:extLst>
      <p:ext uri="{BB962C8B-B14F-4D97-AF65-F5344CB8AC3E}">
        <p14:creationId xmlns:p14="http://schemas.microsoft.com/office/powerpoint/2010/main" val="26707854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EF1: Educators establish collaborative process for collecting data. </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38F20103-58EE-4993-B5D6-AFB9A4BCE184}"/>
              </a:ext>
            </a:extLst>
          </p:cNvPr>
          <p:cNvSpPr/>
          <p:nvPr/>
        </p:nvSpPr>
        <p:spPr>
          <a:xfrm>
            <a:off x="2725095" y="1743542"/>
            <a:ext cx="1506663" cy="1573816"/>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969583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006C-1F4E-4182-9661-7222354ABFA2}"/>
              </a:ext>
            </a:extLst>
          </p:cNvPr>
          <p:cNvSpPr>
            <a:spLocks noGrp="1"/>
          </p:cNvSpPr>
          <p:nvPr>
            <p:ph type="title"/>
          </p:nvPr>
        </p:nvSpPr>
        <p:spPr/>
        <p:txBody>
          <a:bodyPr/>
          <a:lstStyle/>
          <a:p>
            <a:r>
              <a:rPr lang="en-US" i="1" dirty="0"/>
              <a:t>Gather </a:t>
            </a:r>
            <a:r>
              <a:rPr lang="en-US" dirty="0"/>
              <a:t>as a Team</a:t>
            </a:r>
          </a:p>
        </p:txBody>
      </p:sp>
      <p:pic>
        <p:nvPicPr>
          <p:cNvPr id="6" name="Picture 5">
            <a:extLst>
              <a:ext uri="{FF2B5EF4-FFF2-40B4-BE49-F238E27FC236}">
                <a16:creationId xmlns:a16="http://schemas.microsoft.com/office/drawing/2014/main" id="{6B34DE40-32B9-4430-A662-7C12C22F1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1328" y="1819559"/>
            <a:ext cx="6181344" cy="4121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374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C444-4BDD-419A-922E-B1D722FD32BD}"/>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0D2CBEC9-5A63-4976-A984-41F1F6E9E0CE}"/>
              </a:ext>
            </a:extLst>
          </p:cNvPr>
          <p:cNvSpPr>
            <a:spLocks noGrp="1"/>
          </p:cNvSpPr>
          <p:nvPr>
            <p:ph idx="1"/>
          </p:nvPr>
        </p:nvSpPr>
        <p:spPr/>
        <p:txBody>
          <a:bodyPr>
            <a:normAutofit/>
          </a:bodyPr>
          <a:lstStyle/>
          <a:p>
            <a:pPr marL="514350" indent="-514350">
              <a:buFont typeface="+mj-lt"/>
              <a:buAutoNum type="arabicPeriod"/>
            </a:pPr>
            <a:r>
              <a:rPr lang="en-US" b="1" u="sng" dirty="0"/>
              <a:t>Analyze</a:t>
            </a:r>
            <a:r>
              <a:rPr lang="en-US" dirty="0"/>
              <a:t>: </a:t>
            </a:r>
          </a:p>
          <a:p>
            <a:pPr marL="514350" indent="-514350">
              <a:buFont typeface="+mj-lt"/>
              <a:buAutoNum type="arabicPeriod"/>
            </a:pPr>
            <a:r>
              <a:rPr lang="en-US" b="1" u="sng" dirty="0"/>
              <a:t>Contextual Data</a:t>
            </a:r>
            <a:r>
              <a:rPr lang="en-US" dirty="0"/>
              <a:t>: </a:t>
            </a:r>
          </a:p>
          <a:p>
            <a:pPr marL="514350" indent="-514350">
              <a:buFont typeface="+mj-lt"/>
              <a:buAutoNum type="arabicPeriod"/>
            </a:pPr>
            <a:r>
              <a:rPr lang="en-US" b="1" u="sng" dirty="0"/>
              <a:t>Contextual Fit</a:t>
            </a:r>
            <a:r>
              <a:rPr lang="en-US" dirty="0"/>
              <a:t>: </a:t>
            </a:r>
          </a:p>
          <a:p>
            <a:pPr marL="514350" indent="-514350">
              <a:buFont typeface="+mj-lt"/>
              <a:buAutoNum type="arabicPeriod"/>
            </a:pPr>
            <a:r>
              <a:rPr lang="en-US" b="1" u="sng" dirty="0"/>
              <a:t>Data-Based Decision-Making (DBDM)</a:t>
            </a:r>
            <a:r>
              <a:rPr lang="en-US" dirty="0"/>
              <a:t>:</a:t>
            </a:r>
          </a:p>
          <a:p>
            <a:pPr marL="514350" indent="-514350">
              <a:buFont typeface="+mj-lt"/>
              <a:buAutoNum type="arabicPeriod"/>
            </a:pPr>
            <a:r>
              <a:rPr lang="en-US" b="1" u="sng" dirty="0"/>
              <a:t>DBDM/Meeting Protocol</a:t>
            </a:r>
            <a:r>
              <a:rPr lang="en-US" dirty="0"/>
              <a:t>:</a:t>
            </a:r>
          </a:p>
          <a:p>
            <a:pPr marL="514350" indent="-514350">
              <a:buFont typeface="+mj-lt"/>
              <a:buAutoNum type="arabicPeriod"/>
            </a:pPr>
            <a:r>
              <a:rPr lang="en-US" b="1" u="sng" dirty="0"/>
              <a:t>Effective Teaching and Learning Practice (ETLP)</a:t>
            </a:r>
            <a:r>
              <a:rPr lang="en-US" dirty="0"/>
              <a:t>:</a:t>
            </a:r>
          </a:p>
          <a:p>
            <a:pPr marL="514350" indent="-514350">
              <a:buFont typeface="+mj-lt"/>
              <a:buAutoNum type="arabicPeriod"/>
            </a:pPr>
            <a:r>
              <a:rPr lang="en-US" b="1" u="sng" dirty="0"/>
              <a:t>Evaluate</a:t>
            </a:r>
            <a:r>
              <a:rPr lang="en-US" dirty="0"/>
              <a:t>:</a:t>
            </a:r>
          </a:p>
          <a:p>
            <a:pPr marL="514350" indent="-514350">
              <a:buFont typeface="+mj-lt"/>
              <a:buAutoNum type="arabicPeriod"/>
            </a:pPr>
            <a:r>
              <a:rPr lang="en-US" b="1" u="sng" dirty="0"/>
              <a:t>Evidence-based Practice</a:t>
            </a:r>
            <a:r>
              <a:rPr lang="en-US" dirty="0"/>
              <a:t>:</a:t>
            </a:r>
          </a:p>
          <a:p>
            <a:endParaRPr lang="en-US" dirty="0"/>
          </a:p>
        </p:txBody>
      </p:sp>
    </p:spTree>
    <p:extLst>
      <p:ext uri="{BB962C8B-B14F-4D97-AF65-F5344CB8AC3E}">
        <p14:creationId xmlns:p14="http://schemas.microsoft.com/office/powerpoint/2010/main" val="175579552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626-C28D-4A6C-8D0F-35A216B8AF0A}"/>
              </a:ext>
            </a:extLst>
          </p:cNvPr>
          <p:cNvSpPr>
            <a:spLocks noGrp="1"/>
          </p:cNvSpPr>
          <p:nvPr>
            <p:ph type="title"/>
          </p:nvPr>
        </p:nvSpPr>
        <p:spPr/>
        <p:txBody>
          <a:bodyPr/>
          <a:lstStyle/>
          <a:p>
            <a:r>
              <a:rPr lang="en-US" dirty="0"/>
              <a:t>Gather Relevant Data</a:t>
            </a:r>
          </a:p>
        </p:txBody>
      </p:sp>
      <p:pic>
        <p:nvPicPr>
          <p:cNvPr id="5" name="Content Placeholder 4">
            <a:extLst>
              <a:ext uri="{FF2B5EF4-FFF2-40B4-BE49-F238E27FC236}">
                <a16:creationId xmlns:a16="http://schemas.microsoft.com/office/drawing/2014/main" id="{94AC8373-B456-4353-8482-4A8E323675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52789" y="2328412"/>
            <a:ext cx="4079379" cy="3263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42175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0E13-3964-4450-B6DB-539568F70F02}"/>
              </a:ext>
            </a:extLst>
          </p:cNvPr>
          <p:cNvSpPr>
            <a:spLocks noGrp="1"/>
          </p:cNvSpPr>
          <p:nvPr>
            <p:ph type="title"/>
          </p:nvPr>
        </p:nvSpPr>
        <p:spPr/>
        <p:txBody>
          <a:bodyPr/>
          <a:lstStyle/>
          <a:p>
            <a:r>
              <a:rPr lang="en-US" dirty="0"/>
              <a:t>Start with Broad Desired Outcomes</a:t>
            </a:r>
          </a:p>
        </p:txBody>
      </p:sp>
      <p:sp>
        <p:nvSpPr>
          <p:cNvPr id="3" name="Content Placeholder 2">
            <a:extLst>
              <a:ext uri="{FF2B5EF4-FFF2-40B4-BE49-F238E27FC236}">
                <a16:creationId xmlns:a16="http://schemas.microsoft.com/office/drawing/2014/main" id="{2DEC5777-340E-4439-856F-D5189E2C35F0}"/>
              </a:ext>
            </a:extLst>
          </p:cNvPr>
          <p:cNvSpPr>
            <a:spLocks noGrp="1"/>
          </p:cNvSpPr>
          <p:nvPr>
            <p:ph idx="1"/>
          </p:nvPr>
        </p:nvSpPr>
        <p:spPr/>
        <p:txBody>
          <a:bodyPr/>
          <a:lstStyle/>
          <a:p>
            <a:r>
              <a:rPr lang="en-US" dirty="0"/>
              <a:t>Provide a safe and orderly learning environment.</a:t>
            </a:r>
          </a:p>
          <a:p>
            <a:r>
              <a:rPr lang="en-US" dirty="0"/>
              <a:t>Achieve equitable, positive outcomes and experiences for all students.</a:t>
            </a:r>
          </a:p>
          <a:p>
            <a:r>
              <a:rPr lang="en-US" dirty="0"/>
              <a:t>Maximize time in instruction.</a:t>
            </a:r>
          </a:p>
          <a:p>
            <a:r>
              <a:rPr lang="en-US" dirty="0"/>
              <a:t>Teach students “soft skills” needed in school and in life.</a:t>
            </a:r>
          </a:p>
          <a:p>
            <a:r>
              <a:rPr lang="en-US" dirty="0"/>
              <a:t>Maximize graduation rates.</a:t>
            </a:r>
          </a:p>
          <a:p>
            <a:endParaRPr lang="en-US" dirty="0"/>
          </a:p>
          <a:p>
            <a:endParaRPr lang="en-US" dirty="0"/>
          </a:p>
        </p:txBody>
      </p:sp>
    </p:spTree>
    <p:extLst>
      <p:ext uri="{BB962C8B-B14F-4D97-AF65-F5344CB8AC3E}">
        <p14:creationId xmlns:p14="http://schemas.microsoft.com/office/powerpoint/2010/main" val="329730581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C90F7A-FD65-4DAF-9758-4058EB3E2C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9156" y="4398963"/>
            <a:ext cx="2370665" cy="1777999"/>
          </a:xfrm>
          <a:prstGeom prst="rect">
            <a:avLst/>
          </a:prstGeom>
        </p:spPr>
      </p:pic>
      <p:sp>
        <p:nvSpPr>
          <p:cNvPr id="2" name="Title 1">
            <a:extLst>
              <a:ext uri="{FF2B5EF4-FFF2-40B4-BE49-F238E27FC236}">
                <a16:creationId xmlns:a16="http://schemas.microsoft.com/office/drawing/2014/main" id="{995033FA-694A-4725-B214-87DB471380BB}"/>
              </a:ext>
            </a:extLst>
          </p:cNvPr>
          <p:cNvSpPr>
            <a:spLocks noGrp="1"/>
          </p:cNvSpPr>
          <p:nvPr>
            <p:ph type="title"/>
          </p:nvPr>
        </p:nvSpPr>
        <p:spPr/>
        <p:txBody>
          <a:bodyPr/>
          <a:lstStyle/>
          <a:p>
            <a:r>
              <a:rPr lang="en-US" dirty="0"/>
              <a:t>Enter with a Question</a:t>
            </a:r>
          </a:p>
        </p:txBody>
      </p:sp>
      <p:sp>
        <p:nvSpPr>
          <p:cNvPr id="3" name="Content Placeholder 2">
            <a:extLst>
              <a:ext uri="{FF2B5EF4-FFF2-40B4-BE49-F238E27FC236}">
                <a16:creationId xmlns:a16="http://schemas.microsoft.com/office/drawing/2014/main" id="{C877623F-C77B-4117-B7B3-51E0465F5A4E}"/>
              </a:ext>
            </a:extLst>
          </p:cNvPr>
          <p:cNvSpPr>
            <a:spLocks noGrp="1"/>
          </p:cNvSpPr>
          <p:nvPr>
            <p:ph idx="1"/>
          </p:nvPr>
        </p:nvSpPr>
        <p:spPr/>
        <p:txBody>
          <a:bodyPr/>
          <a:lstStyle/>
          <a:p>
            <a:r>
              <a:rPr lang="en-US" dirty="0"/>
              <a:t>Do students perceive school as safe?</a:t>
            </a:r>
          </a:p>
          <a:p>
            <a:r>
              <a:rPr lang="en-US" dirty="0"/>
              <a:t>Do students experience equitable outcomes (academic, suspensions, ODRs, etc.)?</a:t>
            </a:r>
          </a:p>
          <a:p>
            <a:r>
              <a:rPr lang="en-US" dirty="0"/>
              <a:t>Are students attending school? Are we over relying on exclusionary discipline?</a:t>
            </a:r>
          </a:p>
          <a:p>
            <a:r>
              <a:rPr lang="en-US" dirty="0"/>
              <a:t>Are students engaging in behavioral expectations?</a:t>
            </a:r>
          </a:p>
          <a:p>
            <a:r>
              <a:rPr lang="en-US" dirty="0"/>
              <a:t>Are students graduating at high rates?</a:t>
            </a:r>
          </a:p>
        </p:txBody>
      </p:sp>
    </p:spTree>
    <p:extLst>
      <p:ext uri="{BB962C8B-B14F-4D97-AF65-F5344CB8AC3E}">
        <p14:creationId xmlns:p14="http://schemas.microsoft.com/office/powerpoint/2010/main" val="81705512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40AC-7250-4570-93DA-6D3BF850179E}"/>
              </a:ext>
            </a:extLst>
          </p:cNvPr>
          <p:cNvSpPr>
            <a:spLocks noGrp="1"/>
          </p:cNvSpPr>
          <p:nvPr>
            <p:ph type="title"/>
          </p:nvPr>
        </p:nvSpPr>
        <p:spPr/>
        <p:txBody>
          <a:bodyPr/>
          <a:lstStyle/>
          <a:p>
            <a:r>
              <a:rPr lang="en-US" dirty="0"/>
              <a:t>Possible Sources of Outcome Data</a:t>
            </a:r>
          </a:p>
        </p:txBody>
      </p:sp>
      <p:sp>
        <p:nvSpPr>
          <p:cNvPr id="3" name="Content Placeholder 2">
            <a:extLst>
              <a:ext uri="{FF2B5EF4-FFF2-40B4-BE49-F238E27FC236}">
                <a16:creationId xmlns:a16="http://schemas.microsoft.com/office/drawing/2014/main" id="{0AB7A224-59A7-4510-869D-9994C61E9C4A}"/>
              </a:ext>
            </a:extLst>
          </p:cNvPr>
          <p:cNvSpPr>
            <a:spLocks noGrp="1"/>
          </p:cNvSpPr>
          <p:nvPr>
            <p:ph idx="1"/>
          </p:nvPr>
        </p:nvSpPr>
        <p:spPr/>
        <p:txBody>
          <a:bodyPr/>
          <a:lstStyle/>
          <a:p>
            <a:r>
              <a:rPr lang="en-US" dirty="0"/>
              <a:t>School Climate Survey</a:t>
            </a:r>
          </a:p>
          <a:p>
            <a:r>
              <a:rPr lang="en-US" dirty="0"/>
              <a:t>Disproportionality metrics (Risk Indices, Risk Ratios, Composition Effects)</a:t>
            </a:r>
          </a:p>
          <a:p>
            <a:r>
              <a:rPr lang="en-US" dirty="0"/>
              <a:t>Average Daily Attendance (ADA); ISS, OSS counts and days out of instruction</a:t>
            </a:r>
          </a:p>
          <a:p>
            <a:r>
              <a:rPr lang="en-US" dirty="0"/>
              <a:t>Office Discipline Referral (ODR) data</a:t>
            </a:r>
          </a:p>
          <a:p>
            <a:r>
              <a:rPr lang="en-US" dirty="0"/>
              <a:t>4-Year graduation rates</a:t>
            </a:r>
          </a:p>
        </p:txBody>
      </p:sp>
    </p:spTree>
    <p:extLst>
      <p:ext uri="{BB962C8B-B14F-4D97-AF65-F5344CB8AC3E}">
        <p14:creationId xmlns:p14="http://schemas.microsoft.com/office/powerpoint/2010/main" val="245877489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EF2: Educators implement a process for examining and interpreting data.</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38F20103-58EE-4993-B5D6-AFB9A4BCE184}"/>
              </a:ext>
            </a:extLst>
          </p:cNvPr>
          <p:cNvSpPr/>
          <p:nvPr/>
        </p:nvSpPr>
        <p:spPr>
          <a:xfrm>
            <a:off x="4901185" y="1816608"/>
            <a:ext cx="1545018" cy="1516139"/>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5634407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1E01BD-00CB-4B70-A3B1-F00AF44B27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7109" y="1690689"/>
            <a:ext cx="5109782" cy="4338855"/>
          </a:xfrm>
          <a:prstGeom prst="rect">
            <a:avLst/>
          </a:prstGeom>
        </p:spPr>
      </p:pic>
      <p:sp>
        <p:nvSpPr>
          <p:cNvPr id="2" name="Title 1">
            <a:extLst>
              <a:ext uri="{FF2B5EF4-FFF2-40B4-BE49-F238E27FC236}">
                <a16:creationId xmlns:a16="http://schemas.microsoft.com/office/drawing/2014/main" id="{9BD921AA-761D-4A75-BEAC-78D06D0EEC88}"/>
              </a:ext>
            </a:extLst>
          </p:cNvPr>
          <p:cNvSpPr>
            <a:spLocks noGrp="1"/>
          </p:cNvSpPr>
          <p:nvPr>
            <p:ph type="title"/>
          </p:nvPr>
        </p:nvSpPr>
        <p:spPr/>
        <p:txBody>
          <a:bodyPr/>
          <a:lstStyle/>
          <a:p>
            <a:r>
              <a:rPr lang="en-US" dirty="0"/>
              <a:t>Identify Opportunities to Improve</a:t>
            </a:r>
          </a:p>
        </p:txBody>
      </p:sp>
    </p:spTree>
    <p:extLst>
      <p:ext uri="{BB962C8B-B14F-4D97-AF65-F5344CB8AC3E}">
        <p14:creationId xmlns:p14="http://schemas.microsoft.com/office/powerpoint/2010/main" val="234891467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147B-6997-4578-9C59-044199D42676}"/>
              </a:ext>
            </a:extLst>
          </p:cNvPr>
          <p:cNvSpPr>
            <a:spLocks noGrp="1"/>
          </p:cNvSpPr>
          <p:nvPr>
            <p:ph type="title"/>
          </p:nvPr>
        </p:nvSpPr>
        <p:spPr/>
        <p:txBody>
          <a:bodyPr/>
          <a:lstStyle/>
          <a:p>
            <a:r>
              <a:rPr lang="en-US" dirty="0"/>
              <a:t>Select an Opportunity to Improve</a:t>
            </a:r>
          </a:p>
        </p:txBody>
      </p:sp>
      <p:sp>
        <p:nvSpPr>
          <p:cNvPr id="3" name="Content Placeholder 2">
            <a:extLst>
              <a:ext uri="{FF2B5EF4-FFF2-40B4-BE49-F238E27FC236}">
                <a16:creationId xmlns:a16="http://schemas.microsoft.com/office/drawing/2014/main" id="{7E407348-70F6-4B8E-9BDF-ABAC6E15220C}"/>
              </a:ext>
            </a:extLst>
          </p:cNvPr>
          <p:cNvSpPr>
            <a:spLocks noGrp="1"/>
          </p:cNvSpPr>
          <p:nvPr>
            <p:ph idx="1"/>
          </p:nvPr>
        </p:nvSpPr>
        <p:spPr/>
        <p:txBody>
          <a:bodyPr/>
          <a:lstStyle/>
          <a:p>
            <a:r>
              <a:rPr lang="en-US" dirty="0"/>
              <a:t>Based on </a:t>
            </a:r>
            <a:r>
              <a:rPr lang="en-US" b="1" i="1" dirty="0"/>
              <a:t>outcome</a:t>
            </a:r>
            <a:r>
              <a:rPr lang="en-US" dirty="0"/>
              <a:t> data review</a:t>
            </a:r>
          </a:p>
          <a:p>
            <a:r>
              <a:rPr lang="en-US" dirty="0"/>
              <a:t>Aligned with the </a:t>
            </a:r>
            <a:r>
              <a:rPr lang="en-US" b="1" i="1" dirty="0"/>
              <a:t>mission</a:t>
            </a:r>
            <a:r>
              <a:rPr lang="en-US" dirty="0"/>
              <a:t> and essential functions of district or school</a:t>
            </a:r>
          </a:p>
          <a:p>
            <a:r>
              <a:rPr lang="en-US" dirty="0"/>
              <a:t>Important for students in school and in life</a:t>
            </a:r>
          </a:p>
          <a:p>
            <a:r>
              <a:rPr lang="en-US" dirty="0"/>
              <a:t>Social validity</a:t>
            </a:r>
          </a:p>
          <a:p>
            <a:r>
              <a:rPr lang="en-US" dirty="0"/>
              <a:t>Small in number</a:t>
            </a:r>
          </a:p>
          <a:p>
            <a:r>
              <a:rPr lang="en-US" dirty="0"/>
              <a:t>Biggest change for the effort</a:t>
            </a:r>
          </a:p>
        </p:txBody>
      </p:sp>
      <p:sp>
        <p:nvSpPr>
          <p:cNvPr id="4" name="TextBox 3">
            <a:extLst>
              <a:ext uri="{FF2B5EF4-FFF2-40B4-BE49-F238E27FC236}">
                <a16:creationId xmlns:a16="http://schemas.microsoft.com/office/drawing/2014/main" id="{2EC1C988-3E50-4356-B9C5-72F91C5F29BF}"/>
              </a:ext>
            </a:extLst>
          </p:cNvPr>
          <p:cNvSpPr txBox="1"/>
          <p:nvPr/>
        </p:nvSpPr>
        <p:spPr>
          <a:xfrm>
            <a:off x="5316538" y="4891765"/>
            <a:ext cx="1167713" cy="300082"/>
          </a:xfrm>
          <a:prstGeom prst="rect">
            <a:avLst/>
          </a:prstGeom>
          <a:noFill/>
        </p:spPr>
        <p:txBody>
          <a:bodyPr wrap="square" rtlCol="0">
            <a:spAutoFit/>
          </a:bodyPr>
          <a:lstStyle/>
          <a:p>
            <a:r>
              <a:rPr lang="en-US" sz="1350" dirty="0"/>
              <a:t>Horner 2011</a:t>
            </a:r>
          </a:p>
        </p:txBody>
      </p:sp>
    </p:spTree>
    <p:extLst>
      <p:ext uri="{BB962C8B-B14F-4D97-AF65-F5344CB8AC3E}">
        <p14:creationId xmlns:p14="http://schemas.microsoft.com/office/powerpoint/2010/main" val="213070419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5537F-44A7-440D-ADE8-FC58A564F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170" y="1690689"/>
            <a:ext cx="3021659" cy="4532489"/>
          </a:xfrm>
          <a:prstGeom prst="rect">
            <a:avLst/>
          </a:prstGeom>
        </p:spPr>
      </p:pic>
      <p:sp>
        <p:nvSpPr>
          <p:cNvPr id="2" name="Title 1">
            <a:extLst>
              <a:ext uri="{FF2B5EF4-FFF2-40B4-BE49-F238E27FC236}">
                <a16:creationId xmlns:a16="http://schemas.microsoft.com/office/drawing/2014/main" id="{5DF0BEA9-B603-4DE5-837C-15EE35BC9F32}"/>
              </a:ext>
            </a:extLst>
          </p:cNvPr>
          <p:cNvSpPr>
            <a:spLocks noGrp="1"/>
          </p:cNvSpPr>
          <p:nvPr>
            <p:ph type="title"/>
          </p:nvPr>
        </p:nvSpPr>
        <p:spPr/>
        <p:txBody>
          <a:bodyPr>
            <a:normAutofit/>
          </a:bodyPr>
          <a:lstStyle/>
          <a:p>
            <a:r>
              <a:rPr lang="en-US" dirty="0"/>
              <a:t>Analyze Data to Identify Possible Root Cause</a:t>
            </a:r>
          </a:p>
        </p:txBody>
      </p:sp>
    </p:spTree>
    <p:extLst>
      <p:ext uri="{BB962C8B-B14F-4D97-AF65-F5344CB8AC3E}">
        <p14:creationId xmlns:p14="http://schemas.microsoft.com/office/powerpoint/2010/main" val="109513430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7760-39F5-46AC-B166-94088E305551}"/>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0DACA5D1-CADC-415F-9ACF-12AC1D917785}"/>
              </a:ext>
            </a:extLst>
          </p:cNvPr>
          <p:cNvSpPr>
            <a:spLocks noGrp="1"/>
          </p:cNvSpPr>
          <p:nvPr>
            <p:ph idx="1"/>
          </p:nvPr>
        </p:nvSpPr>
        <p:spPr/>
        <p:txBody>
          <a:bodyPr/>
          <a:lstStyle/>
          <a:p>
            <a:r>
              <a:rPr lang="en-US" dirty="0"/>
              <a:t>Disaggregate</a:t>
            </a:r>
          </a:p>
          <a:p>
            <a:r>
              <a:rPr lang="en-US" dirty="0"/>
              <a:t>Triangulate</a:t>
            </a:r>
          </a:p>
        </p:txBody>
      </p:sp>
      <p:pic>
        <p:nvPicPr>
          <p:cNvPr id="5" name="Picture 4">
            <a:extLst>
              <a:ext uri="{FF2B5EF4-FFF2-40B4-BE49-F238E27FC236}">
                <a16:creationId xmlns:a16="http://schemas.microsoft.com/office/drawing/2014/main" id="{BF2E88D5-A989-4782-99D9-8E86150C9F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625" y="2188535"/>
            <a:ext cx="3064508" cy="3538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23741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DB9-9BAC-4957-9823-F165001B07F9}"/>
              </a:ext>
            </a:extLst>
          </p:cNvPr>
          <p:cNvSpPr>
            <a:spLocks noGrp="1"/>
          </p:cNvSpPr>
          <p:nvPr>
            <p:ph type="title"/>
          </p:nvPr>
        </p:nvSpPr>
        <p:spPr/>
        <p:txBody>
          <a:bodyPr/>
          <a:lstStyle/>
          <a:p>
            <a:r>
              <a:rPr lang="en-US" dirty="0"/>
              <a:t>Disaggregation</a:t>
            </a:r>
          </a:p>
        </p:txBody>
      </p:sp>
      <p:sp>
        <p:nvSpPr>
          <p:cNvPr id="3" name="Content Placeholder 2">
            <a:extLst>
              <a:ext uri="{FF2B5EF4-FFF2-40B4-BE49-F238E27FC236}">
                <a16:creationId xmlns:a16="http://schemas.microsoft.com/office/drawing/2014/main" id="{D3EA6275-333F-4E03-A3BD-28DA31D58DB8}"/>
              </a:ext>
            </a:extLst>
          </p:cNvPr>
          <p:cNvSpPr>
            <a:spLocks noGrp="1"/>
          </p:cNvSpPr>
          <p:nvPr>
            <p:ph idx="1"/>
          </p:nvPr>
        </p:nvSpPr>
        <p:spPr/>
        <p:txBody>
          <a:bodyPr/>
          <a:lstStyle/>
          <a:p>
            <a:r>
              <a:rPr lang="en-US" dirty="0"/>
              <a:t>Use filters to remove extraneous information.</a:t>
            </a:r>
          </a:p>
          <a:p>
            <a:pPr lvl="1"/>
            <a:r>
              <a:rPr lang="en-US" dirty="0"/>
              <a:t>Which students are involved?</a:t>
            </a:r>
          </a:p>
          <a:p>
            <a:pPr lvl="2"/>
            <a:r>
              <a:rPr lang="en-US" dirty="0"/>
              <a:t>Classroom</a:t>
            </a:r>
          </a:p>
          <a:p>
            <a:pPr lvl="2"/>
            <a:r>
              <a:rPr lang="en-US" dirty="0"/>
              <a:t>Gender</a:t>
            </a:r>
          </a:p>
          <a:p>
            <a:pPr lvl="2"/>
            <a:r>
              <a:rPr lang="en-US" dirty="0"/>
              <a:t>Race and ethnicity</a:t>
            </a:r>
          </a:p>
          <a:p>
            <a:pPr lvl="2"/>
            <a:r>
              <a:rPr lang="en-US" dirty="0"/>
              <a:t>With IEP/ without IEP</a:t>
            </a:r>
          </a:p>
          <a:p>
            <a:pPr lvl="2"/>
            <a:r>
              <a:rPr lang="en-US" dirty="0"/>
              <a:t>Free &amp; reduced price lunch</a:t>
            </a:r>
          </a:p>
          <a:p>
            <a:pPr lvl="1"/>
            <a:r>
              <a:rPr lang="en-US" dirty="0"/>
              <a:t>Disaggregation is a problem </a:t>
            </a:r>
            <a:r>
              <a:rPr lang="en-US" i="1" dirty="0"/>
              <a:t>finding</a:t>
            </a:r>
            <a:r>
              <a:rPr lang="en-US" dirty="0"/>
              <a:t> strategy.</a:t>
            </a:r>
          </a:p>
          <a:p>
            <a:pPr lvl="1"/>
            <a:r>
              <a:rPr lang="en-US" dirty="0"/>
              <a:t>Gets at the </a:t>
            </a:r>
            <a:r>
              <a:rPr lang="en-US" i="1" dirty="0"/>
              <a:t>why </a:t>
            </a:r>
            <a:r>
              <a:rPr lang="en-US" dirty="0"/>
              <a:t>the problem is occurring.</a:t>
            </a:r>
          </a:p>
        </p:txBody>
      </p:sp>
      <p:pic>
        <p:nvPicPr>
          <p:cNvPr id="7" name="Picture 6">
            <a:extLst>
              <a:ext uri="{FF2B5EF4-FFF2-40B4-BE49-F238E27FC236}">
                <a16:creationId xmlns:a16="http://schemas.microsoft.com/office/drawing/2014/main" id="{F791D14D-1BCA-4CB0-B21C-BE12FAB9A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2136" y="4178299"/>
            <a:ext cx="1998663" cy="1998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910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C444-4BDD-419A-922E-B1D722FD32BD}"/>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0D2CBEC9-5A63-4976-A984-41F1F6E9E0CE}"/>
              </a:ext>
            </a:extLst>
          </p:cNvPr>
          <p:cNvSpPr>
            <a:spLocks noGrp="1"/>
          </p:cNvSpPr>
          <p:nvPr>
            <p:ph idx="1"/>
          </p:nvPr>
        </p:nvSpPr>
        <p:spPr/>
        <p:txBody>
          <a:bodyPr>
            <a:normAutofit/>
          </a:bodyPr>
          <a:lstStyle/>
          <a:p>
            <a:pPr marL="514350" indent="-514350">
              <a:buFont typeface="+mj-lt"/>
              <a:buAutoNum type="arabicPeriod"/>
            </a:pPr>
            <a:r>
              <a:rPr lang="en-US" b="1" u="sng" dirty="0"/>
              <a:t>Fidelity Data</a:t>
            </a:r>
            <a:r>
              <a:rPr lang="en-US" dirty="0"/>
              <a:t>:</a:t>
            </a:r>
          </a:p>
          <a:p>
            <a:pPr marL="514350" indent="-514350">
              <a:buFont typeface="+mj-lt"/>
              <a:buAutoNum type="arabicPeriod"/>
            </a:pPr>
            <a:r>
              <a:rPr lang="en-US" b="1" u="sng" dirty="0"/>
              <a:t>Implementation Data</a:t>
            </a:r>
            <a:r>
              <a:rPr lang="en-US" dirty="0"/>
              <a:t>: </a:t>
            </a:r>
          </a:p>
          <a:p>
            <a:pPr marL="514350" indent="-514350">
              <a:buFont typeface="+mj-lt"/>
              <a:buAutoNum type="arabicPeriod"/>
            </a:pPr>
            <a:r>
              <a:rPr lang="en-US" b="1" u="sng" dirty="0"/>
              <a:t>Office Discipline Referral (ODR)</a:t>
            </a:r>
            <a:r>
              <a:rPr lang="en-US" dirty="0"/>
              <a:t>: </a:t>
            </a:r>
          </a:p>
          <a:p>
            <a:pPr marL="514350" indent="-514350">
              <a:buFont typeface="+mj-lt"/>
              <a:buAutoNum type="arabicPeriod"/>
            </a:pPr>
            <a:r>
              <a:rPr lang="en-US" b="1" u="sng" dirty="0"/>
              <a:t>Outcome Data</a:t>
            </a:r>
            <a:r>
              <a:rPr lang="en-US" dirty="0"/>
              <a:t>:</a:t>
            </a:r>
          </a:p>
          <a:p>
            <a:pPr marL="514350" indent="-514350">
              <a:buFont typeface="+mj-lt"/>
              <a:buAutoNum type="arabicPeriod"/>
            </a:pPr>
            <a:r>
              <a:rPr lang="en-US" b="1" u="sng" dirty="0"/>
              <a:t>Problem</a:t>
            </a:r>
            <a:r>
              <a:rPr lang="en-US" dirty="0"/>
              <a:t>:</a:t>
            </a:r>
          </a:p>
          <a:p>
            <a:pPr marL="514350" indent="-514350">
              <a:buFont typeface="+mj-lt"/>
              <a:buAutoNum type="arabicPeriod"/>
            </a:pPr>
            <a:r>
              <a:rPr lang="en-US" b="1" u="sng" dirty="0"/>
              <a:t>Progress Monitor</a:t>
            </a:r>
            <a:r>
              <a:rPr lang="en-US" dirty="0"/>
              <a:t>:</a:t>
            </a:r>
          </a:p>
          <a:p>
            <a:pPr marL="514350" indent="-514350">
              <a:buFont typeface="+mj-lt"/>
              <a:buAutoNum type="arabicPeriod"/>
            </a:pPr>
            <a:r>
              <a:rPr lang="en-US" b="1" u="sng" dirty="0"/>
              <a:t>Results Indicators</a:t>
            </a:r>
            <a:r>
              <a:rPr lang="en-US" dirty="0"/>
              <a:t>: </a:t>
            </a:r>
          </a:p>
        </p:txBody>
      </p:sp>
    </p:spTree>
    <p:extLst>
      <p:ext uri="{BB962C8B-B14F-4D97-AF65-F5344CB8AC3E}">
        <p14:creationId xmlns:p14="http://schemas.microsoft.com/office/powerpoint/2010/main" val="84099829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8511-34C1-45BC-A124-8F35514C74C1}"/>
              </a:ext>
            </a:extLst>
          </p:cNvPr>
          <p:cNvSpPr>
            <a:spLocks noGrp="1"/>
          </p:cNvSpPr>
          <p:nvPr>
            <p:ph type="title"/>
          </p:nvPr>
        </p:nvSpPr>
        <p:spPr/>
        <p:txBody>
          <a:bodyPr/>
          <a:lstStyle/>
          <a:p>
            <a:r>
              <a:rPr lang="en-US" dirty="0"/>
              <a:t>Triangulation </a:t>
            </a:r>
          </a:p>
        </p:txBody>
      </p:sp>
      <p:sp>
        <p:nvSpPr>
          <p:cNvPr id="3" name="Content Placeholder 2">
            <a:extLst>
              <a:ext uri="{FF2B5EF4-FFF2-40B4-BE49-F238E27FC236}">
                <a16:creationId xmlns:a16="http://schemas.microsoft.com/office/drawing/2014/main" id="{72037721-24FA-4793-9B9C-D705E209B829}"/>
              </a:ext>
            </a:extLst>
          </p:cNvPr>
          <p:cNvSpPr>
            <a:spLocks noGrp="1"/>
          </p:cNvSpPr>
          <p:nvPr>
            <p:ph idx="1"/>
          </p:nvPr>
        </p:nvSpPr>
        <p:spPr/>
        <p:txBody>
          <a:bodyPr/>
          <a:lstStyle/>
          <a:p>
            <a:r>
              <a:rPr lang="en-US" dirty="0"/>
              <a:t>Review 3 or more data sources related to the problem.</a:t>
            </a:r>
          </a:p>
          <a:p>
            <a:pPr lvl="1"/>
            <a:r>
              <a:rPr lang="en-US" dirty="0"/>
              <a:t>At least 1 student outcome measure</a:t>
            </a:r>
          </a:p>
          <a:p>
            <a:pPr lvl="1"/>
            <a:r>
              <a:rPr lang="en-US" dirty="0"/>
              <a:t>At least 1 measure of adult action/implementation</a:t>
            </a:r>
          </a:p>
          <a:p>
            <a:pPr lvl="1"/>
            <a:r>
              <a:rPr lang="en-US" dirty="0"/>
              <a:t>At least 1 other source</a:t>
            </a:r>
          </a:p>
          <a:p>
            <a:r>
              <a:rPr lang="en-US" dirty="0"/>
              <a:t>Gets at </a:t>
            </a:r>
            <a:r>
              <a:rPr lang="en-US" i="1" dirty="0"/>
              <a:t>Why </a:t>
            </a:r>
            <a:r>
              <a:rPr lang="en-US" dirty="0"/>
              <a:t>the problem is occurring.</a:t>
            </a:r>
          </a:p>
        </p:txBody>
      </p:sp>
      <p:pic>
        <p:nvPicPr>
          <p:cNvPr id="5" name="Picture 4">
            <a:extLst>
              <a:ext uri="{FF2B5EF4-FFF2-40B4-BE49-F238E27FC236}">
                <a16:creationId xmlns:a16="http://schemas.microsoft.com/office/drawing/2014/main" id="{7AC401A2-BB45-4EC2-9C06-88661A6FE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800" y="4372523"/>
            <a:ext cx="2704969" cy="1804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59762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1861-0E31-47A4-B07A-1A908B6242CE}"/>
              </a:ext>
            </a:extLst>
          </p:cNvPr>
          <p:cNvSpPr>
            <a:spLocks noGrp="1"/>
          </p:cNvSpPr>
          <p:nvPr>
            <p:ph type="title"/>
          </p:nvPr>
        </p:nvSpPr>
        <p:spPr/>
        <p:txBody>
          <a:bodyPr/>
          <a:lstStyle/>
          <a:p>
            <a:r>
              <a:rPr lang="en-US" dirty="0"/>
              <a:t>What Data Sources?</a:t>
            </a:r>
            <a:endParaRPr lang="en-US" i="1" dirty="0"/>
          </a:p>
        </p:txBody>
      </p:sp>
      <p:sp>
        <p:nvSpPr>
          <p:cNvPr id="3" name="Content Placeholder 2">
            <a:extLst>
              <a:ext uri="{FF2B5EF4-FFF2-40B4-BE49-F238E27FC236}">
                <a16:creationId xmlns:a16="http://schemas.microsoft.com/office/drawing/2014/main" id="{57DE2D39-B5B5-4A6A-AB2D-0792EB15F539}"/>
              </a:ext>
            </a:extLst>
          </p:cNvPr>
          <p:cNvSpPr>
            <a:spLocks noGrp="1"/>
          </p:cNvSpPr>
          <p:nvPr>
            <p:ph idx="1"/>
          </p:nvPr>
        </p:nvSpPr>
        <p:spPr/>
        <p:txBody>
          <a:bodyPr/>
          <a:lstStyle/>
          <a:p>
            <a:r>
              <a:rPr lang="en-US" dirty="0"/>
              <a:t>Hypotheses</a:t>
            </a:r>
          </a:p>
          <a:p>
            <a:pPr lvl="1"/>
            <a:r>
              <a:rPr lang="en-US" dirty="0"/>
              <a:t>Adult activities</a:t>
            </a:r>
          </a:p>
          <a:p>
            <a:pPr lvl="1"/>
            <a:r>
              <a:rPr lang="en-US" dirty="0"/>
              <a:t>Perspectives</a:t>
            </a:r>
          </a:p>
          <a:p>
            <a:pPr lvl="1"/>
            <a:r>
              <a:rPr lang="en-US" dirty="0"/>
              <a:t>Other Outcomes</a:t>
            </a:r>
          </a:p>
          <a:p>
            <a:pPr lvl="1"/>
            <a:r>
              <a:rPr lang="en-US" dirty="0"/>
              <a:t>Disaggregated data</a:t>
            </a:r>
          </a:p>
          <a:p>
            <a:pPr lvl="1"/>
            <a:r>
              <a:rPr lang="en-US" dirty="0"/>
              <a:t>Diagnostics</a:t>
            </a:r>
          </a:p>
        </p:txBody>
      </p:sp>
      <p:pic>
        <p:nvPicPr>
          <p:cNvPr id="6" name="Picture 5">
            <a:extLst>
              <a:ext uri="{FF2B5EF4-FFF2-40B4-BE49-F238E27FC236}">
                <a16:creationId xmlns:a16="http://schemas.microsoft.com/office/drawing/2014/main" id="{F7D15C94-2A71-4579-A47A-5B41671E11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792185"/>
            <a:ext cx="4178441" cy="2785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20619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1861-0E31-47A4-B07A-1A908B6242CE}"/>
              </a:ext>
            </a:extLst>
          </p:cNvPr>
          <p:cNvSpPr>
            <a:spLocks noGrp="1"/>
          </p:cNvSpPr>
          <p:nvPr>
            <p:ph type="title"/>
          </p:nvPr>
        </p:nvSpPr>
        <p:spPr/>
        <p:txBody>
          <a:bodyPr/>
          <a:lstStyle/>
          <a:p>
            <a:r>
              <a:rPr lang="en-US" dirty="0"/>
              <a:t>Why? to Why!</a:t>
            </a:r>
            <a:endParaRPr lang="en-US" i="1" dirty="0"/>
          </a:p>
        </p:txBody>
      </p:sp>
      <p:pic>
        <p:nvPicPr>
          <p:cNvPr id="6" name="Picture 5">
            <a:extLst>
              <a:ext uri="{FF2B5EF4-FFF2-40B4-BE49-F238E27FC236}">
                <a16:creationId xmlns:a16="http://schemas.microsoft.com/office/drawing/2014/main" id="{F7D15C94-2A71-4579-A47A-5B41671E11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1699" y="2174427"/>
            <a:ext cx="5480602" cy="3653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44859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5D2F80-2239-4E49-AC9B-BB253E99D1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472" y="3989262"/>
            <a:ext cx="3281552" cy="218770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56AE3D2-0BBA-4708-B31D-7224B1274DF5}"/>
              </a:ext>
            </a:extLst>
          </p:cNvPr>
          <p:cNvSpPr>
            <a:spLocks noGrp="1"/>
          </p:cNvSpPr>
          <p:nvPr>
            <p:ph type="title"/>
          </p:nvPr>
        </p:nvSpPr>
        <p:spPr/>
        <p:txBody>
          <a:bodyPr/>
          <a:lstStyle/>
          <a:p>
            <a:r>
              <a:rPr lang="en-US" dirty="0"/>
              <a:t>Partner Activity</a:t>
            </a:r>
          </a:p>
        </p:txBody>
      </p:sp>
      <p:sp>
        <p:nvSpPr>
          <p:cNvPr id="3" name="Content Placeholder 2">
            <a:extLst>
              <a:ext uri="{FF2B5EF4-FFF2-40B4-BE49-F238E27FC236}">
                <a16:creationId xmlns:a16="http://schemas.microsoft.com/office/drawing/2014/main" id="{5454B22E-3610-427D-80E6-A2BD9B277074}"/>
              </a:ext>
            </a:extLst>
          </p:cNvPr>
          <p:cNvSpPr>
            <a:spLocks noGrp="1"/>
          </p:cNvSpPr>
          <p:nvPr>
            <p:ph idx="1"/>
          </p:nvPr>
        </p:nvSpPr>
        <p:spPr/>
        <p:txBody>
          <a:bodyPr/>
          <a:lstStyle/>
          <a:p>
            <a:r>
              <a:rPr lang="en-US" dirty="0"/>
              <a:t>A school climate survey reveals that students do not feel safe at school.</a:t>
            </a:r>
          </a:p>
          <a:p>
            <a:pPr lvl="1"/>
            <a:r>
              <a:rPr lang="en-US" dirty="0"/>
              <a:t>Identify 3 or more possible data sources that could help you understand why this is occurring.</a:t>
            </a:r>
          </a:p>
          <a:p>
            <a:pPr lvl="1"/>
            <a:r>
              <a:rPr lang="en-US" dirty="0"/>
              <a:t>Use “why?” to identify additional data sources.</a:t>
            </a:r>
          </a:p>
          <a:p>
            <a:pPr lvl="1"/>
            <a:r>
              <a:rPr lang="en-US" dirty="0"/>
              <a:t>Prepare to share.</a:t>
            </a:r>
          </a:p>
        </p:txBody>
      </p:sp>
    </p:spTree>
    <p:extLst>
      <p:ext uri="{BB962C8B-B14F-4D97-AF65-F5344CB8AC3E}">
        <p14:creationId xmlns:p14="http://schemas.microsoft.com/office/powerpoint/2010/main" val="184293526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EF 3: Educators determine action steps.</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70C34DA2-F54F-4C65-B22B-F1F3D3345AD9}"/>
              </a:ext>
            </a:extLst>
          </p:cNvPr>
          <p:cNvSpPr/>
          <p:nvPr/>
        </p:nvSpPr>
        <p:spPr>
          <a:xfrm>
            <a:off x="4962660" y="4037105"/>
            <a:ext cx="1482810" cy="1455007"/>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3739335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8D609-879E-46C7-894E-27ED2F5BA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3121" y="2125266"/>
            <a:ext cx="5167312" cy="3875484"/>
          </a:xfrm>
          <a:prstGeom prst="rect">
            <a:avLst/>
          </a:prstGeom>
        </p:spPr>
      </p:pic>
      <p:sp>
        <p:nvSpPr>
          <p:cNvPr id="2" name="Title 1">
            <a:extLst>
              <a:ext uri="{FF2B5EF4-FFF2-40B4-BE49-F238E27FC236}">
                <a16:creationId xmlns:a16="http://schemas.microsoft.com/office/drawing/2014/main" id="{CEB76BFC-3CA9-40EE-B815-72CF3031F63D}"/>
              </a:ext>
            </a:extLst>
          </p:cNvPr>
          <p:cNvSpPr>
            <a:spLocks noGrp="1"/>
          </p:cNvSpPr>
          <p:nvPr>
            <p:ph type="title"/>
          </p:nvPr>
        </p:nvSpPr>
        <p:spPr/>
        <p:txBody>
          <a:bodyPr/>
          <a:lstStyle/>
          <a:p>
            <a:r>
              <a:rPr lang="en-US" dirty="0"/>
              <a:t>Select Change</a:t>
            </a:r>
          </a:p>
        </p:txBody>
      </p:sp>
      <p:sp>
        <p:nvSpPr>
          <p:cNvPr id="3" name="Content Placeholder 2">
            <a:extLst>
              <a:ext uri="{FF2B5EF4-FFF2-40B4-BE49-F238E27FC236}">
                <a16:creationId xmlns:a16="http://schemas.microsoft.com/office/drawing/2014/main" id="{E068DD63-EC2A-4FB5-86D2-ECBA40CB197A}"/>
              </a:ext>
            </a:extLst>
          </p:cNvPr>
          <p:cNvSpPr>
            <a:spLocks noGrp="1"/>
          </p:cNvSpPr>
          <p:nvPr>
            <p:ph idx="1"/>
          </p:nvPr>
        </p:nvSpPr>
        <p:spPr/>
        <p:txBody>
          <a:bodyPr/>
          <a:lstStyle/>
          <a:p>
            <a:r>
              <a:rPr lang="en-US" dirty="0"/>
              <a:t>Evidence-based</a:t>
            </a:r>
          </a:p>
          <a:p>
            <a:r>
              <a:rPr lang="en-US" dirty="0"/>
              <a:t>Directly addresses root cause</a:t>
            </a:r>
          </a:p>
          <a:p>
            <a:r>
              <a:rPr lang="en-US" dirty="0"/>
              <a:t>Contextual fit</a:t>
            </a:r>
          </a:p>
          <a:p>
            <a:r>
              <a:rPr lang="en-US" dirty="0"/>
              <a:t>Capacity</a:t>
            </a:r>
          </a:p>
          <a:p>
            <a:endParaRPr lang="en-US" dirty="0"/>
          </a:p>
        </p:txBody>
      </p:sp>
    </p:spTree>
    <p:extLst>
      <p:ext uri="{BB962C8B-B14F-4D97-AF65-F5344CB8AC3E}">
        <p14:creationId xmlns:p14="http://schemas.microsoft.com/office/powerpoint/2010/main" val="369080065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6A62-8072-44CA-BCCD-B8E9B871C36C}"/>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7E76D956-2565-4DD7-85B3-083E17EF6194}"/>
              </a:ext>
            </a:extLst>
          </p:cNvPr>
          <p:cNvSpPr>
            <a:spLocks noGrp="1"/>
          </p:cNvSpPr>
          <p:nvPr>
            <p:ph idx="1"/>
          </p:nvPr>
        </p:nvSpPr>
        <p:spPr/>
        <p:txBody>
          <a:bodyPr/>
          <a:lstStyle/>
          <a:p>
            <a:r>
              <a:rPr lang="en-US" dirty="0"/>
              <a:t>Practices</a:t>
            </a:r>
          </a:p>
          <a:p>
            <a:r>
              <a:rPr lang="en-US" dirty="0"/>
              <a:t>Intensify Fidelity</a:t>
            </a:r>
          </a:p>
          <a:p>
            <a:r>
              <a:rPr lang="en-US" dirty="0"/>
              <a:t>Instructional</a:t>
            </a:r>
          </a:p>
          <a:p>
            <a:r>
              <a:rPr lang="en-US" dirty="0"/>
              <a:t>Organizational</a:t>
            </a:r>
          </a:p>
          <a:p>
            <a:r>
              <a:rPr lang="en-US" dirty="0"/>
              <a:t>Leadership</a:t>
            </a:r>
          </a:p>
          <a:p>
            <a:r>
              <a:rPr lang="en-US" dirty="0"/>
              <a:t>Programmatic</a:t>
            </a:r>
          </a:p>
        </p:txBody>
      </p:sp>
      <p:sp>
        <p:nvSpPr>
          <p:cNvPr id="4" name="TextBox 3">
            <a:extLst>
              <a:ext uri="{FF2B5EF4-FFF2-40B4-BE49-F238E27FC236}">
                <a16:creationId xmlns:a16="http://schemas.microsoft.com/office/drawing/2014/main" id="{3FACFBCC-A5DF-488A-9472-B8CFFF189AFE}"/>
              </a:ext>
            </a:extLst>
          </p:cNvPr>
          <p:cNvSpPr txBox="1"/>
          <p:nvPr/>
        </p:nvSpPr>
        <p:spPr>
          <a:xfrm>
            <a:off x="3171825" y="4987409"/>
            <a:ext cx="3386137" cy="369332"/>
          </a:xfrm>
          <a:prstGeom prst="rect">
            <a:avLst/>
          </a:prstGeom>
          <a:noFill/>
        </p:spPr>
        <p:txBody>
          <a:bodyPr wrap="square" rtlCol="0">
            <a:spAutoFit/>
          </a:bodyPr>
          <a:lstStyle/>
          <a:p>
            <a:r>
              <a:rPr lang="en-US" dirty="0"/>
              <a:t>Leadership and Learning DMR</a:t>
            </a:r>
          </a:p>
        </p:txBody>
      </p:sp>
    </p:spTree>
    <p:extLst>
      <p:ext uri="{BB962C8B-B14F-4D97-AF65-F5344CB8AC3E}">
        <p14:creationId xmlns:p14="http://schemas.microsoft.com/office/powerpoint/2010/main" val="341077383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5EFFF-0249-4FCB-9BA3-17E0B9CDD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264001"/>
          </a:xfrm>
          <a:prstGeom prst="rect">
            <a:avLst/>
          </a:prstGeom>
        </p:spPr>
      </p:pic>
      <p:sp>
        <p:nvSpPr>
          <p:cNvPr id="2" name="Title 1">
            <a:extLst>
              <a:ext uri="{FF2B5EF4-FFF2-40B4-BE49-F238E27FC236}">
                <a16:creationId xmlns:a16="http://schemas.microsoft.com/office/drawing/2014/main" id="{37944AFC-09F0-4FBE-B003-9027250DFE1D}"/>
              </a:ext>
            </a:extLst>
          </p:cNvPr>
          <p:cNvSpPr>
            <a:spLocks noGrp="1"/>
          </p:cNvSpPr>
          <p:nvPr>
            <p:ph type="title"/>
          </p:nvPr>
        </p:nvSpPr>
        <p:spPr/>
        <p:txBody>
          <a:bodyPr/>
          <a:lstStyle/>
          <a:p>
            <a:r>
              <a:rPr lang="en-US" dirty="0"/>
              <a:t>Alignment</a:t>
            </a:r>
          </a:p>
        </p:txBody>
      </p:sp>
      <p:sp>
        <p:nvSpPr>
          <p:cNvPr id="9" name="Content Placeholder 8">
            <a:extLst>
              <a:ext uri="{FF2B5EF4-FFF2-40B4-BE49-F238E27FC236}">
                <a16:creationId xmlns:a16="http://schemas.microsoft.com/office/drawing/2014/main" id="{227DE471-9C84-4485-BF89-D419106EDAE5}"/>
              </a:ext>
            </a:extLst>
          </p:cNvPr>
          <p:cNvSpPr>
            <a:spLocks noGrp="1"/>
          </p:cNvSpPr>
          <p:nvPr>
            <p:ph idx="1"/>
          </p:nvPr>
        </p:nvSpPr>
        <p:spPr/>
        <p:txBody>
          <a:bodyPr/>
          <a:lstStyle/>
          <a:p>
            <a:pPr marL="0" indent="0">
              <a:buNone/>
            </a:pPr>
            <a:r>
              <a:rPr lang="en-US" dirty="0"/>
              <a:t>NIRN Hexagon Tool</a:t>
            </a:r>
          </a:p>
          <a:p>
            <a:r>
              <a:rPr lang="en-US" dirty="0"/>
              <a:t>Evidence</a:t>
            </a:r>
          </a:p>
          <a:p>
            <a:r>
              <a:rPr lang="en-US" dirty="0"/>
              <a:t>Usability</a:t>
            </a:r>
          </a:p>
          <a:p>
            <a:r>
              <a:rPr lang="en-US" dirty="0"/>
              <a:t>Supports</a:t>
            </a:r>
          </a:p>
          <a:p>
            <a:r>
              <a:rPr lang="en-US" dirty="0"/>
              <a:t>Need</a:t>
            </a:r>
          </a:p>
          <a:p>
            <a:r>
              <a:rPr lang="en-US" dirty="0"/>
              <a:t>Fit with current initiatives</a:t>
            </a:r>
          </a:p>
          <a:p>
            <a:r>
              <a:rPr lang="en-US" dirty="0"/>
              <a:t>Capacity to Implement</a:t>
            </a:r>
          </a:p>
        </p:txBody>
      </p:sp>
      <p:sp>
        <p:nvSpPr>
          <p:cNvPr id="10" name="Rectangle 9">
            <a:extLst>
              <a:ext uri="{FF2B5EF4-FFF2-40B4-BE49-F238E27FC236}">
                <a16:creationId xmlns:a16="http://schemas.microsoft.com/office/drawing/2014/main" id="{2983FFF0-B8BC-43F9-9033-B623ADFFA4D9}"/>
              </a:ext>
            </a:extLst>
          </p:cNvPr>
          <p:cNvSpPr/>
          <p:nvPr/>
        </p:nvSpPr>
        <p:spPr>
          <a:xfrm>
            <a:off x="3172968" y="5894669"/>
            <a:ext cx="2471928" cy="369332"/>
          </a:xfrm>
          <a:prstGeom prst="rect">
            <a:avLst/>
          </a:prstGeom>
        </p:spPr>
        <p:txBody>
          <a:bodyPr wrap="square">
            <a:spAutoFit/>
          </a:bodyPr>
          <a:lstStyle/>
          <a:p>
            <a:r>
              <a:rPr lang="en-US" dirty="0"/>
              <a:t>Metz &amp; </a:t>
            </a:r>
            <a:r>
              <a:rPr lang="en-US" dirty="0" err="1"/>
              <a:t>Louison</a:t>
            </a:r>
            <a:r>
              <a:rPr lang="en-US" dirty="0"/>
              <a:t> (2018)</a:t>
            </a:r>
          </a:p>
        </p:txBody>
      </p:sp>
    </p:spTree>
    <p:extLst>
      <p:ext uri="{BB962C8B-B14F-4D97-AF65-F5344CB8AC3E}">
        <p14:creationId xmlns:p14="http://schemas.microsoft.com/office/powerpoint/2010/main" val="353007158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A68BB8-FCD6-4DCC-A62E-159C80648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1273" y="2228386"/>
            <a:ext cx="3592727" cy="3772364"/>
          </a:xfrm>
          <a:prstGeom prst="rect">
            <a:avLst/>
          </a:prstGeom>
        </p:spPr>
      </p:pic>
      <p:sp>
        <p:nvSpPr>
          <p:cNvPr id="2" name="Title 1">
            <a:extLst>
              <a:ext uri="{FF2B5EF4-FFF2-40B4-BE49-F238E27FC236}">
                <a16:creationId xmlns:a16="http://schemas.microsoft.com/office/drawing/2014/main" id="{C3DA5CB0-FB84-4A03-8127-31B3AD18A30D}"/>
              </a:ext>
            </a:extLst>
          </p:cNvPr>
          <p:cNvSpPr>
            <a:spLocks noGrp="1"/>
          </p:cNvSpPr>
          <p:nvPr>
            <p:ph type="title"/>
          </p:nvPr>
        </p:nvSpPr>
        <p:spPr/>
        <p:txBody>
          <a:bodyPr/>
          <a:lstStyle/>
          <a:p>
            <a:r>
              <a:rPr lang="en-US" dirty="0"/>
              <a:t>Develop Systems</a:t>
            </a:r>
          </a:p>
        </p:txBody>
      </p:sp>
      <p:sp>
        <p:nvSpPr>
          <p:cNvPr id="3" name="Content Placeholder 2">
            <a:extLst>
              <a:ext uri="{FF2B5EF4-FFF2-40B4-BE49-F238E27FC236}">
                <a16:creationId xmlns:a16="http://schemas.microsoft.com/office/drawing/2014/main" id="{ECE7F386-6915-42FB-9EEA-AAFE54A17542}"/>
              </a:ext>
            </a:extLst>
          </p:cNvPr>
          <p:cNvSpPr>
            <a:spLocks noGrp="1"/>
          </p:cNvSpPr>
          <p:nvPr>
            <p:ph idx="1"/>
          </p:nvPr>
        </p:nvSpPr>
        <p:spPr/>
        <p:txBody>
          <a:bodyPr/>
          <a:lstStyle/>
          <a:p>
            <a:r>
              <a:rPr lang="en-US" dirty="0"/>
              <a:t>Communicate</a:t>
            </a:r>
          </a:p>
          <a:p>
            <a:r>
              <a:rPr lang="en-US" dirty="0"/>
              <a:t>Train</a:t>
            </a:r>
          </a:p>
          <a:p>
            <a:r>
              <a:rPr lang="en-US" dirty="0"/>
              <a:t>Coach</a:t>
            </a:r>
          </a:p>
          <a:p>
            <a:r>
              <a:rPr lang="en-US" dirty="0"/>
              <a:t>Reinforce</a:t>
            </a:r>
          </a:p>
          <a:p>
            <a:r>
              <a:rPr lang="en-US" dirty="0"/>
              <a:t>Correct</a:t>
            </a:r>
          </a:p>
          <a:p>
            <a:r>
              <a:rPr lang="en-US" dirty="0"/>
              <a:t>Resources</a:t>
            </a:r>
          </a:p>
        </p:txBody>
      </p:sp>
    </p:spTree>
    <p:extLst>
      <p:ext uri="{BB962C8B-B14F-4D97-AF65-F5344CB8AC3E}">
        <p14:creationId xmlns:p14="http://schemas.microsoft.com/office/powerpoint/2010/main" val="43808071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7F74E-AC9C-4F7C-9825-3060B1436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4839" y="1033463"/>
            <a:ext cx="3415421" cy="5143500"/>
          </a:xfrm>
          <a:prstGeom prst="rect">
            <a:avLst/>
          </a:prstGeom>
        </p:spPr>
      </p:pic>
      <p:sp>
        <p:nvSpPr>
          <p:cNvPr id="2" name="Title 1">
            <a:extLst>
              <a:ext uri="{FF2B5EF4-FFF2-40B4-BE49-F238E27FC236}">
                <a16:creationId xmlns:a16="http://schemas.microsoft.com/office/drawing/2014/main" id="{1BCF2948-D63F-4ABB-9B8E-DEBB94BD57AD}"/>
              </a:ext>
            </a:extLst>
          </p:cNvPr>
          <p:cNvSpPr>
            <a:spLocks noGrp="1"/>
          </p:cNvSpPr>
          <p:nvPr>
            <p:ph type="title"/>
          </p:nvPr>
        </p:nvSpPr>
        <p:spPr/>
        <p:txBody>
          <a:bodyPr/>
          <a:lstStyle/>
          <a:p>
            <a:r>
              <a:rPr lang="en-US" dirty="0"/>
              <a:t>Create a Plan</a:t>
            </a:r>
          </a:p>
        </p:txBody>
      </p:sp>
      <p:sp>
        <p:nvSpPr>
          <p:cNvPr id="3" name="Content Placeholder 2">
            <a:extLst>
              <a:ext uri="{FF2B5EF4-FFF2-40B4-BE49-F238E27FC236}">
                <a16:creationId xmlns:a16="http://schemas.microsoft.com/office/drawing/2014/main" id="{D48AF065-C395-49B9-8DA6-430295AF5738}"/>
              </a:ext>
            </a:extLst>
          </p:cNvPr>
          <p:cNvSpPr>
            <a:spLocks noGrp="1"/>
          </p:cNvSpPr>
          <p:nvPr>
            <p:ph idx="1"/>
          </p:nvPr>
        </p:nvSpPr>
        <p:spPr/>
        <p:txBody>
          <a:bodyPr/>
          <a:lstStyle/>
          <a:p>
            <a:r>
              <a:rPr lang="en-US" dirty="0"/>
              <a:t>Goal</a:t>
            </a:r>
          </a:p>
          <a:p>
            <a:r>
              <a:rPr lang="en-US" dirty="0"/>
              <a:t>Practice/strategy</a:t>
            </a:r>
          </a:p>
          <a:p>
            <a:r>
              <a:rPr lang="en-US" dirty="0"/>
              <a:t>Action steps</a:t>
            </a:r>
          </a:p>
          <a:p>
            <a:r>
              <a:rPr lang="en-US" dirty="0"/>
              <a:t>Resources</a:t>
            </a:r>
          </a:p>
          <a:p>
            <a:r>
              <a:rPr lang="en-US" dirty="0"/>
              <a:t>Person(s) responsible</a:t>
            </a:r>
          </a:p>
          <a:p>
            <a:r>
              <a:rPr lang="en-US" dirty="0"/>
              <a:t>Timeline</a:t>
            </a:r>
          </a:p>
          <a:p>
            <a:r>
              <a:rPr lang="en-US" dirty="0"/>
              <a:t>Evidence of completion</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Ink 9">
                <a:extLst>
                  <a:ext uri="{FF2B5EF4-FFF2-40B4-BE49-F238E27FC236}">
                    <a16:creationId xmlns:a16="http://schemas.microsoft.com/office/drawing/2014/main" id="{79CB3A59-7A83-430C-9430-2BBA5A173405}"/>
                  </a:ext>
                </a:extLst>
              </p14:cNvPr>
              <p14:cNvContentPartPr/>
              <p14:nvPr/>
            </p14:nvContentPartPr>
            <p14:xfrm>
              <a:off x="-890132" y="1199909"/>
              <a:ext cx="270" cy="270"/>
            </p14:xfrm>
          </p:contentPart>
        </mc:Choice>
        <mc:Fallback xmlns="">
          <p:pic>
            <p:nvPicPr>
              <p:cNvPr id="10" name="Ink 9">
                <a:extLst>
                  <a:ext uri="{FF2B5EF4-FFF2-40B4-BE49-F238E27FC236}">
                    <a16:creationId xmlns:a16="http://schemas.microsoft.com/office/drawing/2014/main" id="{79CB3A59-7A83-430C-9430-2BBA5A173405}"/>
                  </a:ext>
                </a:extLst>
              </p:cNvPr>
              <p:cNvPicPr/>
              <p:nvPr/>
            </p:nvPicPr>
            <p:blipFill>
              <a:blip r:embed="rId5"/>
              <a:stretch>
                <a:fillRect/>
              </a:stretch>
            </p:blipFill>
            <p:spPr>
              <a:xfrm>
                <a:off x="-903632" y="1186409"/>
                <a:ext cx="27000" cy="27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Ink 11">
                <a:extLst>
                  <a:ext uri="{FF2B5EF4-FFF2-40B4-BE49-F238E27FC236}">
                    <a16:creationId xmlns:a16="http://schemas.microsoft.com/office/drawing/2014/main" id="{ED8A95BE-7249-487F-B187-AA2339809850}"/>
                  </a:ext>
                </a:extLst>
              </p14:cNvPr>
              <p14:cNvContentPartPr/>
              <p14:nvPr/>
            </p14:nvContentPartPr>
            <p14:xfrm>
              <a:off x="5131889" y="3588399"/>
              <a:ext cx="2017440" cy="149040"/>
            </p14:xfrm>
          </p:contentPart>
        </mc:Choice>
        <mc:Fallback xmlns="">
          <p:pic>
            <p:nvPicPr>
              <p:cNvPr id="12" name="Ink 11">
                <a:extLst>
                  <a:ext uri="{FF2B5EF4-FFF2-40B4-BE49-F238E27FC236}">
                    <a16:creationId xmlns:a16="http://schemas.microsoft.com/office/drawing/2014/main" id="{ED8A95BE-7249-487F-B187-AA2339809850}"/>
                  </a:ext>
                </a:extLst>
              </p:cNvPr>
              <p:cNvPicPr/>
              <p:nvPr/>
            </p:nvPicPr>
            <p:blipFill>
              <a:blip r:embed="rId7"/>
              <a:stretch>
                <a:fillRect/>
              </a:stretch>
            </p:blipFill>
            <p:spPr>
              <a:xfrm>
                <a:off x="5113889" y="3480399"/>
                <a:ext cx="2053080" cy="364680"/>
              </a:xfrm>
              <a:prstGeom prst="rect">
                <a:avLst/>
              </a:prstGeom>
            </p:spPr>
          </p:pic>
        </mc:Fallback>
      </mc:AlternateContent>
      <p:pic>
        <p:nvPicPr>
          <p:cNvPr id="17" name="Picture 16">
            <a:extLst>
              <a:ext uri="{FF2B5EF4-FFF2-40B4-BE49-F238E27FC236}">
                <a16:creationId xmlns:a16="http://schemas.microsoft.com/office/drawing/2014/main" id="{C5477C08-AFB0-4862-93E0-42663DA3EBF6}"/>
              </a:ext>
            </a:extLst>
          </p:cNvPr>
          <p:cNvPicPr>
            <a:picLocks noChangeAspect="1"/>
          </p:cNvPicPr>
          <p:nvPr/>
        </p:nvPicPr>
        <p:blipFill>
          <a:blip r:embed="rId8" cstate="screen">
            <a:duotone>
              <a:prstClr val="black"/>
              <a:srgbClr val="4472C4">
                <a:tint val="45000"/>
                <a:satMod val="400000"/>
              </a:srgbClr>
            </a:duotone>
            <a:extLst>
              <a:ext uri="{28A0092B-C50C-407E-A947-70E740481C1C}">
                <a14:useLocalDpi xmlns:a14="http://schemas.microsoft.com/office/drawing/2010/main"/>
              </a:ext>
            </a:extLst>
          </a:blip>
          <a:stretch>
            <a:fillRect/>
          </a:stretch>
        </p:blipFill>
        <p:spPr>
          <a:xfrm>
            <a:off x="4989563" y="2800471"/>
            <a:ext cx="3145809" cy="804742"/>
          </a:xfrm>
          <a:prstGeom prst="rect">
            <a:avLst/>
          </a:prstGeom>
        </p:spPr>
      </p:pic>
    </p:spTree>
    <p:extLst>
      <p:ext uri="{BB962C8B-B14F-4D97-AF65-F5344CB8AC3E}">
        <p14:creationId xmlns:p14="http://schemas.microsoft.com/office/powerpoint/2010/main" val="155457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a:t>
            </a:r>
          </a:p>
        </p:txBody>
      </p:sp>
      <p:sp>
        <p:nvSpPr>
          <p:cNvPr id="3" name="Content Placeholder 2"/>
          <p:cNvSpPr>
            <a:spLocks noGrp="1"/>
          </p:cNvSpPr>
          <p:nvPr>
            <p:ph idx="1"/>
          </p:nvPr>
        </p:nvSpPr>
        <p:spPr/>
        <p:txBody>
          <a:bodyPr/>
          <a:lstStyle/>
          <a:p>
            <a:r>
              <a:rPr lang="en-US" dirty="0"/>
              <a:t>The </a:t>
            </a:r>
            <a:r>
              <a:rPr lang="en-US" i="1" dirty="0"/>
              <a:t>Right Data</a:t>
            </a:r>
          </a:p>
          <a:p>
            <a:r>
              <a:rPr lang="en-US" dirty="0"/>
              <a:t>At the </a:t>
            </a:r>
            <a:r>
              <a:rPr lang="en-US" i="1" dirty="0"/>
              <a:t>Right Time</a:t>
            </a:r>
          </a:p>
          <a:p>
            <a:r>
              <a:rPr lang="en-US" dirty="0"/>
              <a:t>For the </a:t>
            </a:r>
            <a:r>
              <a:rPr lang="en-US" i="1" dirty="0"/>
              <a:t>Right People</a:t>
            </a:r>
            <a:endParaRPr lang="en-US" dirty="0"/>
          </a:p>
          <a:p>
            <a:r>
              <a:rPr lang="en-US" dirty="0"/>
              <a:t>In the </a:t>
            </a:r>
            <a:r>
              <a:rPr lang="en-US" i="1" dirty="0"/>
              <a:t>Right Format</a:t>
            </a:r>
            <a:endParaRPr lang="en-US" dirty="0"/>
          </a:p>
        </p:txBody>
      </p:sp>
      <p:sp>
        <p:nvSpPr>
          <p:cNvPr id="4" name="TextBox 3"/>
          <p:cNvSpPr txBox="1"/>
          <p:nvPr/>
        </p:nvSpPr>
        <p:spPr>
          <a:xfrm>
            <a:off x="6226000" y="4729661"/>
            <a:ext cx="2724665" cy="300082"/>
          </a:xfrm>
          <a:prstGeom prst="rect">
            <a:avLst/>
          </a:prstGeom>
          <a:noFill/>
        </p:spPr>
        <p:txBody>
          <a:bodyPr wrap="square" rtlCol="0">
            <a:spAutoFit/>
          </a:bodyPr>
          <a:lstStyle/>
          <a:p>
            <a:r>
              <a:rPr lang="en-US" sz="1350" dirty="0"/>
              <a:t>Adapted from Thomas Gilbert, 1978</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365" y="1864648"/>
            <a:ext cx="4468963" cy="2567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408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5EB-0356-4CCE-8AF8-000E632BB51E}"/>
              </a:ext>
            </a:extLst>
          </p:cNvPr>
          <p:cNvSpPr>
            <a:spLocks noGrp="1"/>
          </p:cNvSpPr>
          <p:nvPr>
            <p:ph type="title"/>
          </p:nvPr>
        </p:nvSpPr>
        <p:spPr/>
        <p:txBody>
          <a:bodyPr/>
          <a:lstStyle/>
          <a:p>
            <a:r>
              <a:rPr lang="en-US" dirty="0"/>
              <a:t>Implement Change</a:t>
            </a:r>
          </a:p>
        </p:txBody>
      </p:sp>
      <p:pic>
        <p:nvPicPr>
          <p:cNvPr id="5" name="Picture 4">
            <a:extLst>
              <a:ext uri="{FF2B5EF4-FFF2-40B4-BE49-F238E27FC236}">
                <a16:creationId xmlns:a16="http://schemas.microsoft.com/office/drawing/2014/main" id="{01BFB8BA-F850-4732-814C-C9A31BD23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372" y="2226469"/>
            <a:ext cx="4895257" cy="3263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042186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055-8628-44B8-B716-8DA2BECC5CF5}"/>
              </a:ext>
            </a:extLst>
          </p:cNvPr>
          <p:cNvSpPr>
            <a:spLocks noGrp="1"/>
          </p:cNvSpPr>
          <p:nvPr>
            <p:ph type="title"/>
          </p:nvPr>
        </p:nvSpPr>
        <p:spPr/>
        <p:txBody>
          <a:bodyPr/>
          <a:lstStyle/>
          <a:p>
            <a:r>
              <a:rPr lang="en-US" dirty="0"/>
              <a:t>Monitor Progress</a:t>
            </a:r>
          </a:p>
        </p:txBody>
      </p:sp>
      <p:pic>
        <p:nvPicPr>
          <p:cNvPr id="7" name="Content Placeholder 6">
            <a:extLst>
              <a:ext uri="{FF2B5EF4-FFF2-40B4-BE49-F238E27FC236}">
                <a16:creationId xmlns:a16="http://schemas.microsoft.com/office/drawing/2014/main" id="{F6D10187-0F69-4179-A8EF-A9C50970C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47697" y="2242019"/>
            <a:ext cx="4848606" cy="3232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43050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F916A1-698B-4B05-B17C-C07BF4CCEB38}"/>
              </a:ext>
            </a:extLst>
          </p:cNvPr>
          <p:cNvGraphicFramePr/>
          <p:nvPr/>
        </p:nvGraphicFramePr>
        <p:xfrm>
          <a:off x="-2708413" y="85344"/>
          <a:ext cx="14560826"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13711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3185F-1093-41B3-81AA-A893EB7A78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1922" y="5132009"/>
            <a:ext cx="1482077" cy="1044954"/>
          </a:xfrm>
          <a:prstGeom prst="rect">
            <a:avLst/>
          </a:prstGeom>
        </p:spPr>
      </p:pic>
      <p:sp>
        <p:nvSpPr>
          <p:cNvPr id="2" name="Title 1">
            <a:extLst>
              <a:ext uri="{FF2B5EF4-FFF2-40B4-BE49-F238E27FC236}">
                <a16:creationId xmlns:a16="http://schemas.microsoft.com/office/drawing/2014/main" id="{5D95C54C-189F-4555-BA79-5137BD9DB73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9185D72A-FFB5-4CDB-9F4F-A8B1ED58726E}"/>
              </a:ext>
            </a:extLst>
          </p:cNvPr>
          <p:cNvSpPr>
            <a:spLocks noGrp="1"/>
          </p:cNvSpPr>
          <p:nvPr>
            <p:ph idx="1"/>
          </p:nvPr>
        </p:nvSpPr>
        <p:spPr/>
        <p:txBody>
          <a:bodyPr>
            <a:normAutofit/>
          </a:bodyPr>
          <a:lstStyle/>
          <a:p>
            <a:r>
              <a:rPr lang="en-US" dirty="0"/>
              <a:t>Think about the programs, initiatives, and practices you </a:t>
            </a:r>
            <a:r>
              <a:rPr lang="en-US" i="1" dirty="0"/>
              <a:t>currently</a:t>
            </a:r>
            <a:r>
              <a:rPr lang="en-US" dirty="0"/>
              <a:t> implement.</a:t>
            </a:r>
          </a:p>
          <a:p>
            <a:pPr lvl="1"/>
            <a:r>
              <a:rPr lang="en-US" dirty="0"/>
              <a:t>Do you have data showing they are effectively achieving important goals?</a:t>
            </a:r>
          </a:p>
          <a:p>
            <a:pPr lvl="1"/>
            <a:r>
              <a:rPr lang="en-US" dirty="0"/>
              <a:t>Does staff suffer from initiative overload or fatigue?</a:t>
            </a:r>
          </a:p>
          <a:p>
            <a:pPr lvl="1"/>
            <a:r>
              <a:rPr lang="en-US" dirty="0"/>
              <a:t>Are there ineffective initiatives, programs, or practices that you could </a:t>
            </a:r>
            <a:r>
              <a:rPr lang="en-US" i="1" dirty="0"/>
              <a:t>stop</a:t>
            </a:r>
            <a:r>
              <a:rPr lang="en-US" dirty="0"/>
              <a:t> doing?</a:t>
            </a:r>
          </a:p>
          <a:p>
            <a:pPr lvl="1"/>
            <a:r>
              <a:rPr lang="en-US" dirty="0"/>
              <a:t>Do staff currently have the knowledge and skills to implement them with fidelity?</a:t>
            </a:r>
          </a:p>
          <a:p>
            <a:pPr lvl="1"/>
            <a:r>
              <a:rPr lang="en-US" dirty="0"/>
              <a:t>Are they aligned with other school or district activities?</a:t>
            </a:r>
          </a:p>
          <a:p>
            <a:pPr lvl="1"/>
            <a:endParaRPr lang="en-US" dirty="0"/>
          </a:p>
        </p:txBody>
      </p:sp>
    </p:spTree>
    <p:extLst>
      <p:ext uri="{BB962C8B-B14F-4D97-AF65-F5344CB8AC3E}">
        <p14:creationId xmlns:p14="http://schemas.microsoft.com/office/powerpoint/2010/main" val="281408357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EF4: Educators use implementation and student outcome data to determine next steps.</a:t>
            </a:r>
          </a:p>
        </p:txBody>
      </p:sp>
      <p:pic>
        <p:nvPicPr>
          <p:cNvPr id="5" name="Picture 4">
            <a:extLst>
              <a:ext uri="{FF2B5EF4-FFF2-40B4-BE49-F238E27FC236}">
                <a16:creationId xmlns:a16="http://schemas.microsoft.com/office/drawing/2014/main" id="{767E67C3-86E1-4A83-9524-3E5D17547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17581C2-2960-4462-ACAD-EF1007FE6565}"/>
              </a:ext>
            </a:extLst>
          </p:cNvPr>
          <p:cNvSpPr/>
          <p:nvPr/>
        </p:nvSpPr>
        <p:spPr>
          <a:xfrm>
            <a:off x="2817571"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48772891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DC7345-BD90-463A-863B-CC04090FB687}"/>
              </a:ext>
            </a:extLst>
          </p:cNvPr>
          <p:cNvGraphicFramePr>
            <a:graphicFrameLocks noGrp="1"/>
          </p:cNvGraphicFramePr>
          <p:nvPr>
            <p:extLst>
              <p:ext uri="{D42A27DB-BD31-4B8C-83A1-F6EECF244321}">
                <p14:modId xmlns:p14="http://schemas.microsoft.com/office/powerpoint/2010/main" val="3002347749"/>
              </p:ext>
            </p:extLst>
          </p:nvPr>
        </p:nvGraphicFramePr>
        <p:xfrm>
          <a:off x="792480" y="1798320"/>
          <a:ext cx="7722870" cy="4023360"/>
        </p:xfrm>
        <a:graphic>
          <a:graphicData uri="http://schemas.openxmlformats.org/drawingml/2006/table">
            <a:tbl>
              <a:tblPr firstRow="1" firstCol="1" bandRow="1"/>
              <a:tblGrid>
                <a:gridCol w="1864084">
                  <a:extLst>
                    <a:ext uri="{9D8B030D-6E8A-4147-A177-3AD203B41FA5}">
                      <a16:colId xmlns:a16="http://schemas.microsoft.com/office/drawing/2014/main" val="4249637458"/>
                    </a:ext>
                  </a:extLst>
                </a:gridCol>
                <a:gridCol w="2929393">
                  <a:extLst>
                    <a:ext uri="{9D8B030D-6E8A-4147-A177-3AD203B41FA5}">
                      <a16:colId xmlns:a16="http://schemas.microsoft.com/office/drawing/2014/main" val="2884015292"/>
                    </a:ext>
                  </a:extLst>
                </a:gridCol>
                <a:gridCol w="2929393">
                  <a:extLst>
                    <a:ext uri="{9D8B030D-6E8A-4147-A177-3AD203B41FA5}">
                      <a16:colId xmlns:a16="http://schemas.microsoft.com/office/drawing/2014/main" val="3712569346"/>
                    </a:ext>
                  </a:extLst>
                </a:gridCol>
              </a:tblGrid>
              <a:tr h="361555">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not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9953087"/>
                  </a:ext>
                </a:extLst>
              </a:tr>
              <a:tr h="1874734">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not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there obstacles to implementation?</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Modify plan to eliminate the obstacles.</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a:t>
                      </a:r>
                      <a:r>
                        <a:rPr lang="en-US" sz="2000" dirty="0">
                          <a:effectLst/>
                          <a:latin typeface="Calibri" panose="020F0502020204030204" pitchFamily="34" charset="0"/>
                          <a:ea typeface="Calibri" panose="020F0502020204030204" pitchFamily="34" charset="0"/>
                          <a:cs typeface="Times New Roman" panose="02020603050405020304" pitchFamily="18" charset="0"/>
                        </a:rPr>
                        <a:t>: Implement the plan.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Look at data to determine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goal was achieved, so you can replicate.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64384"/>
                  </a:ext>
                </a:extLst>
              </a:tr>
              <a:tr h="1787071">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Re-analyze data; develop an alternate hypotheses; modify the plan to address the alternative hypothesis.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for sustained implementation.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 to data to identify a new problem to address.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940490"/>
                  </a:ext>
                </a:extLst>
              </a:tr>
            </a:tbl>
          </a:graphicData>
        </a:graphic>
      </p:graphicFrame>
      <p:sp>
        <p:nvSpPr>
          <p:cNvPr id="2" name="Title 1">
            <a:extLst>
              <a:ext uri="{FF2B5EF4-FFF2-40B4-BE49-F238E27FC236}">
                <a16:creationId xmlns:a16="http://schemas.microsoft.com/office/drawing/2014/main" id="{F29C6BF3-0F66-4E1B-AD44-F6417D764A4F}"/>
              </a:ext>
            </a:extLst>
          </p:cNvPr>
          <p:cNvSpPr>
            <a:spLocks noGrp="1"/>
          </p:cNvSpPr>
          <p:nvPr>
            <p:ph type="title"/>
          </p:nvPr>
        </p:nvSpPr>
        <p:spPr/>
        <p:txBody>
          <a:bodyPr/>
          <a:lstStyle/>
          <a:p>
            <a:r>
              <a:rPr lang="en-US" dirty="0"/>
              <a:t>Evaluate Plan</a:t>
            </a:r>
          </a:p>
        </p:txBody>
      </p:sp>
    </p:spTree>
    <p:extLst>
      <p:ext uri="{BB962C8B-B14F-4D97-AF65-F5344CB8AC3E}">
        <p14:creationId xmlns:p14="http://schemas.microsoft.com/office/powerpoint/2010/main" val="99079988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3" y="2290490"/>
            <a:ext cx="2831978" cy="4021409"/>
          </a:xfrm>
          <a:prstGeom prst="rect">
            <a:avLst/>
          </a:prstGeom>
        </p:spPr>
      </p:pic>
      <p:sp>
        <p:nvSpPr>
          <p:cNvPr id="3" name="Title 2"/>
          <p:cNvSpPr>
            <a:spLocks noGrp="1"/>
          </p:cNvSpPr>
          <p:nvPr>
            <p:ph type="title"/>
          </p:nvPr>
        </p:nvSpPr>
        <p:spPr/>
        <p:txBody>
          <a:bodyPr/>
          <a:lstStyle/>
          <a:p>
            <a:r>
              <a:rPr lang="en-US" dirty="0"/>
              <a:t>Then we systematically repeat…</a:t>
            </a:r>
          </a:p>
        </p:txBody>
      </p:sp>
      <p:sp>
        <p:nvSpPr>
          <p:cNvPr id="4" name="Content Placeholder 3"/>
          <p:cNvSpPr>
            <a:spLocks noGrp="1"/>
          </p:cNvSpPr>
          <p:nvPr>
            <p:ph idx="1"/>
          </p:nvPr>
        </p:nvSpPr>
        <p:spPr/>
        <p:txBody>
          <a:bodyPr/>
          <a:lstStyle/>
          <a:p>
            <a:r>
              <a:rPr lang="en-US" dirty="0"/>
              <a:t>Creating cycles of continuous improvement.</a:t>
            </a:r>
          </a:p>
        </p:txBody>
      </p:sp>
    </p:spTree>
    <p:extLst>
      <p:ext uri="{BB962C8B-B14F-4D97-AF65-F5344CB8AC3E}">
        <p14:creationId xmlns:p14="http://schemas.microsoft.com/office/powerpoint/2010/main" val="393473797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80ED-1C60-498F-B5C3-E290921EBFD8}"/>
              </a:ext>
            </a:extLst>
          </p:cNvPr>
          <p:cNvSpPr>
            <a:spLocks noGrp="1"/>
          </p:cNvSpPr>
          <p:nvPr>
            <p:ph type="title"/>
          </p:nvPr>
        </p:nvSpPr>
        <p:spPr/>
        <p:txBody>
          <a:bodyPr>
            <a:normAutofit fontScale="90000"/>
          </a:bodyPr>
          <a:lstStyle/>
          <a:p>
            <a:r>
              <a:rPr lang="en-US" dirty="0"/>
              <a:t>Achieving District/School Climate and Behavior Improvement Goals Through DBDM</a:t>
            </a:r>
          </a:p>
        </p:txBody>
      </p:sp>
      <p:sp>
        <p:nvSpPr>
          <p:cNvPr id="3" name="Text Placeholder 2">
            <a:extLst>
              <a:ext uri="{FF2B5EF4-FFF2-40B4-BE49-F238E27FC236}">
                <a16:creationId xmlns:a16="http://schemas.microsoft.com/office/drawing/2014/main" id="{8209F6BC-1D38-4A1B-96FF-F934F7150E4A}"/>
              </a:ext>
            </a:extLst>
          </p:cNvPr>
          <p:cNvSpPr>
            <a:spLocks noGrp="1"/>
          </p:cNvSpPr>
          <p:nvPr>
            <p:ph type="body" idx="1"/>
          </p:nvPr>
        </p:nvSpPr>
        <p:spPr/>
        <p:txBody>
          <a:bodyPr/>
          <a:lstStyle/>
          <a:p>
            <a:r>
              <a:rPr lang="en-US" dirty="0"/>
              <a:t>in Practice</a:t>
            </a:r>
          </a:p>
        </p:txBody>
      </p:sp>
    </p:spTree>
    <p:extLst>
      <p:ext uri="{BB962C8B-B14F-4D97-AF65-F5344CB8AC3E}">
        <p14:creationId xmlns:p14="http://schemas.microsoft.com/office/powerpoint/2010/main" val="382665344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BB26E-EFE0-4000-9965-A54106009134}"/>
              </a:ext>
            </a:extLst>
          </p:cNvPr>
          <p:cNvSpPr>
            <a:spLocks noGrp="1"/>
          </p:cNvSpPr>
          <p:nvPr>
            <p:ph type="title"/>
          </p:nvPr>
        </p:nvSpPr>
        <p:spPr/>
        <p:txBody>
          <a:bodyPr/>
          <a:lstStyle/>
          <a:p>
            <a:r>
              <a:rPr lang="en-US" dirty="0"/>
              <a:t>Missouri DLT</a:t>
            </a:r>
          </a:p>
        </p:txBody>
      </p:sp>
      <p:sp>
        <p:nvSpPr>
          <p:cNvPr id="3" name="Content Placeholder 2">
            <a:extLst>
              <a:ext uri="{FF2B5EF4-FFF2-40B4-BE49-F238E27FC236}">
                <a16:creationId xmlns:a16="http://schemas.microsoft.com/office/drawing/2014/main" id="{0F1DCFD6-EBE4-428C-9042-F0AAF2BC5449}"/>
              </a:ext>
            </a:extLst>
          </p:cNvPr>
          <p:cNvSpPr>
            <a:spLocks noGrp="1"/>
          </p:cNvSpPr>
          <p:nvPr>
            <p:ph idx="1"/>
          </p:nvPr>
        </p:nvSpPr>
        <p:spPr/>
        <p:txBody>
          <a:bodyPr/>
          <a:lstStyle/>
          <a:p>
            <a:r>
              <a:rPr lang="en-US" dirty="0"/>
              <a:t>Read the Scenario </a:t>
            </a:r>
            <a:r>
              <a:rPr lang="en-US" i="1" dirty="0"/>
              <a:t>A Missouri DLT Setting District Improvement Goals.</a:t>
            </a:r>
          </a:p>
          <a:p>
            <a:r>
              <a:rPr lang="en-US" dirty="0"/>
              <a:t>Identify the Essential Features of the DBDM Practice Profile.</a:t>
            </a:r>
          </a:p>
        </p:txBody>
      </p:sp>
      <p:pic>
        <p:nvPicPr>
          <p:cNvPr id="5" name="Picture 4">
            <a:extLst>
              <a:ext uri="{FF2B5EF4-FFF2-40B4-BE49-F238E27FC236}">
                <a16:creationId xmlns:a16="http://schemas.microsoft.com/office/drawing/2014/main" id="{263E2D2A-1A94-42DE-B285-F7309E39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1553" y="3882692"/>
            <a:ext cx="3227293" cy="2153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49650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BB1C-C803-43E6-8CF6-7C569A0C3BDA}"/>
              </a:ext>
            </a:extLst>
          </p:cNvPr>
          <p:cNvSpPr>
            <a:spLocks noGrp="1"/>
          </p:cNvSpPr>
          <p:nvPr>
            <p:ph type="title"/>
          </p:nvPr>
        </p:nvSpPr>
        <p:spPr/>
        <p:txBody>
          <a:bodyPr>
            <a:normAutofit fontScale="90000"/>
          </a:bodyPr>
          <a:lstStyle/>
          <a:p>
            <a:r>
              <a:rPr lang="en-US" dirty="0"/>
              <a:t>Achieving District/School Climate and Behavior Improvement Goals Through DBDM</a:t>
            </a:r>
          </a:p>
        </p:txBody>
      </p:sp>
      <p:sp>
        <p:nvSpPr>
          <p:cNvPr id="3" name="Text Placeholder 2">
            <a:extLst>
              <a:ext uri="{FF2B5EF4-FFF2-40B4-BE49-F238E27FC236}">
                <a16:creationId xmlns:a16="http://schemas.microsoft.com/office/drawing/2014/main" id="{7AFED4DE-8014-49E6-A86D-95DF1A44A120}"/>
              </a:ext>
            </a:extLst>
          </p:cNvPr>
          <p:cNvSpPr>
            <a:spLocks noGrp="1"/>
          </p:cNvSpPr>
          <p:nvPr>
            <p:ph type="body" idx="1"/>
          </p:nvPr>
        </p:nvSpPr>
        <p:spPr/>
        <p:txBody>
          <a:bodyPr/>
          <a:lstStyle/>
          <a:p>
            <a:r>
              <a:rPr lang="en-US" dirty="0"/>
              <a:t>in Action</a:t>
            </a:r>
          </a:p>
        </p:txBody>
      </p:sp>
    </p:spTree>
    <p:extLst>
      <p:ext uri="{BB962C8B-B14F-4D97-AF65-F5344CB8AC3E}">
        <p14:creationId xmlns:p14="http://schemas.microsoft.com/office/powerpoint/2010/main" val="300440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4597-8888-4646-931C-60A3FA7092BF}"/>
              </a:ext>
            </a:extLst>
          </p:cNvPr>
          <p:cNvSpPr>
            <a:spLocks noGrp="1"/>
          </p:cNvSpPr>
          <p:nvPr>
            <p:ph type="ctrTitle"/>
          </p:nvPr>
        </p:nvSpPr>
        <p:spPr/>
        <p:txBody>
          <a:bodyPr>
            <a:normAutofit/>
          </a:bodyPr>
          <a:lstStyle/>
          <a:p>
            <a:r>
              <a:rPr lang="en-US" dirty="0"/>
              <a:t>Data-Based Decision-Making</a:t>
            </a:r>
          </a:p>
        </p:txBody>
      </p:sp>
      <p:sp>
        <p:nvSpPr>
          <p:cNvPr id="4" name="Subtitle 3">
            <a:extLst>
              <a:ext uri="{FF2B5EF4-FFF2-40B4-BE49-F238E27FC236}">
                <a16:creationId xmlns:a16="http://schemas.microsoft.com/office/drawing/2014/main" id="{30D5DB91-4225-43B2-9E6E-7F32D7B4FB6B}"/>
              </a:ext>
            </a:extLst>
          </p:cNvPr>
          <p:cNvSpPr>
            <a:spLocks noGrp="1"/>
          </p:cNvSpPr>
          <p:nvPr>
            <p:ph type="subTitle" idx="1"/>
          </p:nvPr>
        </p:nvSpPr>
        <p:spPr/>
        <p:txBody>
          <a:bodyPr/>
          <a:lstStyle/>
          <a:p>
            <a:r>
              <a:rPr lang="en-US" dirty="0"/>
              <a:t>For Behavior</a:t>
            </a:r>
          </a:p>
        </p:txBody>
      </p:sp>
    </p:spTree>
    <p:extLst>
      <p:ext uri="{BB962C8B-B14F-4D97-AF65-F5344CB8AC3E}">
        <p14:creationId xmlns:p14="http://schemas.microsoft.com/office/powerpoint/2010/main" val="289326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06680" y="1397000"/>
          <a:ext cx="8945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5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BC282-18D3-4F11-B38D-1D5B9AAA1524}"/>
              </a:ext>
            </a:extLst>
          </p:cNvPr>
          <p:cNvSpPr>
            <a:spLocks noGrp="1"/>
          </p:cNvSpPr>
          <p:nvPr>
            <p:ph type="title"/>
          </p:nvPr>
        </p:nvSpPr>
        <p:spPr/>
        <p:txBody>
          <a:bodyPr/>
          <a:lstStyle/>
          <a:p>
            <a:r>
              <a:rPr lang="en-US" dirty="0"/>
              <a:t>Activity:</a:t>
            </a:r>
          </a:p>
        </p:txBody>
      </p:sp>
      <p:graphicFrame>
        <p:nvGraphicFramePr>
          <p:cNvPr id="6" name="Table 5">
            <a:extLst>
              <a:ext uri="{FF2B5EF4-FFF2-40B4-BE49-F238E27FC236}">
                <a16:creationId xmlns:a16="http://schemas.microsoft.com/office/drawing/2014/main" id="{FBB39B87-DCD3-4458-A0FA-28532B2E48F4}"/>
              </a:ext>
            </a:extLst>
          </p:cNvPr>
          <p:cNvGraphicFramePr>
            <a:graphicFrameLocks noGrp="1"/>
          </p:cNvGraphicFramePr>
          <p:nvPr/>
        </p:nvGraphicFramePr>
        <p:xfrm>
          <a:off x="1603375" y="2097089"/>
          <a:ext cx="5937250" cy="3612008"/>
        </p:xfrm>
        <a:graphic>
          <a:graphicData uri="http://schemas.openxmlformats.org/drawingml/2006/table">
            <a:tbl>
              <a:tblPr firstRow="1" firstCol="1" bandRow="1"/>
              <a:tblGrid>
                <a:gridCol w="2968625">
                  <a:extLst>
                    <a:ext uri="{9D8B030D-6E8A-4147-A177-3AD203B41FA5}">
                      <a16:colId xmlns:a16="http://schemas.microsoft.com/office/drawing/2014/main" val="2894013016"/>
                    </a:ext>
                  </a:extLst>
                </a:gridCol>
                <a:gridCol w="2968625">
                  <a:extLst>
                    <a:ext uri="{9D8B030D-6E8A-4147-A177-3AD203B41FA5}">
                      <a16:colId xmlns:a16="http://schemas.microsoft.com/office/drawing/2014/main" val="1079422307"/>
                    </a:ext>
                  </a:extLst>
                </a:gridCol>
              </a:tblGrid>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Got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Need 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477588"/>
                  </a:ext>
                </a:extLst>
              </a:tr>
              <a:tr h="0">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0003327"/>
                  </a:ext>
                </a:extLst>
              </a:tr>
            </a:tbl>
          </a:graphicData>
        </a:graphic>
      </p:graphicFrame>
      <p:sp>
        <p:nvSpPr>
          <p:cNvPr id="2" name="TextBox 1">
            <a:extLst>
              <a:ext uri="{FF2B5EF4-FFF2-40B4-BE49-F238E27FC236}">
                <a16:creationId xmlns:a16="http://schemas.microsoft.com/office/drawing/2014/main" id="{DF367A5E-E325-4877-9935-1E2F84256C35}"/>
              </a:ext>
            </a:extLst>
          </p:cNvPr>
          <p:cNvSpPr txBox="1"/>
          <p:nvPr/>
        </p:nvSpPr>
        <p:spPr>
          <a:xfrm>
            <a:off x="6149009" y="5986096"/>
            <a:ext cx="3121715" cy="276999"/>
          </a:xfrm>
          <a:prstGeom prst="rect">
            <a:avLst/>
          </a:prstGeom>
          <a:noFill/>
        </p:spPr>
        <p:txBody>
          <a:bodyPr wrap="square" rtlCol="0">
            <a:spAutoFit/>
          </a:bodyPr>
          <a:lstStyle/>
          <a:p>
            <a:r>
              <a:rPr lang="en-US" sz="1200" dirty="0"/>
              <a:t>Adapted from Lipton, L., Wellman, B., (2011)</a:t>
            </a:r>
          </a:p>
        </p:txBody>
      </p:sp>
    </p:spTree>
    <p:extLst>
      <p:ext uri="{BB962C8B-B14F-4D97-AF65-F5344CB8AC3E}">
        <p14:creationId xmlns:p14="http://schemas.microsoft.com/office/powerpoint/2010/main" val="23035381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648C0-6D11-437B-9613-E5A4D6C26B59}"/>
              </a:ext>
            </a:extLst>
          </p:cNvPr>
          <p:cNvSpPr>
            <a:spLocks noGrp="1"/>
          </p:cNvSpPr>
          <p:nvPr>
            <p:ph type="title"/>
          </p:nvPr>
        </p:nvSpPr>
        <p:spPr/>
        <p:txBody>
          <a:bodyPr/>
          <a:lstStyle/>
          <a:p>
            <a:r>
              <a:rPr lang="en-US" dirty="0"/>
              <a:t>Closing and Next Steps </a:t>
            </a:r>
          </a:p>
        </p:txBody>
      </p:sp>
      <p:sp>
        <p:nvSpPr>
          <p:cNvPr id="5" name="Text Placeholder 4">
            <a:extLst>
              <a:ext uri="{FF2B5EF4-FFF2-40B4-BE49-F238E27FC236}">
                <a16:creationId xmlns:a16="http://schemas.microsoft.com/office/drawing/2014/main" id="{9288B1DF-B72C-47C6-A939-D74BE40B59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386562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05A-9F67-4E38-8D99-AD30381ECB5C}"/>
              </a:ext>
            </a:extLst>
          </p:cNvPr>
          <p:cNvSpPr>
            <a:spLocks noGrp="1"/>
          </p:cNvSpPr>
          <p:nvPr>
            <p:ph type="title"/>
          </p:nvPr>
        </p:nvSpPr>
        <p:spPr/>
        <p:txBody>
          <a:bodyPr/>
          <a:lstStyle/>
          <a:p>
            <a:r>
              <a:rPr lang="en-US" dirty="0"/>
              <a:t>Closing and Next Steps</a:t>
            </a:r>
          </a:p>
        </p:txBody>
      </p:sp>
      <p:pic>
        <p:nvPicPr>
          <p:cNvPr id="5" name="Picture 4">
            <a:extLst>
              <a:ext uri="{FF2B5EF4-FFF2-40B4-BE49-F238E27FC236}">
                <a16:creationId xmlns:a16="http://schemas.microsoft.com/office/drawing/2014/main" id="{947CD85F-359F-4299-952D-D3E9B9286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45" y="1779756"/>
            <a:ext cx="6595110" cy="4397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336943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9768-2B4C-4949-A0C0-F53A434F92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98D515-CA69-4CCA-B22A-FF2E7424C047}"/>
              </a:ext>
            </a:extLst>
          </p:cNvPr>
          <p:cNvSpPr>
            <a:spLocks noGrp="1"/>
          </p:cNvSpPr>
          <p:nvPr>
            <p:ph idx="1"/>
          </p:nvPr>
        </p:nvSpPr>
        <p:spPr>
          <a:xfrm>
            <a:off x="628650" y="2226469"/>
            <a:ext cx="7886700" cy="4094818"/>
          </a:xfrm>
        </p:spPr>
        <p:txBody>
          <a:bodyPr>
            <a:normAutofit fontScale="32500" lnSpcReduction="20000"/>
          </a:bodyPr>
          <a:lstStyle/>
          <a:p>
            <a:r>
              <a:rPr lang="en-US" dirty="0"/>
              <a:t>Gilbert, T.F. (1978). </a:t>
            </a:r>
            <a:r>
              <a:rPr lang="en-US" i="1" dirty="0"/>
              <a:t>Human competence: Engineering worthy performance</a:t>
            </a:r>
            <a:r>
              <a:rPr lang="en-US" dirty="0"/>
              <a:t>. New York : McGraw-Hill.</a:t>
            </a:r>
          </a:p>
          <a:p>
            <a:r>
              <a:rPr lang="en-US" dirty="0"/>
              <a:t>Gresham, F. M., </a:t>
            </a:r>
            <a:r>
              <a:rPr lang="en-US" dirty="0" err="1"/>
              <a:t>Sugai</a:t>
            </a:r>
            <a:r>
              <a:rPr lang="en-US" dirty="0"/>
              <a:t>, G., &amp; Horner, R. H. (2001). Interpreting outcomes of social skills training for students with high-incidence disabilities. </a:t>
            </a:r>
            <a:r>
              <a:rPr lang="en-US" i="1" dirty="0"/>
              <a:t>Exceptional Children, 67(3), </a:t>
            </a:r>
            <a:r>
              <a:rPr lang="en-US" dirty="0"/>
              <a:t>331-344.</a:t>
            </a:r>
          </a:p>
          <a:p>
            <a:r>
              <a:rPr lang="en-US" dirty="0"/>
              <a:t>Horner, R. (March 8, 2016). Personal Communication.</a:t>
            </a:r>
          </a:p>
          <a:p>
            <a:r>
              <a:rPr lang="en-US" dirty="0"/>
              <a:t>Horner, R.H. (2011). Moving PBS forward with quality, equity and efficiency. Keynote: Eighth International Conference of the Association for Positive Behavior Support. Denver: CO.</a:t>
            </a:r>
          </a:p>
          <a:p>
            <a:r>
              <a:rPr lang="en-US" dirty="0"/>
              <a:t>Lipton, L., and Wellman, B., (2011). Groups at work: Strategies and structures for professional learning. Sherman, Connecticut: </a:t>
            </a:r>
            <a:r>
              <a:rPr lang="en-US" dirty="0" err="1"/>
              <a:t>MiraVia</a:t>
            </a:r>
            <a:r>
              <a:rPr lang="en-US" dirty="0"/>
              <a:t>.</a:t>
            </a:r>
          </a:p>
          <a:p>
            <a:r>
              <a:rPr lang="en-US" dirty="0"/>
              <a:t>Metz, A. &amp; </a:t>
            </a:r>
            <a:r>
              <a:rPr lang="en-US" dirty="0" err="1"/>
              <a:t>Louison</a:t>
            </a:r>
            <a:r>
              <a:rPr lang="en-US" dirty="0"/>
              <a:t>, L. (2018) The Hexagon Tool: Exploring Context. Chapel Hill, NC: National Implementation Research Network, Frank Porter Graham Child Development Institute, University of North Carolina at Chapel Hill. Based on Kiser, Zabel, </a:t>
            </a:r>
            <a:r>
              <a:rPr lang="en-US" dirty="0" err="1"/>
              <a:t>Zachik</a:t>
            </a:r>
            <a:r>
              <a:rPr lang="en-US" dirty="0"/>
              <a:t>, &amp; Smith (2007) and </a:t>
            </a:r>
            <a:r>
              <a:rPr lang="en-US" dirty="0" err="1"/>
              <a:t>Blase</a:t>
            </a:r>
            <a:r>
              <a:rPr lang="en-US" dirty="0"/>
              <a:t>, Kiser &amp; Van Dyke (2013).retrieved on 5-13-2020 from </a:t>
            </a:r>
            <a:r>
              <a:rPr lang="en-US" dirty="0">
                <a:hlinkClick r:id="rId3"/>
              </a:rPr>
              <a:t>https://nirn.fpg.unc.edu/resources/hexagon-exploration-tool</a:t>
            </a:r>
            <a:r>
              <a:rPr lang="en-US" dirty="0"/>
              <a:t>.</a:t>
            </a:r>
          </a:p>
          <a:p>
            <a:r>
              <a:rPr lang="en-US" dirty="0"/>
              <a:t>PBIS Apps (2016). Swift at SWIS. University of Oregon.</a:t>
            </a:r>
          </a:p>
          <a:p>
            <a:r>
              <a:rPr lang="en-US" dirty="0" err="1"/>
              <a:t>Ritchhart</a:t>
            </a:r>
            <a:r>
              <a:rPr lang="en-US" dirty="0"/>
              <a:t>, R., Church, M., Morrison, K. (2011). Making Thinking Visible: How to promote engagement, understanding, and independence for all learners. San Francisco, California: Josey-Bass</a:t>
            </a:r>
          </a:p>
          <a:p>
            <a:r>
              <a:rPr lang="en-US" dirty="0"/>
              <a:t>Reaves, D.A. (2006). The learning leader: How to focus school improvement for better results. Association for Supervision and Curriculum </a:t>
            </a:r>
            <a:r>
              <a:rPr lang="en-US" dirty="0" err="1"/>
              <a:t>Development:Alexandria</a:t>
            </a:r>
            <a:r>
              <a:rPr lang="en-US" dirty="0"/>
              <a:t>, Virginia.</a:t>
            </a:r>
          </a:p>
          <a:p>
            <a:r>
              <a:rPr lang="en-US" dirty="0"/>
              <a:t>Scott, T., Anderson, C., Alter, P. (2012). Managing classroom behavior using positive behavior supports. </a:t>
            </a:r>
            <a:r>
              <a:rPr lang="en-US" dirty="0" err="1"/>
              <a:t>Pearson:Upper</a:t>
            </a:r>
            <a:r>
              <a:rPr lang="en-US" dirty="0"/>
              <a:t> Saddle River, New Jersey.</a:t>
            </a:r>
          </a:p>
          <a:p>
            <a:r>
              <a:rPr lang="en-US" dirty="0" err="1"/>
              <a:t>Sugai</a:t>
            </a:r>
            <a:r>
              <a:rPr lang="en-US" dirty="0"/>
              <a:t>, G., Sprague, J.R., Horner, R.H., &amp; Walker, H.M. (2000). Preventing school violence. The use of office discipline referrals to assess and monitor schoolwide discipline interventions. Journal of Emotional and Behavioral Disorders, 9(2), 94–101.</a:t>
            </a:r>
          </a:p>
          <a:p>
            <a:r>
              <a:rPr lang="en-US" dirty="0"/>
              <a:t>Tilly, W. D. (2008). The evolution of school psychology to science-based practice: Problem-solving and the three-tiered model. In A. Thomas &amp; J. P. Grimes (Eds.), </a:t>
            </a:r>
            <a:r>
              <a:rPr lang="en-US" i="1" dirty="0"/>
              <a:t>Best practices in school psychology V</a:t>
            </a:r>
            <a:r>
              <a:rPr lang="en-US" dirty="0"/>
              <a:t> (pp. 17-36). Bethesda, MD: National Association of School Psychologists.</a:t>
            </a:r>
          </a:p>
        </p:txBody>
      </p:sp>
    </p:spTree>
    <p:extLst>
      <p:ext uri="{BB962C8B-B14F-4D97-AF65-F5344CB8AC3E}">
        <p14:creationId xmlns:p14="http://schemas.microsoft.com/office/powerpoint/2010/main" val="345182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8205" y="2842461"/>
            <a:ext cx="4346705" cy="2932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Questions &amp; Contacts</a:t>
            </a:r>
          </a:p>
        </p:txBody>
      </p:sp>
      <p:sp>
        <p:nvSpPr>
          <p:cNvPr id="4" name="Content Placeholder 3"/>
          <p:cNvSpPr>
            <a:spLocks noGrp="1"/>
          </p:cNvSpPr>
          <p:nvPr>
            <p:ph idx="1"/>
          </p:nvPr>
        </p:nvSpPr>
        <p:spPr>
          <a:xfrm>
            <a:off x="565485" y="3957074"/>
            <a:ext cx="3432008" cy="1818084"/>
          </a:xfrm>
        </p:spPr>
        <p:txBody>
          <a:bodyPr/>
          <a:lstStyle/>
          <a:p>
            <a:pPr marL="0" indent="0">
              <a:buNone/>
            </a:pPr>
            <a:r>
              <a:rPr lang="en-US" dirty="0"/>
              <a:t>Name(s) and Contact Information</a:t>
            </a:r>
          </a:p>
          <a:p>
            <a:pPr marL="0" indent="0">
              <a:buNone/>
            </a:pPr>
            <a:endParaRPr lang="en-US" dirty="0"/>
          </a:p>
        </p:txBody>
      </p:sp>
    </p:spTree>
    <p:extLst>
      <p:ext uri="{BB962C8B-B14F-4D97-AF65-F5344CB8AC3E}">
        <p14:creationId xmlns:p14="http://schemas.microsoft.com/office/powerpoint/2010/main" val="239367993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34FD-A9B0-B64F-B682-567F45EAD70C}"/>
              </a:ext>
            </a:extLst>
          </p:cNvPr>
          <p:cNvSpPr>
            <a:spLocks noGrp="1"/>
          </p:cNvSpPr>
          <p:nvPr>
            <p:ph type="title"/>
          </p:nvPr>
        </p:nvSpPr>
        <p:spPr/>
        <p:txBody>
          <a:bodyPr/>
          <a:lstStyle/>
          <a:p>
            <a:pPr algn="ctr"/>
            <a:r>
              <a:rPr lang="en-US" b="1" dirty="0"/>
              <a:t>Contact Information</a:t>
            </a:r>
          </a:p>
        </p:txBody>
      </p:sp>
      <p:sp>
        <p:nvSpPr>
          <p:cNvPr id="6" name="Text Placeholder 5">
            <a:extLst>
              <a:ext uri="{FF2B5EF4-FFF2-40B4-BE49-F238E27FC236}">
                <a16:creationId xmlns:a16="http://schemas.microsoft.com/office/drawing/2014/main" id="{38378684-A6D2-CF4A-8E81-18E9E427F944}"/>
              </a:ext>
            </a:extLst>
          </p:cNvPr>
          <p:cNvSpPr>
            <a:spLocks noGrp="1"/>
          </p:cNvSpPr>
          <p:nvPr>
            <p:ph type="body" idx="1"/>
          </p:nvPr>
        </p:nvSpPr>
        <p:spPr>
          <a:xfrm>
            <a:off x="546652" y="1969039"/>
            <a:ext cx="3971408" cy="617935"/>
          </a:xfrm>
        </p:spPr>
        <p:txBody>
          <a:bodyPr>
            <a:normAutofit fontScale="92500" lnSpcReduction="20000"/>
          </a:bodyPr>
          <a:lstStyle/>
          <a:p>
            <a:r>
              <a:rPr lang="en-US" dirty="0"/>
              <a:t>Check Out MO SW-PBS on Social Media:</a:t>
            </a:r>
          </a:p>
        </p:txBody>
      </p:sp>
      <p:pic>
        <p:nvPicPr>
          <p:cNvPr id="10" name="Content Placeholder 9">
            <a:extLst>
              <a:ext uri="{FF2B5EF4-FFF2-40B4-BE49-F238E27FC236}">
                <a16:creationId xmlns:a16="http://schemas.microsoft.com/office/drawing/2014/main" id="{CC8CC129-7F94-7949-8E0D-9744D2F746A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83553" y="2871703"/>
            <a:ext cx="715203" cy="617935"/>
          </a:xfrm>
          <a:prstGeom prst="rect">
            <a:avLst/>
          </a:prstGeom>
        </p:spPr>
      </p:pic>
      <p:sp>
        <p:nvSpPr>
          <p:cNvPr id="8" name="Text Placeholder 7">
            <a:extLst>
              <a:ext uri="{FF2B5EF4-FFF2-40B4-BE49-F238E27FC236}">
                <a16:creationId xmlns:a16="http://schemas.microsoft.com/office/drawing/2014/main" id="{CE8F9D09-6EF3-1142-9E1A-DFE41D8B2CDA}"/>
              </a:ext>
            </a:extLst>
          </p:cNvPr>
          <p:cNvSpPr>
            <a:spLocks noGrp="1"/>
          </p:cNvSpPr>
          <p:nvPr>
            <p:ph type="body" sz="quarter" idx="3"/>
          </p:nvPr>
        </p:nvSpPr>
        <p:spPr>
          <a:xfrm>
            <a:off x="4649031" y="1969039"/>
            <a:ext cx="3887391" cy="617935"/>
          </a:xfrm>
        </p:spPr>
        <p:txBody>
          <a:bodyPr>
            <a:normAutofit fontScale="92500" lnSpcReduction="20000"/>
          </a:bodyPr>
          <a:lstStyle/>
          <a:p>
            <a:r>
              <a:rPr lang="en-US" dirty="0"/>
              <a:t>Facilitator Contact Information:</a:t>
            </a:r>
          </a:p>
        </p:txBody>
      </p:sp>
      <p:sp>
        <p:nvSpPr>
          <p:cNvPr id="9" name="Content Placeholder 8">
            <a:extLst>
              <a:ext uri="{FF2B5EF4-FFF2-40B4-BE49-F238E27FC236}">
                <a16:creationId xmlns:a16="http://schemas.microsoft.com/office/drawing/2014/main" id="{273B228F-8D73-6F43-A81A-5C78E5576114}"/>
              </a:ext>
            </a:extLst>
          </p:cNvPr>
          <p:cNvSpPr>
            <a:spLocks noGrp="1"/>
          </p:cNvSpPr>
          <p:nvPr>
            <p:ph sz="quarter" idx="4"/>
          </p:nvPr>
        </p:nvSpPr>
        <p:spPr>
          <a:xfrm>
            <a:off x="4649031" y="2586974"/>
            <a:ext cx="3887391" cy="2763441"/>
          </a:xfrm>
        </p:spPr>
        <p:txBody>
          <a:bodyPr/>
          <a:lstStyle/>
          <a:p>
            <a:endParaRPr lang="en-US"/>
          </a:p>
        </p:txBody>
      </p:sp>
      <p:pic>
        <p:nvPicPr>
          <p:cNvPr id="11" name="Picture 10">
            <a:extLst>
              <a:ext uri="{FF2B5EF4-FFF2-40B4-BE49-F238E27FC236}">
                <a16:creationId xmlns:a16="http://schemas.microsoft.com/office/drawing/2014/main" id="{56F41ABA-6E28-444D-9F96-34D9A7CFF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554" y="3677336"/>
            <a:ext cx="788531" cy="788531"/>
          </a:xfrm>
          <a:prstGeom prst="rect">
            <a:avLst/>
          </a:prstGeom>
        </p:spPr>
      </p:pic>
      <p:pic>
        <p:nvPicPr>
          <p:cNvPr id="12" name="Picture 11">
            <a:extLst>
              <a:ext uri="{FF2B5EF4-FFF2-40B4-BE49-F238E27FC236}">
                <a16:creationId xmlns:a16="http://schemas.microsoft.com/office/drawing/2014/main" id="{6079A07D-D003-6049-A5DA-9227DC687C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774" y="4653563"/>
            <a:ext cx="556763" cy="452840"/>
          </a:xfrm>
          <a:prstGeom prst="rect">
            <a:avLst/>
          </a:prstGeom>
        </p:spPr>
      </p:pic>
      <p:sp>
        <p:nvSpPr>
          <p:cNvPr id="13" name="TextBox 12">
            <a:extLst>
              <a:ext uri="{FF2B5EF4-FFF2-40B4-BE49-F238E27FC236}">
                <a16:creationId xmlns:a16="http://schemas.microsoft.com/office/drawing/2014/main" id="{554B7C8C-E274-8D43-9B48-690D34E86E07}"/>
              </a:ext>
            </a:extLst>
          </p:cNvPr>
          <p:cNvSpPr txBox="1"/>
          <p:nvPr/>
        </p:nvSpPr>
        <p:spPr>
          <a:xfrm>
            <a:off x="1729724" y="2963210"/>
            <a:ext cx="2276061" cy="415498"/>
          </a:xfrm>
          <a:prstGeom prst="rect">
            <a:avLst/>
          </a:prstGeom>
          <a:noFill/>
        </p:spPr>
        <p:txBody>
          <a:bodyPr wrap="square" rtlCol="0">
            <a:spAutoFit/>
          </a:bodyPr>
          <a:lstStyle/>
          <a:p>
            <a:r>
              <a:rPr lang="en-US" sz="2100" dirty="0" err="1"/>
              <a:t>pbismissouri.org</a:t>
            </a:r>
            <a:endParaRPr lang="en-US" sz="2100" dirty="0"/>
          </a:p>
        </p:txBody>
      </p:sp>
      <p:sp>
        <p:nvSpPr>
          <p:cNvPr id="14" name="TextBox 13">
            <a:extLst>
              <a:ext uri="{FF2B5EF4-FFF2-40B4-BE49-F238E27FC236}">
                <a16:creationId xmlns:a16="http://schemas.microsoft.com/office/drawing/2014/main" id="{6D112C78-A57C-324D-8DC8-3684F4E981AC}"/>
              </a:ext>
            </a:extLst>
          </p:cNvPr>
          <p:cNvSpPr txBox="1"/>
          <p:nvPr/>
        </p:nvSpPr>
        <p:spPr>
          <a:xfrm>
            <a:off x="1729720" y="3772486"/>
            <a:ext cx="2842280" cy="415498"/>
          </a:xfrm>
          <a:prstGeom prst="rect">
            <a:avLst/>
          </a:prstGeom>
          <a:noFill/>
        </p:spPr>
        <p:txBody>
          <a:bodyPr wrap="square" rtlCol="0">
            <a:spAutoFit/>
          </a:bodyPr>
          <a:lstStyle/>
          <a:p>
            <a:r>
              <a:rPr lang="en-US" sz="2100" dirty="0" err="1"/>
              <a:t>facebook.com</a:t>
            </a:r>
            <a:r>
              <a:rPr lang="en-US" sz="2100" dirty="0"/>
              <a:t>/</a:t>
            </a:r>
            <a:r>
              <a:rPr lang="en-US" sz="2100" dirty="0" err="1"/>
              <a:t>moswpbs</a:t>
            </a:r>
            <a:endParaRPr lang="en-US" sz="2100" dirty="0"/>
          </a:p>
        </p:txBody>
      </p:sp>
      <p:sp>
        <p:nvSpPr>
          <p:cNvPr id="15" name="TextBox 14">
            <a:extLst>
              <a:ext uri="{FF2B5EF4-FFF2-40B4-BE49-F238E27FC236}">
                <a16:creationId xmlns:a16="http://schemas.microsoft.com/office/drawing/2014/main" id="{A416BBD1-CEE1-B14A-9D49-04CB184FA515}"/>
              </a:ext>
            </a:extLst>
          </p:cNvPr>
          <p:cNvSpPr txBox="1"/>
          <p:nvPr/>
        </p:nvSpPr>
        <p:spPr>
          <a:xfrm>
            <a:off x="1729724" y="4580275"/>
            <a:ext cx="2276061" cy="415498"/>
          </a:xfrm>
          <a:prstGeom prst="rect">
            <a:avLst/>
          </a:prstGeom>
          <a:noFill/>
        </p:spPr>
        <p:txBody>
          <a:bodyPr wrap="square" rtlCol="0">
            <a:spAutoFit/>
          </a:bodyPr>
          <a:lstStyle/>
          <a:p>
            <a:r>
              <a:rPr lang="en-US" sz="2100" dirty="0"/>
              <a:t>@MOSWPBS</a:t>
            </a:r>
          </a:p>
        </p:txBody>
      </p:sp>
    </p:spTree>
    <p:extLst>
      <p:ext uri="{BB962C8B-B14F-4D97-AF65-F5344CB8AC3E}">
        <p14:creationId xmlns:p14="http://schemas.microsoft.com/office/powerpoint/2010/main" val="2269567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557339" y="1976533"/>
            <a:ext cx="3798474" cy="3609879"/>
          </a:xfrm>
          <a:custGeom>
            <a:avLst/>
            <a:gdLst>
              <a:gd name="connsiteX0" fmla="*/ 0 w 4482846"/>
              <a:gd name="connsiteY0" fmla="*/ 2241423 h 4482845"/>
              <a:gd name="connsiteX1" fmla="*/ 2241423 w 4482846"/>
              <a:gd name="connsiteY1" fmla="*/ 0 h 4482845"/>
              <a:gd name="connsiteX2" fmla="*/ 4482846 w 4482846"/>
              <a:gd name="connsiteY2" fmla="*/ 2241423 h 4482845"/>
              <a:gd name="connsiteX3" fmla="*/ 2241423 w 4482846"/>
              <a:gd name="connsiteY3" fmla="*/ 4482846 h 4482845"/>
              <a:gd name="connsiteX4" fmla="*/ 0 w 4482846"/>
              <a:gd name="connsiteY4" fmla="*/ 2241423 h 448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846" h="4482845">
                <a:moveTo>
                  <a:pt x="0" y="2241423"/>
                </a:moveTo>
                <a:cubicBezTo>
                  <a:pt x="0" y="1003519"/>
                  <a:pt x="1003519" y="0"/>
                  <a:pt x="2241423" y="0"/>
                </a:cubicBezTo>
                <a:cubicBezTo>
                  <a:pt x="3479327" y="0"/>
                  <a:pt x="4482846" y="1003519"/>
                  <a:pt x="4482846" y="2241423"/>
                </a:cubicBezTo>
                <a:cubicBezTo>
                  <a:pt x="4482846" y="3479327"/>
                  <a:pt x="3479327" y="4482846"/>
                  <a:pt x="2241423" y="4482846"/>
                </a:cubicBezTo>
                <a:cubicBezTo>
                  <a:pt x="1003519" y="4482846"/>
                  <a:pt x="0" y="3479327"/>
                  <a:pt x="0" y="224142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69487" tIns="396467" rIns="954119" bIns="396468" numCol="1" spcCol="1270" anchor="ctr" anchorCtr="0">
            <a:noAutofit/>
          </a:bodyPr>
          <a:lstStyle/>
          <a:p>
            <a:pPr algn="ctr" defTabSz="1633538">
              <a:lnSpc>
                <a:spcPct val="90000"/>
              </a:lnSpc>
              <a:spcBef>
                <a:spcPct val="0"/>
              </a:spcBef>
              <a:spcAft>
                <a:spcPct val="35000"/>
              </a:spcAft>
            </a:pPr>
            <a:r>
              <a:rPr lang="en-US" sz="2800" dirty="0">
                <a:solidFill>
                  <a:schemeClr val="bg1"/>
                </a:solidFill>
              </a:rPr>
              <a:t>Implementation</a:t>
            </a:r>
          </a:p>
        </p:txBody>
      </p:sp>
      <p:sp>
        <p:nvSpPr>
          <p:cNvPr id="6" name="Freeform 5"/>
          <p:cNvSpPr/>
          <p:nvPr/>
        </p:nvSpPr>
        <p:spPr>
          <a:xfrm>
            <a:off x="3980500" y="1976533"/>
            <a:ext cx="3798474" cy="3609879"/>
          </a:xfrm>
          <a:custGeom>
            <a:avLst/>
            <a:gdLst>
              <a:gd name="connsiteX0" fmla="*/ 0 w 4482846"/>
              <a:gd name="connsiteY0" fmla="*/ 2241423 h 4482845"/>
              <a:gd name="connsiteX1" fmla="*/ 2241423 w 4482846"/>
              <a:gd name="connsiteY1" fmla="*/ 0 h 4482845"/>
              <a:gd name="connsiteX2" fmla="*/ 4482846 w 4482846"/>
              <a:gd name="connsiteY2" fmla="*/ 2241423 h 4482845"/>
              <a:gd name="connsiteX3" fmla="*/ 2241423 w 4482846"/>
              <a:gd name="connsiteY3" fmla="*/ 4482846 h 4482845"/>
              <a:gd name="connsiteX4" fmla="*/ 0 w 4482846"/>
              <a:gd name="connsiteY4" fmla="*/ 2241423 h 448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846" h="4482845">
                <a:moveTo>
                  <a:pt x="0" y="2241423"/>
                </a:moveTo>
                <a:cubicBezTo>
                  <a:pt x="0" y="1003519"/>
                  <a:pt x="1003519" y="0"/>
                  <a:pt x="2241423" y="0"/>
                </a:cubicBezTo>
                <a:cubicBezTo>
                  <a:pt x="3479327" y="0"/>
                  <a:pt x="4482846" y="1003519"/>
                  <a:pt x="4482846" y="2241423"/>
                </a:cubicBezTo>
                <a:cubicBezTo>
                  <a:pt x="4482846" y="3479327"/>
                  <a:pt x="3479327" y="4482846"/>
                  <a:pt x="2241423" y="4482846"/>
                </a:cubicBezTo>
                <a:cubicBezTo>
                  <a:pt x="1003519" y="4482846"/>
                  <a:pt x="0" y="3479327"/>
                  <a:pt x="0" y="224142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54119" tIns="396467" rIns="469487" bIns="396468" numCol="1" spcCol="1270" anchor="ctr" anchorCtr="0">
            <a:noAutofit/>
          </a:bodyPr>
          <a:lstStyle/>
          <a:p>
            <a:pPr algn="ctr" defTabSz="1633538">
              <a:lnSpc>
                <a:spcPct val="90000"/>
              </a:lnSpc>
              <a:spcBef>
                <a:spcPct val="0"/>
              </a:spcBef>
              <a:spcAft>
                <a:spcPct val="35000"/>
              </a:spcAft>
            </a:pPr>
            <a:r>
              <a:rPr lang="en-US" sz="2800" dirty="0">
                <a:solidFill>
                  <a:schemeClr val="bg1"/>
                </a:solidFill>
              </a:rPr>
              <a:t>Outcomes</a:t>
            </a:r>
          </a:p>
        </p:txBody>
      </p:sp>
      <p:sp>
        <p:nvSpPr>
          <p:cNvPr id="3" name="Title 2"/>
          <p:cNvSpPr>
            <a:spLocks noGrp="1"/>
          </p:cNvSpPr>
          <p:nvPr>
            <p:ph type="title"/>
          </p:nvPr>
        </p:nvSpPr>
        <p:spPr/>
        <p:txBody>
          <a:bodyPr/>
          <a:lstStyle/>
          <a:p>
            <a:r>
              <a:rPr lang="en-US" dirty="0"/>
              <a:t>Types of data</a:t>
            </a:r>
          </a:p>
        </p:txBody>
      </p:sp>
      <p:sp>
        <p:nvSpPr>
          <p:cNvPr id="7" name="TextBox 6"/>
          <p:cNvSpPr txBox="1"/>
          <p:nvPr/>
        </p:nvSpPr>
        <p:spPr>
          <a:xfrm>
            <a:off x="7292340" y="5438001"/>
            <a:ext cx="1402080" cy="300082"/>
          </a:xfrm>
          <a:prstGeom prst="rect">
            <a:avLst/>
          </a:prstGeom>
          <a:noFill/>
        </p:spPr>
        <p:txBody>
          <a:bodyPr wrap="square" rtlCol="0">
            <a:spAutoFit/>
          </a:bodyPr>
          <a:lstStyle/>
          <a:p>
            <a:r>
              <a:rPr lang="en-US" sz="1350" dirty="0"/>
              <a:t>PBIS Apps 2016</a:t>
            </a:r>
          </a:p>
        </p:txBody>
      </p:sp>
    </p:spTree>
    <p:extLst>
      <p:ext uri="{BB962C8B-B14F-4D97-AF65-F5344CB8AC3E}">
        <p14:creationId xmlns:p14="http://schemas.microsoft.com/office/powerpoint/2010/main" val="27889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t8v_fFrdYhIWeR4LlVX47oIEVxakayzroNdo8xQ6elwgmJQ4FOYsi2CXSFI8hJDSA4OdQW51LwHuZ0tUVXRrKT8UuPRyMSVrkWYZKR0uzHWh9bLUH-PpVXLqFBfaRrc3JUlui7dp">
            <a:extLst>
              <a:ext uri="{FF2B5EF4-FFF2-40B4-BE49-F238E27FC236}">
                <a16:creationId xmlns:a16="http://schemas.microsoft.com/office/drawing/2014/main" id="{9AE705A9-998A-4799-8EB2-AD499A93EF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6437" y="5594754"/>
            <a:ext cx="7145847" cy="658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6C4381EA-56C4-4702-A84D-024F9BD72034}"/>
              </a:ext>
            </a:extLst>
          </p:cNvPr>
          <p:cNvGraphicFramePr>
            <a:graphicFrameLocks noGrp="1"/>
          </p:cNvGraphicFramePr>
          <p:nvPr>
            <p:ph idx="1"/>
            <p:extLst>
              <p:ext uri="{D42A27DB-BD31-4B8C-83A1-F6EECF244321}">
                <p14:modId xmlns:p14="http://schemas.microsoft.com/office/powerpoint/2010/main" val="639491923"/>
              </p:ext>
            </p:extLst>
          </p:nvPr>
        </p:nvGraphicFramePr>
        <p:xfrm>
          <a:off x="892674" y="1019192"/>
          <a:ext cx="7873374" cy="4575562"/>
        </p:xfrm>
        <a:graphic>
          <a:graphicData uri="http://schemas.openxmlformats.org/drawingml/2006/table">
            <a:tbl>
              <a:tblPr/>
              <a:tblGrid>
                <a:gridCol w="3936687">
                  <a:extLst>
                    <a:ext uri="{9D8B030D-6E8A-4147-A177-3AD203B41FA5}">
                      <a16:colId xmlns:a16="http://schemas.microsoft.com/office/drawing/2014/main" val="2564654117"/>
                    </a:ext>
                  </a:extLst>
                </a:gridCol>
                <a:gridCol w="3936687">
                  <a:extLst>
                    <a:ext uri="{9D8B030D-6E8A-4147-A177-3AD203B41FA5}">
                      <a16:colId xmlns:a16="http://schemas.microsoft.com/office/drawing/2014/main" val="2963060743"/>
                    </a:ext>
                  </a:extLst>
                </a:gridCol>
              </a:tblGrid>
              <a:tr h="452058">
                <a:tc gridSpan="2">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Leadership for Learning Framework</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0935933"/>
                  </a:ext>
                </a:extLst>
              </a:tr>
              <a:tr h="2129798">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Lucky</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Unlikely to replicate results</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Leading</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Replication of results likely</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Continued improvement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885472"/>
                  </a:ext>
                </a:extLst>
              </a:tr>
              <a:tr h="1993706">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Losing Ground</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Replication of failure is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Learning</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but improving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Continued improvement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191113"/>
                  </a:ext>
                </a:extLst>
              </a:tr>
            </a:tbl>
          </a:graphicData>
        </a:graphic>
      </p:graphicFrame>
      <p:sp>
        <p:nvSpPr>
          <p:cNvPr id="5" name="Rectangle 1">
            <a:extLst>
              <a:ext uri="{FF2B5EF4-FFF2-40B4-BE49-F238E27FC236}">
                <a16:creationId xmlns:a16="http://schemas.microsoft.com/office/drawing/2014/main" id="{6B906056-6D8C-4C82-A595-747FB21EC7E0}"/>
              </a:ext>
            </a:extLst>
          </p:cNvPr>
          <p:cNvSpPr>
            <a:spLocks noChangeArrowheads="1"/>
          </p:cNvSpPr>
          <p:nvPr/>
        </p:nvSpPr>
        <p:spPr bwMode="auto">
          <a:xfrm>
            <a:off x="7524326" y="6045749"/>
            <a:ext cx="161967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dirty="0">
                <a:solidFill>
                  <a:srgbClr val="000000"/>
                </a:solidFill>
                <a:latin typeface="Arial" panose="020B0604020202020204" pitchFamily="34" charset="0"/>
                <a:cs typeface="Arial" panose="020B0604020202020204" pitchFamily="34" charset="0"/>
              </a:rPr>
              <a:t>Adapted from Reaves (2006)</a:t>
            </a:r>
            <a:endParaRPr lang="en-US" altLang="en-US" sz="900" dirty="0"/>
          </a:p>
        </p:txBody>
      </p:sp>
      <p:pic>
        <p:nvPicPr>
          <p:cNvPr id="7" name="Picture 2" descr="https://lh5.googleusercontent.com/t8v_fFrdYhIWeR4LlVX47oIEVxakayzroNdo8xQ6elwgmJQ4FOYsi2CXSFI8hJDSA4OdQW51LwHuZ0tUVXRrKT8UuPRyMSVrkWYZKR0uzHWh9bLUH-PpVXLqFBfaRrc3JUlui7dp">
            <a:extLst>
              <a:ext uri="{FF2B5EF4-FFF2-40B4-BE49-F238E27FC236}">
                <a16:creationId xmlns:a16="http://schemas.microsoft.com/office/drawing/2014/main" id="{5D8CADE8-37A8-402F-829F-CA2D71CD7E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1379722" y="2795754"/>
            <a:ext cx="3848006" cy="696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a:extLst>
              <a:ext uri="{FF2B5EF4-FFF2-40B4-BE49-F238E27FC236}">
                <a16:creationId xmlns:a16="http://schemas.microsoft.com/office/drawing/2014/main" id="{17B43008-0806-4068-86F0-2BC8DF3E6DA4}"/>
              </a:ext>
            </a:extLst>
          </p:cNvPr>
          <p:cNvGraphicFramePr>
            <a:graphicFrameLocks/>
          </p:cNvGraphicFramePr>
          <p:nvPr>
            <p:extLst>
              <p:ext uri="{D42A27DB-BD31-4B8C-83A1-F6EECF244321}">
                <p14:modId xmlns:p14="http://schemas.microsoft.com/office/powerpoint/2010/main" val="677506950"/>
              </p:ext>
            </p:extLst>
          </p:nvPr>
        </p:nvGraphicFramePr>
        <p:xfrm>
          <a:off x="892674" y="1019192"/>
          <a:ext cx="7873374" cy="4575562"/>
        </p:xfrm>
        <a:graphic>
          <a:graphicData uri="http://schemas.openxmlformats.org/drawingml/2006/table">
            <a:tbl>
              <a:tblPr/>
              <a:tblGrid>
                <a:gridCol w="3936687">
                  <a:extLst>
                    <a:ext uri="{9D8B030D-6E8A-4147-A177-3AD203B41FA5}">
                      <a16:colId xmlns:a16="http://schemas.microsoft.com/office/drawing/2014/main" val="2564654117"/>
                    </a:ext>
                  </a:extLst>
                </a:gridCol>
                <a:gridCol w="3936687">
                  <a:extLst>
                    <a:ext uri="{9D8B030D-6E8A-4147-A177-3AD203B41FA5}">
                      <a16:colId xmlns:a16="http://schemas.microsoft.com/office/drawing/2014/main" val="2963060743"/>
                    </a:ext>
                  </a:extLst>
                </a:gridCol>
              </a:tblGrid>
              <a:tr h="452058">
                <a:tc gridSpan="2">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Leadership for Learning Framework</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0935933"/>
                  </a:ext>
                </a:extLst>
              </a:tr>
              <a:tr h="2129798">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Lucky</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Unlikely to replicate results</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Leading</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Replication of results likely</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Continued improvement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87885472"/>
                  </a:ext>
                </a:extLst>
              </a:tr>
              <a:tr h="1993706">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Losing Ground</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Replication of failure is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Learning</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Low but improving results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High understanding of antecedents</a:t>
                      </a:r>
                      <a:endParaRPr lang="en-US" sz="180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Continued improvement likely</a:t>
                      </a:r>
                      <a:endParaRPr lang="en-US" sz="1800" dirty="0">
                        <a:effectLst/>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191113"/>
                  </a:ext>
                </a:extLst>
              </a:tr>
            </a:tbl>
          </a:graphicData>
        </a:graphic>
      </p:graphicFrame>
    </p:spTree>
    <p:extLst>
      <p:ext uri="{BB962C8B-B14F-4D97-AF65-F5344CB8AC3E}">
        <p14:creationId xmlns:p14="http://schemas.microsoft.com/office/powerpoint/2010/main" val="9706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Corners</a:t>
            </a:r>
          </a:p>
        </p:txBody>
      </p:sp>
      <p:sp>
        <p:nvSpPr>
          <p:cNvPr id="4" name="Content Placeholder 3"/>
          <p:cNvSpPr>
            <a:spLocks noGrp="1"/>
          </p:cNvSpPr>
          <p:nvPr>
            <p:ph idx="1"/>
          </p:nvPr>
        </p:nvSpPr>
        <p:spPr/>
        <p:txBody>
          <a:bodyPr/>
          <a:lstStyle/>
          <a:p>
            <a:r>
              <a:rPr lang="en-US" dirty="0"/>
              <a:t>Is your school losing ground, lucky, learning or leading?</a:t>
            </a:r>
          </a:p>
          <a:p>
            <a:pPr lvl="1"/>
            <a:r>
              <a:rPr lang="en-US" dirty="0"/>
              <a:t>Go to the corner that best describes where you feel your school/organization falls.</a:t>
            </a:r>
          </a:p>
          <a:p>
            <a:pPr lvl="1"/>
            <a:r>
              <a:rPr lang="en-US" dirty="0"/>
              <a:t>Have a group discussion with your corner mates describing your rationale/evidence for your determination.</a:t>
            </a:r>
          </a:p>
        </p:txBody>
      </p:sp>
      <p:pic>
        <p:nvPicPr>
          <p:cNvPr id="6" name="Picture 5">
            <a:extLst>
              <a:ext uri="{FF2B5EF4-FFF2-40B4-BE49-F238E27FC236}">
                <a16:creationId xmlns:a16="http://schemas.microsoft.com/office/drawing/2014/main" id="{E0E01818-3987-4921-8322-BF1EFE7743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387" y="4146698"/>
            <a:ext cx="2603661" cy="184117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52868CF-309C-4FCC-938A-5A5AB583C439}"/>
              </a:ext>
            </a:extLst>
          </p:cNvPr>
          <p:cNvSpPr txBox="1"/>
          <p:nvPr/>
        </p:nvSpPr>
        <p:spPr>
          <a:xfrm>
            <a:off x="7115512" y="4146698"/>
            <a:ext cx="800219" cy="323165"/>
          </a:xfrm>
          <a:prstGeom prst="rect">
            <a:avLst/>
          </a:prstGeom>
          <a:noFill/>
        </p:spPr>
        <p:txBody>
          <a:bodyPr wrap="none" rtlCol="0">
            <a:spAutoFit/>
          </a:bodyPr>
          <a:lstStyle/>
          <a:p>
            <a:r>
              <a:rPr lang="en-US" sz="1500" b="1" dirty="0">
                <a:solidFill>
                  <a:schemeClr val="bg1"/>
                </a:solidFill>
                <a:latin typeface="Calibri" panose="020F0502020204030204" pitchFamily="34" charset="0"/>
                <a:cs typeface="Calibri" panose="020F0502020204030204" pitchFamily="34" charset="0"/>
              </a:rPr>
              <a:t>Leading</a:t>
            </a:r>
          </a:p>
        </p:txBody>
      </p:sp>
      <p:sp>
        <p:nvSpPr>
          <p:cNvPr id="8" name="TextBox 7">
            <a:extLst>
              <a:ext uri="{FF2B5EF4-FFF2-40B4-BE49-F238E27FC236}">
                <a16:creationId xmlns:a16="http://schemas.microsoft.com/office/drawing/2014/main" id="{535BF1C2-DBFC-4C24-8EF6-C101CD9AA85F}"/>
              </a:ext>
            </a:extLst>
          </p:cNvPr>
          <p:cNvSpPr txBox="1"/>
          <p:nvPr/>
        </p:nvSpPr>
        <p:spPr>
          <a:xfrm rot="21447938">
            <a:off x="8052118" y="4900493"/>
            <a:ext cx="869149" cy="323165"/>
          </a:xfrm>
          <a:prstGeom prst="rect">
            <a:avLst/>
          </a:prstGeom>
          <a:noFill/>
        </p:spPr>
        <p:txBody>
          <a:bodyPr wrap="none" rtlCol="0">
            <a:spAutoFit/>
          </a:bodyPr>
          <a:lstStyle/>
          <a:p>
            <a:r>
              <a:rPr lang="en-US" sz="1500" b="1" dirty="0">
                <a:solidFill>
                  <a:schemeClr val="bg1"/>
                </a:solidFill>
                <a:latin typeface="Calibri" panose="020F0502020204030204" pitchFamily="34" charset="0"/>
                <a:cs typeface="Calibri" panose="020F0502020204030204" pitchFamily="34" charset="0"/>
              </a:rPr>
              <a:t>Learning</a:t>
            </a:r>
          </a:p>
        </p:txBody>
      </p:sp>
      <p:sp>
        <p:nvSpPr>
          <p:cNvPr id="9" name="TextBox 8">
            <a:extLst>
              <a:ext uri="{FF2B5EF4-FFF2-40B4-BE49-F238E27FC236}">
                <a16:creationId xmlns:a16="http://schemas.microsoft.com/office/drawing/2014/main" id="{4C3C629E-733F-4B07-9320-77D609E25163}"/>
              </a:ext>
            </a:extLst>
          </p:cNvPr>
          <p:cNvSpPr txBox="1"/>
          <p:nvPr/>
        </p:nvSpPr>
        <p:spPr>
          <a:xfrm rot="21447938">
            <a:off x="7374825" y="5649639"/>
            <a:ext cx="688009" cy="323165"/>
          </a:xfrm>
          <a:prstGeom prst="rect">
            <a:avLst/>
          </a:prstGeom>
          <a:noFill/>
        </p:spPr>
        <p:txBody>
          <a:bodyPr wrap="none" rtlCol="0">
            <a:spAutoFit/>
          </a:bodyPr>
          <a:lstStyle/>
          <a:p>
            <a:r>
              <a:rPr lang="en-US" sz="1500" b="1" dirty="0">
                <a:solidFill>
                  <a:schemeClr val="bg1"/>
                </a:solidFill>
                <a:latin typeface="Calibri" panose="020F0502020204030204" pitchFamily="34" charset="0"/>
                <a:cs typeface="Calibri" panose="020F0502020204030204" pitchFamily="34" charset="0"/>
              </a:rPr>
              <a:t>Losing</a:t>
            </a:r>
          </a:p>
        </p:txBody>
      </p:sp>
      <p:sp>
        <p:nvSpPr>
          <p:cNvPr id="10" name="TextBox 9">
            <a:extLst>
              <a:ext uri="{FF2B5EF4-FFF2-40B4-BE49-F238E27FC236}">
                <a16:creationId xmlns:a16="http://schemas.microsoft.com/office/drawing/2014/main" id="{94868A02-E829-4899-A053-D621CBAD7767}"/>
              </a:ext>
            </a:extLst>
          </p:cNvPr>
          <p:cNvSpPr txBox="1"/>
          <p:nvPr/>
        </p:nvSpPr>
        <p:spPr>
          <a:xfrm rot="21447938">
            <a:off x="6323033" y="4905702"/>
            <a:ext cx="633507" cy="323165"/>
          </a:xfrm>
          <a:prstGeom prst="rect">
            <a:avLst/>
          </a:prstGeom>
          <a:noFill/>
        </p:spPr>
        <p:txBody>
          <a:bodyPr wrap="none" rtlCol="0">
            <a:spAutoFit/>
          </a:bodyPr>
          <a:lstStyle/>
          <a:p>
            <a:r>
              <a:rPr lang="en-US" sz="1500" b="1" dirty="0">
                <a:solidFill>
                  <a:schemeClr val="bg1"/>
                </a:solidFill>
                <a:latin typeface="Calibri" panose="020F0502020204030204" pitchFamily="34" charset="0"/>
                <a:cs typeface="Calibri" panose="020F0502020204030204" pitchFamily="34" charset="0"/>
              </a:rPr>
              <a:t>Lucky</a:t>
            </a:r>
          </a:p>
        </p:txBody>
      </p:sp>
    </p:spTree>
    <p:extLst>
      <p:ext uri="{BB962C8B-B14F-4D97-AF65-F5344CB8AC3E}">
        <p14:creationId xmlns:p14="http://schemas.microsoft.com/office/powerpoint/2010/main" val="25273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6E8E-A7AA-436E-99DD-1F74B8702E7E}"/>
              </a:ext>
            </a:extLst>
          </p:cNvPr>
          <p:cNvSpPr>
            <a:spLocks noGrp="1"/>
          </p:cNvSpPr>
          <p:nvPr>
            <p:ph type="title"/>
          </p:nvPr>
        </p:nvSpPr>
        <p:spPr/>
        <p:txBody>
          <a:bodyPr/>
          <a:lstStyle/>
          <a:p>
            <a:r>
              <a:rPr lang="en-US" dirty="0"/>
              <a:t>PBIS Logic Model/</a:t>
            </a:r>
            <a:r>
              <a:rPr lang="en-US"/>
              <a:t>Interconnected Elements</a:t>
            </a:r>
          </a:p>
        </p:txBody>
      </p:sp>
      <p:sp>
        <p:nvSpPr>
          <p:cNvPr id="10" name="Oval 9">
            <a:extLst>
              <a:ext uri="{FF2B5EF4-FFF2-40B4-BE49-F238E27FC236}">
                <a16:creationId xmlns:a16="http://schemas.microsoft.com/office/drawing/2014/main" id="{C52B91CD-1B32-48E4-A5EC-8F329070A327}"/>
              </a:ext>
            </a:extLst>
          </p:cNvPr>
          <p:cNvSpPr/>
          <p:nvPr/>
        </p:nvSpPr>
        <p:spPr>
          <a:xfrm>
            <a:off x="4141433" y="2868042"/>
            <a:ext cx="1771096" cy="171117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BEA8FCE-BE30-42C8-B33F-B751D76AE36E}"/>
              </a:ext>
            </a:extLst>
          </p:cNvPr>
          <p:cNvSpPr txBox="1"/>
          <p:nvPr/>
        </p:nvSpPr>
        <p:spPr>
          <a:xfrm rot="2797756">
            <a:off x="4947176" y="3403057"/>
            <a:ext cx="701072" cy="369332"/>
          </a:xfrm>
          <a:prstGeom prst="rect">
            <a:avLst/>
          </a:prstGeom>
          <a:noFill/>
        </p:spPr>
        <p:txBody>
          <a:bodyPr wrap="square" rtlCol="0">
            <a:spAutoFit/>
          </a:bodyPr>
          <a:lstStyle/>
          <a:p>
            <a:r>
              <a:rPr lang="en-US" dirty="0"/>
              <a:t>DATA</a:t>
            </a:r>
          </a:p>
        </p:txBody>
      </p:sp>
      <p:sp>
        <p:nvSpPr>
          <p:cNvPr id="12" name="Oval 11">
            <a:extLst>
              <a:ext uri="{FF2B5EF4-FFF2-40B4-BE49-F238E27FC236}">
                <a16:creationId xmlns:a16="http://schemas.microsoft.com/office/drawing/2014/main" id="{E85442DF-9DBD-4B03-B16F-282DE13FA078}"/>
              </a:ext>
            </a:extLst>
          </p:cNvPr>
          <p:cNvSpPr/>
          <p:nvPr/>
        </p:nvSpPr>
        <p:spPr>
          <a:xfrm>
            <a:off x="2934755" y="2284565"/>
            <a:ext cx="3274490" cy="34423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4A9A6EEF-23F1-4C3A-B571-5CEB752D1196}"/>
              </a:ext>
            </a:extLst>
          </p:cNvPr>
          <p:cNvSpPr txBox="1"/>
          <p:nvPr/>
        </p:nvSpPr>
        <p:spPr>
          <a:xfrm>
            <a:off x="3899746" y="2506028"/>
            <a:ext cx="1460990" cy="369332"/>
          </a:xfrm>
          <a:prstGeom prst="rect">
            <a:avLst/>
          </a:prstGeom>
          <a:noFill/>
        </p:spPr>
        <p:txBody>
          <a:bodyPr wrap="square" rtlCol="0">
            <a:spAutoFit/>
          </a:bodyPr>
          <a:lstStyle/>
          <a:p>
            <a:r>
              <a:rPr lang="en-US" dirty="0"/>
              <a:t>OUTCOMES</a:t>
            </a:r>
          </a:p>
        </p:txBody>
      </p:sp>
      <p:sp>
        <p:nvSpPr>
          <p:cNvPr id="15" name="TextBox 14">
            <a:extLst>
              <a:ext uri="{FF2B5EF4-FFF2-40B4-BE49-F238E27FC236}">
                <a16:creationId xmlns:a16="http://schemas.microsoft.com/office/drawing/2014/main" id="{FFFBA0A0-47E7-4033-A06D-40C68FF1E554}"/>
              </a:ext>
            </a:extLst>
          </p:cNvPr>
          <p:cNvSpPr txBox="1"/>
          <p:nvPr/>
        </p:nvSpPr>
        <p:spPr>
          <a:xfrm rot="18543884">
            <a:off x="3228751" y="3371906"/>
            <a:ext cx="1231931" cy="369332"/>
          </a:xfrm>
          <a:prstGeom prst="rect">
            <a:avLst/>
          </a:prstGeom>
          <a:noFill/>
        </p:spPr>
        <p:txBody>
          <a:bodyPr wrap="square" rtlCol="0">
            <a:spAutoFit/>
          </a:bodyPr>
          <a:lstStyle/>
          <a:p>
            <a:r>
              <a:rPr lang="en-US" dirty="0"/>
              <a:t>SYSTEMS</a:t>
            </a:r>
          </a:p>
        </p:txBody>
      </p:sp>
      <p:sp>
        <p:nvSpPr>
          <p:cNvPr id="16" name="TextBox 15">
            <a:extLst>
              <a:ext uri="{FF2B5EF4-FFF2-40B4-BE49-F238E27FC236}">
                <a16:creationId xmlns:a16="http://schemas.microsoft.com/office/drawing/2014/main" id="{FB7B9EBB-8A5C-4453-8903-B806C287B93A}"/>
              </a:ext>
            </a:extLst>
          </p:cNvPr>
          <p:cNvSpPr txBox="1"/>
          <p:nvPr/>
        </p:nvSpPr>
        <p:spPr>
          <a:xfrm>
            <a:off x="3956034" y="4730212"/>
            <a:ext cx="1231931" cy="369332"/>
          </a:xfrm>
          <a:prstGeom prst="rect">
            <a:avLst/>
          </a:prstGeom>
          <a:noFill/>
        </p:spPr>
        <p:txBody>
          <a:bodyPr wrap="square" rtlCol="0">
            <a:spAutoFit/>
          </a:bodyPr>
          <a:lstStyle/>
          <a:p>
            <a:r>
              <a:rPr lang="en-US" dirty="0"/>
              <a:t>PRACTICES</a:t>
            </a:r>
          </a:p>
        </p:txBody>
      </p:sp>
      <p:sp>
        <p:nvSpPr>
          <p:cNvPr id="14" name="Oval 13">
            <a:extLst>
              <a:ext uri="{FF2B5EF4-FFF2-40B4-BE49-F238E27FC236}">
                <a16:creationId xmlns:a16="http://schemas.microsoft.com/office/drawing/2014/main" id="{E635A3F2-30BA-4135-93B7-1AAFA341DDDB}"/>
              </a:ext>
            </a:extLst>
          </p:cNvPr>
          <p:cNvSpPr/>
          <p:nvPr/>
        </p:nvSpPr>
        <p:spPr>
          <a:xfrm>
            <a:off x="3168869" y="2883807"/>
            <a:ext cx="1702676" cy="17111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C621DC5E-6615-4B6F-8402-3A969B4F5C11}"/>
              </a:ext>
            </a:extLst>
          </p:cNvPr>
          <p:cNvSpPr/>
          <p:nvPr/>
        </p:nvSpPr>
        <p:spPr>
          <a:xfrm>
            <a:off x="3652242" y="3702926"/>
            <a:ext cx="1771096" cy="177396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154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 tmFilter="0, 0; .2, .5; .8, .5; 1, 0"/>
                                        <p:tgtEl>
                                          <p:spTgt spid="10"/>
                                        </p:tgtEl>
                                      </p:cBhvr>
                                    </p:animEffect>
                                    <p:animScale>
                                      <p:cBhvr>
                                        <p:cTn id="39" dur="250" autoRev="1" fill="hold"/>
                                        <p:tgtEl>
                                          <p:spTgt spid="10"/>
                                        </p:tgtEl>
                                      </p:cBhvr>
                                      <p:by x="105000" y="105000"/>
                                    </p:animScale>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animBg="1"/>
      <p:bldP spid="13" grpId="0"/>
      <p:bldP spid="15" grpId="0"/>
      <p:bldP spid="16" grpId="0"/>
      <p:bldP spid="1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B6C3E48-E922-49F8-862D-8CAC5FA9C935}"/>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71DB13D-3AFD-46B3-9FFE-C5D56CA75BE6}"/>
              </a:ext>
            </a:extLst>
          </p:cNvPr>
          <p:cNvSpPr txBox="1"/>
          <p:nvPr/>
        </p:nvSpPr>
        <p:spPr>
          <a:xfrm>
            <a:off x="7477125" y="5467350"/>
            <a:ext cx="981075" cy="300082"/>
          </a:xfrm>
          <a:prstGeom prst="rect">
            <a:avLst/>
          </a:prstGeom>
          <a:noFill/>
        </p:spPr>
        <p:txBody>
          <a:bodyPr wrap="square" rtlCol="0">
            <a:spAutoFit/>
          </a:bodyPr>
          <a:lstStyle/>
          <a:p>
            <a:r>
              <a:rPr lang="en-US" sz="1350" dirty="0"/>
              <a:t>Tilly 2008</a:t>
            </a:r>
          </a:p>
        </p:txBody>
      </p:sp>
      <p:graphicFrame>
        <p:nvGraphicFramePr>
          <p:cNvPr id="6" name="Diagram 5">
            <a:extLst>
              <a:ext uri="{FF2B5EF4-FFF2-40B4-BE49-F238E27FC236}">
                <a16:creationId xmlns:a16="http://schemas.microsoft.com/office/drawing/2014/main" id="{63073656-DEE9-4DBE-83E0-819BE0994D99}"/>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41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BB832E6-B103-4349-B1C3-E29BE653CB3E}"/>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C9AC431-4680-4754-B384-0E253EFDF0A4}"/>
              </a:ext>
            </a:extLst>
          </p:cNvPr>
          <p:cNvSpPr txBox="1"/>
          <p:nvPr/>
        </p:nvSpPr>
        <p:spPr>
          <a:xfrm>
            <a:off x="7477125" y="5467350"/>
            <a:ext cx="981075" cy="300082"/>
          </a:xfrm>
          <a:prstGeom prst="rect">
            <a:avLst/>
          </a:prstGeom>
          <a:noFill/>
        </p:spPr>
        <p:txBody>
          <a:bodyPr wrap="square" rtlCol="0">
            <a:spAutoFit/>
          </a:bodyPr>
          <a:lstStyle/>
          <a:p>
            <a:r>
              <a:rPr lang="en-US" sz="1350" dirty="0"/>
              <a:t>Tilly 2008</a:t>
            </a:r>
          </a:p>
        </p:txBody>
      </p:sp>
    </p:spTree>
    <p:extLst>
      <p:ext uri="{BB962C8B-B14F-4D97-AF65-F5344CB8AC3E}">
        <p14:creationId xmlns:p14="http://schemas.microsoft.com/office/powerpoint/2010/main" val="1891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BB832E6-B103-4349-B1C3-E29BE653CB3E}"/>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C9AC431-4680-4754-B384-0E253EFDF0A4}"/>
              </a:ext>
            </a:extLst>
          </p:cNvPr>
          <p:cNvSpPr txBox="1"/>
          <p:nvPr/>
        </p:nvSpPr>
        <p:spPr>
          <a:xfrm>
            <a:off x="7477125" y="5467350"/>
            <a:ext cx="981075" cy="300082"/>
          </a:xfrm>
          <a:prstGeom prst="rect">
            <a:avLst/>
          </a:prstGeom>
          <a:noFill/>
        </p:spPr>
        <p:txBody>
          <a:bodyPr wrap="square" rtlCol="0">
            <a:spAutoFit/>
          </a:bodyPr>
          <a:lstStyle/>
          <a:p>
            <a:r>
              <a:rPr lang="en-US" sz="1350" dirty="0"/>
              <a:t>Tilly 2008</a:t>
            </a:r>
          </a:p>
        </p:txBody>
      </p:sp>
    </p:spTree>
    <p:extLst>
      <p:ext uri="{BB962C8B-B14F-4D97-AF65-F5344CB8AC3E}">
        <p14:creationId xmlns:p14="http://schemas.microsoft.com/office/powerpoint/2010/main" val="2006434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49A60D-F17D-45C3-AEAA-E8E09D9F2302}"/>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516EA30-F68F-44C5-9EFC-52545DC2BDD3}"/>
              </a:ext>
            </a:extLst>
          </p:cNvPr>
          <p:cNvSpPr txBox="1"/>
          <p:nvPr/>
        </p:nvSpPr>
        <p:spPr>
          <a:xfrm>
            <a:off x="7477125" y="5467350"/>
            <a:ext cx="981075" cy="300082"/>
          </a:xfrm>
          <a:prstGeom prst="rect">
            <a:avLst/>
          </a:prstGeom>
          <a:noFill/>
        </p:spPr>
        <p:txBody>
          <a:bodyPr wrap="square" rtlCol="0">
            <a:spAutoFit/>
          </a:bodyPr>
          <a:lstStyle/>
          <a:p>
            <a:r>
              <a:rPr lang="en-US" sz="1350" dirty="0"/>
              <a:t>Tilly 2008</a:t>
            </a:r>
          </a:p>
        </p:txBody>
      </p:sp>
    </p:spTree>
    <p:extLst>
      <p:ext uri="{BB962C8B-B14F-4D97-AF65-F5344CB8AC3E}">
        <p14:creationId xmlns:p14="http://schemas.microsoft.com/office/powerpoint/2010/main" val="405047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D70E-E2C3-4DA7-B38C-131191430222}"/>
              </a:ext>
            </a:extLst>
          </p:cNvPr>
          <p:cNvSpPr>
            <a:spLocks noGrp="1"/>
          </p:cNvSpPr>
          <p:nvPr>
            <p:ph type="title"/>
          </p:nvPr>
        </p:nvSpPr>
        <p:spPr/>
        <p:txBody>
          <a:bodyPr/>
          <a:lstStyle/>
          <a:p>
            <a:r>
              <a:rPr lang="en-US" dirty="0"/>
              <a:t>DBDM Practice Profile Essential Functions</a:t>
            </a:r>
          </a:p>
        </p:txBody>
      </p:sp>
      <p:sp>
        <p:nvSpPr>
          <p:cNvPr id="3" name="Content Placeholder 2">
            <a:extLst>
              <a:ext uri="{FF2B5EF4-FFF2-40B4-BE49-F238E27FC236}">
                <a16:creationId xmlns:a16="http://schemas.microsoft.com/office/drawing/2014/main" id="{0A6B8759-50E4-4B50-8124-D81BF9EC77A9}"/>
              </a:ext>
            </a:extLst>
          </p:cNvPr>
          <p:cNvSpPr>
            <a:spLocks noGrp="1"/>
          </p:cNvSpPr>
          <p:nvPr>
            <p:ph idx="1"/>
          </p:nvPr>
        </p:nvSpPr>
        <p:spPr/>
        <p:txBody>
          <a:bodyPr/>
          <a:lstStyle/>
          <a:p>
            <a:pPr marL="385763" indent="-385763">
              <a:buFont typeface="+mj-lt"/>
              <a:buAutoNum type="arabicPeriod"/>
            </a:pPr>
            <a:r>
              <a:rPr lang="en-US" dirty="0"/>
              <a:t>Educators establish collaborative process for collecting data. </a:t>
            </a:r>
          </a:p>
          <a:p>
            <a:pPr marL="385763" indent="-385763">
              <a:buFont typeface="+mj-lt"/>
              <a:buAutoNum type="arabicPeriod"/>
            </a:pPr>
            <a:r>
              <a:rPr lang="en-US" dirty="0"/>
              <a:t>Educators implement a process for examining and interpreting data.</a:t>
            </a:r>
          </a:p>
          <a:p>
            <a:pPr marL="385763" indent="-385763">
              <a:buFont typeface="+mj-lt"/>
              <a:buAutoNum type="arabicPeriod"/>
            </a:pPr>
            <a:r>
              <a:rPr lang="en-US" dirty="0"/>
              <a:t>Educators determine action steps.</a:t>
            </a:r>
          </a:p>
          <a:p>
            <a:pPr marL="385763" indent="-385763">
              <a:buFont typeface="+mj-lt"/>
              <a:buAutoNum type="arabicPeriod"/>
            </a:pPr>
            <a:r>
              <a:rPr lang="en-US" dirty="0"/>
              <a:t>Educators use implementation and student outcome data to determine next steps.</a:t>
            </a:r>
            <a:br>
              <a:rPr lang="en-US" dirty="0"/>
            </a:br>
            <a:endParaRPr lang="en-US" dirty="0"/>
          </a:p>
          <a:p>
            <a:endParaRPr lang="en-US" dirty="0"/>
          </a:p>
        </p:txBody>
      </p:sp>
      <p:pic>
        <p:nvPicPr>
          <p:cNvPr id="6" name="Picture 5">
            <a:extLst>
              <a:ext uri="{FF2B5EF4-FFF2-40B4-BE49-F238E27FC236}">
                <a16:creationId xmlns:a16="http://schemas.microsoft.com/office/drawing/2014/main" id="{CF7132C9-55D9-4DF7-B65C-C993F4665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716" y="4980716"/>
            <a:ext cx="2382052" cy="1191026"/>
          </a:xfrm>
          <a:prstGeom prst="rect">
            <a:avLst/>
          </a:prstGeom>
        </p:spPr>
      </p:pic>
    </p:spTree>
    <p:extLst>
      <p:ext uri="{BB962C8B-B14F-4D97-AF65-F5344CB8AC3E}">
        <p14:creationId xmlns:p14="http://schemas.microsoft.com/office/powerpoint/2010/main" val="113512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F68B-CF5D-4CD6-88AD-450508D52C8B}"/>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A06DA282-373D-4DFC-8B1D-51604614F63E}"/>
              </a:ext>
            </a:extLst>
          </p:cNvPr>
          <p:cNvSpPr>
            <a:spLocks noGrp="1"/>
          </p:cNvSpPr>
          <p:nvPr>
            <p:ph idx="1"/>
          </p:nvPr>
        </p:nvSpPr>
        <p:spPr/>
        <p:txBody>
          <a:bodyPr/>
          <a:lstStyle/>
          <a:p>
            <a:r>
              <a:rPr lang="en-US" dirty="0"/>
              <a:t>Overview of DBDM</a:t>
            </a:r>
          </a:p>
          <a:p>
            <a:r>
              <a:rPr lang="en-US" dirty="0"/>
              <a:t>Schoolwide DBDM/Solution Plan</a:t>
            </a:r>
          </a:p>
          <a:p>
            <a:r>
              <a:rPr lang="en-US" dirty="0"/>
              <a:t>Collaborative Teams: Integrating Academic and Behavioral DBDM</a:t>
            </a:r>
          </a:p>
          <a:p>
            <a:r>
              <a:rPr lang="en-US" dirty="0"/>
              <a:t>Improving School Climate with DBDM</a:t>
            </a:r>
          </a:p>
        </p:txBody>
      </p:sp>
    </p:spTree>
    <p:extLst>
      <p:ext uri="{BB962C8B-B14F-4D97-AF65-F5344CB8AC3E}">
        <p14:creationId xmlns:p14="http://schemas.microsoft.com/office/powerpoint/2010/main" val="360404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GAINS</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Tree>
    <p:extLst>
      <p:ext uri="{BB962C8B-B14F-4D97-AF65-F5344CB8AC3E}">
        <p14:creationId xmlns:p14="http://schemas.microsoft.com/office/powerpoint/2010/main" val="2829677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352F9AD-0A30-4AFB-888E-A64A3BF51557}"/>
              </a:ext>
            </a:extLst>
          </p:cNvPr>
          <p:cNvGraphicFramePr/>
          <p:nvPr/>
        </p:nvGraphicFramePr>
        <p:xfrm>
          <a:off x="1136142" y="809244"/>
          <a:ext cx="6871716" cy="51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539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44D2-BB9A-4F67-9F06-94D86A2EFAFC}"/>
              </a:ext>
            </a:extLst>
          </p:cNvPr>
          <p:cNvSpPr>
            <a:spLocks noGrp="1"/>
          </p:cNvSpPr>
          <p:nvPr>
            <p:ph type="title"/>
          </p:nvPr>
        </p:nvSpPr>
        <p:spPr/>
        <p:txBody>
          <a:bodyPr/>
          <a:lstStyle/>
          <a:p>
            <a:r>
              <a:rPr lang="en-US" dirty="0"/>
              <a:t>DBDM Protocols</a:t>
            </a:r>
          </a:p>
        </p:txBody>
      </p:sp>
      <p:pic>
        <p:nvPicPr>
          <p:cNvPr id="3" name="Picture 2">
            <a:extLst>
              <a:ext uri="{FF2B5EF4-FFF2-40B4-BE49-F238E27FC236}">
                <a16:creationId xmlns:a16="http://schemas.microsoft.com/office/drawing/2014/main" id="{32CF2FDA-9E79-4D77-A759-9F4504723E8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6688" y="2368624"/>
            <a:ext cx="2960914" cy="2469094"/>
          </a:xfrm>
          <a:prstGeom prst="rect">
            <a:avLst/>
          </a:prstGeom>
        </p:spPr>
      </p:pic>
      <p:pic>
        <p:nvPicPr>
          <p:cNvPr id="4" name="Picture 3">
            <a:extLst>
              <a:ext uri="{FF2B5EF4-FFF2-40B4-BE49-F238E27FC236}">
                <a16:creationId xmlns:a16="http://schemas.microsoft.com/office/drawing/2014/main" id="{D84E6B73-6238-4DF2-B112-64E246A597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3994" y="3603171"/>
            <a:ext cx="3141401" cy="2469094"/>
          </a:xfrm>
          <a:prstGeom prst="rect">
            <a:avLst/>
          </a:prstGeom>
        </p:spPr>
      </p:pic>
      <p:pic>
        <p:nvPicPr>
          <p:cNvPr id="6" name="Picture 5">
            <a:extLst>
              <a:ext uri="{FF2B5EF4-FFF2-40B4-BE49-F238E27FC236}">
                <a16:creationId xmlns:a16="http://schemas.microsoft.com/office/drawing/2014/main" id="{11DA43F4-FBCA-4481-971D-CD390044C5AB}"/>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6128766" y="2023110"/>
            <a:ext cx="2759075" cy="2811780"/>
          </a:xfrm>
          <a:prstGeom prst="rect">
            <a:avLst/>
          </a:prstGeom>
        </p:spPr>
      </p:pic>
      <p:sp>
        <p:nvSpPr>
          <p:cNvPr id="7" name="Arrow: Right 6">
            <a:extLst>
              <a:ext uri="{FF2B5EF4-FFF2-40B4-BE49-F238E27FC236}">
                <a16:creationId xmlns:a16="http://schemas.microsoft.com/office/drawing/2014/main" id="{8C575111-0072-4A50-896D-8EFF416A3042}"/>
              </a:ext>
            </a:extLst>
          </p:cNvPr>
          <p:cNvSpPr/>
          <p:nvPr/>
        </p:nvSpPr>
        <p:spPr>
          <a:xfrm rot="16358229">
            <a:off x="6563106" y="3295650"/>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Arrow: Right 7">
            <a:extLst>
              <a:ext uri="{FF2B5EF4-FFF2-40B4-BE49-F238E27FC236}">
                <a16:creationId xmlns:a16="http://schemas.microsoft.com/office/drawing/2014/main" id="{48E2F5C7-6136-4532-81F6-C8976E38088D}"/>
              </a:ext>
            </a:extLst>
          </p:cNvPr>
          <p:cNvSpPr/>
          <p:nvPr/>
        </p:nvSpPr>
        <p:spPr>
          <a:xfrm rot="12736968">
            <a:off x="6882511" y="4246245"/>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Arrow: Right 8">
            <a:extLst>
              <a:ext uri="{FF2B5EF4-FFF2-40B4-BE49-F238E27FC236}">
                <a16:creationId xmlns:a16="http://schemas.microsoft.com/office/drawing/2014/main" id="{DE86C594-AD98-42AD-86EA-B39CCAD4080B}"/>
              </a:ext>
            </a:extLst>
          </p:cNvPr>
          <p:cNvSpPr/>
          <p:nvPr/>
        </p:nvSpPr>
        <p:spPr>
          <a:xfrm rot="8553430">
            <a:off x="7957566" y="4210685"/>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Arrow: Right 9">
            <a:extLst>
              <a:ext uri="{FF2B5EF4-FFF2-40B4-BE49-F238E27FC236}">
                <a16:creationId xmlns:a16="http://schemas.microsoft.com/office/drawing/2014/main" id="{39983DD2-1EA2-4B4B-B5EE-3250CBDE5BCD}"/>
              </a:ext>
            </a:extLst>
          </p:cNvPr>
          <p:cNvSpPr/>
          <p:nvPr/>
        </p:nvSpPr>
        <p:spPr>
          <a:xfrm rot="6272511">
            <a:off x="8415401" y="3316605"/>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Arrow: Right 10">
            <a:extLst>
              <a:ext uri="{FF2B5EF4-FFF2-40B4-BE49-F238E27FC236}">
                <a16:creationId xmlns:a16="http://schemas.microsoft.com/office/drawing/2014/main" id="{9B8F1DE0-2C04-47E8-8051-53D6AA1BE0E2}"/>
              </a:ext>
            </a:extLst>
          </p:cNvPr>
          <p:cNvSpPr/>
          <p:nvPr/>
        </p:nvSpPr>
        <p:spPr>
          <a:xfrm rot="2257701">
            <a:off x="7958836" y="2409190"/>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Arrow: Right 11">
            <a:extLst>
              <a:ext uri="{FF2B5EF4-FFF2-40B4-BE49-F238E27FC236}">
                <a16:creationId xmlns:a16="http://schemas.microsoft.com/office/drawing/2014/main" id="{9C71D03C-5D69-49FA-805A-8D1C0E43EED1}"/>
              </a:ext>
            </a:extLst>
          </p:cNvPr>
          <p:cNvSpPr/>
          <p:nvPr/>
        </p:nvSpPr>
        <p:spPr>
          <a:xfrm rot="19355220">
            <a:off x="6954266" y="2489835"/>
            <a:ext cx="198120"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a:extLst>
              <a:ext uri="{FF2B5EF4-FFF2-40B4-BE49-F238E27FC236}">
                <a16:creationId xmlns:a16="http://schemas.microsoft.com/office/drawing/2014/main" id="{247D9B06-059C-40CB-A5B8-0A1B18316618}"/>
              </a:ext>
            </a:extLst>
          </p:cNvPr>
          <p:cNvSpPr txBox="1"/>
          <p:nvPr/>
        </p:nvSpPr>
        <p:spPr>
          <a:xfrm>
            <a:off x="382679" y="4834890"/>
            <a:ext cx="3072223" cy="276999"/>
          </a:xfrm>
          <a:prstGeom prst="rect">
            <a:avLst/>
          </a:prstGeom>
          <a:noFill/>
        </p:spPr>
        <p:txBody>
          <a:bodyPr wrap="square" rtlCol="0">
            <a:spAutoFit/>
          </a:bodyPr>
          <a:lstStyle/>
          <a:p>
            <a:r>
              <a:rPr lang="en-US" sz="1200" dirty="0"/>
              <a:t>MO SW-PBS Decision Making Model</a:t>
            </a:r>
          </a:p>
        </p:txBody>
      </p:sp>
      <p:sp>
        <p:nvSpPr>
          <p:cNvPr id="14" name="TextBox 13">
            <a:extLst>
              <a:ext uri="{FF2B5EF4-FFF2-40B4-BE49-F238E27FC236}">
                <a16:creationId xmlns:a16="http://schemas.microsoft.com/office/drawing/2014/main" id="{4AAF3D17-9E08-4458-AAE5-0EBDAF6B5EDC}"/>
              </a:ext>
            </a:extLst>
          </p:cNvPr>
          <p:cNvSpPr txBox="1"/>
          <p:nvPr/>
        </p:nvSpPr>
        <p:spPr>
          <a:xfrm>
            <a:off x="3225541" y="6069437"/>
            <a:ext cx="3436625" cy="276999"/>
          </a:xfrm>
          <a:prstGeom prst="rect">
            <a:avLst/>
          </a:prstGeom>
          <a:noFill/>
        </p:spPr>
        <p:txBody>
          <a:bodyPr wrap="square" rtlCol="0">
            <a:spAutoFit/>
          </a:bodyPr>
          <a:lstStyle/>
          <a:p>
            <a:r>
              <a:rPr lang="en-US" sz="1200" dirty="0"/>
              <a:t>Leadership and Learning Data Teams</a:t>
            </a:r>
          </a:p>
        </p:txBody>
      </p:sp>
      <p:sp>
        <p:nvSpPr>
          <p:cNvPr id="15" name="TextBox 14">
            <a:extLst>
              <a:ext uri="{FF2B5EF4-FFF2-40B4-BE49-F238E27FC236}">
                <a16:creationId xmlns:a16="http://schemas.microsoft.com/office/drawing/2014/main" id="{E801780D-02AA-466E-9AD8-40410642A327}"/>
              </a:ext>
            </a:extLst>
          </p:cNvPr>
          <p:cNvSpPr txBox="1"/>
          <p:nvPr/>
        </p:nvSpPr>
        <p:spPr>
          <a:xfrm>
            <a:off x="6522695" y="4855093"/>
            <a:ext cx="2365146" cy="276999"/>
          </a:xfrm>
          <a:prstGeom prst="rect">
            <a:avLst/>
          </a:prstGeom>
          <a:noFill/>
        </p:spPr>
        <p:txBody>
          <a:bodyPr wrap="square" rtlCol="0">
            <a:spAutoFit/>
          </a:bodyPr>
          <a:lstStyle/>
          <a:p>
            <a:r>
              <a:rPr lang="en-US" sz="1200" dirty="0"/>
              <a:t>National Center on PBIS T.I.P.S.</a:t>
            </a:r>
          </a:p>
        </p:txBody>
      </p:sp>
    </p:spTree>
    <p:extLst>
      <p:ext uri="{BB962C8B-B14F-4D97-AF65-F5344CB8AC3E}">
        <p14:creationId xmlns:p14="http://schemas.microsoft.com/office/powerpoint/2010/main" val="333658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3143" y="3429000"/>
            <a:ext cx="4005917" cy="2824413"/>
          </a:xfrm>
          <a:prstGeom prst="rect">
            <a:avLst/>
          </a:prstGeom>
        </p:spPr>
      </p:pic>
      <p:sp>
        <p:nvSpPr>
          <p:cNvPr id="2" name="Title 1"/>
          <p:cNvSpPr>
            <a:spLocks noGrp="1"/>
          </p:cNvSpPr>
          <p:nvPr>
            <p:ph type="title"/>
          </p:nvPr>
        </p:nvSpPr>
        <p:spPr/>
        <p:txBody>
          <a:bodyPr/>
          <a:lstStyle/>
          <a:p>
            <a:r>
              <a:rPr lang="en-US" dirty="0"/>
              <a:t>Think, Pair, Share</a:t>
            </a:r>
          </a:p>
        </p:txBody>
      </p:sp>
      <p:sp>
        <p:nvSpPr>
          <p:cNvPr id="4" name="Content Placeholder 3"/>
          <p:cNvSpPr>
            <a:spLocks noGrp="1"/>
          </p:cNvSpPr>
          <p:nvPr>
            <p:ph idx="1"/>
          </p:nvPr>
        </p:nvSpPr>
        <p:spPr/>
        <p:txBody>
          <a:bodyPr/>
          <a:lstStyle/>
          <a:p>
            <a:r>
              <a:rPr lang="en-US" dirty="0"/>
              <a:t>Does your school or district currently use a DBDM?</a:t>
            </a:r>
          </a:p>
          <a:p>
            <a:r>
              <a:rPr lang="en-US" dirty="0"/>
              <a:t>Does your DBDM lead to answers of the following questions?</a:t>
            </a:r>
          </a:p>
          <a:p>
            <a:pPr lvl="1"/>
            <a:r>
              <a:rPr lang="en-US" dirty="0"/>
              <a:t>Is there a problem?</a:t>
            </a:r>
          </a:p>
          <a:p>
            <a:pPr lvl="1"/>
            <a:r>
              <a:rPr lang="en-US" dirty="0"/>
              <a:t>Why is there a problem?</a:t>
            </a:r>
          </a:p>
          <a:p>
            <a:pPr lvl="1"/>
            <a:r>
              <a:rPr lang="en-US" dirty="0"/>
              <a:t>What can be done about the problem?</a:t>
            </a:r>
          </a:p>
          <a:p>
            <a:pPr lvl="1"/>
            <a:r>
              <a:rPr lang="en-US" dirty="0"/>
              <a:t>Did the intervention work?</a:t>
            </a:r>
          </a:p>
        </p:txBody>
      </p:sp>
    </p:spTree>
    <p:extLst>
      <p:ext uri="{BB962C8B-B14F-4D97-AF65-F5344CB8AC3E}">
        <p14:creationId xmlns:p14="http://schemas.microsoft.com/office/powerpoint/2010/main" val="381334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82E06-C8FB-4E02-ADEF-E30D7DECF87D}"/>
              </a:ext>
            </a:extLst>
          </p:cNvPr>
          <p:cNvSpPr>
            <a:spLocks noGrp="1"/>
          </p:cNvSpPr>
          <p:nvPr>
            <p:ph type="title"/>
          </p:nvPr>
        </p:nvSpPr>
        <p:spPr/>
        <p:txBody>
          <a:bodyPr/>
          <a:lstStyle/>
          <a:p>
            <a:r>
              <a:rPr lang="en-US" dirty="0"/>
              <a:t>Unpacking Data Based Decision Making</a:t>
            </a:r>
          </a:p>
        </p:txBody>
      </p:sp>
      <p:sp>
        <p:nvSpPr>
          <p:cNvPr id="5" name="Text Placeholder 4">
            <a:extLst>
              <a:ext uri="{FF2B5EF4-FFF2-40B4-BE49-F238E27FC236}">
                <a16:creationId xmlns:a16="http://schemas.microsoft.com/office/drawing/2014/main" id="{1C2E9ECE-D7C6-4D0B-8320-2F1FD7ECEE06}"/>
              </a:ext>
            </a:extLst>
          </p:cNvPr>
          <p:cNvSpPr>
            <a:spLocks noGrp="1"/>
          </p:cNvSpPr>
          <p:nvPr>
            <p:ph type="body" idx="1"/>
          </p:nvPr>
        </p:nvSpPr>
        <p:spPr/>
        <p:txBody>
          <a:bodyPr/>
          <a:lstStyle/>
          <a:p>
            <a:r>
              <a:rPr lang="en-US" dirty="0"/>
              <a:t>For Behavior</a:t>
            </a:r>
          </a:p>
        </p:txBody>
      </p:sp>
    </p:spTree>
    <p:extLst>
      <p:ext uri="{BB962C8B-B14F-4D97-AF65-F5344CB8AC3E}">
        <p14:creationId xmlns:p14="http://schemas.microsoft.com/office/powerpoint/2010/main" val="1694060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EF1: Educators establish collaborative process for collecting data. </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38F20103-58EE-4993-B5D6-AFB9A4BCE184}"/>
              </a:ext>
            </a:extLst>
          </p:cNvPr>
          <p:cNvSpPr/>
          <p:nvPr/>
        </p:nvSpPr>
        <p:spPr>
          <a:xfrm>
            <a:off x="2725095" y="1743542"/>
            <a:ext cx="1506663" cy="1573816"/>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4819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006C-1F4E-4182-9661-7222354ABFA2}"/>
              </a:ext>
            </a:extLst>
          </p:cNvPr>
          <p:cNvSpPr>
            <a:spLocks noGrp="1"/>
          </p:cNvSpPr>
          <p:nvPr>
            <p:ph type="title"/>
          </p:nvPr>
        </p:nvSpPr>
        <p:spPr/>
        <p:txBody>
          <a:bodyPr/>
          <a:lstStyle/>
          <a:p>
            <a:r>
              <a:rPr lang="en-US" i="1" dirty="0"/>
              <a:t>Gather </a:t>
            </a:r>
            <a:r>
              <a:rPr lang="en-US" dirty="0"/>
              <a:t>as a Team</a:t>
            </a:r>
          </a:p>
        </p:txBody>
      </p:sp>
      <p:pic>
        <p:nvPicPr>
          <p:cNvPr id="7" name="Picture 6">
            <a:extLst>
              <a:ext uri="{FF2B5EF4-FFF2-40B4-BE49-F238E27FC236}">
                <a16:creationId xmlns:a16="http://schemas.microsoft.com/office/drawing/2014/main" id="{2D692902-FF7C-481C-8033-4999E25FE4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1328" y="1819559"/>
            <a:ext cx="6181344" cy="4121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4148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626-C28D-4A6C-8D0F-35A216B8AF0A}"/>
              </a:ext>
            </a:extLst>
          </p:cNvPr>
          <p:cNvSpPr>
            <a:spLocks noGrp="1"/>
          </p:cNvSpPr>
          <p:nvPr>
            <p:ph type="title"/>
          </p:nvPr>
        </p:nvSpPr>
        <p:spPr/>
        <p:txBody>
          <a:bodyPr/>
          <a:lstStyle/>
          <a:p>
            <a:r>
              <a:rPr lang="en-US" dirty="0"/>
              <a:t>Gather Relevant Data</a:t>
            </a:r>
          </a:p>
        </p:txBody>
      </p:sp>
      <p:pic>
        <p:nvPicPr>
          <p:cNvPr id="5" name="Content Placeholder 4">
            <a:extLst>
              <a:ext uri="{FF2B5EF4-FFF2-40B4-BE49-F238E27FC236}">
                <a16:creationId xmlns:a16="http://schemas.microsoft.com/office/drawing/2014/main" id="{94AC8373-B456-4353-8482-4A8E323675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52789" y="2328412"/>
            <a:ext cx="4079379" cy="3263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143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850876-C0B6-413B-BAB3-92EE9A64863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60570" y="2281854"/>
            <a:ext cx="7083430" cy="3998630"/>
          </a:xfrm>
        </p:spPr>
      </p:pic>
      <p:sp>
        <p:nvSpPr>
          <p:cNvPr id="2" name="Title 1">
            <a:extLst>
              <a:ext uri="{FF2B5EF4-FFF2-40B4-BE49-F238E27FC236}">
                <a16:creationId xmlns:a16="http://schemas.microsoft.com/office/drawing/2014/main" id="{004F5E2A-5046-47F0-9DF6-2A8E482A40AB}"/>
              </a:ext>
            </a:extLst>
          </p:cNvPr>
          <p:cNvSpPr>
            <a:spLocks noGrp="1"/>
          </p:cNvSpPr>
          <p:nvPr>
            <p:ph type="title"/>
          </p:nvPr>
        </p:nvSpPr>
        <p:spPr/>
        <p:txBody>
          <a:bodyPr/>
          <a:lstStyle/>
          <a:p>
            <a:r>
              <a:rPr lang="en-US" dirty="0"/>
              <a:t>Enter with a Question</a:t>
            </a:r>
          </a:p>
        </p:txBody>
      </p:sp>
      <p:sp>
        <p:nvSpPr>
          <p:cNvPr id="4" name="TextBox 3">
            <a:extLst>
              <a:ext uri="{FF2B5EF4-FFF2-40B4-BE49-F238E27FC236}">
                <a16:creationId xmlns:a16="http://schemas.microsoft.com/office/drawing/2014/main" id="{476EC6E6-119B-4246-A178-5036DEC549EA}"/>
              </a:ext>
            </a:extLst>
          </p:cNvPr>
          <p:cNvSpPr txBox="1"/>
          <p:nvPr/>
        </p:nvSpPr>
        <p:spPr>
          <a:xfrm>
            <a:off x="695067" y="1879279"/>
            <a:ext cx="7046853" cy="3108543"/>
          </a:xfrm>
          <a:prstGeom prst="rect">
            <a:avLst/>
          </a:prstGeom>
          <a:noFill/>
        </p:spPr>
        <p:txBody>
          <a:bodyPr wrap="square" rtlCol="0">
            <a:spAutoFit/>
          </a:bodyPr>
          <a:lstStyle/>
          <a:p>
            <a:pPr marL="214313" indent="-214313">
              <a:buFont typeface="Arial" panose="020B0604020202020204" pitchFamily="34" charset="0"/>
              <a:buChar char="•"/>
            </a:pPr>
            <a:r>
              <a:rPr lang="en-US" sz="2800" dirty="0"/>
              <a:t>Do students feel safe at school?</a:t>
            </a:r>
          </a:p>
          <a:p>
            <a:pPr marL="214313" indent="-214313">
              <a:buFont typeface="Arial" panose="020B0604020202020204" pitchFamily="34" charset="0"/>
              <a:buChar char="•"/>
            </a:pPr>
            <a:r>
              <a:rPr lang="en-US" sz="2800" dirty="0"/>
              <a:t>Are all students disciplined equitably?</a:t>
            </a:r>
          </a:p>
          <a:p>
            <a:pPr marL="214313" indent="-214313">
              <a:buFont typeface="Arial" panose="020B0604020202020204" pitchFamily="34" charset="0"/>
              <a:buChar char="•"/>
            </a:pPr>
            <a:r>
              <a:rPr lang="en-US" sz="2800" dirty="0"/>
              <a:t>Are we over-relying on exclusionary discipline?</a:t>
            </a:r>
          </a:p>
          <a:p>
            <a:pPr marL="214313" indent="-214313">
              <a:buFont typeface="Arial" panose="020B0604020202020204" pitchFamily="34" charset="0"/>
              <a:buChar char="•"/>
            </a:pPr>
            <a:r>
              <a:rPr lang="en-US" sz="2800" dirty="0"/>
              <a:t>Are students attending school at high rates?</a:t>
            </a:r>
          </a:p>
          <a:p>
            <a:pPr marL="214313" indent="-214313">
              <a:buFont typeface="Arial" panose="020B0604020202020204" pitchFamily="34" charset="0"/>
              <a:buChar char="•"/>
            </a:pPr>
            <a:r>
              <a:rPr lang="en-US" sz="2800" dirty="0"/>
              <a:t>Are students graduating on time?</a:t>
            </a:r>
          </a:p>
          <a:p>
            <a:endParaRPr lang="en-US" sz="2800" dirty="0"/>
          </a:p>
        </p:txBody>
      </p:sp>
    </p:spTree>
    <p:extLst>
      <p:ext uri="{BB962C8B-B14F-4D97-AF65-F5344CB8AC3E}">
        <p14:creationId xmlns:p14="http://schemas.microsoft.com/office/powerpoint/2010/main" val="2977698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3871" y="3882507"/>
            <a:ext cx="3330129" cy="2413346"/>
          </a:xfrm>
          <a:prstGeom prst="rect">
            <a:avLst/>
          </a:prstGeom>
        </p:spPr>
      </p:pic>
      <p:sp>
        <p:nvSpPr>
          <p:cNvPr id="2" name="Title 1"/>
          <p:cNvSpPr>
            <a:spLocks noGrp="1"/>
          </p:cNvSpPr>
          <p:nvPr>
            <p:ph type="title"/>
          </p:nvPr>
        </p:nvSpPr>
        <p:spPr/>
        <p:txBody>
          <a:bodyPr/>
          <a:lstStyle/>
          <a:p>
            <a:r>
              <a:rPr lang="en-US" dirty="0"/>
              <a:t>Think, Write, Pair, Share</a:t>
            </a:r>
          </a:p>
        </p:txBody>
      </p:sp>
      <p:sp>
        <p:nvSpPr>
          <p:cNvPr id="7" name="TextBox 6">
            <a:extLst>
              <a:ext uri="{FF2B5EF4-FFF2-40B4-BE49-F238E27FC236}">
                <a16:creationId xmlns:a16="http://schemas.microsoft.com/office/drawing/2014/main" id="{550B6E69-65D9-49C6-B102-8FA1E4A4F247}"/>
              </a:ext>
            </a:extLst>
          </p:cNvPr>
          <p:cNvSpPr txBox="1"/>
          <p:nvPr/>
        </p:nvSpPr>
        <p:spPr>
          <a:xfrm>
            <a:off x="695067" y="1879279"/>
            <a:ext cx="7046853" cy="3539430"/>
          </a:xfrm>
          <a:prstGeom prst="rect">
            <a:avLst/>
          </a:prstGeom>
          <a:noFill/>
        </p:spPr>
        <p:txBody>
          <a:bodyPr wrap="square" rtlCol="0">
            <a:spAutoFit/>
          </a:bodyPr>
          <a:lstStyle/>
          <a:p>
            <a:r>
              <a:rPr lang="en-US" sz="2800" dirty="0"/>
              <a:t>What Data?</a:t>
            </a:r>
          </a:p>
          <a:p>
            <a:pPr marL="214313" indent="-214313">
              <a:buFont typeface="Arial" panose="020B0604020202020204" pitchFamily="34" charset="0"/>
              <a:buChar char="•"/>
            </a:pPr>
            <a:r>
              <a:rPr lang="en-US" sz="2800" dirty="0"/>
              <a:t>Do students feel safe at school?</a:t>
            </a:r>
          </a:p>
          <a:p>
            <a:pPr marL="214313" indent="-214313">
              <a:buFont typeface="Arial" panose="020B0604020202020204" pitchFamily="34" charset="0"/>
              <a:buChar char="•"/>
            </a:pPr>
            <a:r>
              <a:rPr lang="en-US" sz="2800" dirty="0"/>
              <a:t>Are all students disciplined equitably?</a:t>
            </a:r>
          </a:p>
          <a:p>
            <a:pPr marL="214313" indent="-214313">
              <a:buFont typeface="Arial" panose="020B0604020202020204" pitchFamily="34" charset="0"/>
              <a:buChar char="•"/>
            </a:pPr>
            <a:r>
              <a:rPr lang="en-US" sz="2800" dirty="0"/>
              <a:t>Are we over-relying on exclusionary discipline?</a:t>
            </a:r>
          </a:p>
          <a:p>
            <a:pPr marL="214313" indent="-214313">
              <a:buFont typeface="Arial" panose="020B0604020202020204" pitchFamily="34" charset="0"/>
              <a:buChar char="•"/>
            </a:pPr>
            <a:r>
              <a:rPr lang="en-US" sz="2800" dirty="0"/>
              <a:t>Are students attending school at high rates?</a:t>
            </a:r>
          </a:p>
          <a:p>
            <a:pPr marL="214313" indent="-214313">
              <a:buFont typeface="Arial" panose="020B0604020202020204" pitchFamily="34" charset="0"/>
              <a:buChar char="•"/>
            </a:pPr>
            <a:r>
              <a:rPr lang="en-US" sz="2800" dirty="0"/>
              <a:t>Are students graduating on time?</a:t>
            </a:r>
          </a:p>
          <a:p>
            <a:endParaRPr lang="en-US" sz="2800" dirty="0"/>
          </a:p>
        </p:txBody>
      </p:sp>
    </p:spTree>
    <p:extLst>
      <p:ext uri="{BB962C8B-B14F-4D97-AF65-F5344CB8AC3E}">
        <p14:creationId xmlns:p14="http://schemas.microsoft.com/office/powerpoint/2010/main" val="193589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80FA-6D24-4448-BC78-2304A84D2F54}"/>
              </a:ext>
            </a:extLst>
          </p:cNvPr>
          <p:cNvSpPr>
            <a:spLocks noGrp="1"/>
          </p:cNvSpPr>
          <p:nvPr>
            <p:ph type="title"/>
          </p:nvPr>
        </p:nvSpPr>
        <p:spPr/>
        <p:txBody>
          <a:bodyPr/>
          <a:lstStyle/>
          <a:p>
            <a:pPr algn="ctr"/>
            <a:r>
              <a:rPr lang="en-US" b="1" dirty="0"/>
              <a:t>Attention Signal</a:t>
            </a:r>
          </a:p>
        </p:txBody>
      </p:sp>
      <p:sp>
        <p:nvSpPr>
          <p:cNvPr id="3" name="Content Placeholder 2">
            <a:extLst>
              <a:ext uri="{FF2B5EF4-FFF2-40B4-BE49-F238E27FC236}">
                <a16:creationId xmlns:a16="http://schemas.microsoft.com/office/drawing/2014/main" id="{3FCF27FD-EB5F-DA45-9D54-74C98C469A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3554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EF2: Educators implement a process for examining and interpreting data.</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38F20103-58EE-4993-B5D6-AFB9A4BCE184}"/>
              </a:ext>
            </a:extLst>
          </p:cNvPr>
          <p:cNvSpPr/>
          <p:nvPr/>
        </p:nvSpPr>
        <p:spPr>
          <a:xfrm>
            <a:off x="4981073" y="1828800"/>
            <a:ext cx="1465129" cy="1503947"/>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82851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850876-C0B6-413B-BAB3-92EE9A64863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55520" y="2391904"/>
            <a:ext cx="6888480" cy="3888580"/>
          </a:xfrm>
        </p:spPr>
      </p:pic>
      <p:sp>
        <p:nvSpPr>
          <p:cNvPr id="2" name="Title 1">
            <a:extLst>
              <a:ext uri="{FF2B5EF4-FFF2-40B4-BE49-F238E27FC236}">
                <a16:creationId xmlns:a16="http://schemas.microsoft.com/office/drawing/2014/main" id="{004F5E2A-5046-47F0-9DF6-2A8E482A40AB}"/>
              </a:ext>
            </a:extLst>
          </p:cNvPr>
          <p:cNvSpPr>
            <a:spLocks noGrp="1"/>
          </p:cNvSpPr>
          <p:nvPr>
            <p:ph type="title"/>
          </p:nvPr>
        </p:nvSpPr>
        <p:spPr/>
        <p:txBody>
          <a:bodyPr/>
          <a:lstStyle/>
          <a:p>
            <a:r>
              <a:rPr lang="en-US" dirty="0"/>
              <a:t>Identify Opportunities</a:t>
            </a:r>
          </a:p>
        </p:txBody>
      </p:sp>
      <p:sp>
        <p:nvSpPr>
          <p:cNvPr id="6" name="TextBox 5">
            <a:extLst>
              <a:ext uri="{FF2B5EF4-FFF2-40B4-BE49-F238E27FC236}">
                <a16:creationId xmlns:a16="http://schemas.microsoft.com/office/drawing/2014/main" id="{803A3421-7230-4292-86B5-A6F566A73F9F}"/>
              </a:ext>
            </a:extLst>
          </p:cNvPr>
          <p:cNvSpPr txBox="1"/>
          <p:nvPr/>
        </p:nvSpPr>
        <p:spPr>
          <a:xfrm>
            <a:off x="695067" y="1879279"/>
            <a:ext cx="7046853" cy="3108543"/>
          </a:xfrm>
          <a:prstGeom prst="rect">
            <a:avLst/>
          </a:prstGeom>
          <a:noFill/>
        </p:spPr>
        <p:txBody>
          <a:bodyPr wrap="square" rtlCol="0">
            <a:spAutoFit/>
          </a:bodyPr>
          <a:lstStyle/>
          <a:p>
            <a:pPr marL="214313" indent="-214313">
              <a:buFont typeface="Arial" panose="020B0604020202020204" pitchFamily="34" charset="0"/>
              <a:buChar char="•"/>
            </a:pPr>
            <a:r>
              <a:rPr lang="en-US" sz="2800" dirty="0"/>
              <a:t>Do students feel safe at school?</a:t>
            </a:r>
          </a:p>
          <a:p>
            <a:pPr marL="214313" indent="-214313">
              <a:buFont typeface="Arial" panose="020B0604020202020204" pitchFamily="34" charset="0"/>
              <a:buChar char="•"/>
            </a:pPr>
            <a:r>
              <a:rPr lang="en-US" sz="2800" dirty="0"/>
              <a:t>Are all students disciplined equitably?</a:t>
            </a:r>
          </a:p>
          <a:p>
            <a:pPr marL="214313" indent="-214313">
              <a:buFont typeface="Arial" panose="020B0604020202020204" pitchFamily="34" charset="0"/>
              <a:buChar char="•"/>
            </a:pPr>
            <a:r>
              <a:rPr lang="en-US" sz="2800" dirty="0"/>
              <a:t>Are we over-relying on exclusionary discipline?</a:t>
            </a:r>
          </a:p>
          <a:p>
            <a:pPr marL="214313" indent="-214313">
              <a:buFont typeface="Arial" panose="020B0604020202020204" pitchFamily="34" charset="0"/>
              <a:buChar char="•"/>
            </a:pPr>
            <a:r>
              <a:rPr lang="en-US" sz="2800" dirty="0"/>
              <a:t>Are students attending school at high rates?</a:t>
            </a:r>
          </a:p>
          <a:p>
            <a:pPr marL="214313" indent="-214313">
              <a:buFont typeface="Arial" panose="020B0604020202020204" pitchFamily="34" charset="0"/>
              <a:buChar char="•"/>
            </a:pPr>
            <a:r>
              <a:rPr lang="en-US" sz="2800" dirty="0"/>
              <a:t>Are students graduating on time?</a:t>
            </a:r>
          </a:p>
          <a:p>
            <a:pPr marL="214313" indent="-214313">
              <a:buFont typeface="Arial" panose="020B0604020202020204" pitchFamily="34" charset="0"/>
              <a:buChar char="•"/>
            </a:pPr>
            <a:endParaRPr lang="en-US" sz="2800" dirty="0"/>
          </a:p>
        </p:txBody>
      </p:sp>
    </p:spTree>
    <p:extLst>
      <p:ext uri="{BB962C8B-B14F-4D97-AF65-F5344CB8AC3E}">
        <p14:creationId xmlns:p14="http://schemas.microsoft.com/office/powerpoint/2010/main" val="3198785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147B-6997-4578-9C59-044199D42676}"/>
              </a:ext>
            </a:extLst>
          </p:cNvPr>
          <p:cNvSpPr>
            <a:spLocks noGrp="1"/>
          </p:cNvSpPr>
          <p:nvPr>
            <p:ph type="title"/>
          </p:nvPr>
        </p:nvSpPr>
        <p:spPr/>
        <p:txBody>
          <a:bodyPr/>
          <a:lstStyle/>
          <a:p>
            <a:r>
              <a:rPr lang="en-US" dirty="0"/>
              <a:t>Select an Opportunity for Growth</a:t>
            </a:r>
          </a:p>
        </p:txBody>
      </p:sp>
      <p:sp>
        <p:nvSpPr>
          <p:cNvPr id="3" name="Content Placeholder 2">
            <a:extLst>
              <a:ext uri="{FF2B5EF4-FFF2-40B4-BE49-F238E27FC236}">
                <a16:creationId xmlns:a16="http://schemas.microsoft.com/office/drawing/2014/main" id="{7E407348-70F6-4B8E-9BDF-ABAC6E15220C}"/>
              </a:ext>
            </a:extLst>
          </p:cNvPr>
          <p:cNvSpPr>
            <a:spLocks noGrp="1"/>
          </p:cNvSpPr>
          <p:nvPr>
            <p:ph idx="1"/>
          </p:nvPr>
        </p:nvSpPr>
        <p:spPr/>
        <p:txBody>
          <a:bodyPr/>
          <a:lstStyle/>
          <a:p>
            <a:r>
              <a:rPr lang="en-US" dirty="0"/>
              <a:t>Important for students in school and in life</a:t>
            </a:r>
          </a:p>
          <a:p>
            <a:r>
              <a:rPr lang="en-US" dirty="0"/>
              <a:t>Moves toward an important school or district goal</a:t>
            </a:r>
          </a:p>
          <a:p>
            <a:r>
              <a:rPr lang="en-US" dirty="0"/>
              <a:t>Contextual fit</a:t>
            </a:r>
          </a:p>
          <a:p>
            <a:r>
              <a:rPr lang="en-US" dirty="0"/>
              <a:t>Small in number</a:t>
            </a:r>
          </a:p>
          <a:p>
            <a:r>
              <a:rPr lang="en-US" dirty="0"/>
              <a:t>Biggest change for the effort</a:t>
            </a:r>
          </a:p>
        </p:txBody>
      </p:sp>
      <p:sp>
        <p:nvSpPr>
          <p:cNvPr id="4" name="TextBox 3">
            <a:extLst>
              <a:ext uri="{FF2B5EF4-FFF2-40B4-BE49-F238E27FC236}">
                <a16:creationId xmlns:a16="http://schemas.microsoft.com/office/drawing/2014/main" id="{2EC1C988-3E50-4356-B9C5-72F91C5F29BF}"/>
              </a:ext>
            </a:extLst>
          </p:cNvPr>
          <p:cNvSpPr txBox="1"/>
          <p:nvPr/>
        </p:nvSpPr>
        <p:spPr>
          <a:xfrm>
            <a:off x="5155856" y="4050828"/>
            <a:ext cx="1167713" cy="300082"/>
          </a:xfrm>
          <a:prstGeom prst="rect">
            <a:avLst/>
          </a:prstGeom>
          <a:noFill/>
        </p:spPr>
        <p:txBody>
          <a:bodyPr wrap="square" rtlCol="0">
            <a:spAutoFit/>
          </a:bodyPr>
          <a:lstStyle/>
          <a:p>
            <a:r>
              <a:rPr lang="en-US" sz="1350" dirty="0"/>
              <a:t>Horner 2011</a:t>
            </a:r>
          </a:p>
        </p:txBody>
      </p:sp>
    </p:spTree>
    <p:extLst>
      <p:ext uri="{BB962C8B-B14F-4D97-AF65-F5344CB8AC3E}">
        <p14:creationId xmlns:p14="http://schemas.microsoft.com/office/powerpoint/2010/main" val="2543593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7760-39F5-46AC-B166-94088E305551}"/>
              </a:ext>
            </a:extLst>
          </p:cNvPr>
          <p:cNvSpPr>
            <a:spLocks noGrp="1"/>
          </p:cNvSpPr>
          <p:nvPr>
            <p:ph type="title"/>
          </p:nvPr>
        </p:nvSpPr>
        <p:spPr/>
        <p:txBody>
          <a:bodyPr/>
          <a:lstStyle/>
          <a:p>
            <a:r>
              <a:rPr lang="en-US" dirty="0"/>
              <a:t>Data Analysis</a:t>
            </a:r>
          </a:p>
        </p:txBody>
      </p:sp>
      <p:pic>
        <p:nvPicPr>
          <p:cNvPr id="5" name="Picture 4">
            <a:extLst>
              <a:ext uri="{FF2B5EF4-FFF2-40B4-BE49-F238E27FC236}">
                <a16:creationId xmlns:a16="http://schemas.microsoft.com/office/drawing/2014/main" id="{BF2E88D5-A989-4782-99D9-8E86150C9F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6129" y="1690689"/>
            <a:ext cx="3531742" cy="4077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5637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5D2F80-2239-4E49-AC9B-BB253E99D1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3099" y="4001294"/>
            <a:ext cx="3209925" cy="21399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56AE3D2-0BBA-4708-B31D-7224B1274DF5}"/>
              </a:ext>
            </a:extLst>
          </p:cNvPr>
          <p:cNvSpPr>
            <a:spLocks noGrp="1"/>
          </p:cNvSpPr>
          <p:nvPr>
            <p:ph type="title"/>
          </p:nvPr>
        </p:nvSpPr>
        <p:spPr/>
        <p:txBody>
          <a:bodyPr/>
          <a:lstStyle/>
          <a:p>
            <a:r>
              <a:rPr lang="en-US" dirty="0"/>
              <a:t>Partner Activity</a:t>
            </a:r>
          </a:p>
        </p:txBody>
      </p:sp>
      <p:sp>
        <p:nvSpPr>
          <p:cNvPr id="3" name="Content Placeholder 2">
            <a:extLst>
              <a:ext uri="{FF2B5EF4-FFF2-40B4-BE49-F238E27FC236}">
                <a16:creationId xmlns:a16="http://schemas.microsoft.com/office/drawing/2014/main" id="{5454B22E-3610-427D-80E6-A2BD9B277074}"/>
              </a:ext>
            </a:extLst>
          </p:cNvPr>
          <p:cNvSpPr>
            <a:spLocks noGrp="1"/>
          </p:cNvSpPr>
          <p:nvPr>
            <p:ph idx="1"/>
          </p:nvPr>
        </p:nvSpPr>
        <p:spPr/>
        <p:txBody>
          <a:bodyPr/>
          <a:lstStyle/>
          <a:p>
            <a:r>
              <a:rPr lang="en-US" dirty="0"/>
              <a:t>Think of a time when you analyzed data:</a:t>
            </a:r>
          </a:p>
          <a:p>
            <a:pPr lvl="1"/>
            <a:r>
              <a:rPr lang="en-US" dirty="0"/>
              <a:t>Did you use data to understand </a:t>
            </a:r>
            <a:r>
              <a:rPr lang="en-US" i="1" dirty="0"/>
              <a:t>why</a:t>
            </a:r>
            <a:r>
              <a:rPr lang="en-US" dirty="0"/>
              <a:t> something was happening?</a:t>
            </a:r>
          </a:p>
          <a:p>
            <a:pPr lvl="1"/>
            <a:r>
              <a:rPr lang="en-US" dirty="0"/>
              <a:t>Did you use a specific data analysis technique or protocol? What was it?</a:t>
            </a:r>
          </a:p>
        </p:txBody>
      </p:sp>
    </p:spTree>
    <p:extLst>
      <p:ext uri="{BB962C8B-B14F-4D97-AF65-F5344CB8AC3E}">
        <p14:creationId xmlns:p14="http://schemas.microsoft.com/office/powerpoint/2010/main" val="1965535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lstStyle/>
          <a:p>
            <a:r>
              <a:rPr lang="en-US" dirty="0"/>
              <a:t>EF 3: Educators determine action steps.</a:t>
            </a:r>
          </a:p>
        </p:txBody>
      </p:sp>
      <p:pic>
        <p:nvPicPr>
          <p:cNvPr id="3" name="Picture 2">
            <a:extLst>
              <a:ext uri="{FF2B5EF4-FFF2-40B4-BE49-F238E27FC236}">
                <a16:creationId xmlns:a16="http://schemas.microsoft.com/office/drawing/2014/main" id="{1D583B6C-1A6B-4885-AFA6-CC7A08377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512" y="1690689"/>
            <a:ext cx="3964975" cy="4470727"/>
          </a:xfrm>
          <a:prstGeom prst="rect">
            <a:avLst/>
          </a:prstGeom>
        </p:spPr>
      </p:pic>
      <p:sp>
        <p:nvSpPr>
          <p:cNvPr id="4" name="Oval 3">
            <a:extLst>
              <a:ext uri="{FF2B5EF4-FFF2-40B4-BE49-F238E27FC236}">
                <a16:creationId xmlns:a16="http://schemas.microsoft.com/office/drawing/2014/main" id="{70C34DA2-F54F-4C65-B22B-F1F3D3345AD9}"/>
              </a:ext>
            </a:extLst>
          </p:cNvPr>
          <p:cNvSpPr/>
          <p:nvPr/>
        </p:nvSpPr>
        <p:spPr>
          <a:xfrm>
            <a:off x="4962660" y="4037105"/>
            <a:ext cx="1482810" cy="1455007"/>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55875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8D609-879E-46C7-894E-27ED2F5BA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3121" y="2125266"/>
            <a:ext cx="5167312" cy="3875484"/>
          </a:xfrm>
          <a:prstGeom prst="rect">
            <a:avLst/>
          </a:prstGeom>
        </p:spPr>
      </p:pic>
      <p:sp>
        <p:nvSpPr>
          <p:cNvPr id="2" name="Title 1">
            <a:extLst>
              <a:ext uri="{FF2B5EF4-FFF2-40B4-BE49-F238E27FC236}">
                <a16:creationId xmlns:a16="http://schemas.microsoft.com/office/drawing/2014/main" id="{CEB76BFC-3CA9-40EE-B815-72CF3031F63D}"/>
              </a:ext>
            </a:extLst>
          </p:cNvPr>
          <p:cNvSpPr>
            <a:spLocks noGrp="1"/>
          </p:cNvSpPr>
          <p:nvPr>
            <p:ph type="title"/>
          </p:nvPr>
        </p:nvSpPr>
        <p:spPr/>
        <p:txBody>
          <a:bodyPr/>
          <a:lstStyle/>
          <a:p>
            <a:r>
              <a:rPr lang="en-US" dirty="0"/>
              <a:t>Select Change</a:t>
            </a:r>
          </a:p>
        </p:txBody>
      </p:sp>
      <p:sp>
        <p:nvSpPr>
          <p:cNvPr id="3" name="Content Placeholder 2">
            <a:extLst>
              <a:ext uri="{FF2B5EF4-FFF2-40B4-BE49-F238E27FC236}">
                <a16:creationId xmlns:a16="http://schemas.microsoft.com/office/drawing/2014/main" id="{E068DD63-EC2A-4FB5-86D2-ECBA40CB197A}"/>
              </a:ext>
            </a:extLst>
          </p:cNvPr>
          <p:cNvSpPr>
            <a:spLocks noGrp="1"/>
          </p:cNvSpPr>
          <p:nvPr>
            <p:ph idx="1"/>
          </p:nvPr>
        </p:nvSpPr>
        <p:spPr/>
        <p:txBody>
          <a:bodyPr/>
          <a:lstStyle/>
          <a:p>
            <a:r>
              <a:rPr lang="en-US" dirty="0"/>
              <a:t>Evidence-based</a:t>
            </a:r>
          </a:p>
          <a:p>
            <a:r>
              <a:rPr lang="en-US" dirty="0"/>
              <a:t>Directly addresses root cause</a:t>
            </a:r>
          </a:p>
          <a:p>
            <a:r>
              <a:rPr lang="en-US" dirty="0"/>
              <a:t>Contextual fit</a:t>
            </a:r>
          </a:p>
          <a:p>
            <a:r>
              <a:rPr lang="en-US" dirty="0"/>
              <a:t>Capacity</a:t>
            </a:r>
          </a:p>
          <a:p>
            <a:endParaRPr lang="en-US" dirty="0"/>
          </a:p>
        </p:txBody>
      </p:sp>
    </p:spTree>
    <p:extLst>
      <p:ext uri="{BB962C8B-B14F-4D97-AF65-F5344CB8AC3E}">
        <p14:creationId xmlns:p14="http://schemas.microsoft.com/office/powerpoint/2010/main" val="438388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A68BB8-FCD6-4DCC-A62E-159C80648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1273" y="2228386"/>
            <a:ext cx="3592727" cy="3772364"/>
          </a:xfrm>
          <a:prstGeom prst="rect">
            <a:avLst/>
          </a:prstGeom>
        </p:spPr>
      </p:pic>
      <p:sp>
        <p:nvSpPr>
          <p:cNvPr id="2" name="Title 1">
            <a:extLst>
              <a:ext uri="{FF2B5EF4-FFF2-40B4-BE49-F238E27FC236}">
                <a16:creationId xmlns:a16="http://schemas.microsoft.com/office/drawing/2014/main" id="{C3DA5CB0-FB84-4A03-8127-31B3AD18A30D}"/>
              </a:ext>
            </a:extLst>
          </p:cNvPr>
          <p:cNvSpPr>
            <a:spLocks noGrp="1"/>
          </p:cNvSpPr>
          <p:nvPr>
            <p:ph type="title"/>
          </p:nvPr>
        </p:nvSpPr>
        <p:spPr/>
        <p:txBody>
          <a:bodyPr/>
          <a:lstStyle/>
          <a:p>
            <a:r>
              <a:rPr lang="en-US" dirty="0"/>
              <a:t>Develop Systems</a:t>
            </a:r>
          </a:p>
        </p:txBody>
      </p:sp>
      <p:sp>
        <p:nvSpPr>
          <p:cNvPr id="3" name="Content Placeholder 2">
            <a:extLst>
              <a:ext uri="{FF2B5EF4-FFF2-40B4-BE49-F238E27FC236}">
                <a16:creationId xmlns:a16="http://schemas.microsoft.com/office/drawing/2014/main" id="{ECE7F386-6915-42FB-9EEA-AAFE54A17542}"/>
              </a:ext>
            </a:extLst>
          </p:cNvPr>
          <p:cNvSpPr>
            <a:spLocks noGrp="1"/>
          </p:cNvSpPr>
          <p:nvPr>
            <p:ph idx="1"/>
          </p:nvPr>
        </p:nvSpPr>
        <p:spPr/>
        <p:txBody>
          <a:bodyPr/>
          <a:lstStyle/>
          <a:p>
            <a:r>
              <a:rPr lang="en-US" dirty="0"/>
              <a:t>Communicate</a:t>
            </a:r>
          </a:p>
          <a:p>
            <a:r>
              <a:rPr lang="en-US" dirty="0"/>
              <a:t>Train</a:t>
            </a:r>
          </a:p>
          <a:p>
            <a:r>
              <a:rPr lang="en-US" dirty="0"/>
              <a:t>Coach</a:t>
            </a:r>
          </a:p>
          <a:p>
            <a:r>
              <a:rPr lang="en-US" dirty="0"/>
              <a:t>Reinforce</a:t>
            </a:r>
          </a:p>
          <a:p>
            <a:r>
              <a:rPr lang="en-US" dirty="0"/>
              <a:t>Correct</a:t>
            </a:r>
          </a:p>
          <a:p>
            <a:r>
              <a:rPr lang="en-US" dirty="0"/>
              <a:t>Resources</a:t>
            </a:r>
          </a:p>
        </p:txBody>
      </p:sp>
    </p:spTree>
    <p:extLst>
      <p:ext uri="{BB962C8B-B14F-4D97-AF65-F5344CB8AC3E}">
        <p14:creationId xmlns:p14="http://schemas.microsoft.com/office/powerpoint/2010/main" val="3680366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7F74E-AC9C-4F7C-9825-3060B1436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4839" y="1033463"/>
            <a:ext cx="3415421" cy="5143500"/>
          </a:xfrm>
          <a:prstGeom prst="rect">
            <a:avLst/>
          </a:prstGeom>
        </p:spPr>
      </p:pic>
      <p:sp>
        <p:nvSpPr>
          <p:cNvPr id="2" name="Title 1">
            <a:extLst>
              <a:ext uri="{FF2B5EF4-FFF2-40B4-BE49-F238E27FC236}">
                <a16:creationId xmlns:a16="http://schemas.microsoft.com/office/drawing/2014/main" id="{1BCF2948-D63F-4ABB-9B8E-DEBB94BD57AD}"/>
              </a:ext>
            </a:extLst>
          </p:cNvPr>
          <p:cNvSpPr>
            <a:spLocks noGrp="1"/>
          </p:cNvSpPr>
          <p:nvPr>
            <p:ph type="title"/>
          </p:nvPr>
        </p:nvSpPr>
        <p:spPr/>
        <p:txBody>
          <a:bodyPr/>
          <a:lstStyle/>
          <a:p>
            <a:r>
              <a:rPr lang="en-US" dirty="0"/>
              <a:t>Create a Plan</a:t>
            </a:r>
          </a:p>
        </p:txBody>
      </p:sp>
      <p:sp>
        <p:nvSpPr>
          <p:cNvPr id="3" name="Content Placeholder 2">
            <a:extLst>
              <a:ext uri="{FF2B5EF4-FFF2-40B4-BE49-F238E27FC236}">
                <a16:creationId xmlns:a16="http://schemas.microsoft.com/office/drawing/2014/main" id="{D48AF065-C395-49B9-8DA6-430295AF5738}"/>
              </a:ext>
            </a:extLst>
          </p:cNvPr>
          <p:cNvSpPr>
            <a:spLocks noGrp="1"/>
          </p:cNvSpPr>
          <p:nvPr>
            <p:ph idx="1"/>
          </p:nvPr>
        </p:nvSpPr>
        <p:spPr/>
        <p:txBody>
          <a:bodyPr/>
          <a:lstStyle/>
          <a:p>
            <a:r>
              <a:rPr lang="en-US" dirty="0"/>
              <a:t>Goal</a:t>
            </a:r>
          </a:p>
          <a:p>
            <a:r>
              <a:rPr lang="en-US" dirty="0"/>
              <a:t>Practice/strategy</a:t>
            </a:r>
          </a:p>
          <a:p>
            <a:r>
              <a:rPr lang="en-US" dirty="0"/>
              <a:t>Action steps</a:t>
            </a:r>
          </a:p>
          <a:p>
            <a:r>
              <a:rPr lang="en-US" dirty="0"/>
              <a:t>Resources</a:t>
            </a:r>
          </a:p>
          <a:p>
            <a:r>
              <a:rPr lang="en-US" dirty="0"/>
              <a:t>Person(s) responsible</a:t>
            </a:r>
          </a:p>
          <a:p>
            <a:r>
              <a:rPr lang="en-US" dirty="0"/>
              <a:t>Timeline</a:t>
            </a:r>
          </a:p>
          <a:p>
            <a:r>
              <a:rPr lang="en-US" dirty="0"/>
              <a:t>Evidence of completion</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0" name="Ink 9">
                <a:extLst>
                  <a:ext uri="{FF2B5EF4-FFF2-40B4-BE49-F238E27FC236}">
                    <a16:creationId xmlns:a16="http://schemas.microsoft.com/office/drawing/2014/main" id="{79CB3A59-7A83-430C-9430-2BBA5A173405}"/>
                  </a:ext>
                </a:extLst>
              </p14:cNvPr>
              <p14:cNvContentPartPr/>
              <p14:nvPr/>
            </p14:nvContentPartPr>
            <p14:xfrm>
              <a:off x="-890132" y="1199909"/>
              <a:ext cx="270" cy="270"/>
            </p14:xfrm>
          </p:contentPart>
        </mc:Choice>
        <mc:Fallback xmlns="">
          <p:pic>
            <p:nvPicPr>
              <p:cNvPr id="10" name="Ink 9">
                <a:extLst>
                  <a:ext uri="{FF2B5EF4-FFF2-40B4-BE49-F238E27FC236}">
                    <a16:creationId xmlns:a16="http://schemas.microsoft.com/office/drawing/2014/main" id="{79CB3A59-7A83-430C-9430-2BBA5A173405}"/>
                  </a:ext>
                </a:extLst>
              </p:cNvPr>
              <p:cNvPicPr/>
              <p:nvPr/>
            </p:nvPicPr>
            <p:blipFill>
              <a:blip r:embed="rId5"/>
              <a:stretch>
                <a:fillRect/>
              </a:stretch>
            </p:blipFill>
            <p:spPr>
              <a:xfrm>
                <a:off x="-903632" y="1186409"/>
                <a:ext cx="27000" cy="27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Ink 11">
                <a:extLst>
                  <a:ext uri="{FF2B5EF4-FFF2-40B4-BE49-F238E27FC236}">
                    <a16:creationId xmlns:a16="http://schemas.microsoft.com/office/drawing/2014/main" id="{ED8A95BE-7249-487F-B187-AA2339809850}"/>
                  </a:ext>
                </a:extLst>
              </p14:cNvPr>
              <p14:cNvContentPartPr/>
              <p14:nvPr/>
            </p14:nvContentPartPr>
            <p14:xfrm>
              <a:off x="5131889" y="3588399"/>
              <a:ext cx="2017440" cy="149040"/>
            </p14:xfrm>
          </p:contentPart>
        </mc:Choice>
        <mc:Fallback xmlns="">
          <p:pic>
            <p:nvPicPr>
              <p:cNvPr id="12" name="Ink 11">
                <a:extLst>
                  <a:ext uri="{FF2B5EF4-FFF2-40B4-BE49-F238E27FC236}">
                    <a16:creationId xmlns:a16="http://schemas.microsoft.com/office/drawing/2014/main" id="{ED8A95BE-7249-487F-B187-AA2339809850}"/>
                  </a:ext>
                </a:extLst>
              </p:cNvPr>
              <p:cNvPicPr/>
              <p:nvPr/>
            </p:nvPicPr>
            <p:blipFill>
              <a:blip r:embed="rId7"/>
              <a:stretch>
                <a:fillRect/>
              </a:stretch>
            </p:blipFill>
            <p:spPr>
              <a:xfrm>
                <a:off x="5113889" y="3480399"/>
                <a:ext cx="2053080" cy="364680"/>
              </a:xfrm>
              <a:prstGeom prst="rect">
                <a:avLst/>
              </a:prstGeom>
            </p:spPr>
          </p:pic>
        </mc:Fallback>
      </mc:AlternateContent>
      <p:pic>
        <p:nvPicPr>
          <p:cNvPr id="17" name="Picture 16">
            <a:extLst>
              <a:ext uri="{FF2B5EF4-FFF2-40B4-BE49-F238E27FC236}">
                <a16:creationId xmlns:a16="http://schemas.microsoft.com/office/drawing/2014/main" id="{C5477C08-AFB0-4862-93E0-42663DA3EBF6}"/>
              </a:ext>
            </a:extLst>
          </p:cNvPr>
          <p:cNvPicPr>
            <a:picLocks noChangeAspect="1"/>
          </p:cNvPicPr>
          <p:nvPr/>
        </p:nvPicPr>
        <p:blipFill>
          <a:blip r:embed="rId8" cstate="screen">
            <a:duotone>
              <a:prstClr val="black"/>
              <a:srgbClr val="4472C4">
                <a:tint val="45000"/>
                <a:satMod val="400000"/>
              </a:srgbClr>
            </a:duotone>
            <a:extLst>
              <a:ext uri="{28A0092B-C50C-407E-A947-70E740481C1C}">
                <a14:useLocalDpi xmlns:a14="http://schemas.microsoft.com/office/drawing/2010/main"/>
              </a:ext>
            </a:extLst>
          </a:blip>
          <a:stretch>
            <a:fillRect/>
          </a:stretch>
        </p:blipFill>
        <p:spPr>
          <a:xfrm>
            <a:off x="4989563" y="2800471"/>
            <a:ext cx="3145809" cy="804742"/>
          </a:xfrm>
          <a:prstGeom prst="rect">
            <a:avLst/>
          </a:prstGeom>
        </p:spPr>
      </p:pic>
    </p:spTree>
    <p:extLst>
      <p:ext uri="{BB962C8B-B14F-4D97-AF65-F5344CB8AC3E}">
        <p14:creationId xmlns:p14="http://schemas.microsoft.com/office/powerpoint/2010/main" val="2531617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5EB-0356-4CCE-8AF8-000E632BB51E}"/>
              </a:ext>
            </a:extLst>
          </p:cNvPr>
          <p:cNvSpPr>
            <a:spLocks noGrp="1"/>
          </p:cNvSpPr>
          <p:nvPr>
            <p:ph type="title"/>
          </p:nvPr>
        </p:nvSpPr>
        <p:spPr/>
        <p:txBody>
          <a:bodyPr/>
          <a:lstStyle/>
          <a:p>
            <a:r>
              <a:rPr lang="en-US" dirty="0"/>
              <a:t>Implement Change</a:t>
            </a:r>
          </a:p>
        </p:txBody>
      </p:sp>
      <p:pic>
        <p:nvPicPr>
          <p:cNvPr id="5" name="Picture 4">
            <a:extLst>
              <a:ext uri="{FF2B5EF4-FFF2-40B4-BE49-F238E27FC236}">
                <a16:creationId xmlns:a16="http://schemas.microsoft.com/office/drawing/2014/main" id="{01BFB8BA-F850-4732-814C-C9A31BD23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372" y="2226469"/>
            <a:ext cx="4895257" cy="3263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87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A31-088E-B446-B5E9-04B19D1A706E}"/>
              </a:ext>
            </a:extLst>
          </p:cNvPr>
          <p:cNvSpPr>
            <a:spLocks noGrp="1"/>
          </p:cNvSpPr>
          <p:nvPr>
            <p:ph type="title"/>
          </p:nvPr>
        </p:nvSpPr>
        <p:spPr/>
        <p:txBody>
          <a:bodyPr/>
          <a:lstStyle/>
          <a:p>
            <a:pPr algn="ctr"/>
            <a:r>
              <a:rPr lang="en-US" b="1" dirty="0"/>
              <a:t>Working Agreements</a:t>
            </a:r>
          </a:p>
        </p:txBody>
      </p:sp>
      <p:sp>
        <p:nvSpPr>
          <p:cNvPr id="3" name="Content Placeholder 2">
            <a:extLst>
              <a:ext uri="{FF2B5EF4-FFF2-40B4-BE49-F238E27FC236}">
                <a16:creationId xmlns:a16="http://schemas.microsoft.com/office/drawing/2014/main" id="{653EC162-5F0C-0D4F-AE13-CF217B12B806}"/>
              </a:ext>
            </a:extLst>
          </p:cNvPr>
          <p:cNvSpPr>
            <a:spLocks noGrp="1"/>
          </p:cNvSpPr>
          <p:nvPr>
            <p:ph idx="1"/>
          </p:nvPr>
        </p:nvSpPr>
        <p:spPr>
          <a:xfrm>
            <a:off x="628651" y="2033586"/>
            <a:ext cx="7886700" cy="4074605"/>
          </a:xfrm>
        </p:spPr>
        <p:txBody>
          <a:bodyPr>
            <a:normAutofit fontScale="92500" lnSpcReduction="10000"/>
          </a:bodyPr>
          <a:lstStyle/>
          <a:p>
            <a:pPr>
              <a:buNone/>
            </a:pPr>
            <a:r>
              <a:rPr lang="en-US" sz="3000" b="1" dirty="0">
                <a:latin typeface="+mj-lt"/>
              </a:rPr>
              <a:t>Be Respectful</a:t>
            </a:r>
          </a:p>
          <a:p>
            <a:r>
              <a:rPr lang="en-US" sz="2600" dirty="0">
                <a:latin typeface="+mj-lt"/>
              </a:rPr>
              <a:t>Be an active listener—open to new ideas</a:t>
            </a:r>
          </a:p>
          <a:p>
            <a:r>
              <a:rPr lang="en-US" sz="2600" dirty="0">
                <a:latin typeface="+mj-lt"/>
              </a:rPr>
              <a:t>Use notes for side bar conversations</a:t>
            </a:r>
          </a:p>
          <a:p>
            <a:pPr>
              <a:buNone/>
            </a:pPr>
            <a:r>
              <a:rPr lang="en-US" sz="3000" b="1" dirty="0">
                <a:latin typeface="+mj-lt"/>
              </a:rPr>
              <a:t>Be Responsible</a:t>
            </a:r>
          </a:p>
          <a:p>
            <a:r>
              <a:rPr lang="en-US" sz="2600" dirty="0">
                <a:latin typeface="+mj-lt"/>
              </a:rPr>
              <a:t>Be on time for sessions</a:t>
            </a:r>
          </a:p>
          <a:p>
            <a:r>
              <a:rPr lang="en-US" sz="2600" dirty="0">
                <a:latin typeface="+mj-lt"/>
              </a:rPr>
              <a:t>Silence cell phones—reply appropriately</a:t>
            </a:r>
          </a:p>
          <a:p>
            <a:pPr>
              <a:buNone/>
            </a:pPr>
            <a:r>
              <a:rPr lang="en-US" sz="3000" b="1" dirty="0">
                <a:latin typeface="+mj-lt"/>
              </a:rPr>
              <a:t>Be a Problem Solver</a:t>
            </a:r>
          </a:p>
          <a:p>
            <a:r>
              <a:rPr lang="en-US" sz="2600" dirty="0">
                <a:latin typeface="+mj-lt"/>
              </a:rPr>
              <a:t>Follow the decision making process</a:t>
            </a:r>
          </a:p>
          <a:p>
            <a:r>
              <a:rPr lang="en-US" sz="2600" dirty="0">
                <a:latin typeface="+mj-lt"/>
              </a:rPr>
              <a:t>Work toward consensus and support decisions of the group</a:t>
            </a:r>
          </a:p>
          <a:p>
            <a:pPr marL="0" indent="0">
              <a:buNone/>
            </a:pPr>
            <a:endParaRPr lang="en-US" dirty="0">
              <a:latin typeface="+mj-lt"/>
            </a:endParaRPr>
          </a:p>
        </p:txBody>
      </p:sp>
    </p:spTree>
    <p:extLst>
      <p:ext uri="{BB962C8B-B14F-4D97-AF65-F5344CB8AC3E}">
        <p14:creationId xmlns:p14="http://schemas.microsoft.com/office/powerpoint/2010/main" val="342294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6055-8628-44B8-B716-8DA2BECC5CF5}"/>
              </a:ext>
            </a:extLst>
          </p:cNvPr>
          <p:cNvSpPr>
            <a:spLocks noGrp="1"/>
          </p:cNvSpPr>
          <p:nvPr>
            <p:ph type="title"/>
          </p:nvPr>
        </p:nvSpPr>
        <p:spPr/>
        <p:txBody>
          <a:bodyPr/>
          <a:lstStyle/>
          <a:p>
            <a:r>
              <a:rPr lang="en-US" dirty="0"/>
              <a:t>Monitor Progress</a:t>
            </a:r>
          </a:p>
        </p:txBody>
      </p:sp>
      <p:pic>
        <p:nvPicPr>
          <p:cNvPr id="7" name="Content Placeholder 6">
            <a:extLst>
              <a:ext uri="{FF2B5EF4-FFF2-40B4-BE49-F238E27FC236}">
                <a16:creationId xmlns:a16="http://schemas.microsoft.com/office/drawing/2014/main" id="{F6D10187-0F69-4179-A8EF-A9C50970C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47697" y="2242019"/>
            <a:ext cx="4848606" cy="3232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269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F916A1-698B-4B05-B17C-C07BF4CCEB38}"/>
              </a:ext>
            </a:extLst>
          </p:cNvPr>
          <p:cNvGraphicFramePr/>
          <p:nvPr>
            <p:extLst>
              <p:ext uri="{D42A27DB-BD31-4B8C-83A1-F6EECF244321}">
                <p14:modId xmlns:p14="http://schemas.microsoft.com/office/powerpoint/2010/main" val="3389314845"/>
              </p:ext>
            </p:extLst>
          </p:nvPr>
        </p:nvGraphicFramePr>
        <p:xfrm>
          <a:off x="-2708413" y="85344"/>
          <a:ext cx="14560826" cy="618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618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C24CD1-A2DD-499C-8ECB-62FF12C36DB1}"/>
              </a:ext>
            </a:extLst>
          </p:cNvPr>
          <p:cNvGraphicFramePr>
            <a:graphicFrameLocks noGrp="1"/>
          </p:cNvGraphicFramePr>
          <p:nvPr>
            <p:extLst>
              <p:ext uri="{D42A27DB-BD31-4B8C-83A1-F6EECF244321}">
                <p14:modId xmlns:p14="http://schemas.microsoft.com/office/powerpoint/2010/main" val="4064527339"/>
              </p:ext>
            </p:extLst>
          </p:nvPr>
        </p:nvGraphicFramePr>
        <p:xfrm>
          <a:off x="1033467" y="294735"/>
          <a:ext cx="7038976" cy="982005"/>
        </p:xfrm>
        <a:graphic>
          <a:graphicData uri="http://schemas.openxmlformats.org/drawingml/2006/table">
            <a:tbl>
              <a:tblPr firstRow="1" bandRow="1">
                <a:tableStyleId>{5C22544A-7EE6-4342-B048-85BDC9FD1C3A}</a:tableStyleId>
              </a:tblPr>
              <a:tblGrid>
                <a:gridCol w="3519488">
                  <a:extLst>
                    <a:ext uri="{9D8B030D-6E8A-4147-A177-3AD203B41FA5}">
                      <a16:colId xmlns:a16="http://schemas.microsoft.com/office/drawing/2014/main" val="1552431805"/>
                    </a:ext>
                  </a:extLst>
                </a:gridCol>
                <a:gridCol w="3519488">
                  <a:extLst>
                    <a:ext uri="{9D8B030D-6E8A-4147-A177-3AD203B41FA5}">
                      <a16:colId xmlns:a16="http://schemas.microsoft.com/office/drawing/2014/main" val="999355417"/>
                    </a:ext>
                  </a:extLst>
                </a:gridCol>
              </a:tblGrid>
              <a:tr h="982005">
                <a:tc>
                  <a:txBody>
                    <a:bodyPr/>
                    <a:lstStyle/>
                    <a:p>
                      <a:pPr algn="ctr"/>
                      <a:r>
                        <a:rPr lang="en-US" sz="2800" dirty="0"/>
                        <a:t>Implementation Data</a:t>
                      </a:r>
                    </a:p>
                  </a:txBody>
                  <a:tcPr/>
                </a:tc>
                <a:tc>
                  <a:txBody>
                    <a:bodyPr/>
                    <a:lstStyle/>
                    <a:p>
                      <a:pPr algn="ctr"/>
                      <a:r>
                        <a:rPr lang="en-US" sz="2800" dirty="0"/>
                        <a:t>Outcome Data</a:t>
                      </a:r>
                    </a:p>
                  </a:txBody>
                  <a:tcPr/>
                </a:tc>
                <a:extLst>
                  <a:ext uri="{0D108BD9-81ED-4DB2-BD59-A6C34878D82A}">
                    <a16:rowId xmlns:a16="http://schemas.microsoft.com/office/drawing/2014/main" val="2071530"/>
                  </a:ext>
                </a:extLst>
              </a:tr>
            </a:tbl>
          </a:graphicData>
        </a:graphic>
      </p:graphicFrame>
      <p:sp>
        <p:nvSpPr>
          <p:cNvPr id="3" name="TextBox 2">
            <a:extLst>
              <a:ext uri="{FF2B5EF4-FFF2-40B4-BE49-F238E27FC236}">
                <a16:creationId xmlns:a16="http://schemas.microsoft.com/office/drawing/2014/main" id="{8B34E1CF-4166-4A32-A93D-5497A581FECE}"/>
              </a:ext>
            </a:extLst>
          </p:cNvPr>
          <p:cNvSpPr txBox="1"/>
          <p:nvPr/>
        </p:nvSpPr>
        <p:spPr>
          <a:xfrm>
            <a:off x="604843" y="4094917"/>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Reading Comprehension Scores</a:t>
            </a:r>
          </a:p>
        </p:txBody>
      </p:sp>
      <p:sp>
        <p:nvSpPr>
          <p:cNvPr id="4" name="TextBox 3">
            <a:extLst>
              <a:ext uri="{FF2B5EF4-FFF2-40B4-BE49-F238E27FC236}">
                <a16:creationId xmlns:a16="http://schemas.microsoft.com/office/drawing/2014/main" id="{491127A9-083F-4165-AE12-6A0D820994B4}"/>
              </a:ext>
            </a:extLst>
          </p:cNvPr>
          <p:cNvSpPr txBox="1"/>
          <p:nvPr/>
        </p:nvSpPr>
        <p:spPr>
          <a:xfrm>
            <a:off x="3548062" y="2063951"/>
            <a:ext cx="317182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Teaching Lesson Plan</a:t>
            </a:r>
          </a:p>
        </p:txBody>
      </p:sp>
      <p:sp>
        <p:nvSpPr>
          <p:cNvPr id="5" name="TextBox 4">
            <a:extLst>
              <a:ext uri="{FF2B5EF4-FFF2-40B4-BE49-F238E27FC236}">
                <a16:creationId xmlns:a16="http://schemas.microsoft.com/office/drawing/2014/main" id="{D0637FC9-C04B-4AB3-81A0-952571106C00}"/>
              </a:ext>
            </a:extLst>
          </p:cNvPr>
          <p:cNvSpPr txBox="1"/>
          <p:nvPr/>
        </p:nvSpPr>
        <p:spPr>
          <a:xfrm>
            <a:off x="104789" y="4553454"/>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Rate of Positive Reinforcement</a:t>
            </a:r>
          </a:p>
        </p:txBody>
      </p:sp>
      <p:sp>
        <p:nvSpPr>
          <p:cNvPr id="6" name="TextBox 5">
            <a:extLst>
              <a:ext uri="{FF2B5EF4-FFF2-40B4-BE49-F238E27FC236}">
                <a16:creationId xmlns:a16="http://schemas.microsoft.com/office/drawing/2014/main" id="{C96E4F4E-D686-43C6-B804-8B14C980AB51}"/>
              </a:ext>
            </a:extLst>
          </p:cNvPr>
          <p:cNvSpPr txBox="1"/>
          <p:nvPr/>
        </p:nvSpPr>
        <p:spPr>
          <a:xfrm>
            <a:off x="257180" y="1494308"/>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Count of unexpected behavior</a:t>
            </a:r>
          </a:p>
        </p:txBody>
      </p:sp>
      <p:sp>
        <p:nvSpPr>
          <p:cNvPr id="7" name="TextBox 6">
            <a:extLst>
              <a:ext uri="{FF2B5EF4-FFF2-40B4-BE49-F238E27FC236}">
                <a16:creationId xmlns:a16="http://schemas.microsoft.com/office/drawing/2014/main" id="{AA10127C-94FB-4B3C-A7A7-6ABAECC1CDE3}"/>
              </a:ext>
            </a:extLst>
          </p:cNvPr>
          <p:cNvSpPr txBox="1"/>
          <p:nvPr/>
        </p:nvSpPr>
        <p:spPr>
          <a:xfrm>
            <a:off x="3262308" y="5022559"/>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Average Daily Attendance</a:t>
            </a:r>
          </a:p>
        </p:txBody>
      </p:sp>
      <p:sp>
        <p:nvSpPr>
          <p:cNvPr id="8" name="TextBox 7">
            <a:extLst>
              <a:ext uri="{FF2B5EF4-FFF2-40B4-BE49-F238E27FC236}">
                <a16:creationId xmlns:a16="http://schemas.microsoft.com/office/drawing/2014/main" id="{1600CF17-5EFB-42BC-9E92-47CB7FF82719}"/>
              </a:ext>
            </a:extLst>
          </p:cNvPr>
          <p:cNvSpPr txBox="1"/>
          <p:nvPr/>
        </p:nvSpPr>
        <p:spPr>
          <a:xfrm>
            <a:off x="5534024" y="1306010"/>
            <a:ext cx="3333751"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Provide opportunities to respond</a:t>
            </a:r>
          </a:p>
        </p:txBody>
      </p:sp>
      <p:sp>
        <p:nvSpPr>
          <p:cNvPr id="9" name="TextBox 8">
            <a:extLst>
              <a:ext uri="{FF2B5EF4-FFF2-40B4-BE49-F238E27FC236}">
                <a16:creationId xmlns:a16="http://schemas.microsoft.com/office/drawing/2014/main" id="{3D6697E8-3C36-4DD7-84CC-BBAC63DFFAF1}"/>
              </a:ext>
            </a:extLst>
          </p:cNvPr>
          <p:cNvSpPr txBox="1"/>
          <p:nvPr/>
        </p:nvSpPr>
        <p:spPr>
          <a:xfrm>
            <a:off x="5324480" y="2802513"/>
            <a:ext cx="3357563"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Provide performance Feedback</a:t>
            </a:r>
          </a:p>
        </p:txBody>
      </p:sp>
      <p:sp>
        <p:nvSpPr>
          <p:cNvPr id="10" name="TextBox 9">
            <a:extLst>
              <a:ext uri="{FF2B5EF4-FFF2-40B4-BE49-F238E27FC236}">
                <a16:creationId xmlns:a16="http://schemas.microsoft.com/office/drawing/2014/main" id="{6EA33105-39C0-460E-BFE4-594DC90F4AE5}"/>
              </a:ext>
            </a:extLst>
          </p:cNvPr>
          <p:cNvSpPr txBox="1"/>
          <p:nvPr/>
        </p:nvSpPr>
        <p:spPr>
          <a:xfrm>
            <a:off x="3876680" y="3760140"/>
            <a:ext cx="2895600"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Assignment Completion</a:t>
            </a:r>
          </a:p>
        </p:txBody>
      </p:sp>
      <p:sp>
        <p:nvSpPr>
          <p:cNvPr id="11" name="TextBox 10">
            <a:extLst>
              <a:ext uri="{FF2B5EF4-FFF2-40B4-BE49-F238E27FC236}">
                <a16:creationId xmlns:a16="http://schemas.microsoft.com/office/drawing/2014/main" id="{BA8BCB7A-169A-4262-AEF6-D008AF570BC3}"/>
              </a:ext>
            </a:extLst>
          </p:cNvPr>
          <p:cNvSpPr txBox="1"/>
          <p:nvPr/>
        </p:nvSpPr>
        <p:spPr>
          <a:xfrm>
            <a:off x="4729173" y="4464698"/>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Time on Task</a:t>
            </a:r>
          </a:p>
        </p:txBody>
      </p:sp>
      <p:sp>
        <p:nvSpPr>
          <p:cNvPr id="12" name="TextBox 11">
            <a:extLst>
              <a:ext uri="{FF2B5EF4-FFF2-40B4-BE49-F238E27FC236}">
                <a16:creationId xmlns:a16="http://schemas.microsoft.com/office/drawing/2014/main" id="{A94C1627-D307-40B7-A4FD-98B0A418E9DB}"/>
              </a:ext>
            </a:extLst>
          </p:cNvPr>
          <p:cNvSpPr txBox="1"/>
          <p:nvPr/>
        </p:nvSpPr>
        <p:spPr>
          <a:xfrm>
            <a:off x="581026" y="4406752"/>
            <a:ext cx="4438650"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Scores on a Common Formative Assessment</a:t>
            </a:r>
          </a:p>
        </p:txBody>
      </p:sp>
      <p:sp>
        <p:nvSpPr>
          <p:cNvPr id="13" name="TextBox 12">
            <a:extLst>
              <a:ext uri="{FF2B5EF4-FFF2-40B4-BE49-F238E27FC236}">
                <a16:creationId xmlns:a16="http://schemas.microsoft.com/office/drawing/2014/main" id="{03EB16BF-A804-4DD3-9C78-8640DB3C4AD6}"/>
              </a:ext>
            </a:extLst>
          </p:cNvPr>
          <p:cNvSpPr txBox="1"/>
          <p:nvPr/>
        </p:nvSpPr>
        <p:spPr>
          <a:xfrm>
            <a:off x="7762880" y="3192907"/>
            <a:ext cx="1238250"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Modeling</a:t>
            </a:r>
          </a:p>
        </p:txBody>
      </p:sp>
      <p:sp>
        <p:nvSpPr>
          <p:cNvPr id="14" name="TextBox 13">
            <a:extLst>
              <a:ext uri="{FF2B5EF4-FFF2-40B4-BE49-F238E27FC236}">
                <a16:creationId xmlns:a16="http://schemas.microsoft.com/office/drawing/2014/main" id="{8B57C37D-F8BC-44E5-91D5-099C5C6B668F}"/>
              </a:ext>
            </a:extLst>
          </p:cNvPr>
          <p:cNvSpPr txBox="1"/>
          <p:nvPr/>
        </p:nvSpPr>
        <p:spPr>
          <a:xfrm>
            <a:off x="5965034" y="5006719"/>
            <a:ext cx="29622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Actively Supervise</a:t>
            </a:r>
          </a:p>
        </p:txBody>
      </p:sp>
      <p:sp>
        <p:nvSpPr>
          <p:cNvPr id="16" name="TextBox 15">
            <a:extLst>
              <a:ext uri="{FF2B5EF4-FFF2-40B4-BE49-F238E27FC236}">
                <a16:creationId xmlns:a16="http://schemas.microsoft.com/office/drawing/2014/main" id="{89601439-F30A-470C-8B2A-FA596592D3EF}"/>
              </a:ext>
            </a:extLst>
          </p:cNvPr>
          <p:cNvSpPr txBox="1"/>
          <p:nvPr/>
        </p:nvSpPr>
        <p:spPr>
          <a:xfrm>
            <a:off x="233365" y="5068717"/>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Rate of Positive Reinforcement</a:t>
            </a:r>
          </a:p>
        </p:txBody>
      </p:sp>
      <p:sp>
        <p:nvSpPr>
          <p:cNvPr id="17" name="TextBox 16">
            <a:extLst>
              <a:ext uri="{FF2B5EF4-FFF2-40B4-BE49-F238E27FC236}">
                <a16:creationId xmlns:a16="http://schemas.microsoft.com/office/drawing/2014/main" id="{664C2E60-63B0-4E9E-A9F6-7816E8A460A8}"/>
              </a:ext>
            </a:extLst>
          </p:cNvPr>
          <p:cNvSpPr txBox="1"/>
          <p:nvPr/>
        </p:nvSpPr>
        <p:spPr>
          <a:xfrm>
            <a:off x="488157" y="2789200"/>
            <a:ext cx="4295775"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Count of unexpected behavior</a:t>
            </a:r>
          </a:p>
        </p:txBody>
      </p:sp>
      <p:sp>
        <p:nvSpPr>
          <p:cNvPr id="18" name="TextBox 17">
            <a:extLst>
              <a:ext uri="{FF2B5EF4-FFF2-40B4-BE49-F238E27FC236}">
                <a16:creationId xmlns:a16="http://schemas.microsoft.com/office/drawing/2014/main" id="{35FE09F5-850E-41F5-AAAA-E113586F5A28}"/>
              </a:ext>
            </a:extLst>
          </p:cNvPr>
          <p:cNvSpPr txBox="1"/>
          <p:nvPr/>
        </p:nvSpPr>
        <p:spPr>
          <a:xfrm>
            <a:off x="1347784" y="3572491"/>
            <a:ext cx="2895600" cy="109728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nchor="ctr">
            <a:spAutoFit/>
          </a:bodyPr>
          <a:lstStyle/>
          <a:p>
            <a:pPr algn="ctr"/>
            <a:r>
              <a:rPr lang="en-US" dirty="0"/>
              <a:t>Assignment Completion</a:t>
            </a:r>
          </a:p>
        </p:txBody>
      </p:sp>
    </p:spTree>
    <p:extLst>
      <p:ext uri="{BB962C8B-B14F-4D97-AF65-F5344CB8AC3E}">
        <p14:creationId xmlns:p14="http://schemas.microsoft.com/office/powerpoint/2010/main" val="763337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EF4: Educators use implementation and student outcome data to determine next steps.</a:t>
            </a:r>
          </a:p>
        </p:txBody>
      </p:sp>
      <p:pic>
        <p:nvPicPr>
          <p:cNvPr id="5" name="Picture 4">
            <a:extLst>
              <a:ext uri="{FF2B5EF4-FFF2-40B4-BE49-F238E27FC236}">
                <a16:creationId xmlns:a16="http://schemas.microsoft.com/office/drawing/2014/main" id="{767E67C3-86E1-4A83-9524-3E5D17547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17581C2-2960-4462-ACAD-EF1007FE6565}"/>
              </a:ext>
            </a:extLst>
          </p:cNvPr>
          <p:cNvSpPr/>
          <p:nvPr/>
        </p:nvSpPr>
        <p:spPr>
          <a:xfrm>
            <a:off x="2817571" y="4059936"/>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837919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DDC7345-BD90-463A-863B-CC04090FB687}"/>
              </a:ext>
            </a:extLst>
          </p:cNvPr>
          <p:cNvGraphicFramePr>
            <a:graphicFrameLocks noGrp="1"/>
          </p:cNvGraphicFramePr>
          <p:nvPr>
            <p:extLst>
              <p:ext uri="{D42A27DB-BD31-4B8C-83A1-F6EECF244321}">
                <p14:modId xmlns:p14="http://schemas.microsoft.com/office/powerpoint/2010/main" val="268667346"/>
              </p:ext>
            </p:extLst>
          </p:nvPr>
        </p:nvGraphicFramePr>
        <p:xfrm>
          <a:off x="426720" y="1690689"/>
          <a:ext cx="8412480" cy="4551615"/>
        </p:xfrm>
        <a:graphic>
          <a:graphicData uri="http://schemas.openxmlformats.org/drawingml/2006/table">
            <a:tbl>
              <a:tblPr firstRow="1" firstCol="1" bandRow="1"/>
              <a:tblGrid>
                <a:gridCol w="2030536">
                  <a:extLst>
                    <a:ext uri="{9D8B030D-6E8A-4147-A177-3AD203B41FA5}">
                      <a16:colId xmlns:a16="http://schemas.microsoft.com/office/drawing/2014/main" val="4249637458"/>
                    </a:ext>
                  </a:extLst>
                </a:gridCol>
                <a:gridCol w="3190972">
                  <a:extLst>
                    <a:ext uri="{9D8B030D-6E8A-4147-A177-3AD203B41FA5}">
                      <a16:colId xmlns:a16="http://schemas.microsoft.com/office/drawing/2014/main" val="2884015292"/>
                    </a:ext>
                  </a:extLst>
                </a:gridCol>
                <a:gridCol w="3190972">
                  <a:extLst>
                    <a:ext uri="{9D8B030D-6E8A-4147-A177-3AD203B41FA5}">
                      <a16:colId xmlns:a16="http://schemas.microsoft.com/office/drawing/2014/main" val="3712569346"/>
                    </a:ext>
                  </a:extLst>
                </a:gridCol>
              </a:tblGrid>
              <a:tr h="409026">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not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Goal met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199953087"/>
                  </a:ext>
                </a:extLst>
              </a:tr>
              <a:tr h="2120881">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not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Are there obstacles to implementation?</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Modify plan to eliminate the obstacles.</a:t>
                      </a: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a:t>
                      </a:r>
                      <a:r>
                        <a:rPr lang="en-US" sz="2000" dirty="0">
                          <a:effectLst/>
                          <a:latin typeface="Calibri" panose="020F0502020204030204" pitchFamily="34" charset="0"/>
                          <a:ea typeface="Calibri" panose="020F0502020204030204" pitchFamily="34" charset="0"/>
                          <a:cs typeface="Times New Roman" panose="02020603050405020304" pitchFamily="18" charset="0"/>
                        </a:rPr>
                        <a:t>: Implement the plan.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Look at data to determine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goal was achieved, so you can replicate.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64384"/>
                  </a:ext>
                </a:extLst>
              </a:tr>
              <a:tr h="2021708">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implemented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Re-analyze data; develop an alternate hypotheses; modify the plan to address the alternative hypothesis.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Plan for sustained implementation.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 to data to identify a new problem to address.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940490"/>
                  </a:ext>
                </a:extLst>
              </a:tr>
            </a:tbl>
          </a:graphicData>
        </a:graphic>
      </p:graphicFrame>
      <p:sp>
        <p:nvSpPr>
          <p:cNvPr id="2" name="Title 1">
            <a:extLst>
              <a:ext uri="{FF2B5EF4-FFF2-40B4-BE49-F238E27FC236}">
                <a16:creationId xmlns:a16="http://schemas.microsoft.com/office/drawing/2014/main" id="{F29C6BF3-0F66-4E1B-AD44-F6417D764A4F}"/>
              </a:ext>
            </a:extLst>
          </p:cNvPr>
          <p:cNvSpPr>
            <a:spLocks noGrp="1"/>
          </p:cNvSpPr>
          <p:nvPr>
            <p:ph type="title"/>
          </p:nvPr>
        </p:nvSpPr>
        <p:spPr/>
        <p:txBody>
          <a:bodyPr/>
          <a:lstStyle/>
          <a:p>
            <a:r>
              <a:rPr lang="en-US" dirty="0"/>
              <a:t>Evaluate Plan</a:t>
            </a:r>
          </a:p>
        </p:txBody>
      </p:sp>
    </p:spTree>
    <p:extLst>
      <p:ext uri="{BB962C8B-B14F-4D97-AF65-F5344CB8AC3E}">
        <p14:creationId xmlns:p14="http://schemas.microsoft.com/office/powerpoint/2010/main" val="1757192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3" y="2290490"/>
            <a:ext cx="2831978" cy="4021409"/>
          </a:xfrm>
          <a:prstGeom prst="rect">
            <a:avLst/>
          </a:prstGeom>
        </p:spPr>
      </p:pic>
      <p:sp>
        <p:nvSpPr>
          <p:cNvPr id="3" name="Title 2"/>
          <p:cNvSpPr>
            <a:spLocks noGrp="1"/>
          </p:cNvSpPr>
          <p:nvPr>
            <p:ph type="title"/>
          </p:nvPr>
        </p:nvSpPr>
        <p:spPr/>
        <p:txBody>
          <a:bodyPr/>
          <a:lstStyle/>
          <a:p>
            <a:r>
              <a:rPr lang="en-US" dirty="0"/>
              <a:t>Then we systematically repeat…</a:t>
            </a:r>
          </a:p>
        </p:txBody>
      </p:sp>
      <p:sp>
        <p:nvSpPr>
          <p:cNvPr id="4" name="Content Placeholder 3"/>
          <p:cNvSpPr>
            <a:spLocks noGrp="1"/>
          </p:cNvSpPr>
          <p:nvPr>
            <p:ph idx="1"/>
          </p:nvPr>
        </p:nvSpPr>
        <p:spPr/>
        <p:txBody>
          <a:bodyPr/>
          <a:lstStyle/>
          <a:p>
            <a:r>
              <a:rPr lang="en-US" dirty="0"/>
              <a:t>Creating cycles of continuous improvement.</a:t>
            </a:r>
          </a:p>
        </p:txBody>
      </p:sp>
    </p:spTree>
    <p:extLst>
      <p:ext uri="{BB962C8B-B14F-4D97-AF65-F5344CB8AC3E}">
        <p14:creationId xmlns:p14="http://schemas.microsoft.com/office/powerpoint/2010/main" val="815943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CBB48B-35BC-4A6D-A416-69A5164E86E8}"/>
              </a:ext>
            </a:extLst>
          </p:cNvPr>
          <p:cNvSpPr>
            <a:spLocks noGrp="1"/>
          </p:cNvSpPr>
          <p:nvPr>
            <p:ph type="title"/>
          </p:nvPr>
        </p:nvSpPr>
        <p:spPr/>
        <p:txBody>
          <a:bodyPr/>
          <a:lstStyle/>
          <a:p>
            <a:r>
              <a:rPr lang="en-US" dirty="0"/>
              <a:t>DBDM in Practice</a:t>
            </a:r>
          </a:p>
        </p:txBody>
      </p:sp>
      <p:sp>
        <p:nvSpPr>
          <p:cNvPr id="5" name="Text Placeholder 4">
            <a:extLst>
              <a:ext uri="{FF2B5EF4-FFF2-40B4-BE49-F238E27FC236}">
                <a16:creationId xmlns:a16="http://schemas.microsoft.com/office/drawing/2014/main" id="{F0292A5B-D73A-4791-A638-282B7FF0C7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70787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4D8DD3-F548-44E4-B05C-902FACEEE07C}"/>
              </a:ext>
            </a:extLst>
          </p:cNvPr>
          <p:cNvSpPr txBox="1"/>
          <p:nvPr/>
        </p:nvSpPr>
        <p:spPr>
          <a:xfrm>
            <a:off x="1338943" y="5926684"/>
            <a:ext cx="6651171" cy="276999"/>
          </a:xfrm>
          <a:prstGeom prst="rect">
            <a:avLst/>
          </a:prstGeom>
          <a:noFill/>
        </p:spPr>
        <p:txBody>
          <a:bodyPr wrap="square" rtlCol="0">
            <a:spAutoFit/>
          </a:bodyPr>
          <a:lstStyle/>
          <a:p>
            <a:r>
              <a:rPr lang="en-US" sz="1200" dirty="0"/>
              <a:t>A Team Using TIPS: Tier 1 Coordination Meeting. Institute of Educational Sciences, University of Oregon.</a:t>
            </a:r>
          </a:p>
        </p:txBody>
      </p:sp>
      <p:pic>
        <p:nvPicPr>
          <p:cNvPr id="4" name="Online Media 3" title="A Team Using TIPS: Tier I Coordination Meeting (Abbreviated Meeting)">
            <a:hlinkClick r:id="" action="ppaction://media"/>
            <a:extLst>
              <a:ext uri="{FF2B5EF4-FFF2-40B4-BE49-F238E27FC236}">
                <a16:creationId xmlns:a16="http://schemas.microsoft.com/office/drawing/2014/main" id="{24B06486-2313-416A-8A9B-6CE1990FDF4A}"/>
              </a:ext>
            </a:extLst>
          </p:cNvPr>
          <p:cNvPicPr>
            <a:picLocks noGrp="1" noRot="1" noChangeAspect="1"/>
          </p:cNvPicPr>
          <p:nvPr>
            <p:ph idx="1"/>
            <a:videoFile r:link="rId1"/>
          </p:nvPr>
        </p:nvPicPr>
        <p:blipFill>
          <a:blip r:embed="rId4"/>
          <a:stretch>
            <a:fillRect/>
          </a:stretch>
        </p:blipFill>
        <p:spPr>
          <a:xfrm>
            <a:off x="796584" y="1415318"/>
            <a:ext cx="7735888" cy="4351338"/>
          </a:xfrm>
          <a:prstGeom prst="rect">
            <a:avLst/>
          </a:prstGeom>
        </p:spPr>
      </p:pic>
    </p:spTree>
    <p:extLst>
      <p:ext uri="{BB962C8B-B14F-4D97-AF65-F5344CB8AC3E}">
        <p14:creationId xmlns:p14="http://schemas.microsoft.com/office/powerpoint/2010/main" val="18800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8F1E-9222-43DD-8615-DDB33167340B}"/>
              </a:ext>
            </a:extLst>
          </p:cNvPr>
          <p:cNvSpPr>
            <a:spLocks noGrp="1"/>
          </p:cNvSpPr>
          <p:nvPr>
            <p:ph type="title"/>
          </p:nvPr>
        </p:nvSpPr>
        <p:spPr/>
        <p:txBody>
          <a:bodyPr/>
          <a:lstStyle/>
          <a:p>
            <a:r>
              <a:rPr lang="en-US" dirty="0"/>
              <a:t>DBDM in Action</a:t>
            </a:r>
          </a:p>
        </p:txBody>
      </p:sp>
      <p:sp>
        <p:nvSpPr>
          <p:cNvPr id="3" name="Text Placeholder 2">
            <a:extLst>
              <a:ext uri="{FF2B5EF4-FFF2-40B4-BE49-F238E27FC236}">
                <a16:creationId xmlns:a16="http://schemas.microsoft.com/office/drawing/2014/main" id="{9A4373FC-B54D-4A43-877C-F09DAA1699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61525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82D83-7D1F-4FD4-8C42-7ED851F8AE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116" y="4619625"/>
            <a:ext cx="1619884" cy="1619884"/>
          </a:xfrm>
          <a:prstGeom prst="rect">
            <a:avLst/>
          </a:prstGeom>
        </p:spPr>
      </p:pic>
      <p:sp>
        <p:nvSpPr>
          <p:cNvPr id="4" name="Title 3">
            <a:extLst>
              <a:ext uri="{FF2B5EF4-FFF2-40B4-BE49-F238E27FC236}">
                <a16:creationId xmlns:a16="http://schemas.microsoft.com/office/drawing/2014/main" id="{67E90D6B-0E68-46B4-8AE6-5123D118AB42}"/>
              </a:ext>
            </a:extLst>
          </p:cNvPr>
          <p:cNvSpPr>
            <a:spLocks noGrp="1"/>
          </p:cNvSpPr>
          <p:nvPr>
            <p:ph type="title"/>
          </p:nvPr>
        </p:nvSpPr>
        <p:spPr/>
        <p:txBody>
          <a:bodyPr/>
          <a:lstStyle/>
          <a:p>
            <a:r>
              <a:rPr lang="en-US" dirty="0"/>
              <a:t>Compass Points</a:t>
            </a:r>
          </a:p>
        </p:txBody>
      </p:sp>
      <p:graphicFrame>
        <p:nvGraphicFramePr>
          <p:cNvPr id="2" name="Table 1">
            <a:extLst>
              <a:ext uri="{FF2B5EF4-FFF2-40B4-BE49-F238E27FC236}">
                <a16:creationId xmlns:a16="http://schemas.microsoft.com/office/drawing/2014/main" id="{2D2C5DD2-8DBB-465A-9F0B-5A56D0C19518}"/>
              </a:ext>
            </a:extLst>
          </p:cNvPr>
          <p:cNvGraphicFramePr>
            <a:graphicFrameLocks noGrp="1"/>
          </p:cNvGraphicFramePr>
          <p:nvPr>
            <p:extLst>
              <p:ext uri="{D42A27DB-BD31-4B8C-83A1-F6EECF244321}">
                <p14:modId xmlns:p14="http://schemas.microsoft.com/office/powerpoint/2010/main" val="3229847172"/>
              </p:ext>
            </p:extLst>
          </p:nvPr>
        </p:nvGraphicFramePr>
        <p:xfrm>
          <a:off x="1524000" y="1797050"/>
          <a:ext cx="6096000" cy="35661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1043965337"/>
                    </a:ext>
                  </a:extLst>
                </a:gridCol>
                <a:gridCol w="3048000">
                  <a:extLst>
                    <a:ext uri="{9D8B030D-6E8A-4147-A177-3AD203B41FA5}">
                      <a16:colId xmlns:a16="http://schemas.microsoft.com/office/drawing/2014/main" val="642853492"/>
                    </a:ext>
                  </a:extLst>
                </a:gridCol>
              </a:tblGrid>
              <a:tr h="1783080">
                <a:tc>
                  <a:txBody>
                    <a:bodyPr/>
                    <a:lstStyle/>
                    <a:p>
                      <a:pPr algn="ctr"/>
                      <a:r>
                        <a:rPr lang="en-US" sz="4800" b="0" dirty="0">
                          <a:solidFill>
                            <a:sysClr val="windowText" lastClr="000000"/>
                          </a:solidFill>
                        </a:rPr>
                        <a:t>E</a:t>
                      </a:r>
                      <a:r>
                        <a:rPr lang="en-US" sz="2400" b="0" dirty="0">
                          <a:solidFill>
                            <a:sysClr val="windowText" lastClr="000000"/>
                          </a:solidFill>
                        </a:rPr>
                        <a:t>xcites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b="0" dirty="0">
                          <a:solidFill>
                            <a:sysClr val="windowText" lastClr="000000"/>
                          </a:solidFill>
                        </a:rPr>
                        <a:t>W</a:t>
                      </a:r>
                      <a:r>
                        <a:rPr lang="en-US" sz="2400" b="0" dirty="0">
                          <a:solidFill>
                            <a:sysClr val="windowText" lastClr="000000"/>
                          </a:solidFill>
                        </a:rPr>
                        <a:t>orries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9705"/>
                  </a:ext>
                </a:extLst>
              </a:tr>
              <a:tr h="1783080">
                <a:tc>
                  <a:txBody>
                    <a:bodyPr/>
                    <a:lstStyle/>
                    <a:p>
                      <a:pPr algn="ctr"/>
                      <a:r>
                        <a:rPr lang="en-US" sz="4800" b="0" dirty="0">
                          <a:solidFill>
                            <a:sysClr val="windowText" lastClr="000000"/>
                          </a:solidFill>
                        </a:rPr>
                        <a:t>N</a:t>
                      </a:r>
                      <a:r>
                        <a:rPr lang="en-US" sz="2400" b="0" dirty="0">
                          <a:solidFill>
                            <a:sysClr val="windowText" lastClr="000000"/>
                          </a:solidFill>
                        </a:rPr>
                        <a:t>eed to Know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ysClr val="windowText" lastClr="000000"/>
                          </a:solidFill>
                        </a:rPr>
                        <a:t>Next</a:t>
                      </a:r>
                      <a:r>
                        <a:rPr lang="en-US" b="0" dirty="0">
                          <a:solidFill>
                            <a:sysClr val="windowText" lastClr="000000"/>
                          </a:solidFill>
                        </a:rPr>
                        <a:t> </a:t>
                      </a:r>
                      <a:r>
                        <a:rPr lang="en-US" sz="4800" b="0" dirty="0">
                          <a:solidFill>
                            <a:sysClr val="windowText" lastClr="000000"/>
                          </a:solidFill>
                        </a:rPr>
                        <a:t>S</a:t>
                      </a:r>
                      <a:r>
                        <a:rPr lang="en-US" sz="2400" b="0" dirty="0">
                          <a:solidFill>
                            <a:sysClr val="windowText" lastClr="000000"/>
                          </a:solidFill>
                        </a:rPr>
                        <a:t>teps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937969"/>
                  </a:ext>
                </a:extLst>
              </a:tr>
            </a:tbl>
          </a:graphicData>
        </a:graphic>
      </p:graphicFrame>
      <p:sp>
        <p:nvSpPr>
          <p:cNvPr id="5" name="Rectangle 4">
            <a:extLst>
              <a:ext uri="{FF2B5EF4-FFF2-40B4-BE49-F238E27FC236}">
                <a16:creationId xmlns:a16="http://schemas.microsoft.com/office/drawing/2014/main" id="{3308926E-2DAB-4E9C-B94E-AA9574E6D805}"/>
              </a:ext>
            </a:extLst>
          </p:cNvPr>
          <p:cNvSpPr/>
          <p:nvPr/>
        </p:nvSpPr>
        <p:spPr>
          <a:xfrm>
            <a:off x="5347252" y="6102850"/>
            <a:ext cx="3279913" cy="230832"/>
          </a:xfrm>
          <a:prstGeom prst="rect">
            <a:avLst/>
          </a:prstGeom>
        </p:spPr>
        <p:txBody>
          <a:bodyPr wrap="square">
            <a:spAutoFit/>
          </a:bodyPr>
          <a:lstStyle/>
          <a:p>
            <a:r>
              <a:rPr lang="en-US" sz="900" dirty="0"/>
              <a:t>Adapted from </a:t>
            </a:r>
            <a:r>
              <a:rPr lang="en-US" sz="900" dirty="0" err="1"/>
              <a:t>Ritchhart</a:t>
            </a:r>
            <a:r>
              <a:rPr lang="en-US" sz="900" dirty="0"/>
              <a:t>, R., Church, M., and Morrison, K. (2011). </a:t>
            </a:r>
          </a:p>
        </p:txBody>
      </p:sp>
    </p:spTree>
    <p:extLst>
      <p:ext uri="{BB962C8B-B14F-4D97-AF65-F5344CB8AC3E}">
        <p14:creationId xmlns:p14="http://schemas.microsoft.com/office/powerpoint/2010/main" val="224186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5479"/>
                </a:solidFill>
              </a:rPr>
              <a:t>Welcome and Introductions</a:t>
            </a:r>
          </a:p>
        </p:txBody>
      </p:sp>
      <p:sp>
        <p:nvSpPr>
          <p:cNvPr id="4" name="Text Placeholder 3"/>
          <p:cNvSpPr>
            <a:spLocks noGrp="1"/>
          </p:cNvSpPr>
          <p:nvPr>
            <p:ph type="body" idx="1"/>
          </p:nvPr>
        </p:nvSpPr>
        <p:spPr>
          <a:xfrm>
            <a:off x="457200" y="2476168"/>
            <a:ext cx="6172200" cy="1680539"/>
          </a:xfrm>
        </p:spPr>
        <p:txBody>
          <a:bodyPr/>
          <a:lstStyle/>
          <a:p>
            <a:pPr marL="66736" indent="0">
              <a:lnSpc>
                <a:spcPct val="115000"/>
              </a:lnSpc>
              <a:buSzPct val="75000"/>
              <a:buNone/>
            </a:pPr>
            <a:r>
              <a:rPr lang="en-US" dirty="0"/>
              <a:t>Our trainers for the day are:</a:t>
            </a:r>
          </a:p>
          <a:p>
            <a:pPr marL="66736" indent="0">
              <a:lnSpc>
                <a:spcPct val="115000"/>
              </a:lnSpc>
              <a:buSzPct val="75000"/>
              <a:buNone/>
            </a:pPr>
            <a:endParaRPr lang="en-US" dirty="0"/>
          </a:p>
        </p:txBody>
      </p:sp>
      <p:pic>
        <p:nvPicPr>
          <p:cNvPr id="5" name="Picture 4">
            <a:extLst>
              <a:ext uri="{FF2B5EF4-FFF2-40B4-BE49-F238E27FC236}">
                <a16:creationId xmlns:a16="http://schemas.microsoft.com/office/drawing/2014/main" id="{01160576-8AAA-41ED-8FA5-218DCB964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781" y="3148871"/>
            <a:ext cx="3395019" cy="2617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220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7559-CB48-4FE8-873A-0CF0E5E9AB15}"/>
              </a:ext>
            </a:extLst>
          </p:cNvPr>
          <p:cNvSpPr>
            <a:spLocks noGrp="1"/>
          </p:cNvSpPr>
          <p:nvPr>
            <p:ph type="title"/>
          </p:nvPr>
        </p:nvSpPr>
        <p:spPr/>
        <p:txBody>
          <a:bodyPr/>
          <a:lstStyle/>
          <a:p>
            <a:r>
              <a:rPr lang="en-US" dirty="0"/>
              <a:t>DBDM  Closing and Next Steps</a:t>
            </a:r>
          </a:p>
        </p:txBody>
      </p:sp>
      <p:sp>
        <p:nvSpPr>
          <p:cNvPr id="3" name="Text Placeholder 2">
            <a:extLst>
              <a:ext uri="{FF2B5EF4-FFF2-40B4-BE49-F238E27FC236}">
                <a16:creationId xmlns:a16="http://schemas.microsoft.com/office/drawing/2014/main" id="{4993D950-0DE1-4BDE-BEC0-4CD4C521E7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6399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05A-9F67-4E38-8D99-AD30381ECB5C}"/>
              </a:ext>
            </a:extLst>
          </p:cNvPr>
          <p:cNvSpPr>
            <a:spLocks noGrp="1"/>
          </p:cNvSpPr>
          <p:nvPr>
            <p:ph type="title"/>
          </p:nvPr>
        </p:nvSpPr>
        <p:spPr/>
        <p:txBody>
          <a:bodyPr/>
          <a:lstStyle/>
          <a:p>
            <a:r>
              <a:rPr lang="en-US" dirty="0"/>
              <a:t>Closing and Next Steps</a:t>
            </a:r>
          </a:p>
        </p:txBody>
      </p:sp>
      <p:pic>
        <p:nvPicPr>
          <p:cNvPr id="5" name="Picture 4">
            <a:extLst>
              <a:ext uri="{FF2B5EF4-FFF2-40B4-BE49-F238E27FC236}">
                <a16:creationId xmlns:a16="http://schemas.microsoft.com/office/drawing/2014/main" id="{947CD85F-359F-4299-952D-D3E9B9286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445" y="1779756"/>
            <a:ext cx="6595110" cy="4397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304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93A32-7487-41CA-BF90-93B2E419BFC0}"/>
              </a:ext>
            </a:extLst>
          </p:cNvPr>
          <p:cNvSpPr>
            <a:spLocks noGrp="1"/>
          </p:cNvSpPr>
          <p:nvPr>
            <p:ph type="title"/>
          </p:nvPr>
        </p:nvSpPr>
        <p:spPr/>
        <p:txBody>
          <a:bodyPr/>
          <a:lstStyle/>
          <a:p>
            <a:r>
              <a:rPr lang="en-US" dirty="0"/>
              <a:t>Additional Training Opportunities</a:t>
            </a:r>
          </a:p>
        </p:txBody>
      </p:sp>
      <p:sp>
        <p:nvSpPr>
          <p:cNvPr id="5" name="Content Placeholder 4">
            <a:extLst>
              <a:ext uri="{FF2B5EF4-FFF2-40B4-BE49-F238E27FC236}">
                <a16:creationId xmlns:a16="http://schemas.microsoft.com/office/drawing/2014/main" id="{D38BD386-AD9D-4F3C-850F-30D6721EAAD1}"/>
              </a:ext>
            </a:extLst>
          </p:cNvPr>
          <p:cNvSpPr>
            <a:spLocks noGrp="1"/>
          </p:cNvSpPr>
          <p:nvPr>
            <p:ph idx="1"/>
          </p:nvPr>
        </p:nvSpPr>
        <p:spPr/>
        <p:txBody>
          <a:bodyPr/>
          <a:lstStyle/>
          <a:p>
            <a:r>
              <a:rPr lang="en-US" dirty="0"/>
              <a:t>Schoolwide DBDM to Improve Behavioral Outcomes for Students</a:t>
            </a:r>
          </a:p>
          <a:p>
            <a:r>
              <a:rPr lang="en-US" dirty="0"/>
              <a:t>Using Academic and Behavioral Data for DBDM in Grade or Content Alike Collaborative Teams  </a:t>
            </a:r>
          </a:p>
          <a:p>
            <a:r>
              <a:rPr lang="en-US" dirty="0"/>
              <a:t>Achieving District/School Climate and Behavior Improvement Goals through DBDM  </a:t>
            </a:r>
          </a:p>
        </p:txBody>
      </p:sp>
      <p:pic>
        <p:nvPicPr>
          <p:cNvPr id="6" name="Picture 5">
            <a:extLst>
              <a:ext uri="{FF2B5EF4-FFF2-40B4-BE49-F238E27FC236}">
                <a16:creationId xmlns:a16="http://schemas.microsoft.com/office/drawing/2014/main" id="{3A3C9423-AC7D-4E8F-9F95-7706C5F05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8350" y="4548593"/>
            <a:ext cx="3012788" cy="1628370"/>
          </a:xfrm>
          <a:prstGeom prst="rect">
            <a:avLst/>
          </a:prstGeom>
        </p:spPr>
      </p:pic>
      <p:sp>
        <p:nvSpPr>
          <p:cNvPr id="7" name="TextBox 6">
            <a:extLst>
              <a:ext uri="{FF2B5EF4-FFF2-40B4-BE49-F238E27FC236}">
                <a16:creationId xmlns:a16="http://schemas.microsoft.com/office/drawing/2014/main" id="{BF221F0C-E177-4E67-96CC-8E6ABBA51EB7}"/>
              </a:ext>
            </a:extLst>
          </p:cNvPr>
          <p:cNvSpPr txBox="1"/>
          <p:nvPr/>
        </p:nvSpPr>
        <p:spPr>
          <a:xfrm>
            <a:off x="6696074" y="4823341"/>
            <a:ext cx="1609725" cy="369332"/>
          </a:xfrm>
          <a:prstGeom prst="rect">
            <a:avLst/>
          </a:prstGeom>
          <a:noFill/>
        </p:spPr>
        <p:txBody>
          <a:bodyPr wrap="square" rtlCol="0">
            <a:spAutoFit/>
          </a:bodyPr>
          <a:lstStyle/>
          <a:p>
            <a:r>
              <a:rPr lang="en-US" dirty="0">
                <a:latin typeface="Comic Sans MS" panose="030F0702030302020204" pitchFamily="66" charset="0"/>
              </a:rPr>
              <a:t>Coming Soon!</a:t>
            </a:r>
          </a:p>
        </p:txBody>
      </p:sp>
    </p:spTree>
    <p:extLst>
      <p:ext uri="{BB962C8B-B14F-4D97-AF65-F5344CB8AC3E}">
        <p14:creationId xmlns:p14="http://schemas.microsoft.com/office/powerpoint/2010/main" val="29048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Commitment</a:t>
            </a:r>
          </a:p>
        </p:txBody>
      </p:sp>
      <p:sp>
        <p:nvSpPr>
          <p:cNvPr id="5" name="Content Placeholder 4"/>
          <p:cNvSpPr>
            <a:spLocks noGrp="1"/>
          </p:cNvSpPr>
          <p:nvPr>
            <p:ph idx="1"/>
          </p:nvPr>
        </p:nvSpPr>
        <p:spPr/>
        <p:txBody>
          <a:bodyPr/>
          <a:lstStyle/>
          <a:p>
            <a:r>
              <a:rPr lang="en-US" dirty="0"/>
              <a:t>What will you commit to?</a:t>
            </a:r>
          </a:p>
          <a:p>
            <a:r>
              <a:rPr lang="en-US" dirty="0"/>
              <a:t>Tell a partner.</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180" y="2611004"/>
            <a:ext cx="4884170" cy="3255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877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8205" y="2842461"/>
            <a:ext cx="4346705" cy="2932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Questions &amp; Contacts</a:t>
            </a:r>
          </a:p>
        </p:txBody>
      </p:sp>
      <p:sp>
        <p:nvSpPr>
          <p:cNvPr id="4" name="Content Placeholder 3"/>
          <p:cNvSpPr>
            <a:spLocks noGrp="1"/>
          </p:cNvSpPr>
          <p:nvPr>
            <p:ph idx="1"/>
          </p:nvPr>
        </p:nvSpPr>
        <p:spPr>
          <a:xfrm>
            <a:off x="565485" y="3957074"/>
            <a:ext cx="3432008" cy="1818084"/>
          </a:xfrm>
        </p:spPr>
        <p:txBody>
          <a:bodyPr/>
          <a:lstStyle/>
          <a:p>
            <a:pPr marL="0" indent="0">
              <a:buNone/>
            </a:pPr>
            <a:r>
              <a:rPr lang="en-US" dirty="0"/>
              <a:t>Name(s) and Contact Information</a:t>
            </a:r>
          </a:p>
          <a:p>
            <a:pPr marL="0" indent="0">
              <a:buNone/>
            </a:pPr>
            <a:endParaRPr lang="en-US" dirty="0"/>
          </a:p>
        </p:txBody>
      </p:sp>
    </p:spTree>
    <p:extLst>
      <p:ext uri="{BB962C8B-B14F-4D97-AF65-F5344CB8AC3E}">
        <p14:creationId xmlns:p14="http://schemas.microsoft.com/office/powerpoint/2010/main" val="2567791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9768-2B4C-4949-A0C0-F53A434F92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98D515-CA69-4CCA-B22A-FF2E7424C047}"/>
              </a:ext>
            </a:extLst>
          </p:cNvPr>
          <p:cNvSpPr>
            <a:spLocks noGrp="1"/>
          </p:cNvSpPr>
          <p:nvPr>
            <p:ph idx="1"/>
          </p:nvPr>
        </p:nvSpPr>
        <p:spPr>
          <a:xfrm>
            <a:off x="738378" y="1524000"/>
            <a:ext cx="7886700" cy="4693919"/>
          </a:xfrm>
        </p:spPr>
        <p:txBody>
          <a:bodyPr>
            <a:normAutofit fontScale="40000" lnSpcReduction="20000"/>
          </a:bodyPr>
          <a:lstStyle/>
          <a:p>
            <a:r>
              <a:rPr lang="en-US" dirty="0"/>
              <a:t>Bernhardt, V. (1998) . Data Analysis for Comprehensive School Improvement. Eye on Education: Larchmont, New York.</a:t>
            </a:r>
          </a:p>
          <a:p>
            <a:r>
              <a:rPr lang="en-US" dirty="0"/>
              <a:t>Gilbert, T.F. (1978). </a:t>
            </a:r>
            <a:r>
              <a:rPr lang="en-US" i="1" dirty="0"/>
              <a:t>Human competence: Engineering worthy performance</a:t>
            </a:r>
            <a:r>
              <a:rPr lang="en-US" dirty="0"/>
              <a:t>. New York : McGraw-Hill.</a:t>
            </a:r>
          </a:p>
          <a:p>
            <a:r>
              <a:rPr lang="en-US" dirty="0"/>
              <a:t>Gresham, F. M., </a:t>
            </a:r>
            <a:r>
              <a:rPr lang="en-US" dirty="0" err="1"/>
              <a:t>Sugai</a:t>
            </a:r>
            <a:r>
              <a:rPr lang="en-US" dirty="0"/>
              <a:t>, G., &amp; Horner, R. H. (2001). Interpreting outcomes of social skills training for students with high-incidence disabilities. </a:t>
            </a:r>
            <a:r>
              <a:rPr lang="en-US" i="1" dirty="0"/>
              <a:t>Exceptional Children, 67(3), </a:t>
            </a:r>
            <a:r>
              <a:rPr lang="en-US" dirty="0"/>
              <a:t>331-344.</a:t>
            </a:r>
          </a:p>
          <a:p>
            <a:r>
              <a:rPr lang="en-US" dirty="0"/>
              <a:t>Horner, R. (March 8, 2016). Personal Communication.</a:t>
            </a:r>
          </a:p>
          <a:p>
            <a:r>
              <a:rPr lang="en-US" dirty="0"/>
              <a:t>Horner, R.H. (2011). Moving PBS forward with quality, equity and efficiency. Keynote: Eighth International Conference of the Association for Positive Behavior Support. Denver: CO.</a:t>
            </a:r>
          </a:p>
          <a:p>
            <a:r>
              <a:rPr lang="en-US" dirty="0"/>
              <a:t>Metz, A. &amp; </a:t>
            </a:r>
            <a:r>
              <a:rPr lang="en-US" dirty="0" err="1"/>
              <a:t>Louison</a:t>
            </a:r>
            <a:r>
              <a:rPr lang="en-US" dirty="0"/>
              <a:t>, L. (2018) The Hexagon Tool: Exploring Context. Chapel Hill, NC: National Implementation Research Network, Frank Porter Graham Child Development Institute, University of North Carolina at Chapel Hill. Based on Kiser, Zabel, </a:t>
            </a:r>
            <a:r>
              <a:rPr lang="en-US" dirty="0" err="1"/>
              <a:t>Zachik</a:t>
            </a:r>
            <a:r>
              <a:rPr lang="en-US" dirty="0"/>
              <a:t>, &amp; Smith (2007) and </a:t>
            </a:r>
            <a:r>
              <a:rPr lang="en-US" dirty="0" err="1"/>
              <a:t>Blase</a:t>
            </a:r>
            <a:r>
              <a:rPr lang="en-US" dirty="0"/>
              <a:t>, Kiser &amp; Van Dyke (2013).retrieved on 5-13-2020 from </a:t>
            </a:r>
            <a:r>
              <a:rPr lang="en-US" dirty="0">
                <a:hlinkClick r:id="rId3"/>
              </a:rPr>
              <a:t>https://nirn.fpg.unc.edu/resources/hexagon-exploration-tool</a:t>
            </a:r>
            <a:r>
              <a:rPr lang="en-US" dirty="0"/>
              <a:t>.</a:t>
            </a:r>
          </a:p>
          <a:p>
            <a:r>
              <a:rPr lang="en-US" dirty="0"/>
              <a:t>PBIS Apps (2016). Swift at SWIS. University of Oregon.</a:t>
            </a:r>
          </a:p>
          <a:p>
            <a:r>
              <a:rPr lang="en-US" dirty="0" err="1"/>
              <a:t>Ritchhart</a:t>
            </a:r>
            <a:r>
              <a:rPr lang="en-US" dirty="0"/>
              <a:t>, R., Church, M., Morrison, K. (2011). Making Thinking Visible: How to promote engagement, understanding, and independence for all learners. San Francisco, California: Josey-Bass</a:t>
            </a:r>
          </a:p>
          <a:p>
            <a:r>
              <a:rPr lang="en-US" dirty="0"/>
              <a:t>Reaves, D.A. (2006). The learning leader: How to focus school improvement for better results. Association for Supervision and Curriculum </a:t>
            </a:r>
            <a:r>
              <a:rPr lang="en-US" dirty="0" err="1"/>
              <a:t>Development:Alexandria</a:t>
            </a:r>
            <a:r>
              <a:rPr lang="en-US" dirty="0"/>
              <a:t>, Virginia.</a:t>
            </a:r>
          </a:p>
          <a:p>
            <a:r>
              <a:rPr lang="en-US" dirty="0"/>
              <a:t>Scott, T., Anderson, C., Alter, P. (2012). Managing classroom behavior using positive behavior supports. </a:t>
            </a:r>
            <a:r>
              <a:rPr lang="en-US" dirty="0" err="1"/>
              <a:t>Pearson:Upper</a:t>
            </a:r>
            <a:r>
              <a:rPr lang="en-US" dirty="0"/>
              <a:t> Saddle River, New Jersey.</a:t>
            </a:r>
          </a:p>
          <a:p>
            <a:r>
              <a:rPr lang="en-US" dirty="0" err="1"/>
              <a:t>Sugai</a:t>
            </a:r>
            <a:r>
              <a:rPr lang="en-US" dirty="0"/>
              <a:t>, G., Sprague, J.R., Horner, R.H., &amp; Walker, H.M. (2000). Preventing school violence. The use of office discipline referrals to assess and monitor schoolwide discipline interventions. Journal of Emotional and Behavioral Disorders, 9(2), 94–101.</a:t>
            </a:r>
          </a:p>
          <a:p>
            <a:r>
              <a:rPr lang="en-US" dirty="0"/>
              <a:t>Tilly, W. D. (2008). The evolution of school psychology to science-based practice: Problem-solving and the three-tiered model. In A. Thomas &amp; J. P. Grimes (Eds.), </a:t>
            </a:r>
            <a:r>
              <a:rPr lang="en-US" i="1" dirty="0"/>
              <a:t>Best practices in school psychology V</a:t>
            </a:r>
            <a:r>
              <a:rPr lang="en-US" dirty="0"/>
              <a:t> (pp. 17-36). Bethesda, MD: National Association of School Psychologists.</a:t>
            </a:r>
          </a:p>
        </p:txBody>
      </p:sp>
    </p:spTree>
    <p:extLst>
      <p:ext uri="{BB962C8B-B14F-4D97-AF65-F5344CB8AC3E}">
        <p14:creationId xmlns:p14="http://schemas.microsoft.com/office/powerpoint/2010/main" val="3757153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4597-8888-4646-931C-60A3FA7092BF}"/>
              </a:ext>
            </a:extLst>
          </p:cNvPr>
          <p:cNvSpPr>
            <a:spLocks noGrp="1"/>
          </p:cNvSpPr>
          <p:nvPr>
            <p:ph type="ctrTitle"/>
          </p:nvPr>
        </p:nvSpPr>
        <p:spPr/>
        <p:txBody>
          <a:bodyPr>
            <a:normAutofit fontScale="90000"/>
          </a:bodyPr>
          <a:lstStyle/>
          <a:p>
            <a:r>
              <a:rPr lang="en-US" i="1" dirty="0"/>
              <a:t>Schoolwide</a:t>
            </a:r>
            <a:r>
              <a:rPr lang="en-US" dirty="0"/>
              <a:t> Data Based Decision-Making</a:t>
            </a:r>
          </a:p>
        </p:txBody>
      </p:sp>
      <p:sp>
        <p:nvSpPr>
          <p:cNvPr id="3" name="Subtitle 2">
            <a:extLst>
              <a:ext uri="{FF2B5EF4-FFF2-40B4-BE49-F238E27FC236}">
                <a16:creationId xmlns:a16="http://schemas.microsoft.com/office/drawing/2014/main" id="{38648F26-52D8-4A1C-B457-3CC5272C41EF}"/>
              </a:ext>
            </a:extLst>
          </p:cNvPr>
          <p:cNvSpPr>
            <a:spLocks noGrp="1"/>
          </p:cNvSpPr>
          <p:nvPr>
            <p:ph type="subTitle" idx="1"/>
          </p:nvPr>
        </p:nvSpPr>
        <p:spPr/>
        <p:txBody>
          <a:bodyPr/>
          <a:lstStyle/>
          <a:p>
            <a:r>
              <a:rPr lang="en-US" dirty="0"/>
              <a:t>To Improve Behavioral Outcomes for Students</a:t>
            </a:r>
          </a:p>
        </p:txBody>
      </p:sp>
    </p:spTree>
    <p:extLst>
      <p:ext uri="{BB962C8B-B14F-4D97-AF65-F5344CB8AC3E}">
        <p14:creationId xmlns:p14="http://schemas.microsoft.com/office/powerpoint/2010/main" val="2968477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0A62-4659-3F45-9D0A-E8EBF47993B6}"/>
              </a:ext>
            </a:extLst>
          </p:cNvPr>
          <p:cNvSpPr>
            <a:spLocks noGrp="1"/>
          </p:cNvSpPr>
          <p:nvPr>
            <p:ph type="title"/>
          </p:nvPr>
        </p:nvSpPr>
        <p:spPr/>
        <p:txBody>
          <a:bodyPr/>
          <a:lstStyle/>
          <a:p>
            <a:r>
              <a:rPr lang="en-US" dirty="0"/>
              <a:t>Facilitator Notes: Delete This Slide</a:t>
            </a:r>
          </a:p>
        </p:txBody>
      </p:sp>
      <p:sp>
        <p:nvSpPr>
          <p:cNvPr id="3" name="Content Placeholder 2">
            <a:extLst>
              <a:ext uri="{FF2B5EF4-FFF2-40B4-BE49-F238E27FC236}">
                <a16:creationId xmlns:a16="http://schemas.microsoft.com/office/drawing/2014/main" id="{477B2AE4-F116-094E-BF8D-B6AECF970FAA}"/>
              </a:ext>
            </a:extLst>
          </p:cNvPr>
          <p:cNvSpPr>
            <a:spLocks noGrp="1"/>
          </p:cNvSpPr>
          <p:nvPr>
            <p:ph idx="1"/>
          </p:nvPr>
        </p:nvSpPr>
        <p:spPr/>
        <p:txBody>
          <a:bodyPr>
            <a:normAutofit fontScale="70000" lnSpcReduction="20000"/>
          </a:bodyPr>
          <a:lstStyle/>
          <a:p>
            <a:r>
              <a:rPr lang="en-US" dirty="0"/>
              <a:t>It is recommended that you read through the activities prior to the session; you may substitute activities that achieve the same goal (i.e., substitute one activation activity for another).</a:t>
            </a:r>
          </a:p>
          <a:p>
            <a:r>
              <a:rPr lang="en-US" dirty="0"/>
              <a:t>Some activities have handouts; be sure to read through the activity to decide whether you want to run off handouts, or make the information available in some other way.</a:t>
            </a:r>
          </a:p>
          <a:p>
            <a:pPr lvl="1"/>
            <a:r>
              <a:rPr lang="it-IT" dirty="0"/>
              <a:t>HO5 3, 2, 1, Bridge</a:t>
            </a:r>
          </a:p>
          <a:p>
            <a:pPr lvl="1"/>
            <a:r>
              <a:rPr lang="en-US" dirty="0"/>
              <a:t>HO6 DBDM-Solution Plan (Draft 5-20-19)</a:t>
            </a:r>
          </a:p>
          <a:p>
            <a:pPr lvl="1"/>
            <a:r>
              <a:rPr lang="en-US" dirty="0"/>
              <a:t>HO7 ODR Checklist</a:t>
            </a:r>
          </a:p>
          <a:p>
            <a:pPr lvl="1"/>
            <a:r>
              <a:rPr lang="en-US" dirty="0"/>
              <a:t>HO8 Replacement Behaviors</a:t>
            </a:r>
          </a:p>
          <a:p>
            <a:pPr lvl="1"/>
            <a:r>
              <a:rPr lang="en-US" dirty="0"/>
              <a:t>HO9 Results Indicators</a:t>
            </a:r>
          </a:p>
          <a:p>
            <a:pPr lvl="1"/>
            <a:r>
              <a:rPr lang="en-US" dirty="0"/>
              <a:t>HO10 DBDM-Solution Planning Video Guided Notes</a:t>
            </a:r>
          </a:p>
          <a:p>
            <a:pPr lvl="1"/>
            <a:r>
              <a:rPr lang="en-US" dirty="0"/>
              <a:t>HO11 SWOT</a:t>
            </a:r>
          </a:p>
          <a:p>
            <a:r>
              <a:rPr lang="en-US" dirty="0"/>
              <a:t>Some of the DESE alignment slides are included in all lessons. These slides are redundant if presenting the lessons in order. They are therefore hidden. If presenting the slides out of order, consider unhiding these slides.</a:t>
            </a:r>
          </a:p>
        </p:txBody>
      </p:sp>
    </p:spTree>
    <p:extLst>
      <p:ext uri="{BB962C8B-B14F-4D97-AF65-F5344CB8AC3E}">
        <p14:creationId xmlns:p14="http://schemas.microsoft.com/office/powerpoint/2010/main" val="10866324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B9DF-D5AB-4575-9EAB-D59CCA8E21C9}"/>
              </a:ext>
            </a:extLst>
          </p:cNvPr>
          <p:cNvSpPr>
            <a:spLocks noGrp="1"/>
          </p:cNvSpPr>
          <p:nvPr>
            <p:ph type="title"/>
          </p:nvPr>
        </p:nvSpPr>
        <p:spPr/>
        <p:txBody>
          <a:bodyPr/>
          <a:lstStyle/>
          <a:p>
            <a:r>
              <a:rPr lang="en-US" dirty="0"/>
              <a:t>Session at a Glance</a:t>
            </a:r>
          </a:p>
        </p:txBody>
      </p:sp>
      <p:sp>
        <p:nvSpPr>
          <p:cNvPr id="6" name="Content Placeholder 5">
            <a:extLst>
              <a:ext uri="{FF2B5EF4-FFF2-40B4-BE49-F238E27FC236}">
                <a16:creationId xmlns:a16="http://schemas.microsoft.com/office/drawing/2014/main" id="{ADDEC7A7-8966-4911-B747-B55757A63CDB}"/>
              </a:ext>
            </a:extLst>
          </p:cNvPr>
          <p:cNvSpPr>
            <a:spLocks noGrp="1"/>
          </p:cNvSpPr>
          <p:nvPr>
            <p:ph idx="1"/>
          </p:nvPr>
        </p:nvSpPr>
        <p:spPr/>
        <p:txBody>
          <a:bodyPr/>
          <a:lstStyle/>
          <a:p>
            <a:r>
              <a:rPr lang="en-US" dirty="0"/>
              <a:t>Importance</a:t>
            </a:r>
          </a:p>
          <a:p>
            <a:r>
              <a:rPr lang="en-US" dirty="0"/>
              <a:t>Alignment</a:t>
            </a:r>
          </a:p>
          <a:p>
            <a:r>
              <a:rPr lang="en-US" dirty="0"/>
              <a:t>Essential Functions</a:t>
            </a:r>
          </a:p>
          <a:p>
            <a:r>
              <a:rPr lang="en-US" dirty="0"/>
              <a:t>Example</a:t>
            </a:r>
          </a:p>
          <a:p>
            <a:r>
              <a:rPr lang="en-US" dirty="0"/>
              <a:t>Guidance</a:t>
            </a:r>
          </a:p>
        </p:txBody>
      </p:sp>
      <p:pic>
        <p:nvPicPr>
          <p:cNvPr id="7" name="Picture 6">
            <a:extLst>
              <a:ext uri="{FF2B5EF4-FFF2-40B4-BE49-F238E27FC236}">
                <a16:creationId xmlns:a16="http://schemas.microsoft.com/office/drawing/2014/main" id="{67EEB007-8723-4D46-95AE-D60B9DE8BFB4}"/>
              </a:ext>
            </a:extLst>
          </p:cNvPr>
          <p:cNvPicPr>
            <a:picLocks noChangeAspect="1"/>
          </p:cNvPicPr>
          <p:nvPr/>
        </p:nvPicPr>
        <p:blipFill>
          <a:blip r:embed="rId3"/>
          <a:stretch>
            <a:fillRect/>
          </a:stretch>
        </p:blipFill>
        <p:spPr>
          <a:xfrm>
            <a:off x="4791079" y="1825625"/>
            <a:ext cx="4352921" cy="4352921"/>
          </a:xfrm>
          <a:prstGeom prst="rect">
            <a:avLst/>
          </a:prstGeom>
        </p:spPr>
      </p:pic>
    </p:spTree>
    <p:extLst>
      <p:ext uri="{BB962C8B-B14F-4D97-AF65-F5344CB8AC3E}">
        <p14:creationId xmlns:p14="http://schemas.microsoft.com/office/powerpoint/2010/main" val="18096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A31-088E-B446-B5E9-04B19D1A706E}"/>
              </a:ext>
            </a:extLst>
          </p:cNvPr>
          <p:cNvSpPr>
            <a:spLocks noGrp="1"/>
          </p:cNvSpPr>
          <p:nvPr>
            <p:ph type="title"/>
          </p:nvPr>
        </p:nvSpPr>
        <p:spPr/>
        <p:txBody>
          <a:bodyPr/>
          <a:lstStyle/>
          <a:p>
            <a:pPr algn="ctr"/>
            <a:r>
              <a:rPr lang="en-US" b="1" dirty="0"/>
              <a:t>Working Agreements</a:t>
            </a:r>
          </a:p>
        </p:txBody>
      </p:sp>
      <p:sp>
        <p:nvSpPr>
          <p:cNvPr id="3" name="Content Placeholder 2">
            <a:extLst>
              <a:ext uri="{FF2B5EF4-FFF2-40B4-BE49-F238E27FC236}">
                <a16:creationId xmlns:a16="http://schemas.microsoft.com/office/drawing/2014/main" id="{653EC162-5F0C-0D4F-AE13-CF217B12B806}"/>
              </a:ext>
            </a:extLst>
          </p:cNvPr>
          <p:cNvSpPr>
            <a:spLocks noGrp="1"/>
          </p:cNvSpPr>
          <p:nvPr>
            <p:ph idx="1"/>
          </p:nvPr>
        </p:nvSpPr>
        <p:spPr>
          <a:xfrm>
            <a:off x="628651" y="1690689"/>
            <a:ext cx="7886700" cy="4437888"/>
          </a:xfrm>
        </p:spPr>
        <p:txBody>
          <a:bodyPr>
            <a:normAutofit lnSpcReduction="10000"/>
          </a:bodyPr>
          <a:lstStyle/>
          <a:p>
            <a:pPr>
              <a:buNone/>
            </a:pPr>
            <a:r>
              <a:rPr lang="en-US" sz="3000" b="1" dirty="0"/>
              <a:t>Be Respectful</a:t>
            </a:r>
          </a:p>
          <a:p>
            <a:r>
              <a:rPr lang="en-US" sz="2600" dirty="0"/>
              <a:t>Be an active listener—open to new ideas</a:t>
            </a:r>
          </a:p>
          <a:p>
            <a:r>
              <a:rPr lang="en-US" sz="2600" dirty="0"/>
              <a:t>Use notes for side bar conversations</a:t>
            </a:r>
          </a:p>
          <a:p>
            <a:pPr>
              <a:buNone/>
            </a:pPr>
            <a:r>
              <a:rPr lang="en-US" sz="3000" b="1" dirty="0"/>
              <a:t>Be Responsible</a:t>
            </a:r>
          </a:p>
          <a:p>
            <a:r>
              <a:rPr lang="en-US" sz="2600" dirty="0"/>
              <a:t>Be on time for sessions</a:t>
            </a:r>
          </a:p>
          <a:p>
            <a:r>
              <a:rPr lang="en-US" sz="2600" dirty="0"/>
              <a:t>Silence cell phones—reply appropriately</a:t>
            </a:r>
          </a:p>
          <a:p>
            <a:pPr>
              <a:buNone/>
            </a:pPr>
            <a:r>
              <a:rPr lang="en-US" sz="3000" b="1" dirty="0"/>
              <a:t>Be a Problem Solver</a:t>
            </a:r>
          </a:p>
          <a:p>
            <a:r>
              <a:rPr lang="en-US" sz="2600" dirty="0"/>
              <a:t>Follow the decision making process</a:t>
            </a:r>
          </a:p>
          <a:p>
            <a:r>
              <a:rPr lang="en-US" sz="2600" dirty="0"/>
              <a:t>Work toward consensus and support decisions of the group</a:t>
            </a:r>
          </a:p>
          <a:p>
            <a:pPr marL="0" indent="0">
              <a:buNone/>
            </a:pPr>
            <a:endParaRPr lang="en-US" dirty="0"/>
          </a:p>
        </p:txBody>
      </p:sp>
    </p:spTree>
    <p:extLst>
      <p:ext uri="{BB962C8B-B14F-4D97-AF65-F5344CB8AC3E}">
        <p14:creationId xmlns:p14="http://schemas.microsoft.com/office/powerpoint/2010/main" val="139090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4597-8888-4646-931C-60A3FA7092BF}"/>
              </a:ext>
            </a:extLst>
          </p:cNvPr>
          <p:cNvSpPr>
            <a:spLocks noGrp="1"/>
          </p:cNvSpPr>
          <p:nvPr>
            <p:ph type="ctrTitle"/>
          </p:nvPr>
        </p:nvSpPr>
        <p:spPr/>
        <p:txBody>
          <a:bodyPr>
            <a:normAutofit/>
          </a:bodyPr>
          <a:lstStyle/>
          <a:p>
            <a:r>
              <a:rPr lang="en-US" dirty="0"/>
              <a:t>Data-Based Decision Making</a:t>
            </a:r>
          </a:p>
        </p:txBody>
      </p:sp>
      <p:sp>
        <p:nvSpPr>
          <p:cNvPr id="6" name="Subtitle 2">
            <a:extLst>
              <a:ext uri="{FF2B5EF4-FFF2-40B4-BE49-F238E27FC236}">
                <a16:creationId xmlns:a16="http://schemas.microsoft.com/office/drawing/2014/main" id="{8E179732-EE70-4352-A84B-C84A427B8F81}"/>
              </a:ext>
            </a:extLst>
          </p:cNvPr>
          <p:cNvSpPr txBox="1">
            <a:spLocks/>
          </p:cNvSpPr>
          <p:nvPr/>
        </p:nvSpPr>
        <p:spPr>
          <a:xfrm>
            <a:off x="2171700" y="2116493"/>
            <a:ext cx="4800600" cy="48771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Overview</a:t>
            </a:r>
          </a:p>
        </p:txBody>
      </p:sp>
    </p:spTree>
    <p:extLst>
      <p:ext uri="{BB962C8B-B14F-4D97-AF65-F5344CB8AC3E}">
        <p14:creationId xmlns:p14="http://schemas.microsoft.com/office/powerpoint/2010/main" val="616713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80FA-6D24-4448-BC78-2304A84D2F54}"/>
              </a:ext>
            </a:extLst>
          </p:cNvPr>
          <p:cNvSpPr>
            <a:spLocks noGrp="1"/>
          </p:cNvSpPr>
          <p:nvPr>
            <p:ph type="title"/>
          </p:nvPr>
        </p:nvSpPr>
        <p:spPr/>
        <p:txBody>
          <a:bodyPr/>
          <a:lstStyle/>
          <a:p>
            <a:pPr algn="ctr"/>
            <a:r>
              <a:rPr lang="en-US" b="1" dirty="0"/>
              <a:t>Attention Signal</a:t>
            </a:r>
          </a:p>
        </p:txBody>
      </p:sp>
      <p:sp>
        <p:nvSpPr>
          <p:cNvPr id="3" name="Content Placeholder 2">
            <a:extLst>
              <a:ext uri="{FF2B5EF4-FFF2-40B4-BE49-F238E27FC236}">
                <a16:creationId xmlns:a16="http://schemas.microsoft.com/office/drawing/2014/main" id="{3FCF27FD-EB5F-DA45-9D54-74C98C469A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3610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5479"/>
                </a:solidFill>
              </a:rPr>
              <a:t>Welcome and Introductions</a:t>
            </a:r>
          </a:p>
        </p:txBody>
      </p:sp>
      <p:sp>
        <p:nvSpPr>
          <p:cNvPr id="4" name="Text Placeholder 3"/>
          <p:cNvSpPr>
            <a:spLocks noGrp="1"/>
          </p:cNvSpPr>
          <p:nvPr>
            <p:ph type="body" idx="1"/>
          </p:nvPr>
        </p:nvSpPr>
        <p:spPr>
          <a:xfrm>
            <a:off x="457200" y="2476168"/>
            <a:ext cx="6172200" cy="1680539"/>
          </a:xfrm>
        </p:spPr>
        <p:txBody>
          <a:bodyPr/>
          <a:lstStyle/>
          <a:p>
            <a:pPr marL="66736" indent="0">
              <a:lnSpc>
                <a:spcPct val="115000"/>
              </a:lnSpc>
              <a:buSzPct val="75000"/>
              <a:buNone/>
            </a:pPr>
            <a:r>
              <a:rPr lang="en-US" dirty="0"/>
              <a:t>Our trainers for the day are:</a:t>
            </a:r>
          </a:p>
          <a:p>
            <a:pPr marL="66736" indent="0">
              <a:lnSpc>
                <a:spcPct val="115000"/>
              </a:lnSpc>
              <a:buSzPct val="75000"/>
              <a:buNone/>
            </a:pPr>
            <a:endParaRPr lang="en-US" dirty="0"/>
          </a:p>
        </p:txBody>
      </p:sp>
      <p:pic>
        <p:nvPicPr>
          <p:cNvPr id="5" name="Picture 4">
            <a:extLst>
              <a:ext uri="{FF2B5EF4-FFF2-40B4-BE49-F238E27FC236}">
                <a16:creationId xmlns:a16="http://schemas.microsoft.com/office/drawing/2014/main" id="{01160576-8AAA-41ED-8FA5-218DCB964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781" y="3148871"/>
            <a:ext cx="3395019" cy="2617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6917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21995B2-4815-49F9-AB73-D26DFEA220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737" y="2970510"/>
            <a:ext cx="2756263" cy="3206453"/>
          </a:xfrm>
          <a:prstGeom prst="rect">
            <a:avLst/>
          </a:prstGeom>
        </p:spPr>
      </p:pic>
      <p:sp>
        <p:nvSpPr>
          <p:cNvPr id="2" name="Title 1">
            <a:extLst>
              <a:ext uri="{FF2B5EF4-FFF2-40B4-BE49-F238E27FC236}">
                <a16:creationId xmlns:a16="http://schemas.microsoft.com/office/drawing/2014/main" id="{6C7D412A-8D42-4174-B24C-A4188A8BA919}"/>
              </a:ext>
            </a:extLst>
          </p:cNvPr>
          <p:cNvSpPr>
            <a:spLocks noGrp="1"/>
          </p:cNvSpPr>
          <p:nvPr>
            <p:ph type="title"/>
          </p:nvPr>
        </p:nvSpPr>
        <p:spPr/>
        <p:txBody>
          <a:bodyPr/>
          <a:lstStyle/>
          <a:p>
            <a:r>
              <a:rPr lang="en-US" dirty="0"/>
              <a:t>Essential Question</a:t>
            </a:r>
          </a:p>
        </p:txBody>
      </p:sp>
      <p:sp>
        <p:nvSpPr>
          <p:cNvPr id="3" name="Content Placeholder 2">
            <a:extLst>
              <a:ext uri="{FF2B5EF4-FFF2-40B4-BE49-F238E27FC236}">
                <a16:creationId xmlns:a16="http://schemas.microsoft.com/office/drawing/2014/main" id="{A4A45A11-BC9A-492B-8900-0862551F9BDE}"/>
              </a:ext>
            </a:extLst>
          </p:cNvPr>
          <p:cNvSpPr>
            <a:spLocks noGrp="1"/>
          </p:cNvSpPr>
          <p:nvPr>
            <p:ph idx="1"/>
          </p:nvPr>
        </p:nvSpPr>
        <p:spPr/>
        <p:txBody>
          <a:bodyPr/>
          <a:lstStyle/>
          <a:p>
            <a:r>
              <a:rPr lang="en-US" dirty="0"/>
              <a:t>How can schools use Office Discipline Data to improve school climate and student behavior, schoolwide?</a:t>
            </a:r>
          </a:p>
        </p:txBody>
      </p:sp>
    </p:spTree>
    <p:extLst>
      <p:ext uri="{BB962C8B-B14F-4D97-AF65-F5344CB8AC3E}">
        <p14:creationId xmlns:p14="http://schemas.microsoft.com/office/powerpoint/2010/main" val="31976545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05247-5D72-4F18-8043-568ACDBCB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7672" y="3929092"/>
            <a:ext cx="2826327" cy="2023651"/>
          </a:xfrm>
          <a:prstGeom prst="rect">
            <a:avLst/>
          </a:prstGeom>
        </p:spPr>
      </p:pic>
      <p:sp>
        <p:nvSpPr>
          <p:cNvPr id="2" name="Title 1">
            <a:extLst>
              <a:ext uri="{FF2B5EF4-FFF2-40B4-BE49-F238E27FC236}">
                <a16:creationId xmlns:a16="http://schemas.microsoft.com/office/drawing/2014/main" id="{CA05E552-C365-456C-9D74-2D48A822AF90}"/>
              </a:ext>
            </a:extLst>
          </p:cNvPr>
          <p:cNvSpPr>
            <a:spLocks noGrp="1"/>
          </p:cNvSpPr>
          <p:nvPr>
            <p:ph type="title"/>
          </p:nvPr>
        </p:nvSpPr>
        <p:spPr/>
        <p:txBody>
          <a:bodyPr/>
          <a:lstStyle/>
          <a:p>
            <a:r>
              <a:rPr lang="en-US" dirty="0"/>
              <a:t>By the end of this session, you will…</a:t>
            </a:r>
          </a:p>
        </p:txBody>
      </p:sp>
      <p:sp>
        <p:nvSpPr>
          <p:cNvPr id="3" name="Content Placeholder 2">
            <a:extLst>
              <a:ext uri="{FF2B5EF4-FFF2-40B4-BE49-F238E27FC236}">
                <a16:creationId xmlns:a16="http://schemas.microsoft.com/office/drawing/2014/main" id="{AA915002-8549-4E5F-B0A5-26E131DDC90C}"/>
              </a:ext>
            </a:extLst>
          </p:cNvPr>
          <p:cNvSpPr>
            <a:spLocks noGrp="1"/>
          </p:cNvSpPr>
          <p:nvPr>
            <p:ph idx="1"/>
          </p:nvPr>
        </p:nvSpPr>
        <p:spPr/>
        <p:txBody>
          <a:bodyPr/>
          <a:lstStyle/>
          <a:p>
            <a:r>
              <a:rPr lang="en-US" dirty="0"/>
              <a:t>review Office Discipline Referral (ODR) Data for Schoolwide Patterns.</a:t>
            </a:r>
          </a:p>
          <a:p>
            <a:r>
              <a:rPr lang="en-US" dirty="0"/>
              <a:t>analyze schoolwide ODR data to define context.</a:t>
            </a:r>
          </a:p>
          <a:p>
            <a:r>
              <a:rPr lang="en-US" dirty="0"/>
              <a:t>select targeted, evidence based practices to address the problem.</a:t>
            </a:r>
          </a:p>
          <a:p>
            <a:r>
              <a:rPr lang="en-US" dirty="0"/>
              <a:t>review data to monitor and adjust plans.</a:t>
            </a:r>
          </a:p>
          <a:p>
            <a:r>
              <a:rPr lang="en-US" dirty="0"/>
              <a:t>evaluate plan success.</a:t>
            </a:r>
          </a:p>
          <a:p>
            <a:endParaRPr lang="en-US" dirty="0"/>
          </a:p>
          <a:p>
            <a:endParaRPr lang="en-US" dirty="0"/>
          </a:p>
        </p:txBody>
      </p:sp>
    </p:spTree>
    <p:extLst>
      <p:ext uri="{BB962C8B-B14F-4D97-AF65-F5344CB8AC3E}">
        <p14:creationId xmlns:p14="http://schemas.microsoft.com/office/powerpoint/2010/main" val="3196896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1652F-0919-4588-B607-55218490EE60}"/>
              </a:ext>
            </a:extLst>
          </p:cNvPr>
          <p:cNvSpPr>
            <a:spLocks noGrp="1"/>
          </p:cNvSpPr>
          <p:nvPr>
            <p:ph type="title"/>
          </p:nvPr>
        </p:nvSpPr>
        <p:spPr/>
        <p:txBody>
          <a:bodyPr>
            <a:normAutofit/>
          </a:bodyPr>
          <a:lstStyle/>
          <a:p>
            <a:r>
              <a:rPr lang="en-US" dirty="0"/>
              <a:t>Importance of </a:t>
            </a:r>
            <a:r>
              <a:rPr lang="en-US" i="1" dirty="0"/>
              <a:t>Schoolwide</a:t>
            </a:r>
            <a:r>
              <a:rPr lang="en-US" dirty="0"/>
              <a:t> Data Based Decision-Making</a:t>
            </a:r>
          </a:p>
        </p:txBody>
      </p:sp>
      <p:sp>
        <p:nvSpPr>
          <p:cNvPr id="5" name="Text Placeholder 4">
            <a:extLst>
              <a:ext uri="{FF2B5EF4-FFF2-40B4-BE49-F238E27FC236}">
                <a16:creationId xmlns:a16="http://schemas.microsoft.com/office/drawing/2014/main" id="{8A616FFB-4CAC-4FA4-8F4E-7B95E2D002FE}"/>
              </a:ext>
            </a:extLst>
          </p:cNvPr>
          <p:cNvSpPr>
            <a:spLocks noGrp="1"/>
          </p:cNvSpPr>
          <p:nvPr>
            <p:ph type="body" idx="1"/>
          </p:nvPr>
        </p:nvSpPr>
        <p:spPr/>
        <p:txBody>
          <a:bodyPr/>
          <a:lstStyle/>
          <a:p>
            <a:r>
              <a:rPr lang="en-US" dirty="0"/>
              <a:t>Using Office Discipline Referral Data</a:t>
            </a:r>
          </a:p>
        </p:txBody>
      </p:sp>
    </p:spTree>
    <p:extLst>
      <p:ext uri="{BB962C8B-B14F-4D97-AF65-F5344CB8AC3E}">
        <p14:creationId xmlns:p14="http://schemas.microsoft.com/office/powerpoint/2010/main" val="3438060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2802" y="2201505"/>
            <a:ext cx="5438396" cy="2454991"/>
          </a:xfrm>
        </p:spPr>
        <p:txBody>
          <a:bodyPr>
            <a:normAutofit fontScale="92500" lnSpcReduction="10000"/>
          </a:bodyPr>
          <a:lstStyle/>
          <a:p>
            <a:pPr marL="0" indent="0" algn="ctr">
              <a:buNone/>
            </a:pPr>
            <a:r>
              <a:rPr lang="en-US" i="1" dirty="0">
                <a:solidFill>
                  <a:srgbClr val="008000"/>
                </a:solidFill>
              </a:rPr>
              <a:t>“Patterns of office discipline referrals may prove a simple, available, and useful data source to aid in assessment, monitoring, and planning.”</a:t>
            </a:r>
          </a:p>
          <a:p>
            <a:pPr marL="0" indent="0" algn="r">
              <a:buNone/>
            </a:pPr>
            <a:endParaRPr lang="en-US" sz="1500" dirty="0"/>
          </a:p>
          <a:p>
            <a:pPr marL="0" indent="0" algn="r">
              <a:buNone/>
            </a:pPr>
            <a:r>
              <a:rPr lang="en-US" sz="1500" dirty="0"/>
              <a:t>George </a:t>
            </a:r>
            <a:r>
              <a:rPr lang="en-US" sz="1500" dirty="0" err="1"/>
              <a:t>Sugai</a:t>
            </a:r>
            <a:r>
              <a:rPr lang="en-US" sz="1500" dirty="0"/>
              <a:t>, Jeffrey Sprague, Robert Horner, and Hill Walker (2000)</a:t>
            </a:r>
          </a:p>
        </p:txBody>
      </p:sp>
    </p:spTree>
    <p:extLst>
      <p:ext uri="{BB962C8B-B14F-4D97-AF65-F5344CB8AC3E}">
        <p14:creationId xmlns:p14="http://schemas.microsoft.com/office/powerpoint/2010/main" val="1947951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3D4A9B-0FC8-4368-9475-ABE0CA9F718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40784" y="1628180"/>
            <a:ext cx="3662433" cy="4260631"/>
          </a:xfrm>
        </p:spPr>
      </p:pic>
      <p:sp>
        <p:nvSpPr>
          <p:cNvPr id="2" name="Title 1">
            <a:extLst>
              <a:ext uri="{FF2B5EF4-FFF2-40B4-BE49-F238E27FC236}">
                <a16:creationId xmlns:a16="http://schemas.microsoft.com/office/drawing/2014/main" id="{BCE20073-94DD-49C1-811D-DEC837A0191B}"/>
              </a:ext>
            </a:extLst>
          </p:cNvPr>
          <p:cNvSpPr>
            <a:spLocks noGrp="1"/>
          </p:cNvSpPr>
          <p:nvPr>
            <p:ph type="title"/>
          </p:nvPr>
        </p:nvSpPr>
        <p:spPr/>
        <p:txBody>
          <a:bodyPr/>
          <a:lstStyle/>
          <a:p>
            <a:r>
              <a:rPr lang="en-US" dirty="0"/>
              <a:t>A Behavior Improvement Plan for the School</a:t>
            </a:r>
          </a:p>
        </p:txBody>
      </p:sp>
    </p:spTree>
    <p:extLst>
      <p:ext uri="{BB962C8B-B14F-4D97-AF65-F5344CB8AC3E}">
        <p14:creationId xmlns:p14="http://schemas.microsoft.com/office/powerpoint/2010/main" val="1375409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752837"/>
            <a:ext cx="7886700" cy="994172"/>
          </a:xfrm>
        </p:spPr>
        <p:txBody>
          <a:bodyPr>
            <a:normAutofit fontScale="90000"/>
          </a:bodyPr>
          <a:lstStyle/>
          <a:p>
            <a:r>
              <a:rPr lang="en-US" dirty="0"/>
              <a:t>Data puts the problem in the </a:t>
            </a:r>
            <a:r>
              <a:rPr lang="en-US" b="1" i="1" dirty="0"/>
              <a:t>context</a:t>
            </a:r>
            <a:r>
              <a:rPr lang="en-US" dirty="0"/>
              <a:t>, not in the </a:t>
            </a:r>
            <a:r>
              <a:rPr lang="en-US" i="1" dirty="0"/>
              <a:t>student</a:t>
            </a:r>
            <a:r>
              <a:rPr lang="en-US" dirty="0"/>
              <a:t>!</a:t>
            </a:r>
          </a:p>
        </p:txBody>
      </p:sp>
      <p:sp>
        <p:nvSpPr>
          <p:cNvPr id="4" name="TextBox 3"/>
          <p:cNvSpPr txBox="1"/>
          <p:nvPr/>
        </p:nvSpPr>
        <p:spPr>
          <a:xfrm>
            <a:off x="3971199" y="3921113"/>
            <a:ext cx="1201601" cy="300082"/>
          </a:xfrm>
          <a:prstGeom prst="rect">
            <a:avLst/>
          </a:prstGeom>
          <a:noFill/>
        </p:spPr>
        <p:txBody>
          <a:bodyPr wrap="square" rtlCol="0">
            <a:spAutoFit/>
          </a:bodyPr>
          <a:lstStyle/>
          <a:p>
            <a:r>
              <a:rPr lang="en-US" sz="1350" dirty="0"/>
              <a:t>Horner (2011)</a:t>
            </a:r>
          </a:p>
        </p:txBody>
      </p:sp>
    </p:spTree>
    <p:extLst>
      <p:ext uri="{BB962C8B-B14F-4D97-AF65-F5344CB8AC3E}">
        <p14:creationId xmlns:p14="http://schemas.microsoft.com/office/powerpoint/2010/main" val="2810509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505968" y="2144426"/>
            <a:ext cx="7427634" cy="3935348"/>
          </a:xfrm>
          <a:prstGeom prst="rect">
            <a:avLst/>
          </a:prstGeom>
        </p:spPr>
        <p:txBody>
          <a:bodyPr spcFirstLastPara="1" vert="horz" wrap="square" lIns="68569" tIns="68569" rIns="68569" bIns="68569" rtlCol="0" anchor="t" anchorCtr="0">
            <a:noAutofit/>
          </a:bodyPr>
          <a:lstStyle/>
          <a:p>
            <a:pPr marL="0" indent="0">
              <a:buNone/>
            </a:pPr>
            <a:r>
              <a:rPr lang="en-US" dirty="0"/>
              <a:t>Ensures students learn essential and higher order knowledge and skills as identified by the MO Learning Standards through:</a:t>
            </a:r>
          </a:p>
          <a:p>
            <a:pPr marL="557142" lvl="1" indent="-257175">
              <a:buFont typeface="Wingdings" panose="05000000000000000000" pitchFamily="2" charset="2"/>
              <a:buChar char="§"/>
            </a:pPr>
            <a:r>
              <a:rPr lang="en-US" dirty="0">
                <a:latin typeface="Tw Cen MT" panose="020B0602020104020603" pitchFamily="34" charset="0"/>
              </a:rPr>
              <a:t>Teacher Collaboration</a:t>
            </a:r>
          </a:p>
          <a:p>
            <a:pPr marL="557142" lvl="1" indent="-257175">
              <a:buFont typeface="Wingdings" panose="05000000000000000000" pitchFamily="2" charset="2"/>
              <a:buChar char="§"/>
            </a:pPr>
            <a:r>
              <a:rPr lang="en-US" dirty="0">
                <a:latin typeface="Tw Cen MT" panose="020B0602020104020603" pitchFamily="34" charset="0"/>
              </a:rPr>
              <a:t>Reflection</a:t>
            </a:r>
          </a:p>
          <a:p>
            <a:pPr marL="557142" lvl="1" indent="-257175">
              <a:buFont typeface="Wingdings" panose="05000000000000000000" pitchFamily="2" charset="2"/>
              <a:buChar char="§"/>
            </a:pPr>
            <a:r>
              <a:rPr lang="en-US" dirty="0">
                <a:latin typeface="Tw Cen MT" panose="020B0602020104020603" pitchFamily="34" charset="0"/>
              </a:rPr>
              <a:t>Data Analysis</a:t>
            </a:r>
          </a:p>
          <a:p>
            <a:pPr marL="557142" lvl="1" indent="-257175">
              <a:buFont typeface="Wingdings" panose="05000000000000000000" pitchFamily="2" charset="2"/>
              <a:buChar char="§"/>
            </a:pPr>
            <a:r>
              <a:rPr lang="en-US" dirty="0">
                <a:latin typeface="Tw Cen MT" panose="020B0602020104020603" pitchFamily="34" charset="0"/>
              </a:rPr>
              <a:t>Action Planning</a:t>
            </a:r>
          </a:p>
          <a:p>
            <a:pPr marL="557142" lvl="1" indent="-257175">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505968" y="539236"/>
            <a:ext cx="8132063"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Learning Standards</a:t>
            </a:r>
            <a:endParaRPr lang="en-US" sz="4400" dirty="0">
              <a:solidFill>
                <a:srgbClr val="0D4170"/>
              </a:solidFill>
            </a:endParaRPr>
          </a:p>
        </p:txBody>
      </p:sp>
      <p:pic>
        <p:nvPicPr>
          <p:cNvPr id="3" name="Picture 2">
            <a:extLst>
              <a:ext uri="{FF2B5EF4-FFF2-40B4-BE49-F238E27FC236}">
                <a16:creationId xmlns:a16="http://schemas.microsoft.com/office/drawing/2014/main" id="{E83F6FC7-0C24-4C14-9F4D-DFD9BAF69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936" y="3630325"/>
            <a:ext cx="3437752" cy="2449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2623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738811" y="1607259"/>
            <a:ext cx="8235033" cy="537030"/>
          </a:xfrm>
          <a:prstGeom prst="rect">
            <a:avLst/>
          </a:prstGeom>
        </p:spPr>
        <p:txBody>
          <a:bodyPr spcFirstLastPara="1" vert="horz" wrap="square" lIns="68569" tIns="68569" rIns="68569" bIns="68569" rtlCol="0" anchor="t" anchorCtr="0">
            <a:noAutofit/>
          </a:bodyPr>
          <a:lstStyle/>
          <a:p>
            <a:pPr marL="0" indent="0">
              <a:lnSpc>
                <a:spcPct val="115000"/>
              </a:lnSpc>
              <a:spcBef>
                <a:spcPts val="450"/>
              </a:spcBef>
              <a:buClr>
                <a:schemeClr val="dk1"/>
              </a:buClr>
              <a:buSzPts val="1100"/>
              <a:buNone/>
            </a:pPr>
            <a:r>
              <a:rPr lang="en-US" sz="2400" dirty="0">
                <a:latin typeface="Tw Cen MT" panose="020B0602020104020603" pitchFamily="34" charset="0"/>
              </a:rPr>
              <a:t>This DBDM module supports the following MO Teacher Standards:</a:t>
            </a: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lnSpc>
                <a:spcPct val="115000"/>
              </a:lnSpc>
              <a:spcBef>
                <a:spcPts val="450"/>
              </a:spcBef>
              <a:buClr>
                <a:schemeClr val="dk1"/>
              </a:buClr>
              <a:buSzPts val="1100"/>
              <a:buNone/>
            </a:pPr>
            <a:endParaRPr sz="1725" dirty="0">
              <a:latin typeface="Tw Cen MT" panose="020B0602020104020603" pitchFamily="34" charset="0"/>
              <a:ea typeface="Arial"/>
              <a:cs typeface="Arial"/>
              <a:sym typeface="Arial"/>
            </a:endParaRPr>
          </a:p>
          <a:p>
            <a:pPr marL="0" indent="0">
              <a:spcBef>
                <a:spcPts val="480"/>
              </a:spcBef>
              <a:buNone/>
            </a:pPr>
            <a:endParaRPr dirty="0">
              <a:latin typeface="Tw Cen MT" panose="020B0602020104020603" pitchFamily="34" charset="0"/>
            </a:endParaRPr>
          </a:p>
        </p:txBody>
      </p:sp>
      <p:sp>
        <p:nvSpPr>
          <p:cNvPr id="2" name="Text Placeholder 2"/>
          <p:cNvSpPr>
            <a:spLocks noGrp="1"/>
          </p:cNvSpPr>
          <p:nvPr>
            <p:ph type="body" idx="2"/>
          </p:nvPr>
        </p:nvSpPr>
        <p:spPr>
          <a:xfrm>
            <a:off x="738811" y="2412804"/>
            <a:ext cx="6668698" cy="1908509"/>
          </a:xfrm>
        </p:spPr>
        <p:txBody>
          <a:bodyPr>
            <a:noAutofit/>
          </a:bodyPr>
          <a:lstStyle/>
          <a:p>
            <a:pPr marL="0" indent="-685800">
              <a:lnSpc>
                <a:spcPct val="115000"/>
              </a:lnSpc>
              <a:spcBef>
                <a:spcPts val="450"/>
              </a:spcBef>
              <a:buNone/>
            </a:pPr>
            <a:r>
              <a:rPr lang="en-US" sz="1800" b="1" dirty="0">
                <a:ea typeface="Arial"/>
                <a:cs typeface="Arial"/>
                <a:sym typeface="Arial"/>
              </a:rPr>
              <a:t>#2 Student Learning, Growth, and Development: </a:t>
            </a:r>
            <a:r>
              <a:rPr lang="en-US" sz="1800" dirty="0">
                <a:ea typeface="Arial"/>
                <a:cs typeface="Arial"/>
                <a:sym typeface="Arial"/>
              </a:rPr>
              <a:t>Teachers can adapt instruction in order to effectively teach all learners</a:t>
            </a:r>
          </a:p>
          <a:p>
            <a:pPr marL="0" indent="-685800">
              <a:lnSpc>
                <a:spcPct val="115000"/>
              </a:lnSpc>
              <a:spcBef>
                <a:spcPts val="450"/>
              </a:spcBef>
              <a:buNone/>
            </a:pPr>
            <a:r>
              <a:rPr lang="en-US" sz="1800" b="1" dirty="0">
                <a:ea typeface="Arial"/>
                <a:cs typeface="Arial"/>
                <a:sym typeface="Arial"/>
              </a:rPr>
              <a:t>#5 Positive Classroom Environment</a:t>
            </a:r>
            <a:r>
              <a:rPr lang="en-US" sz="1800" dirty="0">
                <a:ea typeface="Arial"/>
                <a:cs typeface="Arial"/>
                <a:sym typeface="Arial"/>
              </a:rPr>
              <a:t>:</a:t>
            </a:r>
            <a:r>
              <a:rPr lang="en-US" sz="1800" b="1" dirty="0">
                <a:ea typeface="Arial"/>
                <a:cs typeface="Arial"/>
                <a:sym typeface="Arial"/>
              </a:rPr>
              <a:t> </a:t>
            </a:r>
            <a:r>
              <a:rPr lang="en-US" sz="1800" dirty="0">
                <a:ea typeface="Arial"/>
                <a:cs typeface="Arial"/>
                <a:sym typeface="Arial"/>
              </a:rPr>
              <a:t>The teacher creates a learning environment that encourages active engagement in learning, positive social interaction, and self-motivation </a:t>
            </a:r>
          </a:p>
          <a:p>
            <a:pPr marL="0" indent="-685800">
              <a:lnSpc>
                <a:spcPct val="115000"/>
              </a:lnSpc>
              <a:spcBef>
                <a:spcPts val="450"/>
              </a:spcBef>
              <a:buNone/>
            </a:pPr>
            <a:r>
              <a:rPr lang="en-US" sz="1800" b="1" dirty="0">
                <a:ea typeface="Arial"/>
                <a:cs typeface="Arial"/>
                <a:sym typeface="Arial"/>
              </a:rPr>
              <a:t>#7 Student Assessment and Data Analysis: </a:t>
            </a:r>
            <a:r>
              <a:rPr lang="en-US" sz="1800" dirty="0">
                <a:ea typeface="Arial"/>
                <a:cs typeface="Arial"/>
                <a:sym typeface="Arial"/>
              </a:rPr>
              <a:t>Teachers uses formative and summative assessment strategies to assess learner progress</a:t>
            </a:r>
          </a:p>
          <a:p>
            <a:pPr marL="0" indent="-685800">
              <a:lnSpc>
                <a:spcPct val="115000"/>
              </a:lnSpc>
              <a:spcBef>
                <a:spcPts val="450"/>
              </a:spcBef>
              <a:buNone/>
            </a:pPr>
            <a:r>
              <a:rPr lang="en-US" sz="1800" b="1" dirty="0">
                <a:ea typeface="Arial"/>
                <a:cs typeface="Arial"/>
                <a:sym typeface="Arial"/>
              </a:rPr>
              <a:t>#8 Professionalism: </a:t>
            </a:r>
            <a:r>
              <a:rPr lang="en-US" sz="1800" dirty="0">
                <a:ea typeface="Arial"/>
                <a:cs typeface="Arial"/>
                <a:sym typeface="Arial"/>
              </a:rPr>
              <a:t>Teachers are reflective practitioners and use data to inform reflection</a:t>
            </a:r>
          </a:p>
          <a:p>
            <a:pPr marL="0" indent="-685800">
              <a:lnSpc>
                <a:spcPct val="115000"/>
              </a:lnSpc>
              <a:spcBef>
                <a:spcPts val="450"/>
              </a:spcBef>
              <a:buNone/>
            </a:pPr>
            <a:r>
              <a:rPr lang="en-US" sz="1800" b="1" dirty="0">
                <a:ea typeface="Arial"/>
                <a:cs typeface="Arial"/>
                <a:sym typeface="Arial"/>
              </a:rPr>
              <a:t>#9 Collaboration: </a:t>
            </a:r>
            <a:r>
              <a:rPr lang="en-US" sz="1800" dirty="0">
                <a:ea typeface="Arial"/>
                <a:cs typeface="Arial"/>
                <a:sym typeface="Arial"/>
              </a:rPr>
              <a:t>Teachers collaborate with a shared goal of effective instruction and student learning</a:t>
            </a:r>
          </a:p>
        </p:txBody>
      </p:sp>
      <p:sp>
        <p:nvSpPr>
          <p:cNvPr id="6" name="TextBox 5"/>
          <p:cNvSpPr txBox="1"/>
          <p:nvPr/>
        </p:nvSpPr>
        <p:spPr>
          <a:xfrm>
            <a:off x="1143001" y="351500"/>
            <a:ext cx="6858000" cy="1446550"/>
          </a:xfrm>
          <a:prstGeom prst="rect">
            <a:avLst/>
          </a:prstGeom>
          <a:noFill/>
        </p:spPr>
        <p:txBody>
          <a:bodyPr wrap="square" rtlCol="0">
            <a:spAutoFit/>
          </a:bodyPr>
          <a:lstStyle/>
          <a:p>
            <a:pPr algn="ctr"/>
            <a:r>
              <a:rPr lang="en-US" sz="4400" dirty="0">
                <a:solidFill>
                  <a:srgbClr val="0D4170"/>
                </a:solidFill>
                <a:latin typeface="Tw Cen MT" panose="020B0602020104020603" pitchFamily="34" charset="0"/>
                <a:sym typeface="Questrial"/>
              </a:rPr>
              <a:t>DBDM Alignment with</a:t>
            </a:r>
          </a:p>
          <a:p>
            <a:pPr algn="ctr"/>
            <a:r>
              <a:rPr lang="en-US" sz="4400" dirty="0">
                <a:solidFill>
                  <a:srgbClr val="0D4170"/>
                </a:solidFill>
                <a:latin typeface="Tw Cen MT" panose="020B0602020104020603" pitchFamily="34" charset="0"/>
                <a:sym typeface="Questrial"/>
              </a:rPr>
              <a:t>MO Teacher Standards</a:t>
            </a:r>
            <a:endParaRPr lang="en-US" sz="4400" dirty="0">
              <a:solidFill>
                <a:srgbClr val="0D4170"/>
              </a:solidFill>
            </a:endParaRPr>
          </a:p>
        </p:txBody>
      </p:sp>
      <p:pic>
        <p:nvPicPr>
          <p:cNvPr id="5" name="Picture 4">
            <a:extLst>
              <a:ext uri="{FF2B5EF4-FFF2-40B4-BE49-F238E27FC236}">
                <a16:creationId xmlns:a16="http://schemas.microsoft.com/office/drawing/2014/main" id="{8F7340AB-945C-4D7C-9F16-1A99BA7A9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091517" y="3945788"/>
            <a:ext cx="2198319" cy="1566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784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0A62-4659-3F45-9D0A-E8EBF47993B6}"/>
              </a:ext>
            </a:extLst>
          </p:cNvPr>
          <p:cNvSpPr>
            <a:spLocks noGrp="1"/>
          </p:cNvSpPr>
          <p:nvPr>
            <p:ph type="title"/>
          </p:nvPr>
        </p:nvSpPr>
        <p:spPr/>
        <p:txBody>
          <a:bodyPr/>
          <a:lstStyle/>
          <a:p>
            <a:r>
              <a:rPr lang="en-US" dirty="0"/>
              <a:t>Facilitator Notes: Delete This Slide</a:t>
            </a:r>
          </a:p>
        </p:txBody>
      </p:sp>
      <p:sp>
        <p:nvSpPr>
          <p:cNvPr id="3" name="Content Placeholder 2">
            <a:extLst>
              <a:ext uri="{FF2B5EF4-FFF2-40B4-BE49-F238E27FC236}">
                <a16:creationId xmlns:a16="http://schemas.microsoft.com/office/drawing/2014/main" id="{477B2AE4-F116-094E-BF8D-B6AECF970FAA}"/>
              </a:ext>
            </a:extLst>
          </p:cNvPr>
          <p:cNvSpPr>
            <a:spLocks noGrp="1"/>
          </p:cNvSpPr>
          <p:nvPr>
            <p:ph idx="1"/>
          </p:nvPr>
        </p:nvSpPr>
        <p:spPr/>
        <p:txBody>
          <a:bodyPr>
            <a:normAutofit fontScale="70000" lnSpcReduction="20000"/>
          </a:bodyPr>
          <a:lstStyle/>
          <a:p>
            <a:r>
              <a:rPr lang="en-US" dirty="0"/>
              <a:t>It is recommended that you read through the activities prior to the session; you may substitute activities that achieve the same goal (i.e., substitute one activation activity for another)</a:t>
            </a:r>
          </a:p>
          <a:p>
            <a:r>
              <a:rPr lang="en-US" dirty="0"/>
              <a:t>Some activities have packets; prepare the activities prior to the presentation</a:t>
            </a:r>
          </a:p>
          <a:p>
            <a:pPr lvl="1"/>
            <a:r>
              <a:rPr lang="en-US" dirty="0"/>
              <a:t>Activity Kit 1 Results Indicator Card Sort</a:t>
            </a:r>
          </a:p>
          <a:p>
            <a:r>
              <a:rPr lang="en-US" dirty="0"/>
              <a:t>Some activities have handouts; be sure to read through the activity to decide whether you want to run off handouts, or make the information available in some other way.</a:t>
            </a:r>
          </a:p>
          <a:p>
            <a:pPr lvl="1"/>
            <a:r>
              <a:rPr lang="en-US" dirty="0"/>
              <a:t>HO1 DBDM-Practice-Profile-Behavior</a:t>
            </a:r>
          </a:p>
          <a:p>
            <a:pPr lvl="1"/>
            <a:r>
              <a:rPr lang="en-US" dirty="0"/>
              <a:t>HO2 DBDM Protocol Matching Activity</a:t>
            </a:r>
          </a:p>
          <a:p>
            <a:pPr lvl="1"/>
            <a:r>
              <a:rPr lang="en-US" dirty="0"/>
              <a:t>HO3 Essential Functions Exemplary Checklist</a:t>
            </a:r>
          </a:p>
          <a:p>
            <a:pPr lvl="1"/>
            <a:r>
              <a:rPr lang="en-US" dirty="0"/>
              <a:t>HO4 Compass Points</a:t>
            </a:r>
          </a:p>
          <a:p>
            <a:r>
              <a:rPr lang="en-US" dirty="0"/>
              <a:t>Some of the DESE alignment slides are included in all lessons. These slides are redundant if presenting the lessons in order. They are therefore hidden. If presenting the slides out of order, consider unhiding these slides.</a:t>
            </a:r>
          </a:p>
        </p:txBody>
      </p:sp>
    </p:spTree>
    <p:extLst>
      <p:ext uri="{BB962C8B-B14F-4D97-AF65-F5344CB8AC3E}">
        <p14:creationId xmlns:p14="http://schemas.microsoft.com/office/powerpoint/2010/main" val="1339780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
          <p:cNvSpPr>
            <a:spLocks noGrp="1"/>
          </p:cNvSpPr>
          <p:nvPr>
            <p:ph type="title"/>
          </p:nvPr>
        </p:nvSpPr>
        <p:spPr>
          <a:xfrm>
            <a:off x="1602486" y="405231"/>
            <a:ext cx="6172200" cy="822721"/>
          </a:xfrm>
        </p:spPr>
        <p:txBody>
          <a:bodyPr>
            <a:normAutofit/>
          </a:bodyPr>
          <a:lstStyle/>
          <a:p>
            <a:r>
              <a:rPr lang="en-US" dirty="0">
                <a:latin typeface="Tw Cen MT" panose="020B0602020104020603" pitchFamily="34" charset="0"/>
              </a:rPr>
              <a:t>DBDM Practice Profile</a:t>
            </a:r>
          </a:p>
        </p:txBody>
      </p:sp>
      <p:pic>
        <p:nvPicPr>
          <p:cNvPr id="3" name="Picture 2">
            <a:extLst>
              <a:ext uri="{FF2B5EF4-FFF2-40B4-BE49-F238E27FC236}">
                <a16:creationId xmlns:a16="http://schemas.microsoft.com/office/drawing/2014/main" id="{44AC9964-764F-46D9-80C6-96980FADA8E2}"/>
              </a:ext>
            </a:extLst>
          </p:cNvPr>
          <p:cNvPicPr>
            <a:picLocks noChangeAspect="1"/>
          </p:cNvPicPr>
          <p:nvPr/>
        </p:nvPicPr>
        <p:blipFill>
          <a:blip r:embed="rId3"/>
          <a:stretch>
            <a:fillRect/>
          </a:stretch>
        </p:blipFill>
        <p:spPr>
          <a:xfrm>
            <a:off x="1011974" y="1395746"/>
            <a:ext cx="7363930" cy="4726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8589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D70E-E2C3-4DA7-B38C-131191430222}"/>
              </a:ext>
            </a:extLst>
          </p:cNvPr>
          <p:cNvSpPr>
            <a:spLocks noGrp="1"/>
          </p:cNvSpPr>
          <p:nvPr>
            <p:ph type="title"/>
          </p:nvPr>
        </p:nvSpPr>
        <p:spPr/>
        <p:txBody>
          <a:bodyPr/>
          <a:lstStyle/>
          <a:p>
            <a:r>
              <a:rPr lang="en-US" dirty="0"/>
              <a:t>DBDM Practice Profile Essential Functions</a:t>
            </a:r>
          </a:p>
        </p:txBody>
      </p:sp>
      <p:sp>
        <p:nvSpPr>
          <p:cNvPr id="3" name="Content Placeholder 2">
            <a:extLst>
              <a:ext uri="{FF2B5EF4-FFF2-40B4-BE49-F238E27FC236}">
                <a16:creationId xmlns:a16="http://schemas.microsoft.com/office/drawing/2014/main" id="{0A6B8759-50E4-4B50-8124-D81BF9EC77A9}"/>
              </a:ext>
            </a:extLst>
          </p:cNvPr>
          <p:cNvSpPr>
            <a:spLocks noGrp="1"/>
          </p:cNvSpPr>
          <p:nvPr>
            <p:ph idx="1"/>
          </p:nvPr>
        </p:nvSpPr>
        <p:spPr/>
        <p:txBody>
          <a:bodyPr/>
          <a:lstStyle/>
          <a:p>
            <a:pPr marL="385763" indent="-385763">
              <a:buFont typeface="+mj-lt"/>
              <a:buAutoNum type="arabicPeriod"/>
            </a:pPr>
            <a:r>
              <a:rPr lang="en-US" dirty="0"/>
              <a:t>Educators establish collaborative process for collecting data. </a:t>
            </a:r>
          </a:p>
          <a:p>
            <a:pPr marL="385763" indent="-385763">
              <a:buFont typeface="+mj-lt"/>
              <a:buAutoNum type="arabicPeriod"/>
            </a:pPr>
            <a:r>
              <a:rPr lang="en-US" dirty="0"/>
              <a:t>Educators implement a process for examining and interpreting data.</a:t>
            </a:r>
          </a:p>
          <a:p>
            <a:pPr marL="385763" indent="-385763">
              <a:buFont typeface="+mj-lt"/>
              <a:buAutoNum type="arabicPeriod"/>
            </a:pPr>
            <a:r>
              <a:rPr lang="en-US" dirty="0"/>
              <a:t>Educators determine action steps.</a:t>
            </a:r>
          </a:p>
          <a:p>
            <a:pPr marL="385763" indent="-385763">
              <a:buFont typeface="+mj-lt"/>
              <a:buAutoNum type="arabicPeriod"/>
            </a:pPr>
            <a:r>
              <a:rPr lang="en-US" dirty="0"/>
              <a:t>Educators use implementation and student outcome data to determine next steps.</a:t>
            </a:r>
            <a:br>
              <a:rPr lang="en-US" dirty="0"/>
            </a:br>
            <a:endParaRPr lang="en-US" dirty="0"/>
          </a:p>
          <a:p>
            <a:endParaRPr lang="en-US" dirty="0"/>
          </a:p>
        </p:txBody>
      </p:sp>
      <p:pic>
        <p:nvPicPr>
          <p:cNvPr id="6" name="Picture 5">
            <a:extLst>
              <a:ext uri="{FF2B5EF4-FFF2-40B4-BE49-F238E27FC236}">
                <a16:creationId xmlns:a16="http://schemas.microsoft.com/office/drawing/2014/main" id="{CF7132C9-55D9-4DF7-B65C-C993F4665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4716" y="4980716"/>
            <a:ext cx="2382052" cy="1191026"/>
          </a:xfrm>
          <a:prstGeom prst="rect">
            <a:avLst/>
          </a:prstGeom>
        </p:spPr>
      </p:pic>
    </p:spTree>
    <p:extLst>
      <p:ext uri="{BB962C8B-B14F-4D97-AF65-F5344CB8AC3E}">
        <p14:creationId xmlns:p14="http://schemas.microsoft.com/office/powerpoint/2010/main" val="1802766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C1FBC-B548-436E-B759-62A024126A92}"/>
              </a:ext>
            </a:extLst>
          </p:cNvPr>
          <p:cNvSpPr>
            <a:spLocks noGrp="1"/>
          </p:cNvSpPr>
          <p:nvPr>
            <p:ph type="title"/>
          </p:nvPr>
        </p:nvSpPr>
        <p:spPr/>
        <p:txBody>
          <a:bodyPr/>
          <a:lstStyle/>
          <a:p>
            <a:r>
              <a:rPr lang="en-US" dirty="0"/>
              <a:t>Prerequisites</a:t>
            </a:r>
          </a:p>
        </p:txBody>
      </p:sp>
      <p:sp>
        <p:nvSpPr>
          <p:cNvPr id="4" name="Content Placeholder 3">
            <a:extLst>
              <a:ext uri="{FF2B5EF4-FFF2-40B4-BE49-F238E27FC236}">
                <a16:creationId xmlns:a16="http://schemas.microsoft.com/office/drawing/2014/main" id="{5828559D-17BE-4C9D-BADE-E58C0CA9ADE1}"/>
              </a:ext>
            </a:extLst>
          </p:cNvPr>
          <p:cNvSpPr>
            <a:spLocks noGrp="1"/>
          </p:cNvSpPr>
          <p:nvPr>
            <p:ph idx="1"/>
          </p:nvPr>
        </p:nvSpPr>
        <p:spPr/>
        <p:txBody>
          <a:bodyPr>
            <a:normAutofit/>
          </a:bodyPr>
          <a:lstStyle/>
          <a:p>
            <a:r>
              <a:rPr lang="en-US" dirty="0"/>
              <a:t>Take the Academic Collaborative Teams PLM.</a:t>
            </a:r>
          </a:p>
          <a:p>
            <a:r>
              <a:rPr lang="en-US" dirty="0"/>
              <a:t>Take the Behavior DBDM Overview PLM.</a:t>
            </a:r>
          </a:p>
          <a:p>
            <a:r>
              <a:rPr lang="en-US" dirty="0"/>
              <a:t>Establish a building Leadership Team.</a:t>
            </a:r>
          </a:p>
          <a:p>
            <a:r>
              <a:rPr lang="en-US" dirty="0"/>
              <a:t>Develop and implement an ODR form that collects contextual information.</a:t>
            </a:r>
          </a:p>
          <a:p>
            <a:r>
              <a:rPr lang="en-US" dirty="0"/>
              <a:t>Select a data collection and reporting management system with filters.</a:t>
            </a:r>
          </a:p>
          <a:p>
            <a:r>
              <a:rPr lang="en-US" dirty="0"/>
              <a:t>Procedures for collecting ODR data and running reports.</a:t>
            </a:r>
          </a:p>
          <a:p>
            <a:endParaRPr lang="en-US" dirty="0"/>
          </a:p>
        </p:txBody>
      </p:sp>
    </p:spTree>
    <p:extLst>
      <p:ext uri="{BB962C8B-B14F-4D97-AF65-F5344CB8AC3E}">
        <p14:creationId xmlns:p14="http://schemas.microsoft.com/office/powerpoint/2010/main" val="32877664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5B90D1-9EA1-4863-862C-B6A91AF5C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6874"/>
            <a:ext cx="9144000" cy="6096000"/>
          </a:xfrm>
          <a:prstGeom prst="rect">
            <a:avLst/>
          </a:prstGeom>
        </p:spPr>
      </p:pic>
      <p:sp>
        <p:nvSpPr>
          <p:cNvPr id="2" name="Title 1">
            <a:extLst>
              <a:ext uri="{FF2B5EF4-FFF2-40B4-BE49-F238E27FC236}">
                <a16:creationId xmlns:a16="http://schemas.microsoft.com/office/drawing/2014/main" id="{CE7FBF14-23ED-435D-B409-66E3E932F304}"/>
              </a:ext>
            </a:extLst>
          </p:cNvPr>
          <p:cNvSpPr>
            <a:spLocks noGrp="1"/>
          </p:cNvSpPr>
          <p:nvPr>
            <p:ph type="title"/>
          </p:nvPr>
        </p:nvSpPr>
        <p:spPr/>
        <p:txBody>
          <a:bodyPr/>
          <a:lstStyle/>
          <a:p>
            <a:r>
              <a:rPr lang="en-US" dirty="0"/>
              <a:t>Activity: 3, 2, 1, </a:t>
            </a:r>
            <a:r>
              <a:rPr lang="en-US" i="1" dirty="0"/>
              <a:t>Bridge</a:t>
            </a:r>
          </a:p>
        </p:txBody>
      </p:sp>
      <p:sp>
        <p:nvSpPr>
          <p:cNvPr id="3" name="Content Placeholder 2">
            <a:extLst>
              <a:ext uri="{FF2B5EF4-FFF2-40B4-BE49-F238E27FC236}">
                <a16:creationId xmlns:a16="http://schemas.microsoft.com/office/drawing/2014/main" id="{F0CD6C55-02A9-4BD9-9A99-3D3C31BDAE31}"/>
              </a:ext>
            </a:extLst>
          </p:cNvPr>
          <p:cNvSpPr>
            <a:spLocks noGrp="1"/>
          </p:cNvSpPr>
          <p:nvPr>
            <p:ph idx="1"/>
          </p:nvPr>
        </p:nvSpPr>
        <p:spPr/>
        <p:txBody>
          <a:bodyPr>
            <a:normAutofit/>
          </a:bodyPr>
          <a:lstStyle/>
          <a:p>
            <a:r>
              <a:rPr lang="en-US" sz="2400" dirty="0"/>
              <a:t>3 words about Schoolwide DBDM to improve student behavior and school climate.</a:t>
            </a:r>
          </a:p>
          <a:p>
            <a:r>
              <a:rPr lang="en-US" sz="2400" dirty="0"/>
              <a:t>2 questions regarding Schoolwide DBDM to improve student behavior and school climate.</a:t>
            </a:r>
          </a:p>
          <a:p>
            <a:r>
              <a:rPr lang="en-US" sz="2400" dirty="0"/>
              <a:t>A simile or analogy for Schoolwide DBDM to improve student behavior and school climate.</a:t>
            </a:r>
          </a:p>
        </p:txBody>
      </p:sp>
      <p:sp>
        <p:nvSpPr>
          <p:cNvPr id="4" name="Rectangle 3">
            <a:extLst>
              <a:ext uri="{FF2B5EF4-FFF2-40B4-BE49-F238E27FC236}">
                <a16:creationId xmlns:a16="http://schemas.microsoft.com/office/drawing/2014/main" id="{DE539A3F-C5E1-4A2F-92AD-8CB4638F12A7}"/>
              </a:ext>
            </a:extLst>
          </p:cNvPr>
          <p:cNvSpPr/>
          <p:nvPr/>
        </p:nvSpPr>
        <p:spPr>
          <a:xfrm>
            <a:off x="3432313" y="6253574"/>
            <a:ext cx="3458817" cy="230832"/>
          </a:xfrm>
          <a:prstGeom prst="rect">
            <a:avLst/>
          </a:prstGeom>
        </p:spPr>
        <p:txBody>
          <a:bodyPr wrap="square">
            <a:spAutoFit/>
          </a:bodyPr>
          <a:lstStyle/>
          <a:p>
            <a:r>
              <a:rPr lang="en-US" sz="900" dirty="0"/>
              <a:t>Adapted from </a:t>
            </a:r>
            <a:r>
              <a:rPr lang="en-US" sz="900" dirty="0" err="1"/>
              <a:t>Ritchhart</a:t>
            </a:r>
            <a:r>
              <a:rPr lang="en-US" sz="900" dirty="0"/>
              <a:t>, R., Church, M., and Morrison, K. (2011).</a:t>
            </a:r>
          </a:p>
        </p:txBody>
      </p:sp>
    </p:spTree>
    <p:extLst>
      <p:ext uri="{BB962C8B-B14F-4D97-AF65-F5344CB8AC3E}">
        <p14:creationId xmlns:p14="http://schemas.microsoft.com/office/powerpoint/2010/main" val="9576765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82E06-C8FB-4E02-ADEF-E30D7DECF87D}"/>
              </a:ext>
            </a:extLst>
          </p:cNvPr>
          <p:cNvSpPr>
            <a:spLocks noGrp="1"/>
          </p:cNvSpPr>
          <p:nvPr>
            <p:ph type="title"/>
          </p:nvPr>
        </p:nvSpPr>
        <p:spPr/>
        <p:txBody>
          <a:bodyPr/>
          <a:lstStyle/>
          <a:p>
            <a:r>
              <a:rPr lang="en-US" dirty="0"/>
              <a:t>Unpacking </a:t>
            </a:r>
            <a:r>
              <a:rPr lang="en-US" i="1" dirty="0"/>
              <a:t>Schoolwide</a:t>
            </a:r>
            <a:r>
              <a:rPr lang="en-US" dirty="0"/>
              <a:t> DBDM</a:t>
            </a:r>
          </a:p>
        </p:txBody>
      </p:sp>
      <p:sp>
        <p:nvSpPr>
          <p:cNvPr id="5" name="Text Placeholder 4">
            <a:extLst>
              <a:ext uri="{FF2B5EF4-FFF2-40B4-BE49-F238E27FC236}">
                <a16:creationId xmlns:a16="http://schemas.microsoft.com/office/drawing/2014/main" id="{1C2E9ECE-D7C6-4D0B-8320-2F1FD7ECEE06}"/>
              </a:ext>
            </a:extLst>
          </p:cNvPr>
          <p:cNvSpPr>
            <a:spLocks noGrp="1"/>
          </p:cNvSpPr>
          <p:nvPr>
            <p:ph type="body" idx="1"/>
          </p:nvPr>
        </p:nvSpPr>
        <p:spPr/>
        <p:txBody>
          <a:bodyPr/>
          <a:lstStyle/>
          <a:p>
            <a:r>
              <a:rPr lang="en-US" dirty="0"/>
              <a:t>To Improve Behavioral Outcomes for Students</a:t>
            </a:r>
          </a:p>
        </p:txBody>
      </p:sp>
      <p:pic>
        <p:nvPicPr>
          <p:cNvPr id="6" name="Content Placeholder 4">
            <a:extLst>
              <a:ext uri="{FF2B5EF4-FFF2-40B4-BE49-F238E27FC236}">
                <a16:creationId xmlns:a16="http://schemas.microsoft.com/office/drawing/2014/main" id="{594AAB1D-029E-4C68-8040-B0C76E34E5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8788" y="4222138"/>
            <a:ext cx="1474552" cy="1715396"/>
          </a:xfrm>
          <a:prstGeom prst="rect">
            <a:avLst/>
          </a:prstGeom>
        </p:spPr>
      </p:pic>
    </p:spTree>
    <p:extLst>
      <p:ext uri="{BB962C8B-B14F-4D97-AF65-F5344CB8AC3E}">
        <p14:creationId xmlns:p14="http://schemas.microsoft.com/office/powerpoint/2010/main" val="22844187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A21-95D3-4BAD-B650-57C3109142E7}"/>
              </a:ext>
            </a:extLst>
          </p:cNvPr>
          <p:cNvSpPr>
            <a:spLocks noGrp="1"/>
          </p:cNvSpPr>
          <p:nvPr>
            <p:ph type="title"/>
          </p:nvPr>
        </p:nvSpPr>
        <p:spPr/>
        <p:txBody>
          <a:bodyPr>
            <a:normAutofit fontScale="90000"/>
          </a:bodyPr>
          <a:lstStyle/>
          <a:p>
            <a:r>
              <a:rPr lang="en-US" dirty="0"/>
              <a:t>EF1: Educators establish collaborative process for collecting data. </a:t>
            </a:r>
          </a:p>
        </p:txBody>
      </p:sp>
      <p:pic>
        <p:nvPicPr>
          <p:cNvPr id="5" name="Picture 4">
            <a:extLst>
              <a:ext uri="{FF2B5EF4-FFF2-40B4-BE49-F238E27FC236}">
                <a16:creationId xmlns:a16="http://schemas.microsoft.com/office/drawing/2014/main" id="{BC7BED1F-63F8-4223-BA35-0C9569E71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935" y="1951336"/>
            <a:ext cx="3740129" cy="4217200"/>
          </a:xfrm>
          <a:prstGeom prst="rect">
            <a:avLst/>
          </a:prstGeom>
        </p:spPr>
      </p:pic>
      <p:sp>
        <p:nvSpPr>
          <p:cNvPr id="6" name="Oval 5">
            <a:extLst>
              <a:ext uri="{FF2B5EF4-FFF2-40B4-BE49-F238E27FC236}">
                <a16:creationId xmlns:a16="http://schemas.microsoft.com/office/drawing/2014/main" id="{856ACCB9-E232-4100-A1C0-123945941BD6}"/>
              </a:ext>
            </a:extLst>
          </p:cNvPr>
          <p:cNvSpPr/>
          <p:nvPr/>
        </p:nvSpPr>
        <p:spPr>
          <a:xfrm>
            <a:off x="2817571" y="1989215"/>
            <a:ext cx="1461821" cy="1439785"/>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06303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006C-1F4E-4182-9661-7222354ABFA2}"/>
              </a:ext>
            </a:extLst>
          </p:cNvPr>
          <p:cNvSpPr>
            <a:spLocks noGrp="1"/>
          </p:cNvSpPr>
          <p:nvPr>
            <p:ph type="title"/>
          </p:nvPr>
        </p:nvSpPr>
        <p:spPr/>
        <p:txBody>
          <a:bodyPr/>
          <a:lstStyle/>
          <a:p>
            <a:r>
              <a:rPr lang="en-US" i="1" dirty="0"/>
              <a:t>Gather </a:t>
            </a:r>
            <a:r>
              <a:rPr lang="en-US" dirty="0"/>
              <a:t>as a Team</a:t>
            </a:r>
          </a:p>
        </p:txBody>
      </p:sp>
      <p:pic>
        <p:nvPicPr>
          <p:cNvPr id="6" name="Content Placeholder 4">
            <a:extLst>
              <a:ext uri="{FF2B5EF4-FFF2-40B4-BE49-F238E27FC236}">
                <a16:creationId xmlns:a16="http://schemas.microsoft.com/office/drawing/2014/main" id="{7FE0453B-5D9D-42CC-98AB-3674615236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4068" y="1690689"/>
            <a:ext cx="3835863" cy="4462389"/>
          </a:xfrm>
          <a:prstGeom prst="rect">
            <a:avLst/>
          </a:prstGeom>
        </p:spPr>
      </p:pic>
    </p:spTree>
    <p:extLst>
      <p:ext uri="{BB962C8B-B14F-4D97-AF65-F5344CB8AC3E}">
        <p14:creationId xmlns:p14="http://schemas.microsoft.com/office/powerpoint/2010/main" val="2462895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626-C28D-4A6C-8D0F-35A216B8AF0A}"/>
              </a:ext>
            </a:extLst>
          </p:cNvPr>
          <p:cNvSpPr>
            <a:spLocks noGrp="1"/>
          </p:cNvSpPr>
          <p:nvPr>
            <p:ph type="title"/>
          </p:nvPr>
        </p:nvSpPr>
        <p:spPr/>
        <p:txBody>
          <a:bodyPr/>
          <a:lstStyle/>
          <a:p>
            <a:r>
              <a:rPr lang="en-US" dirty="0"/>
              <a:t>Gather Relevant Data</a:t>
            </a:r>
          </a:p>
        </p:txBody>
      </p:sp>
      <p:pic>
        <p:nvPicPr>
          <p:cNvPr id="5" name="Content Placeholder 4">
            <a:extLst>
              <a:ext uri="{FF2B5EF4-FFF2-40B4-BE49-F238E27FC236}">
                <a16:creationId xmlns:a16="http://schemas.microsoft.com/office/drawing/2014/main" id="{94AC8373-B456-4353-8482-4A8E323675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52789" y="2328412"/>
            <a:ext cx="4079379" cy="3263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6926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355101"/>
            <a:ext cx="8229600" cy="4645649"/>
          </a:xfrm>
          <a:prstGeom prst="rect">
            <a:avLst/>
          </a:prstGeom>
        </p:spPr>
      </p:pic>
      <p:sp>
        <p:nvSpPr>
          <p:cNvPr id="2" name="Title 1"/>
          <p:cNvSpPr>
            <a:spLocks noGrp="1"/>
          </p:cNvSpPr>
          <p:nvPr>
            <p:ph type="title"/>
          </p:nvPr>
        </p:nvSpPr>
        <p:spPr/>
        <p:txBody>
          <a:bodyPr>
            <a:normAutofit/>
          </a:bodyPr>
          <a:lstStyle/>
          <a:p>
            <a:r>
              <a:rPr lang="en-US" dirty="0"/>
              <a:t>What is the </a:t>
            </a:r>
            <a:r>
              <a:rPr lang="en-US" i="1" dirty="0"/>
              <a:t>Right</a:t>
            </a:r>
            <a:r>
              <a:rPr lang="en-US" dirty="0"/>
              <a:t> Data</a:t>
            </a:r>
          </a:p>
        </p:txBody>
      </p:sp>
      <p:sp>
        <p:nvSpPr>
          <p:cNvPr id="4" name="Content Placeholder 2"/>
          <p:cNvSpPr txBox="1">
            <a:spLocks noGrp="1"/>
          </p:cNvSpPr>
          <p:nvPr>
            <p:ph idx="1"/>
          </p:nvPr>
        </p:nvSpPr>
        <p:spPr>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How</a:t>
            </a:r>
            <a:r>
              <a:rPr lang="en-US" dirty="0"/>
              <a:t> often?</a:t>
            </a:r>
          </a:p>
          <a:p>
            <a:r>
              <a:rPr lang="en-US" b="1" i="1" dirty="0"/>
              <a:t>What</a:t>
            </a:r>
            <a:r>
              <a:rPr lang="en-US" dirty="0"/>
              <a:t>?</a:t>
            </a:r>
          </a:p>
          <a:p>
            <a:r>
              <a:rPr lang="en-US" b="1" i="1" dirty="0"/>
              <a:t>Where</a:t>
            </a:r>
            <a:r>
              <a:rPr lang="en-US" dirty="0"/>
              <a:t>?</a:t>
            </a:r>
          </a:p>
          <a:p>
            <a:r>
              <a:rPr lang="en-US" b="1" i="1" dirty="0"/>
              <a:t>When</a:t>
            </a:r>
            <a:r>
              <a:rPr lang="en-US" dirty="0"/>
              <a:t>?</a:t>
            </a:r>
          </a:p>
          <a:p>
            <a:r>
              <a:rPr lang="en-US" b="1" i="1" dirty="0"/>
              <a:t>Who</a:t>
            </a:r>
            <a:r>
              <a:rPr lang="en-US" dirty="0"/>
              <a:t>?</a:t>
            </a:r>
          </a:p>
          <a:p>
            <a:pPr marL="0" indent="0">
              <a:buNone/>
            </a:pPr>
            <a:endParaRPr lang="en-US" dirty="0"/>
          </a:p>
        </p:txBody>
      </p:sp>
      <p:sp>
        <p:nvSpPr>
          <p:cNvPr id="5" name="Rectangle 4"/>
          <p:cNvSpPr/>
          <p:nvPr/>
        </p:nvSpPr>
        <p:spPr>
          <a:xfrm rot="19823411">
            <a:off x="3191279" y="3004678"/>
            <a:ext cx="2772875" cy="882935"/>
          </a:xfrm>
          <a:prstGeom prst="rect">
            <a:avLst/>
          </a:prstGeom>
          <a:noFill/>
        </p:spPr>
        <p:txBody>
          <a:bodyPr wrap="none" lIns="51435" tIns="25718" rIns="51435" bIns="25718">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FF0000"/>
                </a:solidFill>
              </a:rPr>
              <a:t>The Big-5</a:t>
            </a:r>
          </a:p>
        </p:txBody>
      </p:sp>
    </p:spTree>
    <p:extLst>
      <p:ext uri="{BB962C8B-B14F-4D97-AF65-F5344CB8AC3E}">
        <p14:creationId xmlns:p14="http://schemas.microsoft.com/office/powerpoint/2010/main" val="18352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B42B-A961-4F4B-84FD-2E3CB1B2972B}"/>
              </a:ext>
            </a:extLst>
          </p:cNvPr>
          <p:cNvSpPr>
            <a:spLocks noGrp="1"/>
          </p:cNvSpPr>
          <p:nvPr>
            <p:ph type="title"/>
          </p:nvPr>
        </p:nvSpPr>
        <p:spPr/>
        <p:txBody>
          <a:bodyPr/>
          <a:lstStyle/>
          <a:p>
            <a:r>
              <a:rPr lang="en-US" dirty="0"/>
              <a:t>Office Discipline Referral</a:t>
            </a:r>
          </a:p>
        </p:txBody>
      </p:sp>
      <p:sp>
        <p:nvSpPr>
          <p:cNvPr id="3" name="Content Placeholder 2">
            <a:extLst>
              <a:ext uri="{FF2B5EF4-FFF2-40B4-BE49-F238E27FC236}">
                <a16:creationId xmlns:a16="http://schemas.microsoft.com/office/drawing/2014/main" id="{85AA4C1A-74B5-4953-8F71-055F6C2FD74E}"/>
              </a:ext>
            </a:extLst>
          </p:cNvPr>
          <p:cNvSpPr>
            <a:spLocks noGrp="1"/>
          </p:cNvSpPr>
          <p:nvPr>
            <p:ph idx="1"/>
          </p:nvPr>
        </p:nvSpPr>
        <p:spPr/>
        <p:txBody>
          <a:bodyPr/>
          <a:lstStyle/>
          <a:p>
            <a:r>
              <a:rPr lang="en-US" dirty="0"/>
              <a:t>Student name</a:t>
            </a:r>
          </a:p>
          <a:p>
            <a:r>
              <a:rPr lang="en-US" dirty="0"/>
              <a:t>Grade Level</a:t>
            </a:r>
          </a:p>
          <a:p>
            <a:r>
              <a:rPr lang="en-US" dirty="0"/>
              <a:t>Time and Date</a:t>
            </a:r>
          </a:p>
          <a:p>
            <a:r>
              <a:rPr lang="en-US" dirty="0"/>
              <a:t>Referring teacher</a:t>
            </a:r>
          </a:p>
          <a:p>
            <a:r>
              <a:rPr lang="en-US" dirty="0"/>
              <a:t>Behavior</a:t>
            </a:r>
          </a:p>
          <a:p>
            <a:r>
              <a:rPr lang="en-US" dirty="0"/>
              <a:t>Location of Incident</a:t>
            </a:r>
          </a:p>
          <a:p>
            <a:pPr marL="0" indent="0">
              <a:buNone/>
            </a:pPr>
            <a:endParaRPr lang="en-US" dirty="0"/>
          </a:p>
        </p:txBody>
      </p:sp>
      <p:pic>
        <p:nvPicPr>
          <p:cNvPr id="9" name="Picture 8">
            <a:extLst>
              <a:ext uri="{FF2B5EF4-FFF2-40B4-BE49-F238E27FC236}">
                <a16:creationId xmlns:a16="http://schemas.microsoft.com/office/drawing/2014/main" id="{CE417933-25DC-489E-BA25-ECE29FF26AF5}"/>
              </a:ext>
            </a:extLst>
          </p:cNvPr>
          <p:cNvPicPr>
            <a:picLocks noChangeAspect="1"/>
          </p:cNvPicPr>
          <p:nvPr/>
        </p:nvPicPr>
        <p:blipFill>
          <a:blip r:embed="rId3"/>
          <a:stretch>
            <a:fillRect/>
          </a:stretch>
        </p:blipFill>
        <p:spPr>
          <a:xfrm>
            <a:off x="4847574" y="1360454"/>
            <a:ext cx="3786389" cy="45591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57108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39631</Words>
  <Application>Microsoft Office PowerPoint</Application>
  <PresentationFormat>On-screen Show (4:3)</PresentationFormat>
  <Paragraphs>2891</Paragraphs>
  <Slides>305</Slides>
  <Notes>303</Notes>
  <HiddenSlides>20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305</vt:i4>
      </vt:variant>
    </vt:vector>
  </HeadingPairs>
  <TitlesOfParts>
    <vt:vector size="315" baseType="lpstr">
      <vt:lpstr>Minion Pro</vt:lpstr>
      <vt:lpstr>Arial</vt:lpstr>
      <vt:lpstr>Calibri</vt:lpstr>
      <vt:lpstr>Calibri Light</vt:lpstr>
      <vt:lpstr>Comic Sans MS</vt:lpstr>
      <vt:lpstr>Rage Italic</vt:lpstr>
      <vt:lpstr>Tw Cen MT</vt:lpstr>
      <vt:lpstr>Wingdings</vt:lpstr>
      <vt:lpstr>Office Theme</vt:lpstr>
      <vt:lpstr>Document</vt:lpstr>
      <vt:lpstr>Data-Based Decision Making</vt:lpstr>
      <vt:lpstr>Facilitator Notes: Delete This Slide</vt:lpstr>
      <vt:lpstr>Data-Based Decision-Making</vt:lpstr>
      <vt:lpstr>Table of Contents</vt:lpstr>
      <vt:lpstr>Attention Signal</vt:lpstr>
      <vt:lpstr>Working Agreements</vt:lpstr>
      <vt:lpstr>Welcome and Introductions</vt:lpstr>
      <vt:lpstr>Data-Based Decision Making</vt:lpstr>
      <vt:lpstr>Facilitator Notes: Delete This Slide</vt:lpstr>
      <vt:lpstr>Session at a Glance</vt:lpstr>
      <vt:lpstr>Essential Questions</vt:lpstr>
      <vt:lpstr>Session Outcomes</vt:lpstr>
      <vt:lpstr>Importance of Data-Based Decision-Making</vt:lpstr>
      <vt:lpstr>Start with the “Why”</vt:lpstr>
      <vt:lpstr>DCI Content Framework</vt:lpstr>
      <vt:lpstr>PowerPoint Presentation</vt:lpstr>
      <vt:lpstr>PowerPoint Presentation</vt:lpstr>
      <vt:lpstr>DBDM Practice Profile</vt:lpstr>
      <vt:lpstr>DBDM Practice Profile Essential Functions</vt:lpstr>
      <vt:lpstr>Partner Activity/Team Activity</vt:lpstr>
      <vt:lpstr>Reflective Questions</vt:lpstr>
      <vt:lpstr>Overview of Data-Based Decision Making</vt:lpstr>
      <vt:lpstr>PowerPoint Presentation</vt:lpstr>
      <vt:lpstr>Pre-Requisites</vt:lpstr>
      <vt:lpstr>Think, Pair, Share</vt:lpstr>
      <vt:lpstr>Activity: Head Bands</vt:lpstr>
      <vt:lpstr>Key Terms</vt:lpstr>
      <vt:lpstr>Key Terms</vt:lpstr>
      <vt:lpstr>We need</vt:lpstr>
      <vt:lpstr>PowerPoint Presentation</vt:lpstr>
      <vt:lpstr>Types of data</vt:lpstr>
      <vt:lpstr>PowerPoint Presentation</vt:lpstr>
      <vt:lpstr>Activity: 4 Corners</vt:lpstr>
      <vt:lpstr>PBIS Logic Model/Interconnected Elements</vt:lpstr>
      <vt:lpstr>PowerPoint Presentation</vt:lpstr>
      <vt:lpstr>PowerPoint Presentation</vt:lpstr>
      <vt:lpstr>PowerPoint Presentation</vt:lpstr>
      <vt:lpstr>PowerPoint Presentation</vt:lpstr>
      <vt:lpstr>DBDM Practice Profile Essential Functions</vt:lpstr>
      <vt:lpstr>GAINS</vt:lpstr>
      <vt:lpstr>PowerPoint Presentation</vt:lpstr>
      <vt:lpstr>DBDM Protocols</vt:lpstr>
      <vt:lpstr>Think, Pair, Share</vt:lpstr>
      <vt:lpstr>Unpacking Data Based Decision Making</vt:lpstr>
      <vt:lpstr>EF1: Educators establish collaborative process for collecting data. </vt:lpstr>
      <vt:lpstr>Gather as a Team</vt:lpstr>
      <vt:lpstr>Gather Relevant Data</vt:lpstr>
      <vt:lpstr>Enter with a Question</vt:lpstr>
      <vt:lpstr>Think, Write, Pair, Share</vt:lpstr>
      <vt:lpstr>EF2: Educators implement a process for examining and interpreting data.</vt:lpstr>
      <vt:lpstr>Identify Opportunities</vt:lpstr>
      <vt:lpstr>Select an Opportunity for Growth</vt:lpstr>
      <vt:lpstr>Data Analysis</vt:lpstr>
      <vt:lpstr>Partner Activity</vt:lpstr>
      <vt:lpstr>EF 3: Educators determine action steps.</vt:lpstr>
      <vt:lpstr>Select Change</vt:lpstr>
      <vt:lpstr>Develop Systems</vt:lpstr>
      <vt:lpstr>Create a Plan</vt:lpstr>
      <vt:lpstr>Implement Change</vt:lpstr>
      <vt:lpstr>Monitor Progress</vt:lpstr>
      <vt:lpstr>PowerPoint Presentation</vt:lpstr>
      <vt:lpstr>PowerPoint Presentation</vt:lpstr>
      <vt:lpstr>EF4: Educators use implementation and student outcome data to determine next steps.</vt:lpstr>
      <vt:lpstr>Evaluate Plan</vt:lpstr>
      <vt:lpstr>Then we systematically repeat…</vt:lpstr>
      <vt:lpstr>DBDM in Practice</vt:lpstr>
      <vt:lpstr>PowerPoint Presentation</vt:lpstr>
      <vt:lpstr>DBDM in Action</vt:lpstr>
      <vt:lpstr>Compass Points</vt:lpstr>
      <vt:lpstr>DBDM  Closing and Next Steps</vt:lpstr>
      <vt:lpstr>Closing and Next Steps</vt:lpstr>
      <vt:lpstr>Additional Training Opportunities</vt:lpstr>
      <vt:lpstr>Make a Commitment</vt:lpstr>
      <vt:lpstr>Questions &amp; Contacts</vt:lpstr>
      <vt:lpstr>References</vt:lpstr>
      <vt:lpstr>Schoolwide Data Based Decision-Making</vt:lpstr>
      <vt:lpstr>Facilitator Notes: Delete This Slide</vt:lpstr>
      <vt:lpstr>Session at a Glance</vt:lpstr>
      <vt:lpstr>Working Agreements</vt:lpstr>
      <vt:lpstr>Attention Signal</vt:lpstr>
      <vt:lpstr>Welcome and Introductions</vt:lpstr>
      <vt:lpstr>Essential Question</vt:lpstr>
      <vt:lpstr>By the end of this session, you will…</vt:lpstr>
      <vt:lpstr>Importance of Schoolwide Data Based Decision-Making</vt:lpstr>
      <vt:lpstr>PowerPoint Presentation</vt:lpstr>
      <vt:lpstr>A Behavior Improvement Plan for the School</vt:lpstr>
      <vt:lpstr>Data puts the problem in the context, not in the student!</vt:lpstr>
      <vt:lpstr>PowerPoint Presentation</vt:lpstr>
      <vt:lpstr>PowerPoint Presentation</vt:lpstr>
      <vt:lpstr>DBDM Practice Profile</vt:lpstr>
      <vt:lpstr>DBDM Practice Profile Essential Functions</vt:lpstr>
      <vt:lpstr>Prerequisites</vt:lpstr>
      <vt:lpstr>Activity: 3, 2, 1, Bridge</vt:lpstr>
      <vt:lpstr>Unpacking Schoolwide DBDM</vt:lpstr>
      <vt:lpstr>EF1: Educators establish collaborative process for collecting data. </vt:lpstr>
      <vt:lpstr>Gather as a Team</vt:lpstr>
      <vt:lpstr>Gather Relevant Data</vt:lpstr>
      <vt:lpstr>What is the Right Data</vt:lpstr>
      <vt:lpstr>Office Discipline Referral</vt:lpstr>
      <vt:lpstr>Think, Write, Pair, Share</vt:lpstr>
      <vt:lpstr>EF2: Educators implement a process for examining and interpreting data. </vt:lpstr>
      <vt:lpstr>To make good decisions, we must…</vt:lpstr>
      <vt:lpstr>The Initial Big 5 Data Report</vt:lpstr>
      <vt:lpstr>Simple Problem Statements</vt:lpstr>
      <vt:lpstr>Selecting a Problem on which to Focus</vt:lpstr>
      <vt:lpstr>To make good decisions, we must…</vt:lpstr>
      <vt:lpstr>Sort/Filter</vt:lpstr>
      <vt:lpstr>Disaggregate</vt:lpstr>
      <vt:lpstr>The Initial Big 5 Data Report</vt:lpstr>
      <vt:lpstr>Focus Problem: Behavior</vt:lpstr>
      <vt:lpstr>PowerPoint Presentation</vt:lpstr>
      <vt:lpstr>PowerPoint Presentation</vt:lpstr>
      <vt:lpstr>PowerPoint Presentation</vt:lpstr>
      <vt:lpstr>Focus Problem: Physical Aggression</vt:lpstr>
      <vt:lpstr>Activity: Think, Pair, Share</vt:lpstr>
      <vt:lpstr>EF 3: Educators determine action steps.</vt:lpstr>
      <vt:lpstr>Why Do Kids Engage in Unexpected Behavior?</vt:lpstr>
      <vt:lpstr>Why Do Kids Engage in Unexpected Behavior?</vt:lpstr>
      <vt:lpstr>Makings of a Schoolwide Intervention</vt:lpstr>
      <vt:lpstr>PowerPoint Presentation</vt:lpstr>
      <vt:lpstr>PowerPoint Presentation</vt:lpstr>
      <vt:lpstr>The Solution Plan</vt:lpstr>
      <vt:lpstr>PowerPoint Presentation</vt:lpstr>
      <vt:lpstr>Are we making adequate progress?</vt:lpstr>
      <vt:lpstr>Monitoring Data: How will you know?</vt:lpstr>
      <vt:lpstr>Activity: Results Indicators </vt:lpstr>
      <vt:lpstr>PowerPoint Presentation</vt:lpstr>
      <vt:lpstr>EF4: Educators use implementation and student outcome data to determine next steps.</vt:lpstr>
      <vt:lpstr>Evaluate Plan</vt:lpstr>
      <vt:lpstr>Then we systematically repeat…</vt:lpstr>
      <vt:lpstr>Schoolwide DBDM in Practice</vt:lpstr>
      <vt:lpstr>PowerPoint Presentation</vt:lpstr>
      <vt:lpstr>Schoolwide DBDM in Action</vt:lpstr>
      <vt:lpstr>SWOT: Are you Ready for Schoolwide DBDM?</vt:lpstr>
      <vt:lpstr>Team Talk</vt:lpstr>
      <vt:lpstr>Schoolwide DBDM  Closing and Next Steps</vt:lpstr>
      <vt:lpstr>Closing and Next Steps</vt:lpstr>
      <vt:lpstr>Additional Training Opportunities</vt:lpstr>
      <vt:lpstr>References</vt:lpstr>
      <vt:lpstr>Using Academic and Behavioral Data</vt:lpstr>
      <vt:lpstr>Facilitator Notes: Delete This Slide</vt:lpstr>
      <vt:lpstr>Working Agreements</vt:lpstr>
      <vt:lpstr>Attention Signal</vt:lpstr>
      <vt:lpstr>Welcome and Introductions</vt:lpstr>
      <vt:lpstr>Session at a Glance</vt:lpstr>
      <vt:lpstr>Essential Questions</vt:lpstr>
      <vt:lpstr>Session Outcomes</vt:lpstr>
      <vt:lpstr>Overview of Integrating Academic and Behavior Data</vt:lpstr>
      <vt:lpstr>Overview</vt:lpstr>
      <vt:lpstr>Key Concepts/Big Ideas</vt:lpstr>
      <vt:lpstr>Key Terms</vt:lpstr>
      <vt:lpstr>Recipe</vt:lpstr>
      <vt:lpstr>Importance of Using Academic and Behavior Data</vt:lpstr>
      <vt:lpstr>PowerPoint Presentation</vt:lpstr>
      <vt:lpstr>As we have discussed, unaddressed challenges in one area may lead to challenges in others.  McIntosh and Goodman, 2016 p. 114 </vt:lpstr>
      <vt:lpstr>PowerPoint Presentation</vt:lpstr>
      <vt:lpstr>Unexpected Behaviors…</vt:lpstr>
      <vt:lpstr>Disrupted Learning…</vt:lpstr>
      <vt:lpstr>The Bottom Line </vt:lpstr>
      <vt:lpstr>DCI Content Framework</vt:lpstr>
      <vt:lpstr>PowerPoint Presentation</vt:lpstr>
      <vt:lpstr>PowerPoint Presentation</vt:lpstr>
      <vt:lpstr>DBDM Practice Profile</vt:lpstr>
      <vt:lpstr>DBDM Practice Profile Essential Functions</vt:lpstr>
      <vt:lpstr>Unpacking Academic and Behavior Data</vt:lpstr>
      <vt:lpstr>DBDM in Collaborative Teams</vt:lpstr>
      <vt:lpstr>Prerequisites</vt:lpstr>
      <vt:lpstr>Choose your own adventure</vt:lpstr>
      <vt:lpstr>Option A: Alternating Academic and Behavior DBDM</vt:lpstr>
      <vt:lpstr>EF1: Educators establish collaborative process for collecting data. </vt:lpstr>
      <vt:lpstr>Collaborative Teams</vt:lpstr>
      <vt:lpstr>Gather Relevant Data</vt:lpstr>
      <vt:lpstr>Contextual Data</vt:lpstr>
      <vt:lpstr>PowerPoint Presentation</vt:lpstr>
      <vt:lpstr>Team Talk</vt:lpstr>
      <vt:lpstr>EF2: Educators implement a process for examining and interpreting data.</vt:lpstr>
      <vt:lpstr>Select a problem</vt:lpstr>
      <vt:lpstr>Selecting a Problem on which to Focus</vt:lpstr>
      <vt:lpstr>Disaggregate</vt:lpstr>
      <vt:lpstr>Focus Problem: Behavior</vt:lpstr>
      <vt:lpstr>When: 9:15-10:00 AM</vt:lpstr>
      <vt:lpstr>PowerPoint Presentation</vt:lpstr>
      <vt:lpstr>EF 3: Educators determine action steps.</vt:lpstr>
      <vt:lpstr>What do you want them to do, instead?</vt:lpstr>
      <vt:lpstr>Why Do Kids Engage in Unexpected Behavior?</vt:lpstr>
      <vt:lpstr>Intensify ETLPs</vt:lpstr>
      <vt:lpstr>PowerPoint Presentation</vt:lpstr>
      <vt:lpstr>Create a Plan</vt:lpstr>
      <vt:lpstr>Implement Change</vt:lpstr>
      <vt:lpstr>Are we making adequate progress?</vt:lpstr>
      <vt:lpstr>PowerPoint Presentation</vt:lpstr>
      <vt:lpstr>Activity: Progress Monitoring Decisions </vt:lpstr>
      <vt:lpstr>EF4: Educators use implementation and student outcome data to determine next steps.</vt:lpstr>
      <vt:lpstr>Evaluate Plan</vt:lpstr>
      <vt:lpstr>Then we systematically repeat…</vt:lpstr>
      <vt:lpstr>Alternating Academic and Behavior DBDM in Practice</vt:lpstr>
      <vt:lpstr>Activity: 5th Grade Collaborative Team</vt:lpstr>
      <vt:lpstr>Alternating Academic and Behavior DBDM in Action</vt:lpstr>
      <vt:lpstr>Activity: Got It/ Need It</vt:lpstr>
      <vt:lpstr>Closing and Next Steps</vt:lpstr>
      <vt:lpstr>Closing and Next Steps</vt:lpstr>
      <vt:lpstr>Make a Commitment</vt:lpstr>
      <vt:lpstr>Questions &amp; Contacts</vt:lpstr>
      <vt:lpstr>References</vt:lpstr>
      <vt:lpstr>Option B: Integrating Academic and Behavior Data</vt:lpstr>
      <vt:lpstr>EF1: Educators establish collaborative process for collecting data. </vt:lpstr>
      <vt:lpstr>Start with a Question</vt:lpstr>
      <vt:lpstr>Gather Relevant Data</vt:lpstr>
      <vt:lpstr>Activity: Think, Pair, Share</vt:lpstr>
      <vt:lpstr>EF2: Educators implement a process for examining and interpreting data.</vt:lpstr>
      <vt:lpstr>Look for the Pattern</vt:lpstr>
      <vt:lpstr>Why Do Kids Engage in Unexpected Behavior?</vt:lpstr>
      <vt:lpstr>Functional Relationship</vt:lpstr>
      <vt:lpstr>Look for Patterns</vt:lpstr>
      <vt:lpstr>Pattern: </vt:lpstr>
      <vt:lpstr>Pattern:</vt:lpstr>
      <vt:lpstr>Pattern:</vt:lpstr>
      <vt:lpstr>Pattern:</vt:lpstr>
      <vt:lpstr>Activity: Make an Inference</vt:lpstr>
      <vt:lpstr>EF3: Educators determine action steps.</vt:lpstr>
      <vt:lpstr>Why Do Kids Engage in Unexpected Behavior?</vt:lpstr>
      <vt:lpstr>Effective Teaching and Learning Practices</vt:lpstr>
      <vt:lpstr>Summary</vt:lpstr>
      <vt:lpstr>Summary</vt:lpstr>
      <vt:lpstr>Create a Plan</vt:lpstr>
      <vt:lpstr>Implement Change</vt:lpstr>
      <vt:lpstr>Are we making adequate progress?</vt:lpstr>
      <vt:lpstr>PowerPoint Presentation</vt:lpstr>
      <vt:lpstr>Activity: Partner Talk</vt:lpstr>
      <vt:lpstr>EF4: Educators use implementation and student outcome data to determine next steps.</vt:lpstr>
      <vt:lpstr>Evaluate Plan</vt:lpstr>
      <vt:lpstr>Then we systematically repeat…</vt:lpstr>
      <vt:lpstr>Integrating Academic and Behavior Data in Practice</vt:lpstr>
      <vt:lpstr>9th Grade Social Studies</vt:lpstr>
      <vt:lpstr>Integrating Academic and Behavior Data in Action</vt:lpstr>
      <vt:lpstr>Activity: Got It/ Need It</vt:lpstr>
      <vt:lpstr>Closing and Next Steps</vt:lpstr>
      <vt:lpstr>Closing and Next Steps</vt:lpstr>
      <vt:lpstr>Make a Commitment</vt:lpstr>
      <vt:lpstr>Questions &amp; Contacts</vt:lpstr>
      <vt:lpstr>References</vt:lpstr>
      <vt:lpstr>Achieving District/School Climate and Behavior Improvement Goals </vt:lpstr>
      <vt:lpstr>Facilitator Notes: Delete This Slide</vt:lpstr>
      <vt:lpstr>Working Agreements</vt:lpstr>
      <vt:lpstr>Attention Signal</vt:lpstr>
      <vt:lpstr>Welcome and Introductions</vt:lpstr>
      <vt:lpstr>Session at a Glance</vt:lpstr>
      <vt:lpstr>Essential Questions</vt:lpstr>
      <vt:lpstr>Session Outcomes</vt:lpstr>
      <vt:lpstr>Importance of Achieving District/School Improvement Goals </vt:lpstr>
      <vt:lpstr>Start with the “Why”</vt:lpstr>
      <vt:lpstr>PowerPoint Presentation</vt:lpstr>
      <vt:lpstr>PBIS Logic Model/Interconnected Elements</vt:lpstr>
      <vt:lpstr>DCI Content Framework</vt:lpstr>
      <vt:lpstr>PowerPoint Presentation</vt:lpstr>
      <vt:lpstr>PowerPoint Presentation</vt:lpstr>
      <vt:lpstr>DBDM Practice Profile</vt:lpstr>
      <vt:lpstr>DBDM Practice Profile Essential Functions</vt:lpstr>
      <vt:lpstr>GAINS</vt:lpstr>
      <vt:lpstr>Reflective Questions</vt:lpstr>
      <vt:lpstr>Pre-Requisites</vt:lpstr>
      <vt:lpstr>Think, Pair, Share</vt:lpstr>
      <vt:lpstr>Overview of Achieving District/School Improvement Goals </vt:lpstr>
      <vt:lpstr>PowerPoint Presentation</vt:lpstr>
      <vt:lpstr>Key Terms</vt:lpstr>
      <vt:lpstr>Activate</vt:lpstr>
      <vt:lpstr>Unpacking Achieving District/School Improvement Goals </vt:lpstr>
      <vt:lpstr>EF1: Educators establish collaborative process for collecting data. </vt:lpstr>
      <vt:lpstr>Gather as a Team</vt:lpstr>
      <vt:lpstr>Gather Relevant Data</vt:lpstr>
      <vt:lpstr>Start with Broad Desired Outcomes</vt:lpstr>
      <vt:lpstr>Enter with a Question</vt:lpstr>
      <vt:lpstr>Possible Sources of Outcome Data</vt:lpstr>
      <vt:lpstr>EF2: Educators implement a process for examining and interpreting data.</vt:lpstr>
      <vt:lpstr>Identify Opportunities to Improve</vt:lpstr>
      <vt:lpstr>Select an Opportunity to Improve</vt:lpstr>
      <vt:lpstr>Analyze Data to Identify Possible Root Cause</vt:lpstr>
      <vt:lpstr>Data Analysis</vt:lpstr>
      <vt:lpstr>Disaggregation</vt:lpstr>
      <vt:lpstr>Triangulation </vt:lpstr>
      <vt:lpstr>What Data Sources?</vt:lpstr>
      <vt:lpstr>Why? to Why!</vt:lpstr>
      <vt:lpstr>Partner Activity</vt:lpstr>
      <vt:lpstr>EF 3: Educators determine action steps.</vt:lpstr>
      <vt:lpstr>Select Change</vt:lpstr>
      <vt:lpstr>Consider</vt:lpstr>
      <vt:lpstr>Alignment</vt:lpstr>
      <vt:lpstr>Develop Systems</vt:lpstr>
      <vt:lpstr>Create a Plan</vt:lpstr>
      <vt:lpstr>Implement Change</vt:lpstr>
      <vt:lpstr>Monitor Progress</vt:lpstr>
      <vt:lpstr>PowerPoint Presentation</vt:lpstr>
      <vt:lpstr>Activity</vt:lpstr>
      <vt:lpstr>EF4: Educators use implementation and student outcome data to determine next steps.</vt:lpstr>
      <vt:lpstr>Evaluate Plan</vt:lpstr>
      <vt:lpstr>Then we systematically repeat…</vt:lpstr>
      <vt:lpstr>Achieving District/School Climate and Behavior Improvement Goals Through DBDM</vt:lpstr>
      <vt:lpstr>Missouri DLT</vt:lpstr>
      <vt:lpstr>Achieving District/School Climate and Behavior Improvement Goals Through DBDM</vt:lpstr>
      <vt:lpstr>Activity:</vt:lpstr>
      <vt:lpstr>Closing and Next Steps </vt:lpstr>
      <vt:lpstr>Closing and Next Steps</vt:lpstr>
      <vt:lpstr>References</vt:lpstr>
      <vt:lpstr>Questions &amp; Contacts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Starkey</dc:creator>
  <cp:lastModifiedBy>Jodi Arnold</cp:lastModifiedBy>
  <cp:revision>462</cp:revision>
  <dcterms:created xsi:type="dcterms:W3CDTF">2020-04-07T02:31:16Z</dcterms:created>
  <dcterms:modified xsi:type="dcterms:W3CDTF">2020-11-05T20:50:13Z</dcterms:modified>
</cp:coreProperties>
</file>