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90"/>
  </p:notesMasterIdLst>
  <p:sldIdLst>
    <p:sldId id="257" r:id="rId5"/>
    <p:sldId id="384" r:id="rId6"/>
    <p:sldId id="258" r:id="rId7"/>
    <p:sldId id="385" r:id="rId8"/>
    <p:sldId id="260" r:id="rId9"/>
    <p:sldId id="261" r:id="rId10"/>
    <p:sldId id="386" r:id="rId11"/>
    <p:sldId id="387" r:id="rId12"/>
    <p:sldId id="388" r:id="rId13"/>
    <p:sldId id="389" r:id="rId14"/>
    <p:sldId id="265" r:id="rId15"/>
    <p:sldId id="390" r:id="rId16"/>
    <p:sldId id="264" r:id="rId17"/>
    <p:sldId id="391" r:id="rId18"/>
    <p:sldId id="270" r:id="rId19"/>
    <p:sldId id="445" r:id="rId20"/>
    <p:sldId id="446" r:id="rId21"/>
    <p:sldId id="448" r:id="rId22"/>
    <p:sldId id="273" r:id="rId23"/>
    <p:sldId id="274" r:id="rId24"/>
    <p:sldId id="275" r:id="rId25"/>
    <p:sldId id="449" r:id="rId26"/>
    <p:sldId id="277" r:id="rId27"/>
    <p:sldId id="589" r:id="rId28"/>
    <p:sldId id="278" r:id="rId29"/>
    <p:sldId id="279" r:id="rId30"/>
    <p:sldId id="591" r:id="rId31"/>
    <p:sldId id="627" r:id="rId32"/>
    <p:sldId id="289" r:id="rId33"/>
    <p:sldId id="290" r:id="rId34"/>
    <p:sldId id="291" r:id="rId35"/>
    <p:sldId id="595" r:id="rId36"/>
    <p:sldId id="597" r:id="rId37"/>
    <p:sldId id="297" r:id="rId38"/>
    <p:sldId id="598" r:id="rId39"/>
    <p:sldId id="599" r:id="rId40"/>
    <p:sldId id="287" r:id="rId41"/>
    <p:sldId id="288" r:id="rId42"/>
    <p:sldId id="301" r:id="rId43"/>
    <p:sldId id="302" r:id="rId44"/>
    <p:sldId id="611" r:id="rId45"/>
    <p:sldId id="626" r:id="rId46"/>
    <p:sldId id="382" r:id="rId47"/>
    <p:sldId id="600" r:id="rId48"/>
    <p:sldId id="307" r:id="rId49"/>
    <p:sldId id="592" r:id="rId50"/>
    <p:sldId id="601" r:id="rId51"/>
    <p:sldId id="324" r:id="rId52"/>
    <p:sldId id="605" r:id="rId53"/>
    <p:sldId id="322" r:id="rId54"/>
    <p:sldId id="323" r:id="rId55"/>
    <p:sldId id="327" r:id="rId56"/>
    <p:sldId id="606" r:id="rId57"/>
    <p:sldId id="604" r:id="rId58"/>
    <p:sldId id="593" r:id="rId59"/>
    <p:sldId id="331" r:id="rId60"/>
    <p:sldId id="333" r:id="rId61"/>
    <p:sldId id="602" r:id="rId62"/>
    <p:sldId id="336" r:id="rId63"/>
    <p:sldId id="609" r:id="rId64"/>
    <p:sldId id="594" r:id="rId65"/>
    <p:sldId id="582" r:id="rId66"/>
    <p:sldId id="596" r:id="rId67"/>
    <p:sldId id="343" r:id="rId68"/>
    <p:sldId id="344" r:id="rId69"/>
    <p:sldId id="345" r:id="rId70"/>
    <p:sldId id="346" r:id="rId71"/>
    <p:sldId id="348" r:id="rId72"/>
    <p:sldId id="603" r:id="rId73"/>
    <p:sldId id="608" r:id="rId74"/>
    <p:sldId id="339" r:id="rId75"/>
    <p:sldId id="607" r:id="rId76"/>
    <p:sldId id="296" r:id="rId77"/>
    <p:sldId id="353" r:id="rId78"/>
    <p:sldId id="610" r:id="rId79"/>
    <p:sldId id="631" r:id="rId80"/>
    <p:sldId id="625" r:id="rId81"/>
    <p:sldId id="632" r:id="rId82"/>
    <p:sldId id="633" r:id="rId83"/>
    <p:sldId id="628" r:id="rId84"/>
    <p:sldId id="629" r:id="rId85"/>
    <p:sldId id="630" r:id="rId86"/>
    <p:sldId id="619" r:id="rId87"/>
    <p:sldId id="620" r:id="rId88"/>
    <p:sldId id="622" r:id="rId89"/>
  </p:sldIdLst>
  <p:sldSz cx="9144000" cy="5143500" type="screen16x9"/>
  <p:notesSz cx="7102475" cy="9037638"/>
  <p:embeddedFontLst>
    <p:embeddedFont>
      <p:font typeface="Questrial" panose="020B0604020202020204" charset="0"/>
      <p:regular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28" roundtripDataSignature="AMtx7mjcNZSSn84QYvSWDjsW0laqdGAEP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B23107-CE6F-1CEF-A293-2B09BE788F59}" name="Cynthia C Beckmann" initials="CB" userId="S::Cynthia.Beckmann@nau.edu::36c6a4d0-81f9-4661-beb6-2762229b0327" providerId="AD"/>
  <p188:author id="{7D45AD51-47AA-AA23-C357-64E9FB2BC62E}" name="Nicole Stone" initials="NS" userId="S::Nicole.Stone@nau.edu::77384c7d-bf51-484f-86b4-dd3056915ba5" providerId="AD"/>
  <p188:author id="{01314597-402B-A9F5-94D9-E14EA7040023}" name="Greta L Kreuzer" initials="GK" userId="S::greta.kreuzer@nau.edu::382d9aae-079e-422f-bb34-72c3e3cff7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D65"/>
    <a:srgbClr val="00A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A55BD-BAC5-436C-A268-809DE7133E2C}" v="8" dt="2025-07-29T21:24:06.064"/>
  </p1510:revLst>
</p1510:revInfo>
</file>

<file path=ppt/tableStyles.xml><?xml version="1.0" encoding="utf-8"?>
<a:tblStyleLst xmlns:a="http://schemas.openxmlformats.org/drawingml/2006/main" def="{219E7462-773B-4A62-93F5-D62ABB0F897B}">
  <a:tblStyle styleId="{219E7462-773B-4A62-93F5-D62ABB0F897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696AE89-9E1E-457E-B7AF-C0438CD7F4EF}"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33"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28" Type="http://customschemas.google.com/relationships/presentationmetadata" Target="metadata"/><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34"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2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font" Target="fonts/font1.fntdata"/><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a L Kreuzer" userId="S::greta.kreuzer@nau.edu::382d9aae-079e-422f-bb34-72c3e3cff740" providerId="AD" clId="Web-{E9699DBA-5C5B-D9D0-763F-C3D9B1FDC8B6}"/>
    <pc:docChg chg="delSld">
      <pc:chgData name="Greta L Kreuzer" userId="S::greta.kreuzer@nau.edu::382d9aae-079e-422f-bb34-72c3e3cff740" providerId="AD" clId="Web-{E9699DBA-5C5B-D9D0-763F-C3D9B1FDC8B6}" dt="2025-07-07T19:51:26.160" v="11"/>
      <pc:docMkLst>
        <pc:docMk/>
      </pc:docMkLst>
      <pc:sldChg chg="del">
        <pc:chgData name="Greta L Kreuzer" userId="S::greta.kreuzer@nau.edu::382d9aae-079e-422f-bb34-72c3e3cff740" providerId="AD" clId="Web-{E9699DBA-5C5B-D9D0-763F-C3D9B1FDC8B6}" dt="2025-07-07T19:51:26.160" v="11"/>
        <pc:sldMkLst>
          <pc:docMk/>
          <pc:sldMk cId="1923191220" sldId="612"/>
        </pc:sldMkLst>
      </pc:sldChg>
      <pc:sldChg chg="del">
        <pc:chgData name="Greta L Kreuzer" userId="S::greta.kreuzer@nau.edu::382d9aae-079e-422f-bb34-72c3e3cff740" providerId="AD" clId="Web-{E9699DBA-5C5B-D9D0-763F-C3D9B1FDC8B6}" dt="2025-07-07T19:51:26.160" v="10"/>
        <pc:sldMkLst>
          <pc:docMk/>
          <pc:sldMk cId="1887016887" sldId="613"/>
        </pc:sldMkLst>
      </pc:sldChg>
      <pc:sldChg chg="del">
        <pc:chgData name="Greta L Kreuzer" userId="S::greta.kreuzer@nau.edu::382d9aae-079e-422f-bb34-72c3e3cff740" providerId="AD" clId="Web-{E9699DBA-5C5B-D9D0-763F-C3D9B1FDC8B6}" dt="2025-07-07T19:51:26.160" v="9"/>
        <pc:sldMkLst>
          <pc:docMk/>
          <pc:sldMk cId="3829469773" sldId="614"/>
        </pc:sldMkLst>
      </pc:sldChg>
      <pc:sldChg chg="del">
        <pc:chgData name="Greta L Kreuzer" userId="S::greta.kreuzer@nau.edu::382d9aae-079e-422f-bb34-72c3e3cff740" providerId="AD" clId="Web-{E9699DBA-5C5B-D9D0-763F-C3D9B1FDC8B6}" dt="2025-07-07T19:51:26.160" v="8"/>
        <pc:sldMkLst>
          <pc:docMk/>
          <pc:sldMk cId="3868262916" sldId="615"/>
        </pc:sldMkLst>
      </pc:sldChg>
      <pc:sldChg chg="del">
        <pc:chgData name="Greta L Kreuzer" userId="S::greta.kreuzer@nau.edu::382d9aae-079e-422f-bb34-72c3e3cff740" providerId="AD" clId="Web-{E9699DBA-5C5B-D9D0-763F-C3D9B1FDC8B6}" dt="2025-07-07T19:51:26.144" v="7"/>
        <pc:sldMkLst>
          <pc:docMk/>
          <pc:sldMk cId="7690306" sldId="616"/>
        </pc:sldMkLst>
      </pc:sldChg>
      <pc:sldChg chg="del">
        <pc:chgData name="Greta L Kreuzer" userId="S::greta.kreuzer@nau.edu::382d9aae-079e-422f-bb34-72c3e3cff740" providerId="AD" clId="Web-{E9699DBA-5C5B-D9D0-763F-C3D9B1FDC8B6}" dt="2025-07-07T19:51:26.144" v="6"/>
        <pc:sldMkLst>
          <pc:docMk/>
          <pc:sldMk cId="3887665137" sldId="617"/>
        </pc:sldMkLst>
      </pc:sldChg>
      <pc:sldChg chg="del">
        <pc:chgData name="Greta L Kreuzer" userId="S::greta.kreuzer@nau.edu::382d9aae-079e-422f-bb34-72c3e3cff740" providerId="AD" clId="Web-{E9699DBA-5C5B-D9D0-763F-C3D9B1FDC8B6}" dt="2025-07-07T19:51:26.144" v="5"/>
        <pc:sldMkLst>
          <pc:docMk/>
          <pc:sldMk cId="3849877014" sldId="618"/>
        </pc:sldMkLst>
      </pc:sldChg>
      <pc:sldChg chg="del">
        <pc:chgData name="Greta L Kreuzer" userId="S::greta.kreuzer@nau.edu::382d9aae-079e-422f-bb34-72c3e3cff740" providerId="AD" clId="Web-{E9699DBA-5C5B-D9D0-763F-C3D9B1FDC8B6}" dt="2025-07-07T19:51:26.144" v="4"/>
        <pc:sldMkLst>
          <pc:docMk/>
          <pc:sldMk cId="2495906533" sldId="619"/>
        </pc:sldMkLst>
      </pc:sldChg>
      <pc:sldChg chg="del">
        <pc:chgData name="Greta L Kreuzer" userId="S::greta.kreuzer@nau.edu::382d9aae-079e-422f-bb34-72c3e3cff740" providerId="AD" clId="Web-{E9699DBA-5C5B-D9D0-763F-C3D9B1FDC8B6}" dt="2025-07-07T19:51:26.129" v="3"/>
        <pc:sldMkLst>
          <pc:docMk/>
          <pc:sldMk cId="518362375" sldId="620"/>
        </pc:sldMkLst>
      </pc:sldChg>
      <pc:sldChg chg="del">
        <pc:chgData name="Greta L Kreuzer" userId="S::greta.kreuzer@nau.edu::382d9aae-079e-422f-bb34-72c3e3cff740" providerId="AD" clId="Web-{E9699DBA-5C5B-D9D0-763F-C3D9B1FDC8B6}" dt="2025-07-07T19:51:26.129" v="2"/>
        <pc:sldMkLst>
          <pc:docMk/>
          <pc:sldMk cId="1407007917" sldId="621"/>
        </pc:sldMkLst>
      </pc:sldChg>
      <pc:sldChg chg="del">
        <pc:chgData name="Greta L Kreuzer" userId="S::greta.kreuzer@nau.edu::382d9aae-079e-422f-bb34-72c3e3cff740" providerId="AD" clId="Web-{E9699DBA-5C5B-D9D0-763F-C3D9B1FDC8B6}" dt="2025-07-07T19:51:26.129" v="1"/>
        <pc:sldMkLst>
          <pc:docMk/>
          <pc:sldMk cId="2682211459" sldId="622"/>
        </pc:sldMkLst>
      </pc:sldChg>
      <pc:sldChg chg="del">
        <pc:chgData name="Greta L Kreuzer" userId="S::greta.kreuzer@nau.edu::382d9aae-079e-422f-bb34-72c3e3cff740" providerId="AD" clId="Web-{E9699DBA-5C5B-D9D0-763F-C3D9B1FDC8B6}" dt="2025-07-07T19:51:26.129" v="0"/>
        <pc:sldMkLst>
          <pc:docMk/>
          <pc:sldMk cId="3336904921" sldId="623"/>
        </pc:sldMkLst>
      </pc:sldChg>
    </pc:docChg>
  </pc:docChgLst>
  <pc:docChgLst>
    <pc:chgData name="Cynthia C Beckmann" userId="36c6a4d0-81f9-4661-beb6-2762229b0327" providerId="ADAL" clId="{5BEB9008-1721-4098-9F41-38B7BB208646}"/>
    <pc:docChg chg="modSld">
      <pc:chgData name="Cynthia C Beckmann" userId="36c6a4d0-81f9-4661-beb6-2762229b0327" providerId="ADAL" clId="{5BEB9008-1721-4098-9F41-38B7BB208646}" dt="2025-06-05T15:13:30.654" v="0" actId="20577"/>
      <pc:docMkLst>
        <pc:docMk/>
      </pc:docMkLst>
      <pc:sldChg chg="modNotesTx">
        <pc:chgData name="Cynthia C Beckmann" userId="36c6a4d0-81f9-4661-beb6-2762229b0327" providerId="ADAL" clId="{5BEB9008-1721-4098-9F41-38B7BB208646}" dt="2025-06-05T15:13:30.654" v="0" actId="20577"/>
        <pc:sldMkLst>
          <pc:docMk/>
          <pc:sldMk cId="0" sldId="263"/>
        </pc:sldMkLst>
      </pc:sldChg>
    </pc:docChg>
  </pc:docChgLst>
  <pc:docChgLst>
    <pc:chgData name="Cynthia C Beckmann" userId="36c6a4d0-81f9-4661-beb6-2762229b0327" providerId="ADAL" clId="{960A55BD-BAC5-436C-A268-809DE7133E2C}"/>
    <pc:docChg chg="undo custSel addSld delSld modSld">
      <pc:chgData name="Cynthia C Beckmann" userId="36c6a4d0-81f9-4661-beb6-2762229b0327" providerId="ADAL" clId="{960A55BD-BAC5-436C-A268-809DE7133E2C}" dt="2025-07-29T21:24:06.064" v="4101" actId="20577"/>
      <pc:docMkLst>
        <pc:docMk/>
      </pc:docMkLst>
      <pc:sldChg chg="modNotesTx">
        <pc:chgData name="Cynthia C Beckmann" userId="36c6a4d0-81f9-4661-beb6-2762229b0327" providerId="ADAL" clId="{960A55BD-BAC5-436C-A268-809DE7133E2C}" dt="2025-07-10T15:41:05.503" v="2845" actId="6549"/>
        <pc:sldMkLst>
          <pc:docMk/>
          <pc:sldMk cId="0" sldId="257"/>
        </pc:sldMkLst>
      </pc:sldChg>
      <pc:sldChg chg="modNotesTx">
        <pc:chgData name="Cynthia C Beckmann" userId="36c6a4d0-81f9-4661-beb6-2762229b0327" providerId="ADAL" clId="{960A55BD-BAC5-436C-A268-809DE7133E2C}" dt="2025-07-29T12:36:57.106" v="3507" actId="20577"/>
        <pc:sldMkLst>
          <pc:docMk/>
          <pc:sldMk cId="0" sldId="258"/>
        </pc:sldMkLst>
      </pc:sldChg>
      <pc:sldChg chg="modNotesTx">
        <pc:chgData name="Cynthia C Beckmann" userId="36c6a4d0-81f9-4661-beb6-2762229b0327" providerId="ADAL" clId="{960A55BD-BAC5-436C-A268-809DE7133E2C}" dt="2025-07-10T16:07:11.321" v="2893" actId="6549"/>
        <pc:sldMkLst>
          <pc:docMk/>
          <pc:sldMk cId="0" sldId="260"/>
        </pc:sldMkLst>
      </pc:sldChg>
      <pc:sldChg chg="modNotesTx">
        <pc:chgData name="Cynthia C Beckmann" userId="36c6a4d0-81f9-4661-beb6-2762229b0327" providerId="ADAL" clId="{960A55BD-BAC5-436C-A268-809DE7133E2C}" dt="2025-07-10T16:07:26.321" v="2899" actId="6549"/>
        <pc:sldMkLst>
          <pc:docMk/>
          <pc:sldMk cId="0" sldId="261"/>
        </pc:sldMkLst>
      </pc:sldChg>
      <pc:sldChg chg="modSp mod modNotesTx">
        <pc:chgData name="Cynthia C Beckmann" userId="36c6a4d0-81f9-4661-beb6-2762229b0327" providerId="ADAL" clId="{960A55BD-BAC5-436C-A268-809DE7133E2C}" dt="2025-07-29T12:41:31.637" v="3518" actId="20577"/>
        <pc:sldMkLst>
          <pc:docMk/>
          <pc:sldMk cId="1819968102" sldId="264"/>
        </pc:sldMkLst>
        <pc:spChg chg="mod">
          <ac:chgData name="Cynthia C Beckmann" userId="36c6a4d0-81f9-4661-beb6-2762229b0327" providerId="ADAL" clId="{960A55BD-BAC5-436C-A268-809DE7133E2C}" dt="2025-07-29T12:41:31.637" v="3518" actId="20577"/>
          <ac:spMkLst>
            <pc:docMk/>
            <pc:sldMk cId="1819968102" sldId="264"/>
            <ac:spMk id="3" creationId="{15D65D6F-817B-13B5-9CDB-DB3555255F9D}"/>
          </ac:spMkLst>
        </pc:spChg>
      </pc:sldChg>
      <pc:sldChg chg="modNotesTx">
        <pc:chgData name="Cynthia C Beckmann" userId="36c6a4d0-81f9-4661-beb6-2762229b0327" providerId="ADAL" clId="{960A55BD-BAC5-436C-A268-809DE7133E2C}" dt="2025-07-10T16:08:55.077" v="2913" actId="6549"/>
        <pc:sldMkLst>
          <pc:docMk/>
          <pc:sldMk cId="0" sldId="265"/>
        </pc:sldMkLst>
      </pc:sldChg>
      <pc:sldChg chg="modNotesTx">
        <pc:chgData name="Cynthia C Beckmann" userId="36c6a4d0-81f9-4661-beb6-2762229b0327" providerId="ADAL" clId="{960A55BD-BAC5-436C-A268-809DE7133E2C}" dt="2025-07-10T16:10:37.993" v="2919" actId="20577"/>
        <pc:sldMkLst>
          <pc:docMk/>
          <pc:sldMk cId="0" sldId="270"/>
        </pc:sldMkLst>
      </pc:sldChg>
      <pc:sldChg chg="modNotesTx">
        <pc:chgData name="Cynthia C Beckmann" userId="36c6a4d0-81f9-4661-beb6-2762229b0327" providerId="ADAL" clId="{960A55BD-BAC5-436C-A268-809DE7133E2C}" dt="2025-07-10T16:12:31.299" v="2924" actId="6549"/>
        <pc:sldMkLst>
          <pc:docMk/>
          <pc:sldMk cId="0" sldId="273"/>
        </pc:sldMkLst>
      </pc:sldChg>
      <pc:sldChg chg="modNotesTx">
        <pc:chgData name="Cynthia C Beckmann" userId="36c6a4d0-81f9-4661-beb6-2762229b0327" providerId="ADAL" clId="{960A55BD-BAC5-436C-A268-809DE7133E2C}" dt="2025-07-10T16:12:41.637" v="2925" actId="6549"/>
        <pc:sldMkLst>
          <pc:docMk/>
          <pc:sldMk cId="0" sldId="274"/>
        </pc:sldMkLst>
      </pc:sldChg>
      <pc:sldChg chg="addSp modSp mod modClrScheme chgLayout modNotesTx">
        <pc:chgData name="Cynthia C Beckmann" userId="36c6a4d0-81f9-4661-beb6-2762229b0327" providerId="ADAL" clId="{960A55BD-BAC5-436C-A268-809DE7133E2C}" dt="2025-07-10T16:12:54.306" v="2926" actId="6549"/>
        <pc:sldMkLst>
          <pc:docMk/>
          <pc:sldMk cId="0" sldId="275"/>
        </pc:sldMkLst>
        <pc:spChg chg="mod ord">
          <ac:chgData name="Cynthia C Beckmann" userId="36c6a4d0-81f9-4661-beb6-2762229b0327" providerId="ADAL" clId="{960A55BD-BAC5-436C-A268-809DE7133E2C}" dt="2025-06-30T20:12:24.312" v="15" actId="1076"/>
          <ac:spMkLst>
            <pc:docMk/>
            <pc:sldMk cId="0" sldId="275"/>
            <ac:spMk id="371" creationId="{00000000-0000-0000-0000-000000000000}"/>
          </ac:spMkLst>
        </pc:spChg>
        <pc:picChg chg="mod">
          <ac:chgData name="Cynthia C Beckmann" userId="36c6a4d0-81f9-4661-beb6-2762229b0327" providerId="ADAL" clId="{960A55BD-BAC5-436C-A268-809DE7133E2C}" dt="2025-06-30T20:13:27.467" v="19" actId="1076"/>
          <ac:picMkLst>
            <pc:docMk/>
            <pc:sldMk cId="0" sldId="275"/>
            <ac:picMk id="7" creationId="{04429320-F741-FF0F-1BE6-4202DD32E3CA}"/>
          </ac:picMkLst>
        </pc:picChg>
      </pc:sldChg>
      <pc:sldChg chg="modSp mod modNotesTx">
        <pc:chgData name="Cynthia C Beckmann" userId="36c6a4d0-81f9-4661-beb6-2762229b0327" providerId="ADAL" clId="{960A55BD-BAC5-436C-A268-809DE7133E2C}" dt="2025-07-29T21:24:06.064" v="4101" actId="20577"/>
        <pc:sldMkLst>
          <pc:docMk/>
          <pc:sldMk cId="0" sldId="277"/>
        </pc:sldMkLst>
        <pc:spChg chg="mod">
          <ac:chgData name="Cynthia C Beckmann" userId="36c6a4d0-81f9-4661-beb6-2762229b0327" providerId="ADAL" clId="{960A55BD-BAC5-436C-A268-809DE7133E2C}" dt="2025-07-29T21:24:06.064" v="4101" actId="20577"/>
          <ac:spMkLst>
            <pc:docMk/>
            <pc:sldMk cId="0" sldId="277"/>
            <ac:spMk id="385" creationId="{00000000-0000-0000-0000-000000000000}"/>
          </ac:spMkLst>
        </pc:spChg>
      </pc:sldChg>
      <pc:sldChg chg="modNotesTx">
        <pc:chgData name="Cynthia C Beckmann" userId="36c6a4d0-81f9-4661-beb6-2762229b0327" providerId="ADAL" clId="{960A55BD-BAC5-436C-A268-809DE7133E2C}" dt="2025-07-10T16:14:44.551" v="2936" actId="20577"/>
        <pc:sldMkLst>
          <pc:docMk/>
          <pc:sldMk cId="0" sldId="278"/>
        </pc:sldMkLst>
      </pc:sldChg>
      <pc:sldChg chg="modNotesTx">
        <pc:chgData name="Cynthia C Beckmann" userId="36c6a4d0-81f9-4661-beb6-2762229b0327" providerId="ADAL" clId="{960A55BD-BAC5-436C-A268-809DE7133E2C}" dt="2025-07-10T16:15:16.158" v="2941" actId="6549"/>
        <pc:sldMkLst>
          <pc:docMk/>
          <pc:sldMk cId="0" sldId="279"/>
        </pc:sldMkLst>
      </pc:sldChg>
      <pc:sldChg chg="modSp mod modNotesTx">
        <pc:chgData name="Cynthia C Beckmann" userId="36c6a4d0-81f9-4661-beb6-2762229b0327" providerId="ADAL" clId="{960A55BD-BAC5-436C-A268-809DE7133E2C}" dt="2025-07-29T16:02:58.515" v="3581" actId="6549"/>
        <pc:sldMkLst>
          <pc:docMk/>
          <pc:sldMk cId="0" sldId="287"/>
        </pc:sldMkLst>
        <pc:spChg chg="mod">
          <ac:chgData name="Cynthia C Beckmann" userId="36c6a4d0-81f9-4661-beb6-2762229b0327" providerId="ADAL" clId="{960A55BD-BAC5-436C-A268-809DE7133E2C}" dt="2025-07-29T16:01:05.405" v="3545" actId="20577"/>
          <ac:spMkLst>
            <pc:docMk/>
            <pc:sldMk cId="0" sldId="287"/>
            <ac:spMk id="4" creationId="{5238ED90-4BF9-B020-2D27-5DACB0D86B40}"/>
          </ac:spMkLst>
        </pc:spChg>
        <pc:spChg chg="mod">
          <ac:chgData name="Cynthia C Beckmann" userId="36c6a4d0-81f9-4661-beb6-2762229b0327" providerId="ADAL" clId="{960A55BD-BAC5-436C-A268-809DE7133E2C}" dt="2025-07-29T16:02:13.256" v="3571" actId="14100"/>
          <ac:spMkLst>
            <pc:docMk/>
            <pc:sldMk cId="0" sldId="287"/>
            <ac:spMk id="6" creationId="{EE9F675D-B480-3F5C-5C24-02033A5D9CA0}"/>
          </ac:spMkLst>
        </pc:spChg>
      </pc:sldChg>
      <pc:sldChg chg="modSp mod modNotesTx">
        <pc:chgData name="Cynthia C Beckmann" userId="36c6a4d0-81f9-4661-beb6-2762229b0327" providerId="ADAL" clId="{960A55BD-BAC5-436C-A268-809DE7133E2C}" dt="2025-07-29T16:03:24.653" v="3582" actId="20577"/>
        <pc:sldMkLst>
          <pc:docMk/>
          <pc:sldMk cId="0" sldId="288"/>
        </pc:sldMkLst>
        <pc:spChg chg="mod">
          <ac:chgData name="Cynthia C Beckmann" userId="36c6a4d0-81f9-4661-beb6-2762229b0327" providerId="ADAL" clId="{960A55BD-BAC5-436C-A268-809DE7133E2C}" dt="2025-07-29T16:03:24.653" v="3582" actId="20577"/>
          <ac:spMkLst>
            <pc:docMk/>
            <pc:sldMk cId="0" sldId="288"/>
            <ac:spMk id="460" creationId="{00000000-0000-0000-0000-000000000000}"/>
          </ac:spMkLst>
        </pc:spChg>
        <pc:spChg chg="mod">
          <ac:chgData name="Cynthia C Beckmann" userId="36c6a4d0-81f9-4661-beb6-2762229b0327" providerId="ADAL" clId="{960A55BD-BAC5-436C-A268-809DE7133E2C}" dt="2025-07-10T19:35:07.521" v="3135" actId="403"/>
          <ac:spMkLst>
            <pc:docMk/>
            <pc:sldMk cId="0" sldId="288"/>
            <ac:spMk id="461" creationId="{00000000-0000-0000-0000-000000000000}"/>
          </ac:spMkLst>
        </pc:spChg>
      </pc:sldChg>
      <pc:sldChg chg="modSp mod modNotesTx">
        <pc:chgData name="Cynthia C Beckmann" userId="36c6a4d0-81f9-4661-beb6-2762229b0327" providerId="ADAL" clId="{960A55BD-BAC5-436C-A268-809DE7133E2C}" dt="2025-07-29T15:56:16.997" v="3540" actId="1035"/>
        <pc:sldMkLst>
          <pc:docMk/>
          <pc:sldMk cId="0" sldId="289"/>
        </pc:sldMkLst>
        <pc:spChg chg="mod">
          <ac:chgData name="Cynthia C Beckmann" userId="36c6a4d0-81f9-4661-beb6-2762229b0327" providerId="ADAL" clId="{960A55BD-BAC5-436C-A268-809DE7133E2C}" dt="2025-07-29T15:56:16.997" v="3540" actId="1035"/>
          <ac:spMkLst>
            <pc:docMk/>
            <pc:sldMk cId="0" sldId="289"/>
            <ac:spMk id="7" creationId="{7A8761D2-E6BF-2765-9189-5B9EC06411C5}"/>
          </ac:spMkLst>
        </pc:spChg>
        <pc:spChg chg="mod">
          <ac:chgData name="Cynthia C Beckmann" userId="36c6a4d0-81f9-4661-beb6-2762229b0327" providerId="ADAL" clId="{960A55BD-BAC5-436C-A268-809DE7133E2C}" dt="2025-07-29T15:56:16.997" v="3540" actId="1035"/>
          <ac:spMkLst>
            <pc:docMk/>
            <pc:sldMk cId="0" sldId="289"/>
            <ac:spMk id="8" creationId="{C7BE58BD-3B4A-98B3-6238-746B0905CA72}"/>
          </ac:spMkLst>
        </pc:spChg>
        <pc:spChg chg="mod">
          <ac:chgData name="Cynthia C Beckmann" userId="36c6a4d0-81f9-4661-beb6-2762229b0327" providerId="ADAL" clId="{960A55BD-BAC5-436C-A268-809DE7133E2C}" dt="2025-07-29T15:56:16.997" v="3540" actId="1035"/>
          <ac:spMkLst>
            <pc:docMk/>
            <pc:sldMk cId="0" sldId="289"/>
            <ac:spMk id="9" creationId="{51A7B2EA-63B6-49BA-4E9D-7AF6CBF7E8B5}"/>
          </ac:spMkLst>
        </pc:spChg>
        <pc:spChg chg="mod">
          <ac:chgData name="Cynthia C Beckmann" userId="36c6a4d0-81f9-4661-beb6-2762229b0327" providerId="ADAL" clId="{960A55BD-BAC5-436C-A268-809DE7133E2C}" dt="2025-07-29T15:56:16.997" v="3540" actId="1035"/>
          <ac:spMkLst>
            <pc:docMk/>
            <pc:sldMk cId="0" sldId="289"/>
            <ac:spMk id="10" creationId="{8A0EC422-F138-037A-D6EE-CEF0B913906C}"/>
          </ac:spMkLst>
        </pc:spChg>
      </pc:sldChg>
      <pc:sldChg chg="modSp mod modNotesTx">
        <pc:chgData name="Cynthia C Beckmann" userId="36c6a4d0-81f9-4661-beb6-2762229b0327" providerId="ADAL" clId="{960A55BD-BAC5-436C-A268-809DE7133E2C}" dt="2025-07-10T16:18:41.845" v="2995" actId="6549"/>
        <pc:sldMkLst>
          <pc:docMk/>
          <pc:sldMk cId="0" sldId="290"/>
        </pc:sldMkLst>
        <pc:spChg chg="mod">
          <ac:chgData name="Cynthia C Beckmann" userId="36c6a4d0-81f9-4661-beb6-2762229b0327" providerId="ADAL" clId="{960A55BD-BAC5-436C-A268-809DE7133E2C}" dt="2025-07-10T16:18:00.548" v="2986" actId="20577"/>
          <ac:spMkLst>
            <pc:docMk/>
            <pc:sldMk cId="0" sldId="290"/>
            <ac:spMk id="482" creationId="{00000000-0000-0000-0000-000000000000}"/>
          </ac:spMkLst>
        </pc:spChg>
      </pc:sldChg>
      <pc:sldChg chg="modNotesTx">
        <pc:chgData name="Cynthia C Beckmann" userId="36c6a4d0-81f9-4661-beb6-2762229b0327" providerId="ADAL" clId="{960A55BD-BAC5-436C-A268-809DE7133E2C}" dt="2025-07-10T16:19:20" v="3000" actId="6549"/>
        <pc:sldMkLst>
          <pc:docMk/>
          <pc:sldMk cId="0" sldId="291"/>
        </pc:sldMkLst>
      </pc:sldChg>
      <pc:sldChg chg="modSp mod modShow modNotesTx">
        <pc:chgData name="Cynthia C Beckmann" userId="36c6a4d0-81f9-4661-beb6-2762229b0327" providerId="ADAL" clId="{960A55BD-BAC5-436C-A268-809DE7133E2C}" dt="2025-07-29T17:05:55.387" v="4097" actId="1035"/>
        <pc:sldMkLst>
          <pc:docMk/>
          <pc:sldMk cId="0" sldId="296"/>
        </pc:sldMkLst>
        <pc:spChg chg="mod">
          <ac:chgData name="Cynthia C Beckmann" userId="36c6a4d0-81f9-4661-beb6-2762229b0327" providerId="ADAL" clId="{960A55BD-BAC5-436C-A268-809DE7133E2C}" dt="2025-07-29T17:05:55.387" v="4097" actId="1035"/>
          <ac:spMkLst>
            <pc:docMk/>
            <pc:sldMk cId="0" sldId="296"/>
            <ac:spMk id="531" creationId="{00000000-0000-0000-0000-000000000000}"/>
          </ac:spMkLst>
        </pc:spChg>
      </pc:sldChg>
      <pc:sldChg chg="modSp mod modNotesTx">
        <pc:chgData name="Cynthia C Beckmann" userId="36c6a4d0-81f9-4661-beb6-2762229b0327" providerId="ADAL" clId="{960A55BD-BAC5-436C-A268-809DE7133E2C}" dt="2025-07-10T16:20:48.522" v="3028" actId="6549"/>
        <pc:sldMkLst>
          <pc:docMk/>
          <pc:sldMk cId="0" sldId="297"/>
        </pc:sldMkLst>
        <pc:spChg chg="mod">
          <ac:chgData name="Cynthia C Beckmann" userId="36c6a4d0-81f9-4661-beb6-2762229b0327" providerId="ADAL" clId="{960A55BD-BAC5-436C-A268-809DE7133E2C}" dt="2025-07-10T15:42:54.820" v="2849" actId="255"/>
          <ac:spMkLst>
            <pc:docMk/>
            <pc:sldMk cId="0" sldId="297"/>
            <ac:spMk id="539" creationId="{00000000-0000-0000-0000-000000000000}"/>
          </ac:spMkLst>
        </pc:spChg>
      </pc:sldChg>
      <pc:sldChg chg="modSp mod modNotesTx">
        <pc:chgData name="Cynthia C Beckmann" userId="36c6a4d0-81f9-4661-beb6-2762229b0327" providerId="ADAL" clId="{960A55BD-BAC5-436C-A268-809DE7133E2C}" dt="2025-07-29T16:04:21.643" v="3584" actId="207"/>
        <pc:sldMkLst>
          <pc:docMk/>
          <pc:sldMk cId="0" sldId="301"/>
        </pc:sldMkLst>
        <pc:spChg chg="mod">
          <ac:chgData name="Cynthia C Beckmann" userId="36c6a4d0-81f9-4661-beb6-2762229b0327" providerId="ADAL" clId="{960A55BD-BAC5-436C-A268-809DE7133E2C}" dt="2025-07-29T16:04:14.982" v="3583" actId="207"/>
          <ac:spMkLst>
            <pc:docMk/>
            <pc:sldMk cId="0" sldId="301"/>
            <ac:spMk id="570" creationId="{00000000-0000-0000-0000-000000000000}"/>
          </ac:spMkLst>
        </pc:spChg>
        <pc:spChg chg="mod">
          <ac:chgData name="Cynthia C Beckmann" userId="36c6a4d0-81f9-4661-beb6-2762229b0327" providerId="ADAL" clId="{960A55BD-BAC5-436C-A268-809DE7133E2C}" dt="2025-07-29T16:04:21.643" v="3584" actId="207"/>
          <ac:spMkLst>
            <pc:docMk/>
            <pc:sldMk cId="0" sldId="301"/>
            <ac:spMk id="571" creationId="{00000000-0000-0000-0000-000000000000}"/>
          </ac:spMkLst>
        </pc:spChg>
      </pc:sldChg>
      <pc:sldChg chg="modSp mod modNotesTx">
        <pc:chgData name="Cynthia C Beckmann" userId="36c6a4d0-81f9-4661-beb6-2762229b0327" providerId="ADAL" clId="{960A55BD-BAC5-436C-A268-809DE7133E2C}" dt="2025-07-10T19:39:35.843" v="3150" actId="6549"/>
        <pc:sldMkLst>
          <pc:docMk/>
          <pc:sldMk cId="0" sldId="302"/>
        </pc:sldMkLst>
        <pc:spChg chg="mod">
          <ac:chgData name="Cynthia C Beckmann" userId="36c6a4d0-81f9-4661-beb6-2762229b0327" providerId="ADAL" clId="{960A55BD-BAC5-436C-A268-809DE7133E2C}" dt="2025-07-10T19:39:09.004" v="3147" actId="403"/>
          <ac:spMkLst>
            <pc:docMk/>
            <pc:sldMk cId="0" sldId="302"/>
            <ac:spMk id="577" creationId="{00000000-0000-0000-0000-000000000000}"/>
          </ac:spMkLst>
        </pc:spChg>
      </pc:sldChg>
      <pc:sldChg chg="modSp mod modShow modNotesTx">
        <pc:chgData name="Cynthia C Beckmann" userId="36c6a4d0-81f9-4661-beb6-2762229b0327" providerId="ADAL" clId="{960A55BD-BAC5-436C-A268-809DE7133E2C}" dt="2025-07-29T16:07:00.868" v="3598" actId="6549"/>
        <pc:sldMkLst>
          <pc:docMk/>
          <pc:sldMk cId="0" sldId="307"/>
        </pc:sldMkLst>
        <pc:spChg chg="mod">
          <ac:chgData name="Cynthia C Beckmann" userId="36c6a4d0-81f9-4661-beb6-2762229b0327" providerId="ADAL" clId="{960A55BD-BAC5-436C-A268-809DE7133E2C}" dt="2025-07-10T15:44:10.869" v="2857" actId="255"/>
          <ac:spMkLst>
            <pc:docMk/>
            <pc:sldMk cId="0" sldId="307"/>
            <ac:spMk id="635" creationId="{00000000-0000-0000-0000-000000000000}"/>
          </ac:spMkLst>
        </pc:spChg>
      </pc:sldChg>
      <pc:sldChg chg="modSp mod modNotesTx">
        <pc:chgData name="Cynthia C Beckmann" userId="36c6a4d0-81f9-4661-beb6-2762229b0327" providerId="ADAL" clId="{960A55BD-BAC5-436C-A268-809DE7133E2C}" dt="2025-07-29T16:08:14.611" v="3602" actId="20577"/>
        <pc:sldMkLst>
          <pc:docMk/>
          <pc:sldMk cId="0" sldId="322"/>
        </pc:sldMkLst>
        <pc:spChg chg="mod">
          <ac:chgData name="Cynthia C Beckmann" userId="36c6a4d0-81f9-4661-beb6-2762229b0327" providerId="ADAL" clId="{960A55BD-BAC5-436C-A268-809DE7133E2C}" dt="2025-07-10T15:44:50.048" v="2862" actId="255"/>
          <ac:spMkLst>
            <pc:docMk/>
            <pc:sldMk cId="0" sldId="322"/>
            <ac:spMk id="3" creationId="{A8F92D06-3EBE-AF9A-301C-629A9EB1ED5A}"/>
          </ac:spMkLst>
        </pc:spChg>
      </pc:sldChg>
      <pc:sldChg chg="modNotesTx">
        <pc:chgData name="Cynthia C Beckmann" userId="36c6a4d0-81f9-4661-beb6-2762229b0327" providerId="ADAL" clId="{960A55BD-BAC5-436C-A268-809DE7133E2C}" dt="2025-07-14T12:15:22.512" v="3392" actId="6549"/>
        <pc:sldMkLst>
          <pc:docMk/>
          <pc:sldMk cId="0" sldId="323"/>
        </pc:sldMkLst>
      </pc:sldChg>
      <pc:sldChg chg="modNotesTx">
        <pc:chgData name="Cynthia C Beckmann" userId="36c6a4d0-81f9-4661-beb6-2762229b0327" providerId="ADAL" clId="{960A55BD-BAC5-436C-A268-809DE7133E2C}" dt="2025-07-14T12:14:49.221" v="3379" actId="6549"/>
        <pc:sldMkLst>
          <pc:docMk/>
          <pc:sldMk cId="0" sldId="324"/>
        </pc:sldMkLst>
      </pc:sldChg>
      <pc:sldChg chg="modSp mod modNotesTx">
        <pc:chgData name="Cynthia C Beckmann" userId="36c6a4d0-81f9-4661-beb6-2762229b0327" providerId="ADAL" clId="{960A55BD-BAC5-436C-A268-809DE7133E2C}" dt="2025-07-29T16:08:41.900" v="3603" actId="207"/>
        <pc:sldMkLst>
          <pc:docMk/>
          <pc:sldMk cId="0" sldId="327"/>
        </pc:sldMkLst>
        <pc:spChg chg="mod">
          <ac:chgData name="Cynthia C Beckmann" userId="36c6a4d0-81f9-4661-beb6-2762229b0327" providerId="ADAL" clId="{960A55BD-BAC5-436C-A268-809DE7133E2C}" dt="2025-07-29T16:08:41.900" v="3603" actId="207"/>
          <ac:spMkLst>
            <pc:docMk/>
            <pc:sldMk cId="0" sldId="327"/>
            <ac:spMk id="772" creationId="{00000000-0000-0000-0000-000000000000}"/>
          </ac:spMkLst>
        </pc:spChg>
        <pc:spChg chg="mod">
          <ac:chgData name="Cynthia C Beckmann" userId="36c6a4d0-81f9-4661-beb6-2762229b0327" providerId="ADAL" clId="{960A55BD-BAC5-436C-A268-809DE7133E2C}" dt="2025-07-10T16:25:43.964" v="3075" actId="6549"/>
          <ac:spMkLst>
            <pc:docMk/>
            <pc:sldMk cId="0" sldId="327"/>
            <ac:spMk id="773" creationId="{00000000-0000-0000-0000-000000000000}"/>
          </ac:spMkLst>
        </pc:spChg>
      </pc:sldChg>
      <pc:sldChg chg="modSp mod modNotesTx">
        <pc:chgData name="Cynthia C Beckmann" userId="36c6a4d0-81f9-4661-beb6-2762229b0327" providerId="ADAL" clId="{960A55BD-BAC5-436C-A268-809DE7133E2C}" dt="2025-07-29T16:09:54.838" v="3607" actId="6549"/>
        <pc:sldMkLst>
          <pc:docMk/>
          <pc:sldMk cId="0" sldId="331"/>
        </pc:sldMkLst>
        <pc:spChg chg="mod">
          <ac:chgData name="Cynthia C Beckmann" userId="36c6a4d0-81f9-4661-beb6-2762229b0327" providerId="ADAL" clId="{960A55BD-BAC5-436C-A268-809DE7133E2C}" dt="2025-07-07T16:33:46.655" v="506" actId="1037"/>
          <ac:spMkLst>
            <pc:docMk/>
            <pc:sldMk cId="0" sldId="331"/>
            <ac:spMk id="797" creationId="{00000000-0000-0000-0000-000000000000}"/>
          </ac:spMkLst>
        </pc:spChg>
        <pc:spChg chg="mod">
          <ac:chgData name="Cynthia C Beckmann" userId="36c6a4d0-81f9-4661-beb6-2762229b0327" providerId="ADAL" clId="{960A55BD-BAC5-436C-A268-809DE7133E2C}" dt="2025-07-10T16:26:15.937" v="3091" actId="6549"/>
          <ac:spMkLst>
            <pc:docMk/>
            <pc:sldMk cId="0" sldId="331"/>
            <ac:spMk id="798" creationId="{00000000-0000-0000-0000-000000000000}"/>
          </ac:spMkLst>
        </pc:spChg>
      </pc:sldChg>
      <pc:sldChg chg="modSp mod modNotesTx">
        <pc:chgData name="Cynthia C Beckmann" userId="36c6a4d0-81f9-4661-beb6-2762229b0327" providerId="ADAL" clId="{960A55BD-BAC5-436C-A268-809DE7133E2C}" dt="2025-07-29T16:10:35.032" v="3610" actId="11"/>
        <pc:sldMkLst>
          <pc:docMk/>
          <pc:sldMk cId="0" sldId="333"/>
        </pc:sldMkLst>
        <pc:spChg chg="mod">
          <ac:chgData name="Cynthia C Beckmann" userId="36c6a4d0-81f9-4661-beb6-2762229b0327" providerId="ADAL" clId="{960A55BD-BAC5-436C-A268-809DE7133E2C}" dt="2025-07-29T16:10:11.180" v="3608" actId="207"/>
          <ac:spMkLst>
            <pc:docMk/>
            <pc:sldMk cId="0" sldId="333"/>
            <ac:spMk id="811" creationId="{00000000-0000-0000-0000-000000000000}"/>
          </ac:spMkLst>
        </pc:spChg>
        <pc:spChg chg="mod">
          <ac:chgData name="Cynthia C Beckmann" userId="36c6a4d0-81f9-4661-beb6-2762229b0327" providerId="ADAL" clId="{960A55BD-BAC5-436C-A268-809DE7133E2C}" dt="2025-07-29T16:10:35.032" v="3610" actId="11"/>
          <ac:spMkLst>
            <pc:docMk/>
            <pc:sldMk cId="0" sldId="333"/>
            <ac:spMk id="812" creationId="{00000000-0000-0000-0000-000000000000}"/>
          </ac:spMkLst>
        </pc:spChg>
      </pc:sldChg>
      <pc:sldChg chg="addSp modSp mod modNotesTx">
        <pc:chgData name="Cynthia C Beckmann" userId="36c6a4d0-81f9-4661-beb6-2762229b0327" providerId="ADAL" clId="{960A55BD-BAC5-436C-A268-809DE7133E2C}" dt="2025-07-29T16:22:29.684" v="3942" actId="6549"/>
        <pc:sldMkLst>
          <pc:docMk/>
          <pc:sldMk cId="0" sldId="336"/>
        </pc:sldMkLst>
        <pc:spChg chg="mod">
          <ac:chgData name="Cynthia C Beckmann" userId="36c6a4d0-81f9-4661-beb6-2762229b0327" providerId="ADAL" clId="{960A55BD-BAC5-436C-A268-809DE7133E2C}" dt="2025-07-29T16:19:33.506" v="3889" actId="207"/>
          <ac:spMkLst>
            <pc:docMk/>
            <pc:sldMk cId="0" sldId="336"/>
            <ac:spMk id="832" creationId="{00000000-0000-0000-0000-000000000000}"/>
          </ac:spMkLst>
        </pc:spChg>
        <pc:spChg chg="mod">
          <ac:chgData name="Cynthia C Beckmann" userId="36c6a4d0-81f9-4661-beb6-2762229b0327" providerId="ADAL" clId="{960A55BD-BAC5-436C-A268-809DE7133E2C}" dt="2025-07-10T12:41:40.030" v="2515" actId="27636"/>
          <ac:spMkLst>
            <pc:docMk/>
            <pc:sldMk cId="0" sldId="336"/>
            <ac:spMk id="833" creationId="{00000000-0000-0000-0000-000000000000}"/>
          </ac:spMkLst>
        </pc:spChg>
      </pc:sldChg>
      <pc:sldChg chg="modSp mod modNotesTx">
        <pc:chgData name="Cynthia C Beckmann" userId="36c6a4d0-81f9-4661-beb6-2762229b0327" providerId="ADAL" clId="{960A55BD-BAC5-436C-A268-809DE7133E2C}" dt="2025-07-29T17:02:50.439" v="4043" actId="6549"/>
        <pc:sldMkLst>
          <pc:docMk/>
          <pc:sldMk cId="0" sldId="339"/>
        </pc:sldMkLst>
        <pc:spChg chg="mod">
          <ac:chgData name="Cynthia C Beckmann" userId="36c6a4d0-81f9-4661-beb6-2762229b0327" providerId="ADAL" clId="{960A55BD-BAC5-436C-A268-809DE7133E2C}" dt="2025-07-08T13:55:12.829" v="2203" actId="14100"/>
          <ac:spMkLst>
            <pc:docMk/>
            <pc:sldMk cId="0" sldId="339"/>
            <ac:spMk id="824" creationId="{00000000-0000-0000-0000-000000000000}"/>
          </ac:spMkLst>
        </pc:spChg>
        <pc:spChg chg="mod">
          <ac:chgData name="Cynthia C Beckmann" userId="36c6a4d0-81f9-4661-beb6-2762229b0327" providerId="ADAL" clId="{960A55BD-BAC5-436C-A268-809DE7133E2C}" dt="2025-07-08T13:55:18.854" v="2216" actId="1035"/>
          <ac:spMkLst>
            <pc:docMk/>
            <pc:sldMk cId="0" sldId="339"/>
            <ac:spMk id="825" creationId="{00000000-0000-0000-0000-000000000000}"/>
          </ac:spMkLst>
        </pc:spChg>
      </pc:sldChg>
      <pc:sldChg chg="modSp mod modNotesTx">
        <pc:chgData name="Cynthia C Beckmann" userId="36c6a4d0-81f9-4661-beb6-2762229b0327" providerId="ADAL" clId="{960A55BD-BAC5-436C-A268-809DE7133E2C}" dt="2025-07-29T16:35:43.309" v="3970" actId="20577"/>
        <pc:sldMkLst>
          <pc:docMk/>
          <pc:sldMk cId="0" sldId="343"/>
        </pc:sldMkLst>
        <pc:spChg chg="mod">
          <ac:chgData name="Cynthia C Beckmann" userId="36c6a4d0-81f9-4661-beb6-2762229b0327" providerId="ADAL" clId="{960A55BD-BAC5-436C-A268-809DE7133E2C}" dt="2025-07-10T16:27:21.863" v="3118" actId="6549"/>
          <ac:spMkLst>
            <pc:docMk/>
            <pc:sldMk cId="0" sldId="343"/>
            <ac:spMk id="877" creationId="{00000000-0000-0000-0000-000000000000}"/>
          </ac:spMkLst>
        </pc:spChg>
      </pc:sldChg>
      <pc:sldChg chg="modSp mod modNotesTx">
        <pc:chgData name="Cynthia C Beckmann" userId="36c6a4d0-81f9-4661-beb6-2762229b0327" providerId="ADAL" clId="{960A55BD-BAC5-436C-A268-809DE7133E2C}" dt="2025-07-29T16:36:44.349" v="3989" actId="6549"/>
        <pc:sldMkLst>
          <pc:docMk/>
          <pc:sldMk cId="0" sldId="344"/>
        </pc:sldMkLst>
        <pc:spChg chg="mod">
          <ac:chgData name="Cynthia C Beckmann" userId="36c6a4d0-81f9-4661-beb6-2762229b0327" providerId="ADAL" clId="{960A55BD-BAC5-436C-A268-809DE7133E2C}" dt="2025-07-10T19:48:07.289" v="3207" actId="114"/>
          <ac:spMkLst>
            <pc:docMk/>
            <pc:sldMk cId="0" sldId="344"/>
            <ac:spMk id="2" creationId="{4F016001-C8CA-91D1-7D9F-1D16DA926E66}"/>
          </ac:spMkLst>
        </pc:spChg>
        <pc:spChg chg="mod">
          <ac:chgData name="Cynthia C Beckmann" userId="36c6a4d0-81f9-4661-beb6-2762229b0327" providerId="ADAL" clId="{960A55BD-BAC5-436C-A268-809DE7133E2C}" dt="2025-07-29T16:36:25.096" v="3985" actId="1035"/>
          <ac:spMkLst>
            <pc:docMk/>
            <pc:sldMk cId="0" sldId="344"/>
            <ac:spMk id="7" creationId="{B1034823-F877-1309-B2C5-BCC1FE995203}"/>
          </ac:spMkLst>
        </pc:spChg>
      </pc:sldChg>
      <pc:sldChg chg="modSp mod modNotesTx">
        <pc:chgData name="Cynthia C Beckmann" userId="36c6a4d0-81f9-4661-beb6-2762229b0327" providerId="ADAL" clId="{960A55BD-BAC5-436C-A268-809DE7133E2C}" dt="2025-07-14T12:20:55.972" v="3489" actId="6549"/>
        <pc:sldMkLst>
          <pc:docMk/>
          <pc:sldMk cId="0" sldId="345"/>
        </pc:sldMkLst>
        <pc:spChg chg="mod">
          <ac:chgData name="Cynthia C Beckmann" userId="36c6a4d0-81f9-4661-beb6-2762229b0327" providerId="ADAL" clId="{960A55BD-BAC5-436C-A268-809DE7133E2C}" dt="2025-07-10T16:27:44.726" v="3124" actId="313"/>
          <ac:spMkLst>
            <pc:docMk/>
            <pc:sldMk cId="0" sldId="345"/>
            <ac:spMk id="890" creationId="{00000000-0000-0000-0000-000000000000}"/>
          </ac:spMkLst>
        </pc:spChg>
      </pc:sldChg>
      <pc:sldChg chg="modSp mod modNotesTx">
        <pc:chgData name="Cynthia C Beckmann" userId="36c6a4d0-81f9-4661-beb6-2762229b0327" providerId="ADAL" clId="{960A55BD-BAC5-436C-A268-809DE7133E2C}" dt="2025-07-29T17:00:43.057" v="4016" actId="1035"/>
        <pc:sldMkLst>
          <pc:docMk/>
          <pc:sldMk cId="0" sldId="346"/>
        </pc:sldMkLst>
        <pc:spChg chg="mod">
          <ac:chgData name="Cynthia C Beckmann" userId="36c6a4d0-81f9-4661-beb6-2762229b0327" providerId="ADAL" clId="{960A55BD-BAC5-436C-A268-809DE7133E2C}" dt="2025-07-29T17:00:43.057" v="4016" actId="1035"/>
          <ac:spMkLst>
            <pc:docMk/>
            <pc:sldMk cId="0" sldId="346"/>
            <ac:spMk id="4" creationId="{57BB1F9C-1D5F-C122-2E56-DF4BD8D2AF36}"/>
          </ac:spMkLst>
        </pc:spChg>
        <pc:picChg chg="mod">
          <ac:chgData name="Cynthia C Beckmann" userId="36c6a4d0-81f9-4661-beb6-2762229b0327" providerId="ADAL" clId="{960A55BD-BAC5-436C-A268-809DE7133E2C}" dt="2025-07-29T16:38:03.272" v="3991" actId="1076"/>
          <ac:picMkLst>
            <pc:docMk/>
            <pc:sldMk cId="0" sldId="346"/>
            <ac:picMk id="7" creationId="{6346FDCE-32B0-9ED0-A6CC-601DF7297D41}"/>
          </ac:picMkLst>
        </pc:picChg>
      </pc:sldChg>
      <pc:sldChg chg="modNotesTx">
        <pc:chgData name="Cynthia C Beckmann" userId="36c6a4d0-81f9-4661-beb6-2762229b0327" providerId="ADAL" clId="{960A55BD-BAC5-436C-A268-809DE7133E2C}" dt="2025-07-14T12:21:34.848" v="3492" actId="6549"/>
        <pc:sldMkLst>
          <pc:docMk/>
          <pc:sldMk cId="0" sldId="348"/>
        </pc:sldMkLst>
      </pc:sldChg>
      <pc:sldChg chg="modNotesTx">
        <pc:chgData name="Cynthia C Beckmann" userId="36c6a4d0-81f9-4661-beb6-2762229b0327" providerId="ADAL" clId="{960A55BD-BAC5-436C-A268-809DE7133E2C}" dt="2025-07-14T12:22:20.843" v="3505" actId="6549"/>
        <pc:sldMkLst>
          <pc:docMk/>
          <pc:sldMk cId="0" sldId="353"/>
        </pc:sldMkLst>
      </pc:sldChg>
      <pc:sldChg chg="modSp mod modNotesTx">
        <pc:chgData name="Cynthia C Beckmann" userId="36c6a4d0-81f9-4661-beb6-2762229b0327" providerId="ADAL" clId="{960A55BD-BAC5-436C-A268-809DE7133E2C}" dt="2025-07-29T16:06:16.013" v="3597" actId="1036"/>
        <pc:sldMkLst>
          <pc:docMk/>
          <pc:sldMk cId="2299535871" sldId="382"/>
        </pc:sldMkLst>
        <pc:spChg chg="mod">
          <ac:chgData name="Cynthia C Beckmann" userId="36c6a4d0-81f9-4661-beb6-2762229b0327" providerId="ADAL" clId="{960A55BD-BAC5-436C-A268-809DE7133E2C}" dt="2025-07-29T16:06:16.013" v="3597" actId="1036"/>
          <ac:spMkLst>
            <pc:docMk/>
            <pc:sldMk cId="2299535871" sldId="382"/>
            <ac:spMk id="9" creationId="{C98B88F8-67E7-CE24-F27C-E98A3E335A29}"/>
          </ac:spMkLst>
        </pc:spChg>
        <pc:spChg chg="mod">
          <ac:chgData name="Cynthia C Beckmann" userId="36c6a4d0-81f9-4661-beb6-2762229b0327" providerId="ADAL" clId="{960A55BD-BAC5-436C-A268-809DE7133E2C}" dt="2025-07-29T16:06:16.013" v="3597" actId="1036"/>
          <ac:spMkLst>
            <pc:docMk/>
            <pc:sldMk cId="2299535871" sldId="382"/>
            <ac:spMk id="10" creationId="{17118D65-42BF-AE01-F6A7-127FD2073EA3}"/>
          </ac:spMkLst>
        </pc:spChg>
        <pc:spChg chg="mod">
          <ac:chgData name="Cynthia C Beckmann" userId="36c6a4d0-81f9-4661-beb6-2762229b0327" providerId="ADAL" clId="{960A55BD-BAC5-436C-A268-809DE7133E2C}" dt="2025-07-29T16:06:16.013" v="3597" actId="1036"/>
          <ac:spMkLst>
            <pc:docMk/>
            <pc:sldMk cId="2299535871" sldId="382"/>
            <ac:spMk id="11" creationId="{51E5346E-DAE9-E045-AA23-BF3917017A42}"/>
          </ac:spMkLst>
        </pc:spChg>
        <pc:spChg chg="mod">
          <ac:chgData name="Cynthia C Beckmann" userId="36c6a4d0-81f9-4661-beb6-2762229b0327" providerId="ADAL" clId="{960A55BD-BAC5-436C-A268-809DE7133E2C}" dt="2025-07-29T16:06:16.013" v="3597" actId="1036"/>
          <ac:spMkLst>
            <pc:docMk/>
            <pc:sldMk cId="2299535871" sldId="382"/>
            <ac:spMk id="12" creationId="{1E3E27B7-EEBE-E1B8-DC74-046C32061C6B}"/>
          </ac:spMkLst>
        </pc:spChg>
      </pc:sldChg>
      <pc:sldChg chg="modNotesTx">
        <pc:chgData name="Cynthia C Beckmann" userId="36c6a4d0-81f9-4661-beb6-2762229b0327" providerId="ADAL" clId="{960A55BD-BAC5-436C-A268-809DE7133E2C}" dt="2025-07-10T16:06:18.544" v="2875" actId="6549"/>
        <pc:sldMkLst>
          <pc:docMk/>
          <pc:sldMk cId="2430222110" sldId="384"/>
        </pc:sldMkLst>
      </pc:sldChg>
      <pc:sldChg chg="modSp mod modNotesTx">
        <pc:chgData name="Cynthia C Beckmann" userId="36c6a4d0-81f9-4661-beb6-2762229b0327" providerId="ADAL" clId="{960A55BD-BAC5-436C-A268-809DE7133E2C}" dt="2025-07-29T12:38:22.045" v="3511" actId="20577"/>
        <pc:sldMkLst>
          <pc:docMk/>
          <pc:sldMk cId="655944331" sldId="385"/>
        </pc:sldMkLst>
        <pc:spChg chg="mod">
          <ac:chgData name="Cynthia C Beckmann" userId="36c6a4d0-81f9-4661-beb6-2762229b0327" providerId="ADAL" clId="{960A55BD-BAC5-436C-A268-809DE7133E2C}" dt="2025-07-29T12:38:22.045" v="3511" actId="20577"/>
          <ac:spMkLst>
            <pc:docMk/>
            <pc:sldMk cId="655944331" sldId="385"/>
            <ac:spMk id="3" creationId="{A5C1C65B-A138-D986-1BFB-D648D9D142BF}"/>
          </ac:spMkLst>
        </pc:spChg>
      </pc:sldChg>
      <pc:sldChg chg="modNotesTx">
        <pc:chgData name="Cynthia C Beckmann" userId="36c6a4d0-81f9-4661-beb6-2762229b0327" providerId="ADAL" clId="{960A55BD-BAC5-436C-A268-809DE7133E2C}" dt="2025-07-10T16:07:41.415" v="2905" actId="6549"/>
        <pc:sldMkLst>
          <pc:docMk/>
          <pc:sldMk cId="0" sldId="386"/>
        </pc:sldMkLst>
      </pc:sldChg>
      <pc:sldChg chg="modNotesTx">
        <pc:chgData name="Cynthia C Beckmann" userId="36c6a4d0-81f9-4661-beb6-2762229b0327" providerId="ADAL" clId="{960A55BD-BAC5-436C-A268-809DE7133E2C}" dt="2025-07-10T16:08:32.360" v="2911" actId="6549"/>
        <pc:sldMkLst>
          <pc:docMk/>
          <pc:sldMk cId="0" sldId="387"/>
        </pc:sldMkLst>
      </pc:sldChg>
      <pc:sldChg chg="modNotesTx">
        <pc:chgData name="Cynthia C Beckmann" userId="36c6a4d0-81f9-4661-beb6-2762229b0327" providerId="ADAL" clId="{960A55BD-BAC5-436C-A268-809DE7133E2C}" dt="2025-07-29T15:50:40.517" v="3521" actId="113"/>
        <pc:sldMkLst>
          <pc:docMk/>
          <pc:sldMk cId="3712423266" sldId="388"/>
        </pc:sldMkLst>
      </pc:sldChg>
      <pc:sldChg chg="modNotesTx">
        <pc:chgData name="Cynthia C Beckmann" userId="36c6a4d0-81f9-4661-beb6-2762229b0327" providerId="ADAL" clId="{960A55BD-BAC5-436C-A268-809DE7133E2C}" dt="2025-07-10T16:08:38.920" v="2912" actId="6549"/>
        <pc:sldMkLst>
          <pc:docMk/>
          <pc:sldMk cId="2456874893" sldId="389"/>
        </pc:sldMkLst>
      </pc:sldChg>
      <pc:sldChg chg="modSp mod modNotesTx">
        <pc:chgData name="Cynthia C Beckmann" userId="36c6a4d0-81f9-4661-beb6-2762229b0327" providerId="ADAL" clId="{960A55BD-BAC5-436C-A268-809DE7133E2C}" dt="2025-07-10T16:09:32.959" v="2914" actId="6549"/>
        <pc:sldMkLst>
          <pc:docMk/>
          <pc:sldMk cId="0" sldId="390"/>
        </pc:sldMkLst>
        <pc:spChg chg="mod">
          <ac:chgData name="Cynthia C Beckmann" userId="36c6a4d0-81f9-4661-beb6-2762229b0327" providerId="ADAL" clId="{960A55BD-BAC5-436C-A268-809DE7133E2C}" dt="2025-06-30T19:30:48.407" v="8" actId="20577"/>
          <ac:spMkLst>
            <pc:docMk/>
            <pc:sldMk cId="0" sldId="390"/>
            <ac:spMk id="236" creationId="{00000000-0000-0000-0000-000000000000}"/>
          </ac:spMkLst>
        </pc:spChg>
      </pc:sldChg>
      <pc:sldChg chg="addSp delSp modSp mod modNotesTx">
        <pc:chgData name="Cynthia C Beckmann" userId="36c6a4d0-81f9-4661-beb6-2762229b0327" providerId="ADAL" clId="{960A55BD-BAC5-436C-A268-809DE7133E2C}" dt="2025-07-10T16:10:19.352" v="2916" actId="6549"/>
        <pc:sldMkLst>
          <pc:docMk/>
          <pc:sldMk cId="0" sldId="391"/>
        </pc:sldMkLst>
        <pc:spChg chg="add mod">
          <ac:chgData name="Cynthia C Beckmann" userId="36c6a4d0-81f9-4661-beb6-2762229b0327" providerId="ADAL" clId="{960A55BD-BAC5-436C-A268-809DE7133E2C}" dt="2025-07-01T13:45:10.260" v="23"/>
          <ac:spMkLst>
            <pc:docMk/>
            <pc:sldMk cId="0" sldId="391"/>
            <ac:spMk id="4" creationId="{9DBB30BA-0E32-FA13-20D8-DEADE727F74C}"/>
          </ac:spMkLst>
        </pc:spChg>
      </pc:sldChg>
      <pc:sldChg chg="modSp mod modNotesTx">
        <pc:chgData name="Cynthia C Beckmann" userId="36c6a4d0-81f9-4661-beb6-2762229b0327" providerId="ADAL" clId="{960A55BD-BAC5-436C-A268-809DE7133E2C}" dt="2025-07-29T15:52:13.372" v="3529" actId="1035"/>
        <pc:sldMkLst>
          <pc:docMk/>
          <pc:sldMk cId="2991117095" sldId="445"/>
        </pc:sldMkLst>
        <pc:grpChg chg="mod">
          <ac:chgData name="Cynthia C Beckmann" userId="36c6a4d0-81f9-4661-beb6-2762229b0327" providerId="ADAL" clId="{960A55BD-BAC5-436C-A268-809DE7133E2C}" dt="2025-07-29T15:52:13.372" v="3529" actId="1035"/>
          <ac:grpSpMkLst>
            <pc:docMk/>
            <pc:sldMk cId="2991117095" sldId="445"/>
            <ac:grpSpMk id="3" creationId="{6B17FD99-4049-F9AD-8103-E1DC47FB97A3}"/>
          </ac:grpSpMkLst>
        </pc:grpChg>
      </pc:sldChg>
      <pc:sldChg chg="modNotesTx">
        <pc:chgData name="Cynthia C Beckmann" userId="36c6a4d0-81f9-4661-beb6-2762229b0327" providerId="ADAL" clId="{960A55BD-BAC5-436C-A268-809DE7133E2C}" dt="2025-07-10T16:12:14.617" v="2922" actId="6549"/>
        <pc:sldMkLst>
          <pc:docMk/>
          <pc:sldMk cId="2445414171" sldId="446"/>
        </pc:sldMkLst>
      </pc:sldChg>
      <pc:sldChg chg="modNotesTx">
        <pc:chgData name="Cynthia C Beckmann" userId="36c6a4d0-81f9-4661-beb6-2762229b0327" providerId="ADAL" clId="{960A55BD-BAC5-436C-A268-809DE7133E2C}" dt="2025-07-10T16:12:25.141" v="2923" actId="6549"/>
        <pc:sldMkLst>
          <pc:docMk/>
          <pc:sldMk cId="0" sldId="448"/>
        </pc:sldMkLst>
      </pc:sldChg>
      <pc:sldChg chg="modSp mod modNotesTx">
        <pc:chgData name="Cynthia C Beckmann" userId="36c6a4d0-81f9-4661-beb6-2762229b0327" providerId="ADAL" clId="{960A55BD-BAC5-436C-A268-809DE7133E2C}" dt="2025-07-29T16:34:20.702" v="3963" actId="20577"/>
        <pc:sldMkLst>
          <pc:docMk/>
          <pc:sldMk cId="1428203069" sldId="582"/>
        </pc:sldMkLst>
        <pc:spChg chg="mod">
          <ac:chgData name="Cynthia C Beckmann" userId="36c6a4d0-81f9-4661-beb6-2762229b0327" providerId="ADAL" clId="{960A55BD-BAC5-436C-A268-809DE7133E2C}" dt="2025-07-08T13:07:48.717" v="1959" actId="20577"/>
          <ac:spMkLst>
            <pc:docMk/>
            <pc:sldMk cId="1428203069" sldId="582"/>
            <ac:spMk id="2" creationId="{C8F576FF-3155-ACE5-85EB-C69F36E22828}"/>
          </ac:spMkLst>
        </pc:spChg>
      </pc:sldChg>
      <pc:sldChg chg="modNotesTx">
        <pc:chgData name="Cynthia C Beckmann" userId="36c6a4d0-81f9-4661-beb6-2762229b0327" providerId="ADAL" clId="{960A55BD-BAC5-436C-A268-809DE7133E2C}" dt="2025-07-10T16:14:21.096" v="2934" actId="6549"/>
        <pc:sldMkLst>
          <pc:docMk/>
          <pc:sldMk cId="2563180637" sldId="589"/>
        </pc:sldMkLst>
      </pc:sldChg>
      <pc:sldChg chg="modSp mod modNotesTx">
        <pc:chgData name="Cynthia C Beckmann" userId="36c6a4d0-81f9-4661-beb6-2762229b0327" providerId="ADAL" clId="{960A55BD-BAC5-436C-A268-809DE7133E2C}" dt="2025-07-10T16:19:53.339" v="3015" actId="20577"/>
        <pc:sldMkLst>
          <pc:docMk/>
          <pc:sldMk cId="212779551" sldId="595"/>
        </pc:sldMkLst>
        <pc:spChg chg="mod">
          <ac:chgData name="Cynthia C Beckmann" userId="36c6a4d0-81f9-4661-beb6-2762229b0327" providerId="ADAL" clId="{960A55BD-BAC5-436C-A268-809DE7133E2C}" dt="2025-07-10T16:19:36.495" v="3012" actId="6549"/>
          <ac:spMkLst>
            <pc:docMk/>
            <pc:sldMk cId="212779551" sldId="595"/>
            <ac:spMk id="482" creationId="{0418AB64-D0B6-A343-BEF5-D5D37812358A}"/>
          </ac:spMkLst>
        </pc:spChg>
      </pc:sldChg>
      <pc:sldChg chg="modSp mod modNotesTx">
        <pc:chgData name="Cynthia C Beckmann" userId="36c6a4d0-81f9-4661-beb6-2762229b0327" providerId="ADAL" clId="{960A55BD-BAC5-436C-A268-809DE7133E2C}" dt="2025-07-14T12:18:17.083" v="3437" actId="6549"/>
        <pc:sldMkLst>
          <pc:docMk/>
          <pc:sldMk cId="0" sldId="596"/>
        </pc:sldMkLst>
        <pc:spChg chg="mod">
          <ac:chgData name="Cynthia C Beckmann" userId="36c6a4d0-81f9-4661-beb6-2762229b0327" providerId="ADAL" clId="{960A55BD-BAC5-436C-A268-809DE7133E2C}" dt="2025-07-08T13:09:35.045" v="1987" actId="20577"/>
          <ac:spMkLst>
            <pc:docMk/>
            <pc:sldMk cId="0" sldId="596"/>
            <ac:spMk id="751" creationId="{00000000-0000-0000-0000-000000000000}"/>
          </ac:spMkLst>
        </pc:spChg>
      </pc:sldChg>
      <pc:sldChg chg="modSp mod modNotesTx">
        <pc:chgData name="Cynthia C Beckmann" userId="36c6a4d0-81f9-4661-beb6-2762229b0327" providerId="ADAL" clId="{960A55BD-BAC5-436C-A268-809DE7133E2C}" dt="2025-07-10T16:20:30.212" v="3025" actId="6549"/>
        <pc:sldMkLst>
          <pc:docMk/>
          <pc:sldMk cId="407817877" sldId="597"/>
        </pc:sldMkLst>
        <pc:spChg chg="mod">
          <ac:chgData name="Cynthia C Beckmann" userId="36c6a4d0-81f9-4661-beb6-2762229b0327" providerId="ADAL" clId="{960A55BD-BAC5-436C-A268-809DE7133E2C}" dt="2025-07-10T16:20:15.191" v="3022" actId="20577"/>
          <ac:spMkLst>
            <pc:docMk/>
            <pc:sldMk cId="407817877" sldId="597"/>
            <ac:spMk id="3" creationId="{BDC06B85-D634-1532-424D-DEF5293DF4F5}"/>
          </ac:spMkLst>
        </pc:spChg>
      </pc:sldChg>
      <pc:sldChg chg="modNotesTx">
        <pc:chgData name="Cynthia C Beckmann" userId="36c6a4d0-81f9-4661-beb6-2762229b0327" providerId="ADAL" clId="{960A55BD-BAC5-436C-A268-809DE7133E2C}" dt="2025-07-10T16:21:25.693" v="3031" actId="6549"/>
        <pc:sldMkLst>
          <pc:docMk/>
          <pc:sldMk cId="3510948813" sldId="598"/>
        </pc:sldMkLst>
      </pc:sldChg>
      <pc:sldChg chg="modSp mod modNotesTx">
        <pc:chgData name="Cynthia C Beckmann" userId="36c6a4d0-81f9-4661-beb6-2762229b0327" providerId="ADAL" clId="{960A55BD-BAC5-436C-A268-809DE7133E2C}" dt="2025-07-29T16:00:31.457" v="3541" actId="207"/>
        <pc:sldMkLst>
          <pc:docMk/>
          <pc:sldMk cId="1220736604" sldId="599"/>
        </pc:sldMkLst>
        <pc:spChg chg="mod">
          <ac:chgData name="Cynthia C Beckmann" userId="36c6a4d0-81f9-4661-beb6-2762229b0327" providerId="ADAL" clId="{960A55BD-BAC5-436C-A268-809DE7133E2C}" dt="2025-07-29T16:00:31.457" v="3541" actId="207"/>
          <ac:spMkLst>
            <pc:docMk/>
            <pc:sldMk cId="1220736604" sldId="599"/>
            <ac:spMk id="491" creationId="{2DB2B164-45A3-94D7-D512-CCF34AAFA83C}"/>
          </ac:spMkLst>
        </pc:spChg>
      </pc:sldChg>
      <pc:sldChg chg="modNotesTx">
        <pc:chgData name="Cynthia C Beckmann" userId="36c6a4d0-81f9-4661-beb6-2762229b0327" providerId="ADAL" clId="{960A55BD-BAC5-436C-A268-809DE7133E2C}" dt="2025-07-10T19:42:49.067" v="3170" actId="6549"/>
        <pc:sldMkLst>
          <pc:docMk/>
          <pc:sldMk cId="0" sldId="600"/>
        </pc:sldMkLst>
      </pc:sldChg>
      <pc:sldChg chg="modNotesTx">
        <pc:chgData name="Cynthia C Beckmann" userId="36c6a4d0-81f9-4661-beb6-2762229b0327" providerId="ADAL" clId="{960A55BD-BAC5-436C-A268-809DE7133E2C}" dt="2025-07-10T19:44:46.654" v="3205" actId="6549"/>
        <pc:sldMkLst>
          <pc:docMk/>
          <pc:sldMk cId="964682815" sldId="601"/>
        </pc:sldMkLst>
      </pc:sldChg>
      <pc:sldChg chg="modSp mod modNotesTx">
        <pc:chgData name="Cynthia C Beckmann" userId="36c6a4d0-81f9-4661-beb6-2762229b0327" providerId="ADAL" clId="{960A55BD-BAC5-436C-A268-809DE7133E2C}" dt="2025-07-29T16:19:26.737" v="3888" actId="207"/>
        <pc:sldMkLst>
          <pc:docMk/>
          <pc:sldMk cId="4055268952" sldId="602"/>
        </pc:sldMkLst>
        <pc:spChg chg="mod">
          <ac:chgData name="Cynthia C Beckmann" userId="36c6a4d0-81f9-4661-beb6-2762229b0327" providerId="ADAL" clId="{960A55BD-BAC5-436C-A268-809DE7133E2C}" dt="2025-07-29T16:19:26.737" v="3888" actId="207"/>
          <ac:spMkLst>
            <pc:docMk/>
            <pc:sldMk cId="4055268952" sldId="602"/>
            <ac:spMk id="332" creationId="{51CB0A21-E79A-2EE7-3B66-86F513770AD1}"/>
          </ac:spMkLst>
        </pc:spChg>
        <pc:spChg chg="mod">
          <ac:chgData name="Cynthia C Beckmann" userId="36c6a4d0-81f9-4661-beb6-2762229b0327" providerId="ADAL" clId="{960A55BD-BAC5-436C-A268-809DE7133E2C}" dt="2025-07-10T16:26:40.924" v="3100" actId="6549"/>
          <ac:spMkLst>
            <pc:docMk/>
            <pc:sldMk cId="4055268952" sldId="602"/>
            <ac:spMk id="333" creationId="{B5DE32B4-F93E-9D7A-B284-580DBF9BED8C}"/>
          </ac:spMkLst>
        </pc:spChg>
      </pc:sldChg>
      <pc:sldChg chg="modSp mod modNotesTx">
        <pc:chgData name="Cynthia C Beckmann" userId="36c6a4d0-81f9-4661-beb6-2762229b0327" providerId="ADAL" clId="{960A55BD-BAC5-436C-A268-809DE7133E2C}" dt="2025-07-14T12:10:53.541" v="3290" actId="20577"/>
        <pc:sldMkLst>
          <pc:docMk/>
          <pc:sldMk cId="1494356051" sldId="603"/>
        </pc:sldMkLst>
        <pc:spChg chg="mod">
          <ac:chgData name="Cynthia C Beckmann" userId="36c6a4d0-81f9-4661-beb6-2762229b0327" providerId="ADAL" clId="{960A55BD-BAC5-436C-A268-809DE7133E2C}" dt="2025-07-10T19:49:13.056" v="3208" actId="120"/>
          <ac:spMkLst>
            <pc:docMk/>
            <pc:sldMk cId="1494356051" sldId="603"/>
            <ac:spMk id="912" creationId="{B86EB59E-1301-BDC5-D998-8A4240A9B530}"/>
          </ac:spMkLst>
        </pc:spChg>
      </pc:sldChg>
      <pc:sldChg chg="modNotesTx">
        <pc:chgData name="Cynthia C Beckmann" userId="36c6a4d0-81f9-4661-beb6-2762229b0327" providerId="ADAL" clId="{960A55BD-BAC5-436C-A268-809DE7133E2C}" dt="2025-07-14T12:16:17.277" v="3405" actId="6549"/>
        <pc:sldMkLst>
          <pc:docMk/>
          <pc:sldMk cId="578777712" sldId="604"/>
        </pc:sldMkLst>
      </pc:sldChg>
      <pc:sldChg chg="modNotesTx">
        <pc:chgData name="Cynthia C Beckmann" userId="36c6a4d0-81f9-4661-beb6-2762229b0327" providerId="ADAL" clId="{960A55BD-BAC5-436C-A268-809DE7133E2C}" dt="2025-07-14T12:15:01.422" v="3382" actId="6549"/>
        <pc:sldMkLst>
          <pc:docMk/>
          <pc:sldMk cId="2011348141" sldId="605"/>
        </pc:sldMkLst>
      </pc:sldChg>
      <pc:sldChg chg="modNotesTx">
        <pc:chgData name="Cynthia C Beckmann" userId="36c6a4d0-81f9-4661-beb6-2762229b0327" providerId="ADAL" clId="{960A55BD-BAC5-436C-A268-809DE7133E2C}" dt="2025-07-29T16:09:12.965" v="3604" actId="6549"/>
        <pc:sldMkLst>
          <pc:docMk/>
          <pc:sldMk cId="3092246924" sldId="606"/>
        </pc:sldMkLst>
      </pc:sldChg>
      <pc:sldChg chg="modNotesTx">
        <pc:chgData name="Cynthia C Beckmann" userId="36c6a4d0-81f9-4661-beb6-2762229b0327" providerId="ADAL" clId="{960A55BD-BAC5-436C-A268-809DE7133E2C}" dt="2025-07-29T17:04:45.972" v="4050" actId="20577"/>
        <pc:sldMkLst>
          <pc:docMk/>
          <pc:sldMk cId="2312532413" sldId="607"/>
        </pc:sldMkLst>
      </pc:sldChg>
      <pc:sldChg chg="modNotesTx">
        <pc:chgData name="Cynthia C Beckmann" userId="36c6a4d0-81f9-4661-beb6-2762229b0327" providerId="ADAL" clId="{960A55BD-BAC5-436C-A268-809DE7133E2C}" dt="2025-07-14T12:13:19.647" v="3374" actId="20577"/>
        <pc:sldMkLst>
          <pc:docMk/>
          <pc:sldMk cId="679715372" sldId="608"/>
        </pc:sldMkLst>
      </pc:sldChg>
      <pc:sldChg chg="modNotesTx">
        <pc:chgData name="Cynthia C Beckmann" userId="36c6a4d0-81f9-4661-beb6-2762229b0327" providerId="ADAL" clId="{960A55BD-BAC5-436C-A268-809DE7133E2C}" dt="2025-07-14T12:17:50.590" v="3427" actId="6549"/>
        <pc:sldMkLst>
          <pc:docMk/>
          <pc:sldMk cId="1877482114" sldId="609"/>
        </pc:sldMkLst>
      </pc:sldChg>
      <pc:sldChg chg="modNotesTx">
        <pc:chgData name="Cynthia C Beckmann" userId="36c6a4d0-81f9-4661-beb6-2762229b0327" providerId="ADAL" clId="{960A55BD-BAC5-436C-A268-809DE7133E2C}" dt="2025-07-14T12:22:26.485" v="3506" actId="6549"/>
        <pc:sldMkLst>
          <pc:docMk/>
          <pc:sldMk cId="3349660858" sldId="610"/>
        </pc:sldMkLst>
      </pc:sldChg>
      <pc:sldChg chg="modSp mod modNotesTx">
        <pc:chgData name="Cynthia C Beckmann" userId="36c6a4d0-81f9-4661-beb6-2762229b0327" providerId="ADAL" clId="{960A55BD-BAC5-436C-A268-809DE7133E2C}" dt="2025-07-10T19:40:02.622" v="3153" actId="6549"/>
        <pc:sldMkLst>
          <pc:docMk/>
          <pc:sldMk cId="3715607939" sldId="611"/>
        </pc:sldMkLst>
        <pc:spChg chg="mod">
          <ac:chgData name="Cynthia C Beckmann" userId="36c6a4d0-81f9-4661-beb6-2762229b0327" providerId="ADAL" clId="{960A55BD-BAC5-436C-A268-809DE7133E2C}" dt="2025-07-10T15:43:41.436" v="2853" actId="255"/>
          <ac:spMkLst>
            <pc:docMk/>
            <pc:sldMk cId="3715607939" sldId="611"/>
            <ac:spMk id="539" creationId="{1CB2870C-F52B-CA18-DC54-0A35A34B7721}"/>
          </ac:spMkLst>
        </pc:spChg>
      </pc:sldChg>
      <pc:sldChg chg="add del">
        <pc:chgData name="Cynthia C Beckmann" userId="36c6a4d0-81f9-4661-beb6-2762229b0327" providerId="ADAL" clId="{960A55BD-BAC5-436C-A268-809DE7133E2C}" dt="2025-07-09T18:56:47.233" v="2497"/>
        <pc:sldMkLst>
          <pc:docMk/>
          <pc:sldMk cId="2495906533" sldId="619"/>
        </pc:sldMkLst>
      </pc:sldChg>
      <pc:sldChg chg="add del">
        <pc:chgData name="Cynthia C Beckmann" userId="36c6a4d0-81f9-4661-beb6-2762229b0327" providerId="ADAL" clId="{960A55BD-BAC5-436C-A268-809DE7133E2C}" dt="2025-07-09T18:56:47.233" v="2497"/>
        <pc:sldMkLst>
          <pc:docMk/>
          <pc:sldMk cId="518362375" sldId="620"/>
        </pc:sldMkLst>
      </pc:sldChg>
      <pc:sldChg chg="del">
        <pc:chgData name="Cynthia C Beckmann" userId="36c6a4d0-81f9-4661-beb6-2762229b0327" providerId="ADAL" clId="{960A55BD-BAC5-436C-A268-809DE7133E2C}" dt="2025-07-09T18:56:28.306" v="2496" actId="47"/>
        <pc:sldMkLst>
          <pc:docMk/>
          <pc:sldMk cId="1407007917" sldId="621"/>
        </pc:sldMkLst>
      </pc:sldChg>
      <pc:sldChg chg="add del">
        <pc:chgData name="Cynthia C Beckmann" userId="36c6a4d0-81f9-4661-beb6-2762229b0327" providerId="ADAL" clId="{960A55BD-BAC5-436C-A268-809DE7133E2C}" dt="2025-07-09T18:56:47.233" v="2497"/>
        <pc:sldMkLst>
          <pc:docMk/>
          <pc:sldMk cId="2682211459" sldId="622"/>
        </pc:sldMkLst>
      </pc:sldChg>
      <pc:sldChg chg="del">
        <pc:chgData name="Cynthia C Beckmann" userId="36c6a4d0-81f9-4661-beb6-2762229b0327" providerId="ADAL" clId="{960A55BD-BAC5-436C-A268-809DE7133E2C}" dt="2025-07-09T18:56:28.306" v="2496" actId="47"/>
        <pc:sldMkLst>
          <pc:docMk/>
          <pc:sldMk cId="3336904921" sldId="623"/>
        </pc:sldMkLst>
      </pc:sldChg>
      <pc:sldChg chg="add del">
        <pc:chgData name="Cynthia C Beckmann" userId="36c6a4d0-81f9-4661-beb6-2762229b0327" providerId="ADAL" clId="{960A55BD-BAC5-436C-A268-809DE7133E2C}" dt="2025-07-09T18:56:47.233" v="2497"/>
        <pc:sldMkLst>
          <pc:docMk/>
          <pc:sldMk cId="1887016887" sldId="625"/>
        </pc:sldMkLst>
      </pc:sldChg>
      <pc:sldChg chg="modNotesTx">
        <pc:chgData name="Cynthia C Beckmann" userId="36c6a4d0-81f9-4661-beb6-2762229b0327" providerId="ADAL" clId="{960A55BD-BAC5-436C-A268-809DE7133E2C}" dt="2025-07-29T16:05:55.422" v="3587" actId="20577"/>
        <pc:sldMkLst>
          <pc:docMk/>
          <pc:sldMk cId="2212415439" sldId="626"/>
        </pc:sldMkLst>
      </pc:sldChg>
      <pc:sldChg chg="modNotesTx">
        <pc:chgData name="Cynthia C Beckmann" userId="36c6a4d0-81f9-4661-beb6-2762229b0327" providerId="ADAL" clId="{960A55BD-BAC5-436C-A268-809DE7133E2C}" dt="2025-07-10T16:16:33.726" v="2955" actId="6549"/>
        <pc:sldMkLst>
          <pc:docMk/>
          <pc:sldMk cId="2538316613" sldId="627"/>
        </pc:sldMkLst>
      </pc:sldChg>
      <pc:sldChg chg="modSp add del mod">
        <pc:chgData name="Cynthia C Beckmann" userId="36c6a4d0-81f9-4661-beb6-2762229b0327" providerId="ADAL" clId="{960A55BD-BAC5-436C-A268-809DE7133E2C}" dt="2025-07-10T11:51:15.184" v="2501" actId="20577"/>
        <pc:sldMkLst>
          <pc:docMk/>
          <pc:sldMk cId="7690306" sldId="628"/>
        </pc:sldMkLst>
        <pc:spChg chg="mod">
          <ac:chgData name="Cynthia C Beckmann" userId="36c6a4d0-81f9-4661-beb6-2762229b0327" providerId="ADAL" clId="{960A55BD-BAC5-436C-A268-809DE7133E2C}" dt="2025-07-10T11:51:15.184" v="2501" actId="20577"/>
          <ac:spMkLst>
            <pc:docMk/>
            <pc:sldMk cId="7690306" sldId="628"/>
            <ac:spMk id="859" creationId="{4437DC97-3A48-FACA-BB04-2FA04AF73C23}"/>
          </ac:spMkLst>
        </pc:spChg>
      </pc:sldChg>
      <pc:sldChg chg="add del">
        <pc:chgData name="Cynthia C Beckmann" userId="36c6a4d0-81f9-4661-beb6-2762229b0327" providerId="ADAL" clId="{960A55BD-BAC5-436C-A268-809DE7133E2C}" dt="2025-07-09T18:56:47.233" v="2497"/>
        <pc:sldMkLst>
          <pc:docMk/>
          <pc:sldMk cId="3887665137" sldId="629"/>
        </pc:sldMkLst>
      </pc:sldChg>
      <pc:sldChg chg="add del">
        <pc:chgData name="Cynthia C Beckmann" userId="36c6a4d0-81f9-4661-beb6-2762229b0327" providerId="ADAL" clId="{960A55BD-BAC5-436C-A268-809DE7133E2C}" dt="2025-07-09T18:56:47.233" v="2497"/>
        <pc:sldMkLst>
          <pc:docMk/>
          <pc:sldMk cId="3849877014" sldId="630"/>
        </pc:sldMkLst>
      </pc:sldChg>
      <pc:sldChg chg="add del">
        <pc:chgData name="Cynthia C Beckmann" userId="36c6a4d0-81f9-4661-beb6-2762229b0327" providerId="ADAL" clId="{960A55BD-BAC5-436C-A268-809DE7133E2C}" dt="2025-07-09T18:56:47.233" v="2497"/>
        <pc:sldMkLst>
          <pc:docMk/>
          <pc:sldMk cId="2707946428" sldId="631"/>
        </pc:sldMkLst>
      </pc:sldChg>
      <pc:sldChg chg="add del">
        <pc:chgData name="Cynthia C Beckmann" userId="36c6a4d0-81f9-4661-beb6-2762229b0327" providerId="ADAL" clId="{960A55BD-BAC5-436C-A268-809DE7133E2C}" dt="2025-07-09T18:56:47.233" v="2497"/>
        <pc:sldMkLst>
          <pc:docMk/>
          <pc:sldMk cId="3829469773" sldId="632"/>
        </pc:sldMkLst>
      </pc:sldChg>
      <pc:sldChg chg="add del">
        <pc:chgData name="Cynthia C Beckmann" userId="36c6a4d0-81f9-4661-beb6-2762229b0327" providerId="ADAL" clId="{960A55BD-BAC5-436C-A268-809DE7133E2C}" dt="2025-07-09T18:56:47.233" v="2497"/>
        <pc:sldMkLst>
          <pc:docMk/>
          <pc:sldMk cId="3868262916" sldId="633"/>
        </pc:sldMkLst>
      </pc:sldChg>
    </pc:docChg>
  </pc:docChgLst>
  <pc:docChgLst>
    <pc:chgData name="Greta L Kreuzer" userId="S::greta.kreuzer@nau.edu::382d9aae-079e-422f-bb34-72c3e3cff740" providerId="AD" clId="Web-{7E4300D2-650A-EB47-43F8-B2DB2A25704E}"/>
    <pc:docChg chg="modSld">
      <pc:chgData name="Greta L Kreuzer" userId="S::greta.kreuzer@nau.edu::382d9aae-079e-422f-bb34-72c3e3cff740" providerId="AD" clId="Web-{7E4300D2-650A-EB47-43F8-B2DB2A25704E}" dt="2025-06-26T17:32:24.397" v="78"/>
      <pc:docMkLst>
        <pc:docMk/>
      </pc:docMkLst>
      <pc:sldChg chg="modSp modNotes">
        <pc:chgData name="Greta L Kreuzer" userId="S::greta.kreuzer@nau.edu::382d9aae-079e-422f-bb34-72c3e3cff740" providerId="AD" clId="Web-{7E4300D2-650A-EB47-43F8-B2DB2A25704E}" dt="2025-06-26T17:18:44.893" v="14"/>
        <pc:sldMkLst>
          <pc:docMk/>
          <pc:sldMk cId="0" sldId="288"/>
        </pc:sldMkLst>
        <pc:spChg chg="mod">
          <ac:chgData name="Greta L Kreuzer" userId="S::greta.kreuzer@nau.edu::382d9aae-079e-422f-bb34-72c3e3cff740" providerId="AD" clId="Web-{7E4300D2-650A-EB47-43F8-B2DB2A25704E}" dt="2025-06-26T17:13:16.329" v="10" actId="20577"/>
          <ac:spMkLst>
            <pc:docMk/>
            <pc:sldMk cId="0" sldId="288"/>
            <ac:spMk id="3" creationId="{CDE636D1-0E85-DBBE-5AD0-A18565109195}"/>
          </ac:spMkLst>
        </pc:spChg>
      </pc:sldChg>
      <pc:sldChg chg="modNotes">
        <pc:chgData name="Greta L Kreuzer" userId="S::greta.kreuzer@nau.edu::382d9aae-079e-422f-bb34-72c3e3cff740" providerId="AD" clId="Web-{7E4300D2-650A-EB47-43F8-B2DB2A25704E}" dt="2025-06-26T17:21:10.909" v="35"/>
        <pc:sldMkLst>
          <pc:docMk/>
          <pc:sldMk cId="0" sldId="301"/>
        </pc:sldMkLst>
      </pc:sldChg>
      <pc:sldChg chg="modNotes">
        <pc:chgData name="Greta L Kreuzer" userId="S::greta.kreuzer@nau.edu::382d9aae-079e-422f-bb34-72c3e3cff740" providerId="AD" clId="Web-{7E4300D2-650A-EB47-43F8-B2DB2A25704E}" dt="2025-06-26T17:21:34.081" v="41"/>
        <pc:sldMkLst>
          <pc:docMk/>
          <pc:sldMk cId="0" sldId="302"/>
        </pc:sldMkLst>
      </pc:sldChg>
      <pc:sldChg chg="modNotes">
        <pc:chgData name="Greta L Kreuzer" userId="S::greta.kreuzer@nau.edu::382d9aae-079e-422f-bb34-72c3e3cff740" providerId="AD" clId="Web-{7E4300D2-650A-EB47-43F8-B2DB2A25704E}" dt="2025-06-26T17:22:51.316" v="51"/>
        <pc:sldMkLst>
          <pc:docMk/>
          <pc:sldMk cId="0" sldId="303"/>
        </pc:sldMkLst>
      </pc:sldChg>
      <pc:sldChg chg="modNotes">
        <pc:chgData name="Greta L Kreuzer" userId="S::greta.kreuzer@nau.edu::382d9aae-079e-422f-bb34-72c3e3cff740" providerId="AD" clId="Web-{7E4300D2-650A-EB47-43F8-B2DB2A25704E}" dt="2025-06-26T17:25:58.973" v="58"/>
        <pc:sldMkLst>
          <pc:docMk/>
          <pc:sldMk cId="0" sldId="304"/>
        </pc:sldMkLst>
      </pc:sldChg>
      <pc:sldChg chg="modNotes">
        <pc:chgData name="Greta L Kreuzer" userId="S::greta.kreuzer@nau.edu::382d9aae-079e-422f-bb34-72c3e3cff740" providerId="AD" clId="Web-{7E4300D2-650A-EB47-43F8-B2DB2A25704E}" dt="2025-06-26T17:27:30.443" v="67"/>
        <pc:sldMkLst>
          <pc:docMk/>
          <pc:sldMk cId="0" sldId="307"/>
        </pc:sldMkLst>
      </pc:sldChg>
      <pc:sldChg chg="modNotes">
        <pc:chgData name="Greta L Kreuzer" userId="S::greta.kreuzer@nau.edu::382d9aae-079e-422f-bb34-72c3e3cff740" providerId="AD" clId="Web-{7E4300D2-650A-EB47-43F8-B2DB2A25704E}" dt="2025-06-26T17:32:24.397" v="78"/>
        <pc:sldMkLst>
          <pc:docMk/>
          <pc:sldMk cId="0" sldId="324"/>
        </pc:sldMkLst>
      </pc:sldChg>
      <pc:sldChg chg="modSp modNotes">
        <pc:chgData name="Greta L Kreuzer" userId="S::greta.kreuzer@nau.edu::382d9aae-079e-422f-bb34-72c3e3cff740" providerId="AD" clId="Web-{7E4300D2-650A-EB47-43F8-B2DB2A25704E}" dt="2025-06-26T17:26:23.817" v="62" actId="20577"/>
        <pc:sldMkLst>
          <pc:docMk/>
          <pc:sldMk cId="2299535871" sldId="382"/>
        </pc:sldMkLst>
        <pc:spChg chg="mod">
          <ac:chgData name="Greta L Kreuzer" userId="S::greta.kreuzer@nau.edu::382d9aae-079e-422f-bb34-72c3e3cff740" providerId="AD" clId="Web-{7E4300D2-650A-EB47-43F8-B2DB2A25704E}" dt="2025-06-26T17:26:23.817" v="62" actId="20577"/>
          <ac:spMkLst>
            <pc:docMk/>
            <pc:sldMk cId="2299535871" sldId="382"/>
            <ac:spMk id="19" creationId="{C18064AB-5C8D-E033-DA72-A49E1C03A9D1}"/>
          </ac:spMkLst>
        </pc:spChg>
      </pc:sldChg>
      <pc:sldChg chg="modSp modNotes">
        <pc:chgData name="Greta L Kreuzer" userId="S::greta.kreuzer@nau.edu::382d9aae-079e-422f-bb34-72c3e3cff740" providerId="AD" clId="Web-{7E4300D2-650A-EB47-43F8-B2DB2A25704E}" dt="2025-06-26T17:32:18.475" v="77"/>
        <pc:sldMkLst>
          <pc:docMk/>
          <pc:sldMk cId="964682815" sldId="601"/>
        </pc:sldMkLst>
        <pc:spChg chg="mod">
          <ac:chgData name="Greta L Kreuzer" userId="S::greta.kreuzer@nau.edu::382d9aae-079e-422f-bb34-72c3e3cff740" providerId="AD" clId="Web-{7E4300D2-650A-EB47-43F8-B2DB2A25704E}" dt="2025-06-26T17:28:10.927" v="75" actId="20577"/>
          <ac:spMkLst>
            <pc:docMk/>
            <pc:sldMk cId="964682815" sldId="601"/>
            <ac:spMk id="3" creationId="{0138FF40-EACA-3317-0294-8395D845E981}"/>
          </ac:spMkLst>
        </pc:spChg>
      </pc:sldChg>
    </pc:docChg>
  </pc:docChgLst>
  <pc:docChgLst>
    <pc:chgData name="Greta L Kreuzer" userId="S::greta.kreuzer@nau.edu::382d9aae-079e-422f-bb34-72c3e3cff740" providerId="AD" clId="Web-{0AB1ABB2-2E87-8168-20FD-DFB96A96F72A}"/>
    <pc:docChg chg="addSld modSld">
      <pc:chgData name="Greta L Kreuzer" userId="S::greta.kreuzer@nau.edu::382d9aae-079e-422f-bb34-72c3e3cff740" providerId="AD" clId="Web-{0AB1ABB2-2E87-8168-20FD-DFB96A96F72A}" dt="2025-06-26T21:05:21.256" v="208"/>
      <pc:docMkLst>
        <pc:docMk/>
      </pc:docMkLst>
      <pc:sldChg chg="modNotes">
        <pc:chgData name="Greta L Kreuzer" userId="S::greta.kreuzer@nau.edu::382d9aae-079e-422f-bb34-72c3e3cff740" providerId="AD" clId="Web-{0AB1ABB2-2E87-8168-20FD-DFB96A96F72A}" dt="2025-06-26T21:03:57.037" v="196"/>
        <pc:sldMkLst>
          <pc:docMk/>
          <pc:sldMk cId="0" sldId="296"/>
        </pc:sldMkLst>
      </pc:sldChg>
      <pc:sldChg chg="modNotes">
        <pc:chgData name="Greta L Kreuzer" userId="S::greta.kreuzer@nau.edu::382d9aae-079e-422f-bb34-72c3e3cff740" providerId="AD" clId="Web-{0AB1ABB2-2E87-8168-20FD-DFB96A96F72A}" dt="2025-06-26T17:44:50.873" v="21"/>
        <pc:sldMkLst>
          <pc:docMk/>
          <pc:sldMk cId="0" sldId="322"/>
        </pc:sldMkLst>
      </pc:sldChg>
      <pc:sldChg chg="modSp modNotes">
        <pc:chgData name="Greta L Kreuzer" userId="S::greta.kreuzer@nau.edu::382d9aae-079e-422f-bb34-72c3e3cff740" providerId="AD" clId="Web-{0AB1ABB2-2E87-8168-20FD-DFB96A96F72A}" dt="2025-06-26T17:39:40.358" v="13"/>
        <pc:sldMkLst>
          <pc:docMk/>
          <pc:sldMk cId="0" sldId="324"/>
        </pc:sldMkLst>
        <pc:spChg chg="mod">
          <ac:chgData name="Greta L Kreuzer" userId="S::greta.kreuzer@nau.edu::382d9aae-079e-422f-bb34-72c3e3cff740" providerId="AD" clId="Web-{0AB1ABB2-2E87-8168-20FD-DFB96A96F72A}" dt="2025-06-26T17:38:57.217" v="9" actId="20577"/>
          <ac:spMkLst>
            <pc:docMk/>
            <pc:sldMk cId="0" sldId="324"/>
            <ac:spMk id="3" creationId="{51510077-F50B-9B1A-6CB2-7CC769771568}"/>
          </ac:spMkLst>
        </pc:spChg>
      </pc:sldChg>
      <pc:sldChg chg="modSp modNotes">
        <pc:chgData name="Greta L Kreuzer" userId="S::greta.kreuzer@nau.edu::382d9aae-079e-422f-bb34-72c3e3cff740" providerId="AD" clId="Web-{0AB1ABB2-2E87-8168-20FD-DFB96A96F72A}" dt="2025-06-26T17:45:45.545" v="32" actId="20577"/>
        <pc:sldMkLst>
          <pc:docMk/>
          <pc:sldMk cId="0" sldId="327"/>
        </pc:sldMkLst>
        <pc:spChg chg="mod">
          <ac:chgData name="Greta L Kreuzer" userId="S::greta.kreuzer@nau.edu::382d9aae-079e-422f-bb34-72c3e3cff740" providerId="AD" clId="Web-{0AB1ABB2-2E87-8168-20FD-DFB96A96F72A}" dt="2025-06-26T17:45:45.545" v="32" actId="20577"/>
          <ac:spMkLst>
            <pc:docMk/>
            <pc:sldMk cId="0" sldId="327"/>
            <ac:spMk id="3" creationId="{97CED1E3-1A6C-0DE8-E658-AEE993F69B57}"/>
          </ac:spMkLst>
        </pc:spChg>
      </pc:sldChg>
      <pc:sldChg chg="modNotes">
        <pc:chgData name="Greta L Kreuzer" userId="S::greta.kreuzer@nau.edu::382d9aae-079e-422f-bb34-72c3e3cff740" providerId="AD" clId="Web-{0AB1ABB2-2E87-8168-20FD-DFB96A96F72A}" dt="2025-06-26T18:08:24.497" v="76"/>
        <pc:sldMkLst>
          <pc:docMk/>
          <pc:sldMk cId="0" sldId="331"/>
        </pc:sldMkLst>
      </pc:sldChg>
      <pc:sldChg chg="modNotes">
        <pc:chgData name="Greta L Kreuzer" userId="S::greta.kreuzer@nau.edu::382d9aae-079e-422f-bb34-72c3e3cff740" providerId="AD" clId="Web-{0AB1ABB2-2E87-8168-20FD-DFB96A96F72A}" dt="2025-06-26T18:11:53.591" v="82"/>
        <pc:sldMkLst>
          <pc:docMk/>
          <pc:sldMk cId="0" sldId="336"/>
        </pc:sldMkLst>
      </pc:sldChg>
      <pc:sldChg chg="modSp modNotes">
        <pc:chgData name="Greta L Kreuzer" userId="S::greta.kreuzer@nau.edu::382d9aae-079e-422f-bb34-72c3e3cff740" providerId="AD" clId="Web-{0AB1ABB2-2E87-8168-20FD-DFB96A96F72A}" dt="2025-06-26T20:58:02.566" v="182" actId="20577"/>
        <pc:sldMkLst>
          <pc:docMk/>
          <pc:sldMk cId="0" sldId="343"/>
        </pc:sldMkLst>
        <pc:spChg chg="mod">
          <ac:chgData name="Greta L Kreuzer" userId="S::greta.kreuzer@nau.edu::382d9aae-079e-422f-bb34-72c3e3cff740" providerId="AD" clId="Web-{0AB1ABB2-2E87-8168-20FD-DFB96A96F72A}" dt="2025-06-26T20:58:02.566" v="182" actId="20577"/>
          <ac:spMkLst>
            <pc:docMk/>
            <pc:sldMk cId="0" sldId="343"/>
            <ac:spMk id="2" creationId="{9531A768-370F-7F56-8980-1F19B2C11EB4}"/>
          </ac:spMkLst>
        </pc:spChg>
      </pc:sldChg>
      <pc:sldChg chg="modNotes">
        <pc:chgData name="Greta L Kreuzer" userId="S::greta.kreuzer@nau.edu::382d9aae-079e-422f-bb34-72c3e3cff740" providerId="AD" clId="Web-{0AB1ABB2-2E87-8168-20FD-DFB96A96F72A}" dt="2025-06-26T20:58:18.191" v="184"/>
        <pc:sldMkLst>
          <pc:docMk/>
          <pc:sldMk cId="0" sldId="344"/>
        </pc:sldMkLst>
      </pc:sldChg>
      <pc:sldChg chg="modSp modNotes">
        <pc:chgData name="Greta L Kreuzer" userId="S::greta.kreuzer@nau.edu::382d9aae-079e-422f-bb34-72c3e3cff740" providerId="AD" clId="Web-{0AB1ABB2-2E87-8168-20FD-DFB96A96F72A}" dt="2025-06-26T18:31:26.433" v="144" actId="20577"/>
        <pc:sldMkLst>
          <pc:docMk/>
          <pc:sldMk cId="0" sldId="345"/>
        </pc:sldMkLst>
        <pc:spChg chg="mod">
          <ac:chgData name="Greta L Kreuzer" userId="S::greta.kreuzer@nau.edu::382d9aae-079e-422f-bb34-72c3e3cff740" providerId="AD" clId="Web-{0AB1ABB2-2E87-8168-20FD-DFB96A96F72A}" dt="2025-06-26T18:31:26.433" v="144" actId="20577"/>
          <ac:spMkLst>
            <pc:docMk/>
            <pc:sldMk cId="0" sldId="345"/>
            <ac:spMk id="2" creationId="{187FC869-D7E4-B76D-6E02-4A7F422D3FD6}"/>
          </ac:spMkLst>
        </pc:spChg>
      </pc:sldChg>
      <pc:sldChg chg="modNotes">
        <pc:chgData name="Greta L Kreuzer" userId="S::greta.kreuzer@nau.edu::382d9aae-079e-422f-bb34-72c3e3cff740" providerId="AD" clId="Web-{0AB1ABB2-2E87-8168-20FD-DFB96A96F72A}" dt="2025-06-26T20:43:42.280" v="160"/>
        <pc:sldMkLst>
          <pc:docMk/>
          <pc:sldMk cId="0" sldId="346"/>
        </pc:sldMkLst>
      </pc:sldChg>
      <pc:sldChg chg="modNotes">
        <pc:chgData name="Greta L Kreuzer" userId="S::greta.kreuzer@nau.edu::382d9aae-079e-422f-bb34-72c3e3cff740" providerId="AD" clId="Web-{0AB1ABB2-2E87-8168-20FD-DFB96A96F72A}" dt="2025-06-26T20:58:35.082" v="186"/>
        <pc:sldMkLst>
          <pc:docMk/>
          <pc:sldMk cId="0" sldId="348"/>
        </pc:sldMkLst>
      </pc:sldChg>
      <pc:sldChg chg="modNotes">
        <pc:chgData name="Greta L Kreuzer" userId="S::greta.kreuzer@nau.edu::382d9aae-079e-422f-bb34-72c3e3cff740" providerId="AD" clId="Web-{0AB1ABB2-2E87-8168-20FD-DFB96A96F72A}" dt="2025-06-26T20:55:38.940" v="181"/>
        <pc:sldMkLst>
          <pc:docMk/>
          <pc:sldMk cId="0" sldId="387"/>
        </pc:sldMkLst>
      </pc:sldChg>
      <pc:sldChg chg="modSp modNotes">
        <pc:chgData name="Greta L Kreuzer" userId="S::greta.kreuzer@nau.edu::382d9aae-079e-422f-bb34-72c3e3cff740" providerId="AD" clId="Web-{0AB1ABB2-2E87-8168-20FD-DFB96A96F72A}" dt="2025-06-26T18:22:59.121" v="100" actId="20577"/>
        <pc:sldMkLst>
          <pc:docMk/>
          <pc:sldMk cId="1428203069" sldId="582"/>
        </pc:sldMkLst>
        <pc:spChg chg="mod">
          <ac:chgData name="Greta L Kreuzer" userId="S::greta.kreuzer@nau.edu::382d9aae-079e-422f-bb34-72c3e3cff740" providerId="AD" clId="Web-{0AB1ABB2-2E87-8168-20FD-DFB96A96F72A}" dt="2025-06-26T18:22:59.121" v="100" actId="20577"/>
          <ac:spMkLst>
            <pc:docMk/>
            <pc:sldMk cId="1428203069" sldId="582"/>
            <ac:spMk id="3" creationId="{66A25BDB-79DE-9EA9-7C2B-9AAEC2608051}"/>
          </ac:spMkLst>
        </pc:spChg>
      </pc:sldChg>
      <pc:sldChg chg="modSp modNotes">
        <pc:chgData name="Greta L Kreuzer" userId="S::greta.kreuzer@nau.edu::382d9aae-079e-422f-bb34-72c3e3cff740" providerId="AD" clId="Web-{0AB1ABB2-2E87-8168-20FD-DFB96A96F72A}" dt="2025-06-26T18:23:29.309" v="105" actId="20577"/>
        <pc:sldMkLst>
          <pc:docMk/>
          <pc:sldMk cId="0" sldId="596"/>
        </pc:sldMkLst>
        <pc:spChg chg="mod">
          <ac:chgData name="Greta L Kreuzer" userId="S::greta.kreuzer@nau.edu::382d9aae-079e-422f-bb34-72c3e3cff740" providerId="AD" clId="Web-{0AB1ABB2-2E87-8168-20FD-DFB96A96F72A}" dt="2025-06-26T18:23:29.309" v="105" actId="20577"/>
          <ac:spMkLst>
            <pc:docMk/>
            <pc:sldMk cId="0" sldId="596"/>
            <ac:spMk id="2" creationId="{2411436A-F85C-1117-3A5A-7AD2BDE0D2E3}"/>
          </ac:spMkLst>
        </pc:spChg>
      </pc:sldChg>
      <pc:sldChg chg="modNotes">
        <pc:chgData name="Greta L Kreuzer" userId="S::greta.kreuzer@nau.edu::382d9aae-079e-422f-bb34-72c3e3cff740" providerId="AD" clId="Web-{0AB1ABB2-2E87-8168-20FD-DFB96A96F72A}" dt="2025-06-26T20:54:34.815" v="172"/>
        <pc:sldMkLst>
          <pc:docMk/>
          <pc:sldMk cId="1494356051" sldId="603"/>
        </pc:sldMkLst>
      </pc:sldChg>
      <pc:sldChg chg="modSp modNotes">
        <pc:chgData name="Greta L Kreuzer" userId="S::greta.kreuzer@nau.edu::382d9aae-079e-422f-bb34-72c3e3cff740" providerId="AD" clId="Web-{0AB1ABB2-2E87-8168-20FD-DFB96A96F72A}" dt="2025-06-26T17:44:24.639" v="18" actId="20577"/>
        <pc:sldMkLst>
          <pc:docMk/>
          <pc:sldMk cId="2011348141" sldId="605"/>
        </pc:sldMkLst>
        <pc:spChg chg="mod">
          <ac:chgData name="Greta L Kreuzer" userId="S::greta.kreuzer@nau.edu::382d9aae-079e-422f-bb34-72c3e3cff740" providerId="AD" clId="Web-{0AB1ABB2-2E87-8168-20FD-DFB96A96F72A}" dt="2025-06-26T17:44:24.639" v="18" actId="20577"/>
          <ac:spMkLst>
            <pc:docMk/>
            <pc:sldMk cId="2011348141" sldId="605"/>
            <ac:spMk id="3" creationId="{868B406B-DE39-27D9-5F6F-345F3364824D}"/>
          </ac:spMkLst>
        </pc:spChg>
      </pc:sldChg>
      <pc:sldChg chg="modSp modNotes">
        <pc:chgData name="Greta L Kreuzer" userId="S::greta.kreuzer@nau.edu::382d9aae-079e-422f-bb34-72c3e3cff740" providerId="AD" clId="Web-{0AB1ABB2-2E87-8168-20FD-DFB96A96F72A}" dt="2025-06-26T17:57:19.294" v="47" actId="20577"/>
        <pc:sldMkLst>
          <pc:docMk/>
          <pc:sldMk cId="3092246924" sldId="606"/>
        </pc:sldMkLst>
        <pc:spChg chg="mod">
          <ac:chgData name="Greta L Kreuzer" userId="S::greta.kreuzer@nau.edu::382d9aae-079e-422f-bb34-72c3e3cff740" providerId="AD" clId="Web-{0AB1ABB2-2E87-8168-20FD-DFB96A96F72A}" dt="2025-06-26T17:57:19.294" v="47" actId="20577"/>
          <ac:spMkLst>
            <pc:docMk/>
            <pc:sldMk cId="3092246924" sldId="606"/>
            <ac:spMk id="3" creationId="{D028D1B8-4A7B-E61F-DF26-6CF3156092FE}"/>
          </ac:spMkLst>
        </pc:spChg>
      </pc:sldChg>
      <pc:sldChg chg="modSp modNotes">
        <pc:chgData name="Greta L Kreuzer" userId="S::greta.kreuzer@nau.edu::382d9aae-079e-422f-bb34-72c3e3cff740" providerId="AD" clId="Web-{0AB1ABB2-2E87-8168-20FD-DFB96A96F72A}" dt="2025-06-26T20:59:25.754" v="190" actId="20577"/>
        <pc:sldMkLst>
          <pc:docMk/>
          <pc:sldMk cId="679715372" sldId="608"/>
        </pc:sldMkLst>
        <pc:spChg chg="mod">
          <ac:chgData name="Greta L Kreuzer" userId="S::greta.kreuzer@nau.edu::382d9aae-079e-422f-bb34-72c3e3cff740" providerId="AD" clId="Web-{0AB1ABB2-2E87-8168-20FD-DFB96A96F72A}" dt="2025-06-26T20:59:25.754" v="190" actId="20577"/>
          <ac:spMkLst>
            <pc:docMk/>
            <pc:sldMk cId="679715372" sldId="608"/>
            <ac:spMk id="4" creationId="{933DDC8A-72A8-82DC-A6E6-AA64BAEAD8D6}"/>
          </ac:spMkLst>
        </pc:spChg>
      </pc:sldChg>
      <pc:sldChg chg="add">
        <pc:chgData name="Greta L Kreuzer" userId="S::greta.kreuzer@nau.edu::382d9aae-079e-422f-bb34-72c3e3cff740" providerId="AD" clId="Web-{0AB1ABB2-2E87-8168-20FD-DFB96A96F72A}" dt="2025-06-26T21:05:21.022" v="197"/>
        <pc:sldMkLst>
          <pc:docMk/>
          <pc:sldMk cId="1923191220" sldId="612"/>
        </pc:sldMkLst>
      </pc:sldChg>
      <pc:sldChg chg="add">
        <pc:chgData name="Greta L Kreuzer" userId="S::greta.kreuzer@nau.edu::382d9aae-079e-422f-bb34-72c3e3cff740" providerId="AD" clId="Web-{0AB1ABB2-2E87-8168-20FD-DFB96A96F72A}" dt="2025-06-26T21:05:21.053" v="198"/>
        <pc:sldMkLst>
          <pc:docMk/>
          <pc:sldMk cId="1887016887" sldId="613"/>
        </pc:sldMkLst>
      </pc:sldChg>
      <pc:sldChg chg="add">
        <pc:chgData name="Greta L Kreuzer" userId="S::greta.kreuzer@nau.edu::382d9aae-079e-422f-bb34-72c3e3cff740" providerId="AD" clId="Web-{0AB1ABB2-2E87-8168-20FD-DFB96A96F72A}" dt="2025-06-26T21:05:21.068" v="199"/>
        <pc:sldMkLst>
          <pc:docMk/>
          <pc:sldMk cId="3829469773" sldId="614"/>
        </pc:sldMkLst>
      </pc:sldChg>
      <pc:sldChg chg="add">
        <pc:chgData name="Greta L Kreuzer" userId="S::greta.kreuzer@nau.edu::382d9aae-079e-422f-bb34-72c3e3cff740" providerId="AD" clId="Web-{0AB1ABB2-2E87-8168-20FD-DFB96A96F72A}" dt="2025-06-26T21:05:21.100" v="200"/>
        <pc:sldMkLst>
          <pc:docMk/>
          <pc:sldMk cId="3868262916" sldId="615"/>
        </pc:sldMkLst>
      </pc:sldChg>
      <pc:sldChg chg="add">
        <pc:chgData name="Greta L Kreuzer" userId="S::greta.kreuzer@nau.edu::382d9aae-079e-422f-bb34-72c3e3cff740" providerId="AD" clId="Web-{0AB1ABB2-2E87-8168-20FD-DFB96A96F72A}" dt="2025-06-26T21:05:21.115" v="201"/>
        <pc:sldMkLst>
          <pc:docMk/>
          <pc:sldMk cId="7690306" sldId="616"/>
        </pc:sldMkLst>
      </pc:sldChg>
      <pc:sldChg chg="add">
        <pc:chgData name="Greta L Kreuzer" userId="S::greta.kreuzer@nau.edu::382d9aae-079e-422f-bb34-72c3e3cff740" providerId="AD" clId="Web-{0AB1ABB2-2E87-8168-20FD-DFB96A96F72A}" dt="2025-06-26T21:05:21.147" v="202"/>
        <pc:sldMkLst>
          <pc:docMk/>
          <pc:sldMk cId="3887665137" sldId="617"/>
        </pc:sldMkLst>
      </pc:sldChg>
      <pc:sldChg chg="add">
        <pc:chgData name="Greta L Kreuzer" userId="S::greta.kreuzer@nau.edu::382d9aae-079e-422f-bb34-72c3e3cff740" providerId="AD" clId="Web-{0AB1ABB2-2E87-8168-20FD-DFB96A96F72A}" dt="2025-06-26T21:05:21.162" v="203"/>
        <pc:sldMkLst>
          <pc:docMk/>
          <pc:sldMk cId="3849877014" sldId="618"/>
        </pc:sldMkLst>
      </pc:sldChg>
      <pc:sldChg chg="add">
        <pc:chgData name="Greta L Kreuzer" userId="S::greta.kreuzer@nau.edu::382d9aae-079e-422f-bb34-72c3e3cff740" providerId="AD" clId="Web-{0AB1ABB2-2E87-8168-20FD-DFB96A96F72A}" dt="2025-06-26T21:05:21.178" v="204"/>
        <pc:sldMkLst>
          <pc:docMk/>
          <pc:sldMk cId="2495906533" sldId="619"/>
        </pc:sldMkLst>
      </pc:sldChg>
      <pc:sldChg chg="add">
        <pc:chgData name="Greta L Kreuzer" userId="S::greta.kreuzer@nau.edu::382d9aae-079e-422f-bb34-72c3e3cff740" providerId="AD" clId="Web-{0AB1ABB2-2E87-8168-20FD-DFB96A96F72A}" dt="2025-06-26T21:05:21.209" v="205"/>
        <pc:sldMkLst>
          <pc:docMk/>
          <pc:sldMk cId="518362375" sldId="620"/>
        </pc:sldMkLst>
      </pc:sldChg>
      <pc:sldChg chg="add">
        <pc:chgData name="Greta L Kreuzer" userId="S::greta.kreuzer@nau.edu::382d9aae-079e-422f-bb34-72c3e3cff740" providerId="AD" clId="Web-{0AB1ABB2-2E87-8168-20FD-DFB96A96F72A}" dt="2025-06-26T21:05:21.225" v="206"/>
        <pc:sldMkLst>
          <pc:docMk/>
          <pc:sldMk cId="1407007917" sldId="621"/>
        </pc:sldMkLst>
      </pc:sldChg>
      <pc:sldChg chg="add">
        <pc:chgData name="Greta L Kreuzer" userId="S::greta.kreuzer@nau.edu::382d9aae-079e-422f-bb34-72c3e3cff740" providerId="AD" clId="Web-{0AB1ABB2-2E87-8168-20FD-DFB96A96F72A}" dt="2025-06-26T21:05:21.240" v="207"/>
        <pc:sldMkLst>
          <pc:docMk/>
          <pc:sldMk cId="2682211459" sldId="622"/>
        </pc:sldMkLst>
      </pc:sldChg>
      <pc:sldChg chg="add">
        <pc:chgData name="Greta L Kreuzer" userId="S::greta.kreuzer@nau.edu::382d9aae-079e-422f-bb34-72c3e3cff740" providerId="AD" clId="Web-{0AB1ABB2-2E87-8168-20FD-DFB96A96F72A}" dt="2025-06-26T21:05:21.256" v="208"/>
        <pc:sldMkLst>
          <pc:docMk/>
          <pc:sldMk cId="3336904921" sldId="623"/>
        </pc:sldMkLst>
      </pc:sldChg>
    </pc:docChg>
  </pc:docChgLst>
  <pc:docChgLst>
    <pc:chgData name="Greta L Kreuzer" userId="S::greta.kreuzer@nau.edu::382d9aae-079e-422f-bb34-72c3e3cff740" providerId="AD" clId="Web-{CF57D706-727E-390B-BA4D-FE10E22D6E4F}"/>
    <pc:docChg chg="modSld">
      <pc:chgData name="Greta L Kreuzer" userId="S::greta.kreuzer@nau.edu::382d9aae-079e-422f-bb34-72c3e3cff740" providerId="AD" clId="Web-{CF57D706-727E-390B-BA4D-FE10E22D6E4F}" dt="2025-07-08T18:02:24.758" v="1"/>
      <pc:docMkLst>
        <pc:docMk/>
      </pc:docMkLst>
      <pc:sldChg chg="modNotes">
        <pc:chgData name="Greta L Kreuzer" userId="S::greta.kreuzer@nau.edu::382d9aae-079e-422f-bb34-72c3e3cff740" providerId="AD" clId="Web-{CF57D706-727E-390B-BA4D-FE10E22D6E4F}" dt="2025-07-08T18:02:24.758" v="1"/>
        <pc:sldMkLst>
          <pc:docMk/>
          <pc:sldMk cId="0" sldId="297"/>
        </pc:sldMkLst>
      </pc:sldChg>
    </pc:docChg>
  </pc:docChgLst>
  <pc:docChgLst>
    <pc:chgData name="Nicole Stone" userId="77384c7d-bf51-484f-86b4-dd3056915ba5" providerId="ADAL" clId="{D158C5A3-995F-478B-9AAA-65950B9445B0}"/>
    <pc:docChg chg="undo custSel addSld delSld modSld sldOrd">
      <pc:chgData name="Nicole Stone" userId="77384c7d-bf51-484f-86b4-dd3056915ba5" providerId="ADAL" clId="{D158C5A3-995F-478B-9AAA-65950B9445B0}" dt="2025-07-15T20:23:08.681" v="2050" actId="33553"/>
      <pc:docMkLst>
        <pc:docMk/>
      </pc:docMkLst>
      <pc:sldChg chg="modSp mod">
        <pc:chgData name="Nicole Stone" userId="77384c7d-bf51-484f-86b4-dd3056915ba5" providerId="ADAL" clId="{D158C5A3-995F-478B-9AAA-65950B9445B0}" dt="2025-07-07T16:15:13.264" v="1930" actId="13238"/>
        <pc:sldMkLst>
          <pc:docMk/>
          <pc:sldMk cId="0" sldId="258"/>
        </pc:sldMkLst>
        <pc:graphicFrameChg chg="modGraphic">
          <ac:chgData name="Nicole Stone" userId="77384c7d-bf51-484f-86b4-dd3056915ba5" providerId="ADAL" clId="{D158C5A3-995F-478B-9AAA-65950B9445B0}" dt="2025-07-07T16:15:13.264" v="1930" actId="13238"/>
          <ac:graphicFrameMkLst>
            <pc:docMk/>
            <pc:sldMk cId="0" sldId="258"/>
            <ac:graphicFrameMk id="250" creationId="{00000000-0000-0000-0000-000000000000}"/>
          </ac:graphicFrameMkLst>
        </pc:graphicFrameChg>
      </pc:sldChg>
      <pc:sldChg chg="modSp mod">
        <pc:chgData name="Nicole Stone" userId="77384c7d-bf51-484f-86b4-dd3056915ba5" providerId="ADAL" clId="{D158C5A3-995F-478B-9AAA-65950B9445B0}" dt="2025-07-07T12:37:56.075" v="398" actId="14100"/>
        <pc:sldMkLst>
          <pc:docMk/>
          <pc:sldMk cId="1819968102" sldId="264"/>
        </pc:sldMkLst>
        <pc:spChg chg="mod">
          <ac:chgData name="Nicole Stone" userId="77384c7d-bf51-484f-86b4-dd3056915ba5" providerId="ADAL" clId="{D158C5A3-995F-478B-9AAA-65950B9445B0}" dt="2025-07-07T12:37:56.075" v="398" actId="14100"/>
          <ac:spMkLst>
            <pc:docMk/>
            <pc:sldMk cId="1819968102" sldId="264"/>
            <ac:spMk id="2" creationId="{95673D1E-B54E-0C77-EAB5-03ABAD908B0F}"/>
          </ac:spMkLst>
        </pc:spChg>
      </pc:sldChg>
      <pc:sldChg chg="modSp mod">
        <pc:chgData name="Nicole Stone" userId="77384c7d-bf51-484f-86b4-dd3056915ba5" providerId="ADAL" clId="{D158C5A3-995F-478B-9AAA-65950B9445B0}" dt="2025-07-07T16:31:25.277" v="2011"/>
        <pc:sldMkLst>
          <pc:docMk/>
          <pc:sldMk cId="0" sldId="265"/>
        </pc:sldMkLst>
        <pc:spChg chg="mod ord">
          <ac:chgData name="Nicole Stone" userId="77384c7d-bf51-484f-86b4-dd3056915ba5" providerId="ADAL" clId="{D158C5A3-995F-478B-9AAA-65950B9445B0}" dt="2025-07-07T16:31:25.277" v="2011"/>
          <ac:spMkLst>
            <pc:docMk/>
            <pc:sldMk cId="0" sldId="265"/>
            <ac:spMk id="2" creationId="{E331D38E-4D34-DB98-80E2-1518F5968950}"/>
          </ac:spMkLst>
        </pc:spChg>
      </pc:sldChg>
      <pc:sldChg chg="modSp mod">
        <pc:chgData name="Nicole Stone" userId="77384c7d-bf51-484f-86b4-dd3056915ba5" providerId="ADAL" clId="{D158C5A3-995F-478B-9AAA-65950B9445B0}" dt="2025-07-07T16:31:51.984" v="2013" actId="13244"/>
        <pc:sldMkLst>
          <pc:docMk/>
          <pc:sldMk cId="0" sldId="274"/>
        </pc:sldMkLst>
        <pc:spChg chg="ord">
          <ac:chgData name="Nicole Stone" userId="77384c7d-bf51-484f-86b4-dd3056915ba5" providerId="ADAL" clId="{D158C5A3-995F-478B-9AAA-65950B9445B0}" dt="2025-07-07T16:31:49.801" v="2012" actId="13244"/>
          <ac:spMkLst>
            <pc:docMk/>
            <pc:sldMk cId="0" sldId="274"/>
            <ac:spMk id="2" creationId="{DD08D80E-57A6-3CA5-615B-F3EB7D663EDE}"/>
          </ac:spMkLst>
        </pc:spChg>
        <pc:picChg chg="mod ord">
          <ac:chgData name="Nicole Stone" userId="77384c7d-bf51-484f-86b4-dd3056915ba5" providerId="ADAL" clId="{D158C5A3-995F-478B-9AAA-65950B9445B0}" dt="2025-07-07T16:31:51.984" v="2013" actId="13244"/>
          <ac:picMkLst>
            <pc:docMk/>
            <pc:sldMk cId="0" sldId="274"/>
            <ac:picMk id="5" creationId="{D49F4A33-692C-581E-AD9F-8F94E17DFF8B}"/>
          </ac:picMkLst>
        </pc:picChg>
      </pc:sldChg>
      <pc:sldChg chg="modSp mod">
        <pc:chgData name="Nicole Stone" userId="77384c7d-bf51-484f-86b4-dd3056915ba5" providerId="ADAL" clId="{D158C5A3-995F-478B-9AAA-65950B9445B0}" dt="2025-07-07T17:00:27.642" v="2015" actId="13244"/>
        <pc:sldMkLst>
          <pc:docMk/>
          <pc:sldMk cId="0" sldId="275"/>
        </pc:sldMkLst>
        <pc:picChg chg="mod ord">
          <ac:chgData name="Nicole Stone" userId="77384c7d-bf51-484f-86b4-dd3056915ba5" providerId="ADAL" clId="{D158C5A3-995F-478B-9AAA-65950B9445B0}" dt="2025-07-07T17:00:27.642" v="2015" actId="13244"/>
          <ac:picMkLst>
            <pc:docMk/>
            <pc:sldMk cId="0" sldId="275"/>
            <ac:picMk id="3" creationId="{C1383A1D-D378-C3BC-4275-383CEDF8B4EF}"/>
          </ac:picMkLst>
        </pc:picChg>
        <pc:picChg chg="mod ord">
          <ac:chgData name="Nicole Stone" userId="77384c7d-bf51-484f-86b4-dd3056915ba5" providerId="ADAL" clId="{D158C5A3-995F-478B-9AAA-65950B9445B0}" dt="2025-07-07T17:00:26.033" v="2014" actId="13244"/>
          <ac:picMkLst>
            <pc:docMk/>
            <pc:sldMk cId="0" sldId="275"/>
            <ac:picMk id="7" creationId="{04429320-F741-FF0F-1BE6-4202DD32E3CA}"/>
          </ac:picMkLst>
        </pc:picChg>
      </pc:sldChg>
      <pc:sldChg chg="modSp mod">
        <pc:chgData name="Nicole Stone" userId="77384c7d-bf51-484f-86b4-dd3056915ba5" providerId="ADAL" clId="{D158C5A3-995F-478B-9AAA-65950B9445B0}" dt="2025-07-07T16:15:42.765" v="1933" actId="33553"/>
        <pc:sldMkLst>
          <pc:docMk/>
          <pc:sldMk cId="0" sldId="279"/>
        </pc:sldMkLst>
        <pc:spChg chg="mod">
          <ac:chgData name="Nicole Stone" userId="77384c7d-bf51-484f-86b4-dd3056915ba5" providerId="ADAL" clId="{D158C5A3-995F-478B-9AAA-65950B9445B0}" dt="2025-07-07T16:15:42.765" v="1933" actId="33553"/>
          <ac:spMkLst>
            <pc:docMk/>
            <pc:sldMk cId="0" sldId="279"/>
            <ac:spMk id="2" creationId="{CCE7442D-BF4B-AA62-A1A6-785F2036A379}"/>
          </ac:spMkLst>
        </pc:spChg>
      </pc:sldChg>
      <pc:sldChg chg="del">
        <pc:chgData name="Nicole Stone" userId="77384c7d-bf51-484f-86b4-dd3056915ba5" providerId="ADAL" clId="{D158C5A3-995F-478B-9AAA-65950B9445B0}" dt="2025-07-07T13:26:31.654" v="559" actId="2696"/>
        <pc:sldMkLst>
          <pc:docMk/>
          <pc:sldMk cId="0" sldId="283"/>
        </pc:sldMkLst>
      </pc:sldChg>
      <pc:sldChg chg="addSp delSp modSp mod">
        <pc:chgData name="Nicole Stone" userId="77384c7d-bf51-484f-86b4-dd3056915ba5" providerId="ADAL" clId="{D158C5A3-995F-478B-9AAA-65950B9445B0}" dt="2025-07-07T16:00:07.932" v="1783" actId="962"/>
        <pc:sldMkLst>
          <pc:docMk/>
          <pc:sldMk cId="0" sldId="287"/>
        </pc:sldMkLst>
        <pc:spChg chg="mod">
          <ac:chgData name="Nicole Stone" userId="77384c7d-bf51-484f-86b4-dd3056915ba5" providerId="ADAL" clId="{D158C5A3-995F-478B-9AAA-65950B9445B0}" dt="2025-07-02T16:14:04.243" v="16" actId="20577"/>
          <ac:spMkLst>
            <pc:docMk/>
            <pc:sldMk cId="0" sldId="287"/>
            <ac:spMk id="4" creationId="{5238ED90-4BF9-B020-2D27-5DACB0D86B40}"/>
          </ac:spMkLst>
        </pc:spChg>
        <pc:picChg chg="add mod">
          <ac:chgData name="Nicole Stone" userId="77384c7d-bf51-484f-86b4-dd3056915ba5" providerId="ADAL" clId="{D158C5A3-995F-478B-9AAA-65950B9445B0}" dt="2025-07-07T16:00:07.932" v="1783" actId="962"/>
          <ac:picMkLst>
            <pc:docMk/>
            <pc:sldMk cId="0" sldId="287"/>
            <ac:picMk id="10" creationId="{BF766750-5B17-E544-A295-6DAFEC0E19E0}"/>
          </ac:picMkLst>
        </pc:picChg>
      </pc:sldChg>
      <pc:sldChg chg="delSp modSp mod">
        <pc:chgData name="Nicole Stone" userId="77384c7d-bf51-484f-86b4-dd3056915ba5" providerId="ADAL" clId="{D158C5A3-995F-478B-9AAA-65950B9445B0}" dt="2025-07-07T17:04:19.145" v="2023" actId="13244"/>
        <pc:sldMkLst>
          <pc:docMk/>
          <pc:sldMk cId="0" sldId="289"/>
        </pc:sldMkLst>
        <pc:spChg chg="mod topLvl">
          <ac:chgData name="Nicole Stone" userId="77384c7d-bf51-484f-86b4-dd3056915ba5" providerId="ADAL" clId="{D158C5A3-995F-478B-9AAA-65950B9445B0}" dt="2025-07-07T13:31:59.500" v="1071" actId="165"/>
          <ac:spMkLst>
            <pc:docMk/>
            <pc:sldMk cId="0" sldId="289"/>
            <ac:spMk id="7" creationId="{7A8761D2-E6BF-2765-9189-5B9EC06411C5}"/>
          </ac:spMkLst>
        </pc:spChg>
        <pc:spChg chg="mod topLvl">
          <ac:chgData name="Nicole Stone" userId="77384c7d-bf51-484f-86b4-dd3056915ba5" providerId="ADAL" clId="{D158C5A3-995F-478B-9AAA-65950B9445B0}" dt="2025-07-07T13:31:59.500" v="1071" actId="165"/>
          <ac:spMkLst>
            <pc:docMk/>
            <pc:sldMk cId="0" sldId="289"/>
            <ac:spMk id="8" creationId="{C7BE58BD-3B4A-98B3-6238-746B0905CA72}"/>
          </ac:spMkLst>
        </pc:spChg>
        <pc:spChg chg="mod ord topLvl">
          <ac:chgData name="Nicole Stone" userId="77384c7d-bf51-484f-86b4-dd3056915ba5" providerId="ADAL" clId="{D158C5A3-995F-478B-9AAA-65950B9445B0}" dt="2025-07-07T17:04:19.145" v="2023" actId="13244"/>
          <ac:spMkLst>
            <pc:docMk/>
            <pc:sldMk cId="0" sldId="289"/>
            <ac:spMk id="9" creationId="{51A7B2EA-63B6-49BA-4E9D-7AF6CBF7E8B5}"/>
          </ac:spMkLst>
        </pc:spChg>
        <pc:spChg chg="mod topLvl">
          <ac:chgData name="Nicole Stone" userId="77384c7d-bf51-484f-86b4-dd3056915ba5" providerId="ADAL" clId="{D158C5A3-995F-478B-9AAA-65950B9445B0}" dt="2025-07-07T13:31:59.500" v="1071" actId="165"/>
          <ac:spMkLst>
            <pc:docMk/>
            <pc:sldMk cId="0" sldId="289"/>
            <ac:spMk id="10" creationId="{8A0EC422-F138-037A-D6EE-CEF0B913906C}"/>
          </ac:spMkLst>
        </pc:spChg>
        <pc:spChg chg="mod">
          <ac:chgData name="Nicole Stone" userId="77384c7d-bf51-484f-86b4-dd3056915ba5" providerId="ADAL" clId="{D158C5A3-995F-478B-9AAA-65950B9445B0}" dt="2025-07-07T16:26:04.459" v="1947" actId="20577"/>
          <ac:spMkLst>
            <pc:docMk/>
            <pc:sldMk cId="0" sldId="289"/>
            <ac:spMk id="466" creationId="{00000000-0000-0000-0000-000000000000}"/>
          </ac:spMkLst>
        </pc:spChg>
      </pc:sldChg>
      <pc:sldChg chg="modSp mod">
        <pc:chgData name="Nicole Stone" userId="77384c7d-bf51-484f-86b4-dd3056915ba5" providerId="ADAL" clId="{D158C5A3-995F-478B-9AAA-65950B9445B0}" dt="2025-07-07T17:04:48.583" v="2026" actId="13244"/>
        <pc:sldMkLst>
          <pc:docMk/>
          <pc:sldMk cId="0" sldId="290"/>
        </pc:sldMkLst>
        <pc:spChg chg="mod">
          <ac:chgData name="Nicole Stone" userId="77384c7d-bf51-484f-86b4-dd3056915ba5" providerId="ADAL" clId="{D158C5A3-995F-478B-9AAA-65950B9445B0}" dt="2025-07-07T15:10:53.715" v="1723" actId="962"/>
          <ac:spMkLst>
            <pc:docMk/>
            <pc:sldMk cId="0" sldId="290"/>
            <ac:spMk id="8" creationId="{15977DAE-3DD4-EC12-C94B-DDF1F4E458DF}"/>
          </ac:spMkLst>
        </pc:spChg>
        <pc:spChg chg="ord">
          <ac:chgData name="Nicole Stone" userId="77384c7d-bf51-484f-86b4-dd3056915ba5" providerId="ADAL" clId="{D158C5A3-995F-478B-9AAA-65950B9445B0}" dt="2025-07-07T17:04:41.881" v="2025" actId="13244"/>
          <ac:spMkLst>
            <pc:docMk/>
            <pc:sldMk cId="0" sldId="290"/>
            <ac:spMk id="9" creationId="{E6C79486-F9D6-6F34-6F18-71311A6DF2F8}"/>
          </ac:spMkLst>
        </pc:spChg>
        <pc:spChg chg="ord">
          <ac:chgData name="Nicole Stone" userId="77384c7d-bf51-484f-86b4-dd3056915ba5" providerId="ADAL" clId="{D158C5A3-995F-478B-9AAA-65950B9445B0}" dt="2025-07-07T17:04:48.583" v="2026" actId="13244"/>
          <ac:spMkLst>
            <pc:docMk/>
            <pc:sldMk cId="0" sldId="290"/>
            <ac:spMk id="484" creationId="{00000000-0000-0000-0000-000000000000}"/>
          </ac:spMkLst>
        </pc:spChg>
        <pc:picChg chg="mod">
          <ac:chgData name="Nicole Stone" userId="77384c7d-bf51-484f-86b4-dd3056915ba5" providerId="ADAL" clId="{D158C5A3-995F-478B-9AAA-65950B9445B0}" dt="2025-07-07T15:09:54.030" v="1655" actId="962"/>
          <ac:picMkLst>
            <pc:docMk/>
            <pc:sldMk cId="0" sldId="290"/>
            <ac:picMk id="19" creationId="{8836E66D-F7E3-00F8-97AE-1DDC4DAA4C14}"/>
          </ac:picMkLst>
        </pc:picChg>
      </pc:sldChg>
      <pc:sldChg chg="delSp modSp mod">
        <pc:chgData name="Nicole Stone" userId="77384c7d-bf51-484f-86b4-dd3056915ba5" providerId="ADAL" clId="{D158C5A3-995F-478B-9AAA-65950B9445B0}" dt="2025-07-07T16:06:18.183" v="1893" actId="962"/>
        <pc:sldMkLst>
          <pc:docMk/>
          <pc:sldMk cId="0" sldId="296"/>
        </pc:sldMkLst>
        <pc:picChg chg="mod">
          <ac:chgData name="Nicole Stone" userId="77384c7d-bf51-484f-86b4-dd3056915ba5" providerId="ADAL" clId="{D158C5A3-995F-478B-9AAA-65950B9445B0}" dt="2025-07-07T16:06:18.183" v="1893" actId="962"/>
          <ac:picMkLst>
            <pc:docMk/>
            <pc:sldMk cId="0" sldId="296"/>
            <ac:picMk id="3" creationId="{F61A6359-1B30-1B66-C64B-EF6C0C2C03C8}"/>
          </ac:picMkLst>
        </pc:picChg>
      </pc:sldChg>
      <pc:sldChg chg="addSp delSp modSp mod delAnim modAnim modNotesTx">
        <pc:chgData name="Nicole Stone" userId="77384c7d-bf51-484f-86b4-dd3056915ba5" providerId="ADAL" clId="{D158C5A3-995F-478B-9AAA-65950B9445B0}" dt="2025-07-07T16:13:39.485" v="1929" actId="478"/>
        <pc:sldMkLst>
          <pc:docMk/>
          <pc:sldMk cId="0" sldId="297"/>
        </pc:sldMkLst>
        <pc:spChg chg="mod">
          <ac:chgData name="Nicole Stone" userId="77384c7d-bf51-484f-86b4-dd3056915ba5" providerId="ADAL" clId="{D158C5A3-995F-478B-9AAA-65950B9445B0}" dt="2025-07-07T16:10:31.847" v="1904" actId="20577"/>
          <ac:spMkLst>
            <pc:docMk/>
            <pc:sldMk cId="0" sldId="297"/>
            <ac:spMk id="539" creationId="{00000000-0000-0000-0000-000000000000}"/>
          </ac:spMkLst>
        </pc:spChg>
        <pc:picChg chg="add mod ord">
          <ac:chgData name="Nicole Stone" userId="77384c7d-bf51-484f-86b4-dd3056915ba5" providerId="ADAL" clId="{D158C5A3-995F-478B-9AAA-65950B9445B0}" dt="2025-07-07T16:13:38.032" v="1928" actId="167"/>
          <ac:picMkLst>
            <pc:docMk/>
            <pc:sldMk cId="0" sldId="297"/>
            <ac:picMk id="3" creationId="{530C5CD5-E251-C021-4FF4-EC630CCAC588}"/>
          </ac:picMkLst>
        </pc:picChg>
      </pc:sldChg>
      <pc:sldChg chg="modSp del mod">
        <pc:chgData name="Nicole Stone" userId="77384c7d-bf51-484f-86b4-dd3056915ba5" providerId="ADAL" clId="{D158C5A3-995F-478B-9AAA-65950B9445B0}" dt="2025-07-07T13:09:02.444" v="447" actId="2696"/>
        <pc:sldMkLst>
          <pc:docMk/>
          <pc:sldMk cId="0" sldId="304"/>
        </pc:sldMkLst>
      </pc:sldChg>
      <pc:sldChg chg="delSp modSp mod">
        <pc:chgData name="Nicole Stone" userId="77384c7d-bf51-484f-86b4-dd3056915ba5" providerId="ADAL" clId="{D158C5A3-995F-478B-9AAA-65950B9445B0}" dt="2025-07-07T16:00:47.167" v="1790" actId="478"/>
        <pc:sldMkLst>
          <pc:docMk/>
          <pc:sldMk cId="0" sldId="333"/>
        </pc:sldMkLst>
      </pc:sldChg>
      <pc:sldChg chg="delSp mod">
        <pc:chgData name="Nicole Stone" userId="77384c7d-bf51-484f-86b4-dd3056915ba5" providerId="ADAL" clId="{D158C5A3-995F-478B-9AAA-65950B9445B0}" dt="2025-07-14T14:59:26.004" v="2049" actId="478"/>
        <pc:sldMkLst>
          <pc:docMk/>
          <pc:sldMk cId="0" sldId="336"/>
        </pc:sldMkLst>
      </pc:sldChg>
      <pc:sldChg chg="modSp mod">
        <pc:chgData name="Nicole Stone" userId="77384c7d-bf51-484f-86b4-dd3056915ba5" providerId="ADAL" clId="{D158C5A3-995F-478B-9AAA-65950B9445B0}" dt="2025-07-07T16:02:25.502" v="1890" actId="962"/>
        <pc:sldMkLst>
          <pc:docMk/>
          <pc:sldMk cId="0" sldId="339"/>
        </pc:sldMkLst>
        <pc:picChg chg="mod">
          <ac:chgData name="Nicole Stone" userId="77384c7d-bf51-484f-86b4-dd3056915ba5" providerId="ADAL" clId="{D158C5A3-995F-478B-9AAA-65950B9445B0}" dt="2025-07-07T16:02:25.502" v="1890" actId="962"/>
          <ac:picMkLst>
            <pc:docMk/>
            <pc:sldMk cId="0" sldId="339"/>
            <ac:picMk id="4" creationId="{E56FF789-7C40-4414-18A1-549735D9B049}"/>
          </ac:picMkLst>
        </pc:picChg>
      </pc:sldChg>
      <pc:sldChg chg="modSp mod">
        <pc:chgData name="Nicole Stone" userId="77384c7d-bf51-484f-86b4-dd3056915ba5" providerId="ADAL" clId="{D158C5A3-995F-478B-9AAA-65950B9445B0}" dt="2025-07-07T17:15:53.721" v="2045"/>
        <pc:sldMkLst>
          <pc:docMk/>
          <pc:sldMk cId="0" sldId="344"/>
        </pc:sldMkLst>
        <pc:spChg chg="mod ord">
          <ac:chgData name="Nicole Stone" userId="77384c7d-bf51-484f-86b4-dd3056915ba5" providerId="ADAL" clId="{D158C5A3-995F-478B-9AAA-65950B9445B0}" dt="2025-07-07T17:15:53.721" v="2045"/>
          <ac:spMkLst>
            <pc:docMk/>
            <pc:sldMk cId="0" sldId="344"/>
            <ac:spMk id="8" creationId="{AF5C9624-93E5-7334-A8E4-696969C58136}"/>
          </ac:spMkLst>
        </pc:spChg>
      </pc:sldChg>
      <pc:sldChg chg="delSp modSp mod">
        <pc:chgData name="Nicole Stone" userId="77384c7d-bf51-484f-86b4-dd3056915ba5" providerId="ADAL" clId="{D158C5A3-995F-478B-9AAA-65950B9445B0}" dt="2025-07-07T17:16:22.325" v="2047"/>
        <pc:sldMkLst>
          <pc:docMk/>
          <pc:sldMk cId="0" sldId="346"/>
        </pc:sldMkLst>
        <pc:picChg chg="ord">
          <ac:chgData name="Nicole Stone" userId="77384c7d-bf51-484f-86b4-dd3056915ba5" providerId="ADAL" clId="{D158C5A3-995F-478B-9AAA-65950B9445B0}" dt="2025-07-07T17:16:22.325" v="2047"/>
          <ac:picMkLst>
            <pc:docMk/>
            <pc:sldMk cId="0" sldId="346"/>
            <ac:picMk id="7" creationId="{6346FDCE-32B0-9ED0-A6CC-601DF7297D41}"/>
          </ac:picMkLst>
        </pc:picChg>
      </pc:sldChg>
      <pc:sldChg chg="addSp delSp modSp mod">
        <pc:chgData name="Nicole Stone" userId="77384c7d-bf51-484f-86b4-dd3056915ba5" providerId="ADAL" clId="{D158C5A3-995F-478B-9AAA-65950B9445B0}" dt="2025-07-07T16:01:27.592" v="1885" actId="962"/>
        <pc:sldMkLst>
          <pc:docMk/>
          <pc:sldMk cId="0" sldId="348"/>
        </pc:sldMkLst>
        <pc:picChg chg="add mod">
          <ac:chgData name="Nicole Stone" userId="77384c7d-bf51-484f-86b4-dd3056915ba5" providerId="ADAL" clId="{D158C5A3-995F-478B-9AAA-65950B9445B0}" dt="2025-07-07T16:01:06.278" v="1793" actId="962"/>
          <ac:picMkLst>
            <pc:docMk/>
            <pc:sldMk cId="0" sldId="348"/>
            <ac:picMk id="3" creationId="{CD8B38F7-D54B-8205-3167-DFBDE073DBC2}"/>
          </ac:picMkLst>
        </pc:picChg>
        <pc:picChg chg="add mod modCrop">
          <ac:chgData name="Nicole Stone" userId="77384c7d-bf51-484f-86b4-dd3056915ba5" providerId="ADAL" clId="{D158C5A3-995F-478B-9AAA-65950B9445B0}" dt="2025-07-07T16:01:27.592" v="1885" actId="962"/>
          <ac:picMkLst>
            <pc:docMk/>
            <pc:sldMk cId="0" sldId="348"/>
            <ac:picMk id="5" creationId="{32E541AD-D9FC-D87E-A23F-17B0EDBB783A}"/>
          </ac:picMkLst>
        </pc:picChg>
      </pc:sldChg>
      <pc:sldChg chg="modSp mod">
        <pc:chgData name="Nicole Stone" userId="77384c7d-bf51-484f-86b4-dd3056915ba5" providerId="ADAL" clId="{D158C5A3-995F-478B-9AAA-65950B9445B0}" dt="2025-07-07T16:06:35.815" v="1896" actId="962"/>
        <pc:sldMkLst>
          <pc:docMk/>
          <pc:sldMk cId="0" sldId="353"/>
        </pc:sldMkLst>
        <pc:picChg chg="mod">
          <ac:chgData name="Nicole Stone" userId="77384c7d-bf51-484f-86b4-dd3056915ba5" providerId="ADAL" clId="{D158C5A3-995F-478B-9AAA-65950B9445B0}" dt="2025-07-07T16:06:35.815" v="1896" actId="962"/>
          <ac:picMkLst>
            <pc:docMk/>
            <pc:sldMk cId="0" sldId="353"/>
            <ac:picMk id="4" creationId="{8DF1D476-D774-5780-822D-FDB7E15A92EB}"/>
          </ac:picMkLst>
        </pc:picChg>
        <pc:picChg chg="mod">
          <ac:chgData name="Nicole Stone" userId="77384c7d-bf51-484f-86b4-dd3056915ba5" providerId="ADAL" clId="{D158C5A3-995F-478B-9AAA-65950B9445B0}" dt="2025-07-07T16:06:33.189" v="1895" actId="962"/>
          <ac:picMkLst>
            <pc:docMk/>
            <pc:sldMk cId="0" sldId="353"/>
            <ac:picMk id="8" creationId="{02AC34F2-F505-CA59-2401-9D4D557803CC}"/>
          </ac:picMkLst>
        </pc:picChg>
      </pc:sldChg>
      <pc:sldChg chg="delSp modSp mod">
        <pc:chgData name="Nicole Stone" userId="77384c7d-bf51-484f-86b4-dd3056915ba5" providerId="ADAL" clId="{D158C5A3-995F-478B-9AAA-65950B9445B0}" dt="2025-07-07T17:14:40.550" v="2040" actId="13244"/>
        <pc:sldMkLst>
          <pc:docMk/>
          <pc:sldMk cId="2299535871" sldId="382"/>
        </pc:sldMkLst>
        <pc:spChg chg="mod ord topLvl">
          <ac:chgData name="Nicole Stone" userId="77384c7d-bf51-484f-86b4-dd3056915ba5" providerId="ADAL" clId="{D158C5A3-995F-478B-9AAA-65950B9445B0}" dt="2025-07-07T17:14:35.017" v="2038" actId="13244"/>
          <ac:spMkLst>
            <pc:docMk/>
            <pc:sldMk cId="2299535871" sldId="382"/>
            <ac:spMk id="9" creationId="{C98B88F8-67E7-CE24-F27C-E98A3E335A29}"/>
          </ac:spMkLst>
        </pc:spChg>
        <pc:spChg chg="mod ord topLvl">
          <ac:chgData name="Nicole Stone" userId="77384c7d-bf51-484f-86b4-dd3056915ba5" providerId="ADAL" clId="{D158C5A3-995F-478B-9AAA-65950B9445B0}" dt="2025-07-07T17:14:38.466" v="2039" actId="13244"/>
          <ac:spMkLst>
            <pc:docMk/>
            <pc:sldMk cId="2299535871" sldId="382"/>
            <ac:spMk id="10" creationId="{17118D65-42BF-AE01-F6A7-127FD2073EA3}"/>
          </ac:spMkLst>
        </pc:spChg>
        <pc:spChg chg="mod ord topLvl">
          <ac:chgData name="Nicole Stone" userId="77384c7d-bf51-484f-86b4-dd3056915ba5" providerId="ADAL" clId="{D158C5A3-995F-478B-9AAA-65950B9445B0}" dt="2025-07-07T17:14:40.550" v="2040" actId="13244"/>
          <ac:spMkLst>
            <pc:docMk/>
            <pc:sldMk cId="2299535871" sldId="382"/>
            <ac:spMk id="11" creationId="{51E5346E-DAE9-E045-AA23-BF3917017A42}"/>
          </ac:spMkLst>
        </pc:spChg>
        <pc:spChg chg="mod topLvl">
          <ac:chgData name="Nicole Stone" userId="77384c7d-bf51-484f-86b4-dd3056915ba5" providerId="ADAL" clId="{D158C5A3-995F-478B-9AAA-65950B9445B0}" dt="2025-07-07T16:00:33.178" v="1786" actId="165"/>
          <ac:spMkLst>
            <pc:docMk/>
            <pc:sldMk cId="2299535871" sldId="382"/>
            <ac:spMk id="12" creationId="{1E3E27B7-EEBE-E1B8-DC74-046C32061C6B}"/>
          </ac:spMkLst>
        </pc:spChg>
      </pc:sldChg>
      <pc:sldChg chg="modSp mod">
        <pc:chgData name="Nicole Stone" userId="77384c7d-bf51-484f-86b4-dd3056915ba5" providerId="ADAL" clId="{D158C5A3-995F-478B-9AAA-65950B9445B0}" dt="2025-07-07T16:30:46.737" v="2005"/>
        <pc:sldMkLst>
          <pc:docMk/>
          <pc:sldMk cId="0" sldId="387"/>
        </pc:sldMkLst>
        <pc:spChg chg="mod ord">
          <ac:chgData name="Nicole Stone" userId="77384c7d-bf51-484f-86b4-dd3056915ba5" providerId="ADAL" clId="{D158C5A3-995F-478B-9AAA-65950B9445B0}" dt="2025-07-07T16:30:46.737" v="2005"/>
          <ac:spMkLst>
            <pc:docMk/>
            <pc:sldMk cId="0" sldId="387"/>
            <ac:spMk id="2" creationId="{6A7BFB60-9AA5-2228-D184-6088FC454C7C}"/>
          </ac:spMkLst>
        </pc:spChg>
        <pc:spChg chg="mod">
          <ac:chgData name="Nicole Stone" userId="77384c7d-bf51-484f-86b4-dd3056915ba5" providerId="ADAL" clId="{D158C5A3-995F-478B-9AAA-65950B9445B0}" dt="2025-07-07T16:16:47.227" v="1938" actId="33553"/>
          <ac:spMkLst>
            <pc:docMk/>
            <pc:sldMk cId="0" sldId="387"/>
            <ac:spMk id="283" creationId="{00000000-0000-0000-0000-000000000000}"/>
          </ac:spMkLst>
        </pc:spChg>
      </pc:sldChg>
      <pc:sldChg chg="modSp mod">
        <pc:chgData name="Nicole Stone" userId="77384c7d-bf51-484f-86b4-dd3056915ba5" providerId="ADAL" clId="{D158C5A3-995F-478B-9AAA-65950B9445B0}" dt="2025-07-07T16:31:01.366" v="2008"/>
        <pc:sldMkLst>
          <pc:docMk/>
          <pc:sldMk cId="3712423266" sldId="388"/>
        </pc:sldMkLst>
        <pc:spChg chg="mod ord">
          <ac:chgData name="Nicole Stone" userId="77384c7d-bf51-484f-86b4-dd3056915ba5" providerId="ADAL" clId="{D158C5A3-995F-478B-9AAA-65950B9445B0}" dt="2025-07-07T16:31:01.366" v="2008"/>
          <ac:spMkLst>
            <pc:docMk/>
            <pc:sldMk cId="3712423266" sldId="388"/>
            <ac:spMk id="2" creationId="{8CA6705F-673C-4145-7E74-FC4720AED529}"/>
          </ac:spMkLst>
        </pc:spChg>
        <pc:spChg chg="mod">
          <ac:chgData name="Nicole Stone" userId="77384c7d-bf51-484f-86b4-dd3056915ba5" providerId="ADAL" clId="{D158C5A3-995F-478B-9AAA-65950B9445B0}" dt="2025-07-07T16:16:57.252" v="1939" actId="33553"/>
          <ac:spMkLst>
            <pc:docMk/>
            <pc:sldMk cId="3712423266" sldId="388"/>
            <ac:spMk id="283" creationId="{1308A383-6060-3BE6-3E46-76DB358CF691}"/>
          </ac:spMkLst>
        </pc:spChg>
      </pc:sldChg>
      <pc:sldChg chg="modSp mod">
        <pc:chgData name="Nicole Stone" userId="77384c7d-bf51-484f-86b4-dd3056915ba5" providerId="ADAL" clId="{D158C5A3-995F-478B-9AAA-65950B9445B0}" dt="2025-07-07T16:31:16.032" v="2010"/>
        <pc:sldMkLst>
          <pc:docMk/>
          <pc:sldMk cId="2456874893" sldId="389"/>
        </pc:sldMkLst>
        <pc:spChg chg="mod ord">
          <ac:chgData name="Nicole Stone" userId="77384c7d-bf51-484f-86b4-dd3056915ba5" providerId="ADAL" clId="{D158C5A3-995F-478B-9AAA-65950B9445B0}" dt="2025-07-07T16:31:16.032" v="2010"/>
          <ac:spMkLst>
            <pc:docMk/>
            <pc:sldMk cId="2456874893" sldId="389"/>
            <ac:spMk id="2" creationId="{683C9965-C906-767A-E48A-5A14231898F8}"/>
          </ac:spMkLst>
        </pc:spChg>
        <pc:spChg chg="mod">
          <ac:chgData name="Nicole Stone" userId="77384c7d-bf51-484f-86b4-dd3056915ba5" providerId="ADAL" clId="{D158C5A3-995F-478B-9AAA-65950B9445B0}" dt="2025-07-07T16:17:09.982" v="1940" actId="33553"/>
          <ac:spMkLst>
            <pc:docMk/>
            <pc:sldMk cId="2456874893" sldId="389"/>
            <ac:spMk id="283" creationId="{8C1F6B3C-2A23-BF91-59F8-7026CBD65906}"/>
          </ac:spMkLst>
        </pc:spChg>
      </pc:sldChg>
      <pc:sldChg chg="modSp mod">
        <pc:chgData name="Nicole Stone" userId="77384c7d-bf51-484f-86b4-dd3056915ba5" providerId="ADAL" clId="{D158C5A3-995F-478B-9AAA-65950B9445B0}" dt="2025-07-07T13:27:13.840" v="561" actId="962"/>
        <pc:sldMkLst>
          <pc:docMk/>
          <pc:sldMk cId="2991117095" sldId="445"/>
        </pc:sldMkLst>
        <pc:grpChg chg="mod">
          <ac:chgData name="Nicole Stone" userId="77384c7d-bf51-484f-86b4-dd3056915ba5" providerId="ADAL" clId="{D158C5A3-995F-478B-9AAA-65950B9445B0}" dt="2025-07-07T13:27:13.840" v="561" actId="962"/>
          <ac:grpSpMkLst>
            <pc:docMk/>
            <pc:sldMk cId="2991117095" sldId="445"/>
            <ac:grpSpMk id="3" creationId="{6B17FD99-4049-F9AD-8103-E1DC47FB97A3}"/>
          </ac:grpSpMkLst>
        </pc:grpChg>
      </pc:sldChg>
      <pc:sldChg chg="modSp mod">
        <pc:chgData name="Nicole Stone" userId="77384c7d-bf51-484f-86b4-dd3056915ba5" providerId="ADAL" clId="{D158C5A3-995F-478B-9AAA-65950B9445B0}" dt="2025-07-07T13:27:50.048" v="563" actId="962"/>
        <pc:sldMkLst>
          <pc:docMk/>
          <pc:sldMk cId="2445414171" sldId="446"/>
        </pc:sldMkLst>
        <pc:picChg chg="mod">
          <ac:chgData name="Nicole Stone" userId="77384c7d-bf51-484f-86b4-dd3056915ba5" providerId="ADAL" clId="{D158C5A3-995F-478B-9AAA-65950B9445B0}" dt="2025-07-07T13:27:50.048" v="563" actId="962"/>
          <ac:picMkLst>
            <pc:docMk/>
            <pc:sldMk cId="2445414171" sldId="446"/>
            <ac:picMk id="2" creationId="{C4C08BA9-35B8-E802-3087-96799EDE02BE}"/>
          </ac:picMkLst>
        </pc:picChg>
      </pc:sldChg>
      <pc:sldChg chg="modSp mod">
        <pc:chgData name="Nicole Stone" userId="77384c7d-bf51-484f-86b4-dd3056915ba5" providerId="ADAL" clId="{D158C5A3-995F-478B-9AAA-65950B9445B0}" dt="2025-07-07T17:15:32.224" v="2042"/>
        <pc:sldMkLst>
          <pc:docMk/>
          <pc:sldMk cId="1428203069" sldId="582"/>
        </pc:sldMkLst>
        <pc:spChg chg="mod ord">
          <ac:chgData name="Nicole Stone" userId="77384c7d-bf51-484f-86b4-dd3056915ba5" providerId="ADAL" clId="{D158C5A3-995F-478B-9AAA-65950B9445B0}" dt="2025-07-07T17:15:32.224" v="2042"/>
          <ac:spMkLst>
            <pc:docMk/>
            <pc:sldMk cId="1428203069" sldId="582"/>
            <ac:spMk id="4" creationId="{17AF49CB-6EAE-87CB-C3FD-5D24AE928274}"/>
          </ac:spMkLst>
        </pc:spChg>
      </pc:sldChg>
      <pc:sldChg chg="addSp delSp modSp mod">
        <pc:chgData name="Nicole Stone" userId="77384c7d-bf51-484f-86b4-dd3056915ba5" providerId="ADAL" clId="{D158C5A3-995F-478B-9AAA-65950B9445B0}" dt="2025-07-07T17:03:22.516" v="2018" actId="478"/>
        <pc:sldMkLst>
          <pc:docMk/>
          <pc:sldMk cId="2563180637" sldId="589"/>
        </pc:sldMkLst>
        <pc:graphicFrameChg chg="ord modGraphic">
          <ac:chgData name="Nicole Stone" userId="77384c7d-bf51-484f-86b4-dd3056915ba5" providerId="ADAL" clId="{D158C5A3-995F-478B-9AAA-65950B9445B0}" dt="2025-07-07T17:03:11.390" v="2016" actId="13244"/>
          <ac:graphicFrameMkLst>
            <pc:docMk/>
            <pc:sldMk cId="2563180637" sldId="589"/>
            <ac:graphicFrameMk id="3" creationId="{DF87BDC0-F550-FDBC-C319-EBD12B70A0A4}"/>
          </ac:graphicFrameMkLst>
        </pc:graphicFrameChg>
      </pc:sldChg>
      <pc:sldChg chg="modSp mod">
        <pc:chgData name="Nicole Stone" userId="77384c7d-bf51-484f-86b4-dd3056915ba5" providerId="ADAL" clId="{D158C5A3-995F-478B-9AAA-65950B9445B0}" dt="2025-07-07T17:07:46.383" v="2028" actId="13244"/>
        <pc:sldMkLst>
          <pc:docMk/>
          <pc:sldMk cId="212779551" sldId="595"/>
        </pc:sldMkLst>
        <pc:spChg chg="ord">
          <ac:chgData name="Nicole Stone" userId="77384c7d-bf51-484f-86b4-dd3056915ba5" providerId="ADAL" clId="{D158C5A3-995F-478B-9AAA-65950B9445B0}" dt="2025-07-07T17:07:46.383" v="2028" actId="13244"/>
          <ac:spMkLst>
            <pc:docMk/>
            <pc:sldMk cId="212779551" sldId="595"/>
            <ac:spMk id="3" creationId="{04915F49-5A08-A2E9-C4F7-CEC5BCE14204}"/>
          </ac:spMkLst>
        </pc:spChg>
        <pc:spChg chg="mod">
          <ac:chgData name="Nicole Stone" userId="77384c7d-bf51-484f-86b4-dd3056915ba5" providerId="ADAL" clId="{D158C5A3-995F-478B-9AAA-65950B9445B0}" dt="2025-07-07T15:38:59.958" v="1761" actId="962"/>
          <ac:spMkLst>
            <pc:docMk/>
            <pc:sldMk cId="212779551" sldId="595"/>
            <ac:spMk id="8" creationId="{708E2815-A02F-270E-95A9-57F560BBD655}"/>
          </ac:spMkLst>
        </pc:spChg>
        <pc:spChg chg="ord">
          <ac:chgData name="Nicole Stone" userId="77384c7d-bf51-484f-86b4-dd3056915ba5" providerId="ADAL" clId="{D158C5A3-995F-478B-9AAA-65950B9445B0}" dt="2025-07-07T17:07:42.227" v="2027" actId="13244"/>
          <ac:spMkLst>
            <pc:docMk/>
            <pc:sldMk cId="212779551" sldId="595"/>
            <ac:spMk id="484" creationId="{07FE33D9-A10C-24E7-8381-6908A1AD9221}"/>
          </ac:spMkLst>
        </pc:spChg>
        <pc:picChg chg="mod">
          <ac:chgData name="Nicole Stone" userId="77384c7d-bf51-484f-86b4-dd3056915ba5" providerId="ADAL" clId="{D158C5A3-995F-478B-9AAA-65950B9445B0}" dt="2025-07-07T15:10:59.319" v="1725" actId="962"/>
          <ac:picMkLst>
            <pc:docMk/>
            <pc:sldMk cId="212779551" sldId="595"/>
            <ac:picMk id="4" creationId="{FDD6B499-0E4A-D264-7CBE-3BF2F26E2532}"/>
          </ac:picMkLst>
        </pc:picChg>
      </pc:sldChg>
      <pc:sldChg chg="modSp mod">
        <pc:chgData name="Nicole Stone" userId="77384c7d-bf51-484f-86b4-dd3056915ba5" providerId="ADAL" clId="{D158C5A3-995F-478B-9AAA-65950B9445B0}" dt="2025-07-07T17:08:28.005" v="2031" actId="13244"/>
        <pc:sldMkLst>
          <pc:docMk/>
          <pc:sldMk cId="3510948813" sldId="598"/>
        </pc:sldMkLst>
        <pc:spChg chg="ord">
          <ac:chgData name="Nicole Stone" userId="77384c7d-bf51-484f-86b4-dd3056915ba5" providerId="ADAL" clId="{D158C5A3-995F-478B-9AAA-65950B9445B0}" dt="2025-07-07T17:08:25.833" v="2030" actId="13244"/>
          <ac:spMkLst>
            <pc:docMk/>
            <pc:sldMk cId="3510948813" sldId="598"/>
            <ac:spMk id="3" creationId="{BB7ED05C-3B1E-BCA9-BC58-9E35E22DEAF3}"/>
          </ac:spMkLst>
        </pc:spChg>
        <pc:spChg chg="mod">
          <ac:chgData name="Nicole Stone" userId="77384c7d-bf51-484f-86b4-dd3056915ba5" providerId="ADAL" clId="{D158C5A3-995F-478B-9AAA-65950B9445B0}" dt="2025-07-07T15:57:47.232" v="1781" actId="962"/>
          <ac:spMkLst>
            <pc:docMk/>
            <pc:sldMk cId="3510948813" sldId="598"/>
            <ac:spMk id="8" creationId="{DE67ACE6-698F-ABCE-6904-9D62CA62CA9C}"/>
          </ac:spMkLst>
        </pc:spChg>
        <pc:spChg chg="ord">
          <ac:chgData name="Nicole Stone" userId="77384c7d-bf51-484f-86b4-dd3056915ba5" providerId="ADAL" clId="{D158C5A3-995F-478B-9AAA-65950B9445B0}" dt="2025-07-07T17:08:28.005" v="2031" actId="13244"/>
          <ac:spMkLst>
            <pc:docMk/>
            <pc:sldMk cId="3510948813" sldId="598"/>
            <ac:spMk id="484" creationId="{9B5DDF50-8ED0-A761-12EC-DB3E97629FE1}"/>
          </ac:spMkLst>
        </pc:spChg>
        <pc:picChg chg="mod">
          <ac:chgData name="Nicole Stone" userId="77384c7d-bf51-484f-86b4-dd3056915ba5" providerId="ADAL" clId="{D158C5A3-995F-478B-9AAA-65950B9445B0}" dt="2025-07-07T15:11:06.345" v="1727" actId="962"/>
          <ac:picMkLst>
            <pc:docMk/>
            <pc:sldMk cId="3510948813" sldId="598"/>
            <ac:picMk id="2" creationId="{F3A2E79A-AD5F-BD65-8DED-8770D2B266F3}"/>
          </ac:picMkLst>
        </pc:picChg>
      </pc:sldChg>
      <pc:sldChg chg="modSp mod">
        <pc:chgData name="Nicole Stone" userId="77384c7d-bf51-484f-86b4-dd3056915ba5" providerId="ADAL" clId="{D158C5A3-995F-478B-9AAA-65950B9445B0}" dt="2025-07-07T16:00:37.733" v="1787" actId="962"/>
        <pc:sldMkLst>
          <pc:docMk/>
          <pc:sldMk cId="0" sldId="600"/>
        </pc:sldMkLst>
        <pc:picChg chg="mod">
          <ac:chgData name="Nicole Stone" userId="77384c7d-bf51-484f-86b4-dd3056915ba5" providerId="ADAL" clId="{D158C5A3-995F-478B-9AAA-65950B9445B0}" dt="2025-07-07T16:00:37.733" v="1787" actId="962"/>
          <ac:picMkLst>
            <pc:docMk/>
            <pc:sldMk cId="0" sldId="600"/>
            <ac:picMk id="819" creationId="{00000000-0000-0000-0000-000000000000}"/>
          </ac:picMkLst>
        </pc:picChg>
      </pc:sldChg>
      <pc:sldChg chg="modSp mod">
        <pc:chgData name="Nicole Stone" userId="77384c7d-bf51-484f-86b4-dd3056915ba5" providerId="ADAL" clId="{D158C5A3-995F-478B-9AAA-65950B9445B0}" dt="2025-07-07T17:15:12.494" v="2041" actId="13244"/>
        <pc:sldMkLst>
          <pc:docMk/>
          <pc:sldMk cId="964682815" sldId="601"/>
        </pc:sldMkLst>
        <pc:spChg chg="ord">
          <ac:chgData name="Nicole Stone" userId="77384c7d-bf51-484f-86b4-dd3056915ba5" providerId="ADAL" clId="{D158C5A3-995F-478B-9AAA-65950B9445B0}" dt="2025-07-07T17:15:12.494" v="2041" actId="13244"/>
          <ac:spMkLst>
            <pc:docMk/>
            <pc:sldMk cId="964682815" sldId="601"/>
            <ac:spMk id="2" creationId="{B4655EF5-684B-62F8-A42B-0D4C5E6FDC78}"/>
          </ac:spMkLst>
        </pc:spChg>
        <pc:spChg chg="mod">
          <ac:chgData name="Nicole Stone" userId="77384c7d-bf51-484f-86b4-dd3056915ba5" providerId="ADAL" clId="{D158C5A3-995F-478B-9AAA-65950B9445B0}" dt="2025-07-07T16:15:50.505" v="1934" actId="33553"/>
          <ac:spMkLst>
            <pc:docMk/>
            <pc:sldMk cId="964682815" sldId="601"/>
            <ac:spMk id="4" creationId="{7E413452-4C8B-AFEF-C3AE-935A60A79BD0}"/>
          </ac:spMkLst>
        </pc:spChg>
      </pc:sldChg>
      <pc:sldChg chg="addSp delSp modSp mod">
        <pc:chgData name="Nicole Stone" userId="77384c7d-bf51-484f-86b4-dd3056915ba5" providerId="ADAL" clId="{D158C5A3-995F-478B-9AAA-65950B9445B0}" dt="2025-07-07T17:17:15.892" v="2048"/>
        <pc:sldMkLst>
          <pc:docMk/>
          <pc:sldMk cId="1494356051" sldId="603"/>
        </pc:sldMkLst>
        <pc:picChg chg="add mod ord">
          <ac:chgData name="Nicole Stone" userId="77384c7d-bf51-484f-86b4-dd3056915ba5" providerId="ADAL" clId="{D158C5A3-995F-478B-9AAA-65950B9445B0}" dt="2025-07-07T17:17:15.892" v="2048"/>
          <ac:picMkLst>
            <pc:docMk/>
            <pc:sldMk cId="1494356051" sldId="603"/>
            <ac:picMk id="10" creationId="{C2A1F48A-4A3B-F528-1C3F-8B329B624882}"/>
          </ac:picMkLst>
        </pc:picChg>
        <pc:picChg chg="add mod">
          <ac:chgData name="Nicole Stone" userId="77384c7d-bf51-484f-86b4-dd3056915ba5" providerId="ADAL" clId="{D158C5A3-995F-478B-9AAA-65950B9445B0}" dt="2025-07-07T16:01:13.091" v="1795" actId="962"/>
          <ac:picMkLst>
            <pc:docMk/>
            <pc:sldMk cId="1494356051" sldId="603"/>
            <ac:picMk id="12" creationId="{B221048C-4373-2C3A-622A-88B5E04EF71C}"/>
          </ac:picMkLst>
        </pc:picChg>
      </pc:sldChg>
      <pc:sldChg chg="modSp mod">
        <pc:chgData name="Nicole Stone" userId="77384c7d-bf51-484f-86b4-dd3056915ba5" providerId="ADAL" clId="{D158C5A3-995F-478B-9AAA-65950B9445B0}" dt="2025-07-07T16:00:39.186" v="1788" actId="962"/>
        <pc:sldMkLst>
          <pc:docMk/>
          <pc:sldMk cId="578777712" sldId="604"/>
        </pc:sldMkLst>
        <pc:picChg chg="mod">
          <ac:chgData name="Nicole Stone" userId="77384c7d-bf51-484f-86b4-dd3056915ba5" providerId="ADAL" clId="{D158C5A3-995F-478B-9AAA-65950B9445B0}" dt="2025-07-07T16:00:39.186" v="1788" actId="962"/>
          <ac:picMkLst>
            <pc:docMk/>
            <pc:sldMk cId="578777712" sldId="604"/>
            <ac:picMk id="819" creationId="{50736CBA-23CA-6A0D-96CC-B4690C3F107D}"/>
          </ac:picMkLst>
        </pc:picChg>
      </pc:sldChg>
      <pc:sldChg chg="modSp mod">
        <pc:chgData name="Nicole Stone" userId="77384c7d-bf51-484f-86b4-dd3056915ba5" providerId="ADAL" clId="{D158C5A3-995F-478B-9AAA-65950B9445B0}" dt="2025-07-07T16:30:04.838" v="2002" actId="207"/>
        <pc:sldMkLst>
          <pc:docMk/>
          <pc:sldMk cId="2312532413" sldId="607"/>
        </pc:sldMkLst>
        <pc:spChg chg="mod">
          <ac:chgData name="Nicole Stone" userId="77384c7d-bf51-484f-86b4-dd3056915ba5" providerId="ADAL" clId="{D158C5A3-995F-478B-9AAA-65950B9445B0}" dt="2025-07-07T16:30:04.838" v="2002" actId="207"/>
          <ac:spMkLst>
            <pc:docMk/>
            <pc:sldMk cId="2312532413" sldId="607"/>
            <ac:spMk id="2" creationId="{3BDCAA3B-B3F7-B9F9-9390-C80A92F34582}"/>
          </ac:spMkLst>
        </pc:spChg>
      </pc:sldChg>
      <pc:sldChg chg="modSp mod">
        <pc:chgData name="Nicole Stone" userId="77384c7d-bf51-484f-86b4-dd3056915ba5" providerId="ADAL" clId="{D158C5A3-995F-478B-9AAA-65950B9445B0}" dt="2025-07-07T16:01:44.553" v="1888" actId="962"/>
        <pc:sldMkLst>
          <pc:docMk/>
          <pc:sldMk cId="679715372" sldId="608"/>
        </pc:sldMkLst>
        <pc:picChg chg="mod">
          <ac:chgData name="Nicole Stone" userId="77384c7d-bf51-484f-86b4-dd3056915ba5" providerId="ADAL" clId="{D158C5A3-995F-478B-9AAA-65950B9445B0}" dt="2025-07-07T16:01:44.553" v="1888" actId="962"/>
          <ac:picMkLst>
            <pc:docMk/>
            <pc:sldMk cId="679715372" sldId="608"/>
            <ac:picMk id="819" creationId="{8D95C755-09B5-65E7-833A-52DF5F7B3DB5}"/>
          </ac:picMkLst>
        </pc:picChg>
      </pc:sldChg>
      <pc:sldChg chg="modSp mod">
        <pc:chgData name="Nicole Stone" userId="77384c7d-bf51-484f-86b4-dd3056915ba5" providerId="ADAL" clId="{D158C5A3-995F-478B-9AAA-65950B9445B0}" dt="2025-07-07T16:00:52.735" v="1791" actId="962"/>
        <pc:sldMkLst>
          <pc:docMk/>
          <pc:sldMk cId="1877482114" sldId="609"/>
        </pc:sldMkLst>
        <pc:picChg chg="mod">
          <ac:chgData name="Nicole Stone" userId="77384c7d-bf51-484f-86b4-dd3056915ba5" providerId="ADAL" clId="{D158C5A3-995F-478B-9AAA-65950B9445B0}" dt="2025-07-07T16:00:52.735" v="1791" actId="962"/>
          <ac:picMkLst>
            <pc:docMk/>
            <pc:sldMk cId="1877482114" sldId="609"/>
            <ac:picMk id="819" creationId="{8E8260E9-E00B-98ED-BF1D-048A1F0EDB45}"/>
          </ac:picMkLst>
        </pc:picChg>
      </pc:sldChg>
      <pc:sldChg chg="addSp delSp modSp add del mod">
        <pc:chgData name="Nicole Stone" userId="77384c7d-bf51-484f-86b4-dd3056915ba5" providerId="ADAL" clId="{D158C5A3-995F-478B-9AAA-65950B9445B0}" dt="2025-07-07T13:09:02.444" v="447" actId="2696"/>
        <pc:sldMkLst>
          <pc:docMk/>
          <pc:sldMk cId="2940813904" sldId="624"/>
        </pc:sldMkLst>
      </pc:sldChg>
      <pc:sldChg chg="addSp delSp modSp add del mod ord">
        <pc:chgData name="Nicole Stone" userId="77384c7d-bf51-484f-86b4-dd3056915ba5" providerId="ADAL" clId="{D158C5A3-995F-478B-9AAA-65950B9445B0}" dt="2025-07-07T13:09:02.444" v="447" actId="2696"/>
        <pc:sldMkLst>
          <pc:docMk/>
          <pc:sldMk cId="1305799716" sldId="625"/>
        </pc:sldMkLst>
      </pc:sldChg>
      <pc:sldChg chg="addSp delSp modSp add mod">
        <pc:chgData name="Nicole Stone" userId="77384c7d-bf51-484f-86b4-dd3056915ba5" providerId="ADAL" clId="{D158C5A3-995F-478B-9AAA-65950B9445B0}" dt="2025-07-07T17:14:06.081" v="2037" actId="13244"/>
        <pc:sldMkLst>
          <pc:docMk/>
          <pc:sldMk cId="2212415439" sldId="626"/>
        </pc:sldMkLst>
        <pc:spChg chg="mod ord topLvl">
          <ac:chgData name="Nicole Stone" userId="77384c7d-bf51-484f-86b4-dd3056915ba5" providerId="ADAL" clId="{D158C5A3-995F-478B-9AAA-65950B9445B0}" dt="2025-07-07T17:13:51.766" v="2034" actId="13244"/>
          <ac:spMkLst>
            <pc:docMk/>
            <pc:sldMk cId="2212415439" sldId="626"/>
            <ac:spMk id="599" creationId="{E59E0AE4-8135-F586-5E6D-C4C5B755D8A5}"/>
          </ac:spMkLst>
        </pc:spChg>
        <pc:spChg chg="mod topLvl">
          <ac:chgData name="Nicole Stone" userId="77384c7d-bf51-484f-86b4-dd3056915ba5" providerId="ADAL" clId="{D158C5A3-995F-478B-9AAA-65950B9445B0}" dt="2025-07-07T16:00:26.960" v="1785" actId="165"/>
          <ac:spMkLst>
            <pc:docMk/>
            <pc:sldMk cId="2212415439" sldId="626"/>
            <ac:spMk id="602" creationId="{60ACD13C-F686-BA1E-BFAA-468370314277}"/>
          </ac:spMkLst>
        </pc:spChg>
        <pc:spChg chg="mod ord topLvl">
          <ac:chgData name="Nicole Stone" userId="77384c7d-bf51-484f-86b4-dd3056915ba5" providerId="ADAL" clId="{D158C5A3-995F-478B-9AAA-65950B9445B0}" dt="2025-07-07T17:14:02.123" v="2036" actId="13244"/>
          <ac:spMkLst>
            <pc:docMk/>
            <pc:sldMk cId="2212415439" sldId="626"/>
            <ac:spMk id="605" creationId="{AEAE5559-4F5F-9E95-DAF0-F0FB5C3077E9}"/>
          </ac:spMkLst>
        </pc:spChg>
        <pc:spChg chg="mod ord topLvl">
          <ac:chgData name="Nicole Stone" userId="77384c7d-bf51-484f-86b4-dd3056915ba5" providerId="ADAL" clId="{D158C5A3-995F-478B-9AAA-65950B9445B0}" dt="2025-07-07T17:14:06.081" v="2037" actId="13244"/>
          <ac:spMkLst>
            <pc:docMk/>
            <pc:sldMk cId="2212415439" sldId="626"/>
            <ac:spMk id="608" creationId="{A98D3D25-29D9-E526-752E-0B454AAF26D9}"/>
          </ac:spMkLst>
        </pc:spChg>
        <pc:spChg chg="mod topLvl">
          <ac:chgData name="Nicole Stone" userId="77384c7d-bf51-484f-86b4-dd3056915ba5" providerId="ADAL" clId="{D158C5A3-995F-478B-9AAA-65950B9445B0}" dt="2025-07-07T16:00:26.960" v="1785" actId="165"/>
          <ac:spMkLst>
            <pc:docMk/>
            <pc:sldMk cId="2212415439" sldId="626"/>
            <ac:spMk id="611" creationId="{F3E21CD3-374B-E551-0551-6633B5D7E684}"/>
          </ac:spMkLst>
        </pc:spChg>
        <pc:spChg chg="mod topLvl">
          <ac:chgData name="Nicole Stone" userId="77384c7d-bf51-484f-86b4-dd3056915ba5" providerId="ADAL" clId="{D158C5A3-995F-478B-9AAA-65950B9445B0}" dt="2025-07-07T16:00:26.960" v="1785" actId="165"/>
          <ac:spMkLst>
            <pc:docMk/>
            <pc:sldMk cId="2212415439" sldId="626"/>
            <ac:spMk id="614" creationId="{6AE6FE58-9C6E-6B57-82B1-66FC99001CB2}"/>
          </ac:spMkLst>
        </pc:spChg>
        <pc:picChg chg="add mod ord">
          <ac:chgData name="Nicole Stone" userId="77384c7d-bf51-484f-86b4-dd3056915ba5" providerId="ADAL" clId="{D158C5A3-995F-478B-9AAA-65950B9445B0}" dt="2025-07-07T17:13:47.319" v="2033" actId="13244"/>
          <ac:picMkLst>
            <pc:docMk/>
            <pc:sldMk cId="2212415439" sldId="626"/>
            <ac:picMk id="4" creationId="{BD92650E-13C7-D037-D9DE-92E4203F0ADD}"/>
          </ac:picMkLst>
        </pc:picChg>
      </pc:sldChg>
      <pc:sldChg chg="addSp delSp modSp add del mod">
        <pc:chgData name="Nicole Stone" userId="77384c7d-bf51-484f-86b4-dd3056915ba5" providerId="ADAL" clId="{D158C5A3-995F-478B-9AAA-65950B9445B0}" dt="2025-07-07T12:39:07.761" v="399" actId="2696"/>
        <pc:sldMkLst>
          <pc:docMk/>
          <pc:sldMk cId="2580468930" sldId="626"/>
        </pc:sldMkLst>
      </pc:sldChg>
      <pc:sldChg chg="addSp delSp modSp add del mod">
        <pc:chgData name="Nicole Stone" userId="77384c7d-bf51-484f-86b4-dd3056915ba5" providerId="ADAL" clId="{D158C5A3-995F-478B-9AAA-65950B9445B0}" dt="2025-07-07T13:06:56.077" v="446" actId="2696"/>
        <pc:sldMkLst>
          <pc:docMk/>
          <pc:sldMk cId="1729242597" sldId="627"/>
        </pc:sldMkLst>
      </pc:sldChg>
      <pc:sldChg chg="addSp delSp modSp add mod">
        <pc:chgData name="Nicole Stone" userId="77384c7d-bf51-484f-86b4-dd3056915ba5" providerId="ADAL" clId="{D158C5A3-995F-478B-9AAA-65950B9445B0}" dt="2025-07-07T17:04:01.889" v="2022" actId="13244"/>
        <pc:sldMkLst>
          <pc:docMk/>
          <pc:sldMk cId="2538316613" sldId="627"/>
        </pc:sldMkLst>
        <pc:grpChg chg="add mod">
          <ac:chgData name="Nicole Stone" userId="77384c7d-bf51-484f-86b4-dd3056915ba5" providerId="ADAL" clId="{D158C5A3-995F-478B-9AAA-65950B9445B0}" dt="2025-07-07T13:31:47.496" v="1068" actId="962"/>
          <ac:grpSpMkLst>
            <pc:docMk/>
            <pc:sldMk cId="2538316613" sldId="627"/>
            <ac:grpSpMk id="20" creationId="{6426ACF2-DF22-FE17-4DDD-51905B841C42}"/>
          </ac:grpSpMkLst>
        </pc:grpChg>
        <pc:picChg chg="mod">
          <ac:chgData name="Nicole Stone" userId="77384c7d-bf51-484f-86b4-dd3056915ba5" providerId="ADAL" clId="{D158C5A3-995F-478B-9AAA-65950B9445B0}" dt="2025-07-07T13:31:18.337" v="1061" actId="962"/>
          <ac:picMkLst>
            <pc:docMk/>
            <pc:sldMk cId="2538316613" sldId="627"/>
            <ac:picMk id="424" creationId="{E0C6F331-C03C-379A-AF74-143A58FC18A7}"/>
          </ac:picMkLst>
        </pc:picChg>
        <pc:picChg chg="mod ord">
          <ac:chgData name="Nicole Stone" userId="77384c7d-bf51-484f-86b4-dd3056915ba5" providerId="ADAL" clId="{D158C5A3-995F-478B-9AAA-65950B9445B0}" dt="2025-07-07T17:03:48.437" v="2020" actId="13244"/>
          <ac:picMkLst>
            <pc:docMk/>
            <pc:sldMk cId="2538316613" sldId="627"/>
            <ac:picMk id="425" creationId="{7460F88C-7883-4F0D-4B85-2B69C0E934DE}"/>
          </ac:picMkLst>
        </pc:picChg>
        <pc:picChg chg="mod ord">
          <ac:chgData name="Nicole Stone" userId="77384c7d-bf51-484f-86b4-dd3056915ba5" providerId="ADAL" clId="{D158C5A3-995F-478B-9AAA-65950B9445B0}" dt="2025-07-07T17:04:01.889" v="2022" actId="13244"/>
          <ac:picMkLst>
            <pc:docMk/>
            <pc:sldMk cId="2538316613" sldId="627"/>
            <ac:picMk id="426" creationId="{628EF42D-5813-2B7F-B070-758C77234AC6}"/>
          </ac:picMkLst>
        </pc:picChg>
        <pc:picChg chg="mod">
          <ac:chgData name="Nicole Stone" userId="77384c7d-bf51-484f-86b4-dd3056915ba5" providerId="ADAL" clId="{D158C5A3-995F-478B-9AAA-65950B9445B0}" dt="2025-07-07T13:30:45.976" v="953" actId="962"/>
          <ac:picMkLst>
            <pc:docMk/>
            <pc:sldMk cId="2538316613" sldId="627"/>
            <ac:picMk id="427" creationId="{17859CB3-C408-8F9D-2042-CE4EA954BAD5}"/>
          </ac:picMkLst>
        </pc:picChg>
        <pc:picChg chg="mod ord modCrop">
          <ac:chgData name="Nicole Stone" userId="77384c7d-bf51-484f-86b4-dd3056915ba5" providerId="ADAL" clId="{D158C5A3-995F-478B-9AAA-65950B9445B0}" dt="2025-07-07T17:03:56.909" v="2021" actId="13244"/>
          <ac:picMkLst>
            <pc:docMk/>
            <pc:sldMk cId="2538316613" sldId="627"/>
            <ac:picMk id="428" creationId="{B4586115-0AFB-ED11-FCE6-A2814D5633AA}"/>
          </ac:picMkLst>
        </pc:picChg>
        <pc:picChg chg="mod">
          <ac:chgData name="Nicole Stone" userId="77384c7d-bf51-484f-86b4-dd3056915ba5" providerId="ADAL" clId="{D158C5A3-995F-478B-9AAA-65950B9445B0}" dt="2025-07-07T13:31:10.978" v="1057" actId="962"/>
          <ac:picMkLst>
            <pc:docMk/>
            <pc:sldMk cId="2538316613" sldId="627"/>
            <ac:picMk id="429" creationId="{F75B8F03-EE5E-B7A8-B93D-FF5CAC83FF39}"/>
          </ac:picMkLst>
        </pc:picChg>
        <pc:picChg chg="mod ord">
          <ac:chgData name="Nicole Stone" userId="77384c7d-bf51-484f-86b4-dd3056915ba5" providerId="ADAL" clId="{D158C5A3-995F-478B-9AAA-65950B9445B0}" dt="2025-07-07T17:03:42.782" v="2019" actId="13244"/>
          <ac:picMkLst>
            <pc:docMk/>
            <pc:sldMk cId="2538316613" sldId="627"/>
            <ac:picMk id="430" creationId="{A6E1C069-EB61-99F0-B7FA-FFCDBEDEADFC}"/>
          </ac:picMkLst>
        </pc:picChg>
        <pc:cxnChg chg="add mod">
          <ac:chgData name="Nicole Stone" userId="77384c7d-bf51-484f-86b4-dd3056915ba5" providerId="ADAL" clId="{D158C5A3-995F-478B-9AAA-65950B9445B0}" dt="2025-07-07T13:31:46.210" v="1067" actId="164"/>
          <ac:cxnSpMkLst>
            <pc:docMk/>
            <pc:sldMk cId="2538316613" sldId="627"/>
            <ac:cxnSpMk id="4" creationId="{15477805-1E64-4537-5EB8-3C09D9DAA016}"/>
          </ac:cxnSpMkLst>
        </pc:cxnChg>
        <pc:cxnChg chg="add mod">
          <ac:chgData name="Nicole Stone" userId="77384c7d-bf51-484f-86b4-dd3056915ba5" providerId="ADAL" clId="{D158C5A3-995F-478B-9AAA-65950B9445B0}" dt="2025-07-07T13:31:46.210" v="1067" actId="164"/>
          <ac:cxnSpMkLst>
            <pc:docMk/>
            <pc:sldMk cId="2538316613" sldId="627"/>
            <ac:cxnSpMk id="5" creationId="{968D87FB-C49D-F0AF-064F-8B2A4EDAA4AA}"/>
          </ac:cxnSpMkLst>
        </pc:cxnChg>
        <pc:cxnChg chg="add mod">
          <ac:chgData name="Nicole Stone" userId="77384c7d-bf51-484f-86b4-dd3056915ba5" providerId="ADAL" clId="{D158C5A3-995F-478B-9AAA-65950B9445B0}" dt="2025-07-07T13:31:46.210" v="1067" actId="164"/>
          <ac:cxnSpMkLst>
            <pc:docMk/>
            <pc:sldMk cId="2538316613" sldId="627"/>
            <ac:cxnSpMk id="7" creationId="{6FFA9E4A-B7D6-5E46-88F8-50F31DE78891}"/>
          </ac:cxnSpMkLst>
        </pc:cxnChg>
        <pc:cxnChg chg="add mod">
          <ac:chgData name="Nicole Stone" userId="77384c7d-bf51-484f-86b4-dd3056915ba5" providerId="ADAL" clId="{D158C5A3-995F-478B-9AAA-65950B9445B0}" dt="2025-07-07T13:31:45.346" v="1066" actId="962"/>
          <ac:cxnSpMkLst>
            <pc:docMk/>
            <pc:sldMk cId="2538316613" sldId="627"/>
            <ac:cxnSpMk id="8" creationId="{16FDAD58-4CE7-02ED-9AE2-6351275D3B61}"/>
          </ac:cxnSpMkLst>
        </pc:cxnChg>
        <pc:cxnChg chg="add mod">
          <ac:chgData name="Nicole Stone" userId="77384c7d-bf51-484f-86b4-dd3056915ba5" providerId="ADAL" clId="{D158C5A3-995F-478B-9AAA-65950B9445B0}" dt="2025-07-07T13:31:46.210" v="1067" actId="164"/>
          <ac:cxnSpMkLst>
            <pc:docMk/>
            <pc:sldMk cId="2538316613" sldId="627"/>
            <ac:cxnSpMk id="9" creationId="{6AE5FDF5-7C07-1286-EB0A-AAF6523D57A7}"/>
          </ac:cxnSpMkLst>
        </pc:cxnChg>
        <pc:cxnChg chg="add mod">
          <ac:chgData name="Nicole Stone" userId="77384c7d-bf51-484f-86b4-dd3056915ba5" providerId="ADAL" clId="{D158C5A3-995F-478B-9AAA-65950B9445B0}" dt="2025-07-07T13:31:46.210" v="1067" actId="164"/>
          <ac:cxnSpMkLst>
            <pc:docMk/>
            <pc:sldMk cId="2538316613" sldId="627"/>
            <ac:cxnSpMk id="10" creationId="{5EF27BFB-DF74-A7C8-4AC4-4EE7878149D3}"/>
          </ac:cxnSpMkLst>
        </pc:cxnChg>
        <pc:cxnChg chg="add mod">
          <ac:chgData name="Nicole Stone" userId="77384c7d-bf51-484f-86b4-dd3056915ba5" providerId="ADAL" clId="{D158C5A3-995F-478B-9AAA-65950B9445B0}" dt="2025-07-07T13:31:46.210" v="1067" actId="164"/>
          <ac:cxnSpMkLst>
            <pc:docMk/>
            <pc:sldMk cId="2538316613" sldId="627"/>
            <ac:cxnSpMk id="12" creationId="{D8A7F279-A513-81E1-8BB3-CFAE85890156}"/>
          </ac:cxnSpMkLst>
        </pc:cxnChg>
        <pc:cxnChg chg="add mod">
          <ac:chgData name="Nicole Stone" userId="77384c7d-bf51-484f-86b4-dd3056915ba5" providerId="ADAL" clId="{D158C5A3-995F-478B-9AAA-65950B9445B0}" dt="2025-07-07T13:31:46.210" v="1067" actId="164"/>
          <ac:cxnSpMkLst>
            <pc:docMk/>
            <pc:sldMk cId="2538316613" sldId="627"/>
            <ac:cxnSpMk id="13" creationId="{1AD10546-3183-D8AD-662C-3D350B7C1B26}"/>
          </ac:cxnSpMkLst>
        </pc:cxnChg>
        <pc:cxnChg chg="add mod">
          <ac:chgData name="Nicole Stone" userId="77384c7d-bf51-484f-86b4-dd3056915ba5" providerId="ADAL" clId="{D158C5A3-995F-478B-9AAA-65950B9445B0}" dt="2025-07-07T13:31:46.210" v="1067" actId="164"/>
          <ac:cxnSpMkLst>
            <pc:docMk/>
            <pc:sldMk cId="2538316613" sldId="627"/>
            <ac:cxnSpMk id="18" creationId="{9D26903A-4937-BAC1-AFE7-CC05CBCF964C}"/>
          </ac:cxnSpMkLst>
        </pc:cxnChg>
        <pc:cxnChg chg="add mod">
          <ac:chgData name="Nicole Stone" userId="77384c7d-bf51-484f-86b4-dd3056915ba5" providerId="ADAL" clId="{D158C5A3-995F-478B-9AAA-65950B9445B0}" dt="2025-07-07T13:31:46.210" v="1067" actId="164"/>
          <ac:cxnSpMkLst>
            <pc:docMk/>
            <pc:sldMk cId="2538316613" sldId="627"/>
            <ac:cxnSpMk id="19" creationId="{8056AD01-9BFE-03FE-0C16-B85568D9138A}"/>
          </ac:cxnSpMkLst>
        </pc:cxnChg>
      </pc:sldChg>
      <pc:sldChg chg="modSp mod">
        <pc:chgData name="Nicole Stone" userId="77384c7d-bf51-484f-86b4-dd3056915ba5" providerId="ADAL" clId="{D158C5A3-995F-478B-9AAA-65950B9445B0}" dt="2025-07-15T20:23:08.681" v="2050" actId="33553"/>
        <pc:sldMkLst>
          <pc:docMk/>
          <pc:sldMk cId="2707946428" sldId="631"/>
        </pc:sldMkLst>
        <pc:spChg chg="mod">
          <ac:chgData name="Nicole Stone" userId="77384c7d-bf51-484f-86b4-dd3056915ba5" providerId="ADAL" clId="{D158C5A3-995F-478B-9AAA-65950B9445B0}" dt="2025-07-15T20:23:08.681" v="2050" actId="33553"/>
          <ac:spMkLst>
            <pc:docMk/>
            <pc:sldMk cId="2707946428" sldId="631"/>
            <ac:spMk id="6" creationId="{ED8C1DB1-B903-AC45-5C2B-DC2BBC28E908}"/>
          </ac:spMkLst>
        </pc:spChg>
      </pc:sldChg>
    </pc:docChg>
  </pc:docChgLst>
  <pc:docChgLst>
    <pc:chgData name="Greta L Kreuzer" userId="S::greta.kreuzer@nau.edu::382d9aae-079e-422f-bb34-72c3e3cff740" providerId="AD" clId="Web-{90C56584-0F02-170B-53CC-5291AAEC0C60}"/>
    <pc:docChg chg="modSld">
      <pc:chgData name="Greta L Kreuzer" userId="S::greta.kreuzer@nau.edu::382d9aae-079e-422f-bb34-72c3e3cff740" providerId="AD" clId="Web-{90C56584-0F02-170B-53CC-5291AAEC0C60}" dt="2025-06-26T21:26:53.734" v="71" actId="1076"/>
      <pc:docMkLst>
        <pc:docMk/>
      </pc:docMkLst>
      <pc:sldChg chg="modNotes">
        <pc:chgData name="Greta L Kreuzer" userId="S::greta.kreuzer@nau.edu::382d9aae-079e-422f-bb34-72c3e3cff740" providerId="AD" clId="Web-{90C56584-0F02-170B-53CC-5291AAEC0C60}" dt="2025-06-26T21:14:23.993" v="7"/>
        <pc:sldMkLst>
          <pc:docMk/>
          <pc:sldMk cId="0" sldId="273"/>
        </pc:sldMkLst>
      </pc:sldChg>
      <pc:sldChg chg="modNotes">
        <pc:chgData name="Greta L Kreuzer" userId="S::greta.kreuzer@nau.edu::382d9aae-079e-422f-bb34-72c3e3cff740" providerId="AD" clId="Web-{90C56584-0F02-170B-53CC-5291AAEC0C60}" dt="2025-06-26T21:15:05.276" v="8"/>
        <pc:sldMkLst>
          <pc:docMk/>
          <pc:sldMk cId="0" sldId="289"/>
        </pc:sldMkLst>
      </pc:sldChg>
      <pc:sldChg chg="modNotes">
        <pc:chgData name="Greta L Kreuzer" userId="S::greta.kreuzer@nau.edu::382d9aae-079e-422f-bb34-72c3e3cff740" providerId="AD" clId="Web-{90C56584-0F02-170B-53CC-5291AAEC0C60}" dt="2025-06-26T21:15:14.026" v="11"/>
        <pc:sldMkLst>
          <pc:docMk/>
          <pc:sldMk cId="0" sldId="290"/>
        </pc:sldMkLst>
      </pc:sldChg>
      <pc:sldChg chg="modNotes">
        <pc:chgData name="Greta L Kreuzer" userId="S::greta.kreuzer@nau.edu::382d9aae-079e-422f-bb34-72c3e3cff740" providerId="AD" clId="Web-{90C56584-0F02-170B-53CC-5291AAEC0C60}" dt="2025-06-26T21:15:25.401" v="14"/>
        <pc:sldMkLst>
          <pc:docMk/>
          <pc:sldMk cId="0" sldId="291"/>
        </pc:sldMkLst>
      </pc:sldChg>
      <pc:sldChg chg="modNotes">
        <pc:chgData name="Greta L Kreuzer" userId="S::greta.kreuzer@nau.edu::382d9aae-079e-422f-bb34-72c3e3cff740" providerId="AD" clId="Web-{90C56584-0F02-170B-53CC-5291AAEC0C60}" dt="2025-06-26T21:16:06.495" v="26"/>
        <pc:sldMkLst>
          <pc:docMk/>
          <pc:sldMk cId="0" sldId="297"/>
        </pc:sldMkLst>
      </pc:sldChg>
      <pc:sldChg chg="modNotes">
        <pc:chgData name="Greta L Kreuzer" userId="S::greta.kreuzer@nau.edu::382d9aae-079e-422f-bb34-72c3e3cff740" providerId="AD" clId="Web-{90C56584-0F02-170B-53CC-5291AAEC0C60}" dt="2025-06-26T21:17:37.511" v="33"/>
        <pc:sldMkLst>
          <pc:docMk/>
          <pc:sldMk cId="0" sldId="333"/>
        </pc:sldMkLst>
      </pc:sldChg>
      <pc:sldChg chg="modNotes">
        <pc:chgData name="Greta L Kreuzer" userId="S::greta.kreuzer@nau.edu::382d9aae-079e-422f-bb34-72c3e3cff740" providerId="AD" clId="Web-{90C56584-0F02-170B-53CC-5291AAEC0C60}" dt="2025-06-26T21:18:17.215" v="39"/>
        <pc:sldMkLst>
          <pc:docMk/>
          <pc:sldMk cId="0" sldId="345"/>
        </pc:sldMkLst>
      </pc:sldChg>
      <pc:sldChg chg="modNotes">
        <pc:chgData name="Greta L Kreuzer" userId="S::greta.kreuzer@nau.edu::382d9aae-079e-422f-bb34-72c3e3cff740" providerId="AD" clId="Web-{90C56584-0F02-170B-53CC-5291AAEC0C60}" dt="2025-06-26T21:25:40.421" v="55"/>
        <pc:sldMkLst>
          <pc:docMk/>
          <pc:sldMk cId="3712423266" sldId="388"/>
        </pc:sldMkLst>
      </pc:sldChg>
      <pc:sldChg chg="modNotes">
        <pc:chgData name="Greta L Kreuzer" userId="S::greta.kreuzer@nau.edu::382d9aae-079e-422f-bb34-72c3e3cff740" providerId="AD" clId="Web-{90C56584-0F02-170B-53CC-5291AAEC0C60}" dt="2025-06-26T21:14:00.946" v="3"/>
        <pc:sldMkLst>
          <pc:docMk/>
          <pc:sldMk cId="2445414171" sldId="446"/>
        </pc:sldMkLst>
      </pc:sldChg>
      <pc:sldChg chg="modNotes">
        <pc:chgData name="Greta L Kreuzer" userId="S::greta.kreuzer@nau.edu::382d9aae-079e-422f-bb34-72c3e3cff740" providerId="AD" clId="Web-{90C56584-0F02-170B-53CC-5291AAEC0C60}" dt="2025-06-26T21:14:15.446" v="5"/>
        <pc:sldMkLst>
          <pc:docMk/>
          <pc:sldMk cId="0" sldId="448"/>
        </pc:sldMkLst>
      </pc:sldChg>
      <pc:sldChg chg="modNotes">
        <pc:chgData name="Greta L Kreuzer" userId="S::greta.kreuzer@nau.edu::382d9aae-079e-422f-bb34-72c3e3cff740" providerId="AD" clId="Web-{90C56584-0F02-170B-53CC-5291AAEC0C60}" dt="2025-06-26T21:15:43.417" v="18"/>
        <pc:sldMkLst>
          <pc:docMk/>
          <pc:sldMk cId="212779551" sldId="595"/>
        </pc:sldMkLst>
      </pc:sldChg>
      <pc:sldChg chg="modNotes">
        <pc:chgData name="Greta L Kreuzer" userId="S::greta.kreuzer@nau.edu::382d9aae-079e-422f-bb34-72c3e3cff740" providerId="AD" clId="Web-{90C56584-0F02-170B-53CC-5291AAEC0C60}" dt="2025-06-26T21:18:05.355" v="35"/>
        <pc:sldMkLst>
          <pc:docMk/>
          <pc:sldMk cId="0" sldId="596"/>
        </pc:sldMkLst>
      </pc:sldChg>
      <pc:sldChg chg="modNotes">
        <pc:chgData name="Greta L Kreuzer" userId="S::greta.kreuzer@nau.edu::382d9aae-079e-422f-bb34-72c3e3cff740" providerId="AD" clId="Web-{90C56584-0F02-170B-53CC-5291AAEC0C60}" dt="2025-06-26T21:15:58.214" v="21"/>
        <pc:sldMkLst>
          <pc:docMk/>
          <pc:sldMk cId="407817877" sldId="597"/>
        </pc:sldMkLst>
      </pc:sldChg>
      <pc:sldChg chg="modNotes">
        <pc:chgData name="Greta L Kreuzer" userId="S::greta.kreuzer@nau.edu::382d9aae-079e-422f-bb34-72c3e3cff740" providerId="AD" clId="Web-{90C56584-0F02-170B-53CC-5291AAEC0C60}" dt="2025-06-26T21:16:11.526" v="29"/>
        <pc:sldMkLst>
          <pc:docMk/>
          <pc:sldMk cId="3510948813" sldId="598"/>
        </pc:sldMkLst>
      </pc:sldChg>
      <pc:sldChg chg="modSp">
        <pc:chgData name="Greta L Kreuzer" userId="S::greta.kreuzer@nau.edu::382d9aae-079e-422f-bb34-72c3e3cff740" providerId="AD" clId="Web-{90C56584-0F02-170B-53CC-5291AAEC0C60}" dt="2025-06-26T21:26:05.828" v="61" actId="20577"/>
        <pc:sldMkLst>
          <pc:docMk/>
          <pc:sldMk cId="3868262916" sldId="615"/>
        </pc:sldMkLst>
      </pc:sldChg>
      <pc:sldChg chg="modSp">
        <pc:chgData name="Greta L Kreuzer" userId="S::greta.kreuzer@nau.edu::382d9aae-079e-422f-bb34-72c3e3cff740" providerId="AD" clId="Web-{90C56584-0F02-170B-53CC-5291AAEC0C60}" dt="2025-06-26T21:26:18.218" v="65" actId="20577"/>
        <pc:sldMkLst>
          <pc:docMk/>
          <pc:sldMk cId="7690306" sldId="616"/>
        </pc:sldMkLst>
      </pc:sldChg>
      <pc:sldChg chg="modSp">
        <pc:chgData name="Greta L Kreuzer" userId="S::greta.kreuzer@nau.edu::382d9aae-079e-422f-bb34-72c3e3cff740" providerId="AD" clId="Web-{90C56584-0F02-170B-53CC-5291AAEC0C60}" dt="2025-06-26T21:26:38.047" v="68" actId="20577"/>
        <pc:sldMkLst>
          <pc:docMk/>
          <pc:sldMk cId="3887665137" sldId="617"/>
        </pc:sldMkLst>
      </pc:sldChg>
      <pc:sldChg chg="modSp">
        <pc:chgData name="Greta L Kreuzer" userId="S::greta.kreuzer@nau.edu::382d9aae-079e-422f-bb34-72c3e3cff740" providerId="AD" clId="Web-{90C56584-0F02-170B-53CC-5291AAEC0C60}" dt="2025-06-26T21:26:53.734" v="71" actId="1076"/>
        <pc:sldMkLst>
          <pc:docMk/>
          <pc:sldMk cId="3849877014" sldId="618"/>
        </pc:sldMkLst>
      </pc:sldChg>
    </pc:docChg>
  </pc:docChgLst>
  <pc:docChgLst>
    <pc:chgData name="Greta L Kreuzer" userId="S::greta.kreuzer@nau.edu::382d9aae-079e-422f-bb34-72c3e3cff740" providerId="AD" clId="Web-{7DE3FEEC-C400-09E6-32BF-7E731A1CBE34}"/>
    <pc:docChg chg="modSld">
      <pc:chgData name="Greta L Kreuzer" userId="S::greta.kreuzer@nau.edu::382d9aae-079e-422f-bb34-72c3e3cff740" providerId="AD" clId="Web-{7DE3FEEC-C400-09E6-32BF-7E731A1CBE34}" dt="2025-07-08T23:30:45.623" v="3"/>
      <pc:docMkLst>
        <pc:docMk/>
      </pc:docMkLst>
      <pc:sldChg chg="modNotes">
        <pc:chgData name="Greta L Kreuzer" userId="S::greta.kreuzer@nau.edu::382d9aae-079e-422f-bb34-72c3e3cff740" providerId="AD" clId="Web-{7DE3FEEC-C400-09E6-32BF-7E731A1CBE34}" dt="2025-07-08T23:30:35.685" v="1"/>
        <pc:sldMkLst>
          <pc:docMk/>
          <pc:sldMk cId="0" sldId="333"/>
        </pc:sldMkLst>
      </pc:sldChg>
      <pc:sldChg chg="modNotes">
        <pc:chgData name="Greta L Kreuzer" userId="S::greta.kreuzer@nau.edu::382d9aae-079e-422f-bb34-72c3e3cff740" providerId="AD" clId="Web-{7DE3FEEC-C400-09E6-32BF-7E731A1CBE34}" dt="2025-07-08T23:30:45.623" v="3"/>
        <pc:sldMkLst>
          <pc:docMk/>
          <pc:sldMk cId="4055268952" sldId="602"/>
        </pc:sldMkLst>
      </pc:sldChg>
    </pc:docChg>
  </pc:docChgLst>
  <pc:docChgLst>
    <pc:chgData name="Nicole Stone" userId="77384c7d-bf51-484f-86b4-dd3056915ba5" providerId="ADAL" clId="{319469B0-F57E-4E2D-8D5D-4A78CBD4C5A7}"/>
    <pc:docChg chg="undo custSel addSld delSld modSld sldOrd modMainMaster">
      <pc:chgData name="Nicole Stone" userId="77384c7d-bf51-484f-86b4-dd3056915ba5" providerId="ADAL" clId="{319469B0-F57E-4E2D-8D5D-4A78CBD4C5A7}" dt="2025-06-26T21:05:48.471" v="689" actId="20578"/>
      <pc:docMkLst>
        <pc:docMk/>
      </pc:docMkLst>
      <pc:sldChg chg="modSp">
        <pc:chgData name="Nicole Stone" userId="77384c7d-bf51-484f-86b4-dd3056915ba5" providerId="ADAL" clId="{319469B0-F57E-4E2D-8D5D-4A78CBD4C5A7}" dt="2025-06-26T13:49:50.310" v="621"/>
        <pc:sldMkLst>
          <pc:docMk/>
          <pc:sldMk cId="1819968102" sldId="264"/>
        </pc:sldMkLst>
        <pc:spChg chg="mod">
          <ac:chgData name="Nicole Stone" userId="77384c7d-bf51-484f-86b4-dd3056915ba5" providerId="ADAL" clId="{319469B0-F57E-4E2D-8D5D-4A78CBD4C5A7}" dt="2025-06-26T13:49:50.310" v="621"/>
          <ac:spMkLst>
            <pc:docMk/>
            <pc:sldMk cId="1819968102" sldId="264"/>
            <ac:spMk id="2" creationId="{95673D1E-B54E-0C77-EAB5-03ABAD908B0F}"/>
          </ac:spMkLst>
        </pc:spChg>
      </pc:sldChg>
      <pc:sldChg chg="modSp">
        <pc:chgData name="Nicole Stone" userId="77384c7d-bf51-484f-86b4-dd3056915ba5" providerId="ADAL" clId="{319469B0-F57E-4E2D-8D5D-4A78CBD4C5A7}" dt="2025-06-26T13:49:50.310" v="621"/>
        <pc:sldMkLst>
          <pc:docMk/>
          <pc:sldMk cId="0" sldId="270"/>
        </pc:sldMkLst>
        <pc:spChg chg="mod">
          <ac:chgData name="Nicole Stone" userId="77384c7d-bf51-484f-86b4-dd3056915ba5" providerId="ADAL" clId="{319469B0-F57E-4E2D-8D5D-4A78CBD4C5A7}" dt="2025-06-26T13:49:50.310" v="621"/>
          <ac:spMkLst>
            <pc:docMk/>
            <pc:sldMk cId="0" sldId="270"/>
            <ac:spMk id="332" creationId="{00000000-0000-0000-0000-000000000000}"/>
          </ac:spMkLst>
        </pc:spChg>
      </pc:sldChg>
      <pc:sldChg chg="modSp">
        <pc:chgData name="Nicole Stone" userId="77384c7d-bf51-484f-86b4-dd3056915ba5" providerId="ADAL" clId="{319469B0-F57E-4E2D-8D5D-4A78CBD4C5A7}" dt="2025-06-26T13:49:50.310" v="621"/>
        <pc:sldMkLst>
          <pc:docMk/>
          <pc:sldMk cId="0" sldId="277"/>
        </pc:sldMkLst>
        <pc:spChg chg="mod">
          <ac:chgData name="Nicole Stone" userId="77384c7d-bf51-484f-86b4-dd3056915ba5" providerId="ADAL" clId="{319469B0-F57E-4E2D-8D5D-4A78CBD4C5A7}" dt="2025-06-26T13:49:50.310" v="621"/>
          <ac:spMkLst>
            <pc:docMk/>
            <pc:sldMk cId="0" sldId="277"/>
            <ac:spMk id="384" creationId="{00000000-0000-0000-0000-000000000000}"/>
          </ac:spMkLst>
        </pc:spChg>
        <pc:spChg chg="mod">
          <ac:chgData name="Nicole Stone" userId="77384c7d-bf51-484f-86b4-dd3056915ba5" providerId="ADAL" clId="{319469B0-F57E-4E2D-8D5D-4A78CBD4C5A7}" dt="2025-06-26T13:49:50.310" v="621"/>
          <ac:spMkLst>
            <pc:docMk/>
            <pc:sldMk cId="0" sldId="277"/>
            <ac:spMk id="385" creationId="{00000000-0000-0000-0000-000000000000}"/>
          </ac:spMkLst>
        </pc:spChg>
      </pc:sldChg>
      <pc:sldChg chg="modSp">
        <pc:chgData name="Nicole Stone" userId="77384c7d-bf51-484f-86b4-dd3056915ba5" providerId="ADAL" clId="{319469B0-F57E-4E2D-8D5D-4A78CBD4C5A7}" dt="2025-06-26T13:49:50.310" v="621"/>
        <pc:sldMkLst>
          <pc:docMk/>
          <pc:sldMk cId="0" sldId="278"/>
        </pc:sldMkLst>
        <pc:spChg chg="mod">
          <ac:chgData name="Nicole Stone" userId="77384c7d-bf51-484f-86b4-dd3056915ba5" providerId="ADAL" clId="{319469B0-F57E-4E2D-8D5D-4A78CBD4C5A7}" dt="2025-06-26T13:49:50.310" v="621"/>
          <ac:spMkLst>
            <pc:docMk/>
            <pc:sldMk cId="0" sldId="278"/>
            <ac:spMk id="390" creationId="{00000000-0000-0000-0000-000000000000}"/>
          </ac:spMkLst>
        </pc:spChg>
      </pc:sldChg>
      <pc:sldChg chg="modSp mod">
        <pc:chgData name="Nicole Stone" userId="77384c7d-bf51-484f-86b4-dd3056915ba5" providerId="ADAL" clId="{319469B0-F57E-4E2D-8D5D-4A78CBD4C5A7}" dt="2025-06-12T20:02:49.371" v="619" actId="1076"/>
        <pc:sldMkLst>
          <pc:docMk/>
          <pc:sldMk cId="0" sldId="283"/>
        </pc:sldMkLst>
      </pc:sldChg>
      <pc:sldChg chg="addSp delSp modSp mod">
        <pc:chgData name="Nicole Stone" userId="77384c7d-bf51-484f-86b4-dd3056915ba5" providerId="ADAL" clId="{319469B0-F57E-4E2D-8D5D-4A78CBD4C5A7}" dt="2025-06-09T19:50:26.968" v="3"/>
        <pc:sldMkLst>
          <pc:docMk/>
          <pc:sldMk cId="0" sldId="289"/>
        </pc:sldMkLst>
        <pc:spChg chg="add mod">
          <ac:chgData name="Nicole Stone" userId="77384c7d-bf51-484f-86b4-dd3056915ba5" providerId="ADAL" clId="{319469B0-F57E-4E2D-8D5D-4A78CBD4C5A7}" dt="2025-06-09T19:50:26.968" v="3"/>
          <ac:spMkLst>
            <pc:docMk/>
            <pc:sldMk cId="0" sldId="289"/>
            <ac:spMk id="7" creationId="{7A8761D2-E6BF-2765-9189-5B9EC06411C5}"/>
          </ac:spMkLst>
        </pc:spChg>
        <pc:spChg chg="add mod">
          <ac:chgData name="Nicole Stone" userId="77384c7d-bf51-484f-86b4-dd3056915ba5" providerId="ADAL" clId="{319469B0-F57E-4E2D-8D5D-4A78CBD4C5A7}" dt="2025-06-09T19:50:26.968" v="3"/>
          <ac:spMkLst>
            <pc:docMk/>
            <pc:sldMk cId="0" sldId="289"/>
            <ac:spMk id="8" creationId="{C7BE58BD-3B4A-98B3-6238-746B0905CA72}"/>
          </ac:spMkLst>
        </pc:spChg>
        <pc:spChg chg="add mod">
          <ac:chgData name="Nicole Stone" userId="77384c7d-bf51-484f-86b4-dd3056915ba5" providerId="ADAL" clId="{319469B0-F57E-4E2D-8D5D-4A78CBD4C5A7}" dt="2025-06-09T19:50:26.968" v="3"/>
          <ac:spMkLst>
            <pc:docMk/>
            <pc:sldMk cId="0" sldId="289"/>
            <ac:spMk id="9" creationId="{51A7B2EA-63B6-49BA-4E9D-7AF6CBF7E8B5}"/>
          </ac:spMkLst>
        </pc:spChg>
        <pc:spChg chg="add mod">
          <ac:chgData name="Nicole Stone" userId="77384c7d-bf51-484f-86b4-dd3056915ba5" providerId="ADAL" clId="{319469B0-F57E-4E2D-8D5D-4A78CBD4C5A7}" dt="2025-06-09T19:50:26.968" v="3"/>
          <ac:spMkLst>
            <pc:docMk/>
            <pc:sldMk cId="0" sldId="289"/>
            <ac:spMk id="10" creationId="{8A0EC422-F138-037A-D6EE-CEF0B913906C}"/>
          </ac:spMkLst>
        </pc:spChg>
      </pc:sldChg>
      <pc:sldChg chg="addSp delSp modSp mod">
        <pc:chgData name="Nicole Stone" userId="77384c7d-bf51-484f-86b4-dd3056915ba5" providerId="ADAL" clId="{319469B0-F57E-4E2D-8D5D-4A78CBD4C5A7}" dt="2025-06-09T20:31:01.708" v="56" actId="1076"/>
        <pc:sldMkLst>
          <pc:docMk/>
          <pc:sldMk cId="0" sldId="290"/>
        </pc:sldMkLst>
      </pc:sldChg>
      <pc:sldChg chg="addSp delSp modSp mod">
        <pc:chgData name="Nicole Stone" userId="77384c7d-bf51-484f-86b4-dd3056915ba5" providerId="ADAL" clId="{319469B0-F57E-4E2D-8D5D-4A78CBD4C5A7}" dt="2025-06-26T20:35:44.955" v="629" actId="1582"/>
        <pc:sldMkLst>
          <pc:docMk/>
          <pc:sldMk cId="0" sldId="296"/>
        </pc:sldMkLst>
        <pc:picChg chg="add mod">
          <ac:chgData name="Nicole Stone" userId="77384c7d-bf51-484f-86b4-dd3056915ba5" providerId="ADAL" clId="{319469B0-F57E-4E2D-8D5D-4A78CBD4C5A7}" dt="2025-06-26T20:35:44.955" v="629" actId="1582"/>
          <ac:picMkLst>
            <pc:docMk/>
            <pc:sldMk cId="0" sldId="296"/>
            <ac:picMk id="3" creationId="{F61A6359-1B30-1B66-C64B-EF6C0C2C03C8}"/>
          </ac:picMkLst>
        </pc:picChg>
      </pc:sldChg>
      <pc:sldChg chg="addSp delSp modSp mod modAnim">
        <pc:chgData name="Nicole Stone" userId="77384c7d-bf51-484f-86b4-dd3056915ba5" providerId="ADAL" clId="{319469B0-F57E-4E2D-8D5D-4A78CBD4C5A7}" dt="2025-06-12T14:58:44.643" v="418" actId="12788"/>
        <pc:sldMkLst>
          <pc:docMk/>
          <pc:sldMk cId="0" sldId="297"/>
        </pc:sldMkLst>
        <pc:spChg chg="mod">
          <ac:chgData name="Nicole Stone" userId="77384c7d-bf51-484f-86b4-dd3056915ba5" providerId="ADAL" clId="{319469B0-F57E-4E2D-8D5D-4A78CBD4C5A7}" dt="2025-06-12T14:58:14.290" v="410" actId="1076"/>
          <ac:spMkLst>
            <pc:docMk/>
            <pc:sldMk cId="0" sldId="297"/>
            <ac:spMk id="537" creationId="{00000000-0000-0000-0000-000000000000}"/>
          </ac:spMkLst>
        </pc:spChg>
        <pc:spChg chg="mod">
          <ac:chgData name="Nicole Stone" userId="77384c7d-bf51-484f-86b4-dd3056915ba5" providerId="ADAL" clId="{319469B0-F57E-4E2D-8D5D-4A78CBD4C5A7}" dt="2025-06-12T14:58:40.075" v="417" actId="1076"/>
          <ac:spMkLst>
            <pc:docMk/>
            <pc:sldMk cId="0" sldId="297"/>
            <ac:spMk id="539" creationId="{00000000-0000-0000-0000-000000000000}"/>
          </ac:spMkLst>
        </pc:spChg>
      </pc:sldChg>
      <pc:sldChg chg="addSp delSp modSp mod">
        <pc:chgData name="Nicole Stone" userId="77384c7d-bf51-484f-86b4-dd3056915ba5" providerId="ADAL" clId="{319469B0-F57E-4E2D-8D5D-4A78CBD4C5A7}" dt="2025-06-09T20:31:23.458" v="61" actId="1076"/>
        <pc:sldMkLst>
          <pc:docMk/>
          <pc:sldMk cId="0" sldId="298"/>
        </pc:sldMkLst>
      </pc:sldChg>
      <pc:sldChg chg="del">
        <pc:chgData name="Nicole Stone" userId="77384c7d-bf51-484f-86b4-dd3056915ba5" providerId="ADAL" clId="{319469B0-F57E-4E2D-8D5D-4A78CBD4C5A7}" dt="2025-06-26T21:05:03.630" v="686" actId="2696"/>
        <pc:sldMkLst>
          <pc:docMk/>
          <pc:sldMk cId="0" sldId="303"/>
        </pc:sldMkLst>
      </pc:sldChg>
      <pc:sldChg chg="addSp delSp modSp mod modAnim">
        <pc:chgData name="Nicole Stone" userId="77384c7d-bf51-484f-86b4-dd3056915ba5" providerId="ADAL" clId="{319469B0-F57E-4E2D-8D5D-4A78CBD4C5A7}" dt="2025-06-12T15:05:58.461" v="431" actId="1076"/>
        <pc:sldMkLst>
          <pc:docMk/>
          <pc:sldMk cId="0" sldId="307"/>
        </pc:sldMkLst>
        <pc:spChg chg="mod">
          <ac:chgData name="Nicole Stone" userId="77384c7d-bf51-484f-86b4-dd3056915ba5" providerId="ADAL" clId="{319469B0-F57E-4E2D-8D5D-4A78CBD4C5A7}" dt="2025-06-12T15:05:16.616" v="424" actId="404"/>
          <ac:spMkLst>
            <pc:docMk/>
            <pc:sldMk cId="0" sldId="307"/>
            <ac:spMk id="635" creationId="{00000000-0000-0000-0000-000000000000}"/>
          </ac:spMkLst>
        </pc:spChg>
        <pc:picChg chg="add mod">
          <ac:chgData name="Nicole Stone" userId="77384c7d-bf51-484f-86b4-dd3056915ba5" providerId="ADAL" clId="{319469B0-F57E-4E2D-8D5D-4A78CBD4C5A7}" dt="2025-06-12T15:05:58.461" v="431" actId="1076"/>
          <ac:picMkLst>
            <pc:docMk/>
            <pc:sldMk cId="0" sldId="307"/>
            <ac:picMk id="2" creationId="{8C62550E-C65A-876E-EBD5-4C70A814D260}"/>
          </ac:picMkLst>
        </pc:picChg>
      </pc:sldChg>
      <pc:sldChg chg="addSp delSp modSp mod modAnim">
        <pc:chgData name="Nicole Stone" userId="77384c7d-bf51-484f-86b4-dd3056915ba5" providerId="ADAL" clId="{319469B0-F57E-4E2D-8D5D-4A78CBD4C5A7}" dt="2025-06-12T15:07:14.023" v="448" actId="1076"/>
        <pc:sldMkLst>
          <pc:docMk/>
          <pc:sldMk cId="0" sldId="322"/>
        </pc:sldMkLst>
        <pc:spChg chg="add mod">
          <ac:chgData name="Nicole Stone" userId="77384c7d-bf51-484f-86b4-dd3056915ba5" providerId="ADAL" clId="{319469B0-F57E-4E2D-8D5D-4A78CBD4C5A7}" dt="2025-06-12T15:06:41.260" v="440" actId="1076"/>
          <ac:spMkLst>
            <pc:docMk/>
            <pc:sldMk cId="0" sldId="322"/>
            <ac:spMk id="3" creationId="{A8F92D06-3EBE-AF9A-301C-629A9EB1ED5A}"/>
          </ac:spMkLst>
        </pc:spChg>
        <pc:spChg chg="mod">
          <ac:chgData name="Nicole Stone" userId="77384c7d-bf51-484f-86b4-dd3056915ba5" providerId="ADAL" clId="{319469B0-F57E-4E2D-8D5D-4A78CBD4C5A7}" dt="2025-06-12T15:07:03.363" v="443" actId="1076"/>
          <ac:spMkLst>
            <pc:docMk/>
            <pc:sldMk cId="0" sldId="322"/>
            <ac:spMk id="740" creationId="{00000000-0000-0000-0000-000000000000}"/>
          </ac:spMkLst>
        </pc:spChg>
        <pc:picChg chg="add mod">
          <ac:chgData name="Nicole Stone" userId="77384c7d-bf51-484f-86b4-dd3056915ba5" providerId="ADAL" clId="{319469B0-F57E-4E2D-8D5D-4A78CBD4C5A7}" dt="2025-06-12T15:07:14.023" v="448" actId="1076"/>
          <ac:picMkLst>
            <pc:docMk/>
            <pc:sldMk cId="0" sldId="322"/>
            <ac:picMk id="4" creationId="{792F1E0C-82AA-8CF0-FCCB-E3596D7A86BA}"/>
          </ac:picMkLst>
        </pc:picChg>
      </pc:sldChg>
      <pc:sldChg chg="modNotesTx">
        <pc:chgData name="Nicole Stone" userId="77384c7d-bf51-484f-86b4-dd3056915ba5" providerId="ADAL" clId="{319469B0-F57E-4E2D-8D5D-4A78CBD4C5A7}" dt="2025-06-12T14:27:37.343" v="401" actId="20577"/>
        <pc:sldMkLst>
          <pc:docMk/>
          <pc:sldMk cId="0" sldId="336"/>
        </pc:sldMkLst>
      </pc:sldChg>
      <pc:sldChg chg="delSp modSp mod modClrScheme chgLayout">
        <pc:chgData name="Nicole Stone" userId="77384c7d-bf51-484f-86b4-dd3056915ba5" providerId="ADAL" clId="{319469B0-F57E-4E2D-8D5D-4A78CBD4C5A7}" dt="2025-06-26T20:43:00.163" v="657" actId="1076"/>
        <pc:sldMkLst>
          <pc:docMk/>
          <pc:sldMk cId="0" sldId="339"/>
        </pc:sldMkLst>
        <pc:spChg chg="mod ord">
          <ac:chgData name="Nicole Stone" userId="77384c7d-bf51-484f-86b4-dd3056915ba5" providerId="ADAL" clId="{319469B0-F57E-4E2D-8D5D-4A78CBD4C5A7}" dt="2025-06-26T20:42:34.442" v="650" actId="700"/>
          <ac:spMkLst>
            <pc:docMk/>
            <pc:sldMk cId="0" sldId="339"/>
            <ac:spMk id="824" creationId="{00000000-0000-0000-0000-000000000000}"/>
          </ac:spMkLst>
        </pc:spChg>
        <pc:spChg chg="mod ord">
          <ac:chgData name="Nicole Stone" userId="77384c7d-bf51-484f-86b4-dd3056915ba5" providerId="ADAL" clId="{319469B0-F57E-4E2D-8D5D-4A78CBD4C5A7}" dt="2025-06-26T20:42:55.430" v="656" actId="14100"/>
          <ac:spMkLst>
            <pc:docMk/>
            <pc:sldMk cId="0" sldId="339"/>
            <ac:spMk id="825" creationId="{00000000-0000-0000-0000-000000000000}"/>
          </ac:spMkLst>
        </pc:spChg>
        <pc:picChg chg="mod">
          <ac:chgData name="Nicole Stone" userId="77384c7d-bf51-484f-86b4-dd3056915ba5" providerId="ADAL" clId="{319469B0-F57E-4E2D-8D5D-4A78CBD4C5A7}" dt="2025-06-26T20:43:00.163" v="657" actId="1076"/>
          <ac:picMkLst>
            <pc:docMk/>
            <pc:sldMk cId="0" sldId="339"/>
            <ac:picMk id="4" creationId="{E56FF789-7C40-4414-18A1-549735D9B049}"/>
          </ac:picMkLst>
        </pc:picChg>
      </pc:sldChg>
      <pc:sldChg chg="addSp delSp modSp mod">
        <pc:chgData name="Nicole Stone" userId="77384c7d-bf51-484f-86b4-dd3056915ba5" providerId="ADAL" clId="{319469B0-F57E-4E2D-8D5D-4A78CBD4C5A7}" dt="2025-06-12T15:16:03.622" v="598" actId="1076"/>
        <pc:sldMkLst>
          <pc:docMk/>
          <pc:sldMk cId="0" sldId="346"/>
        </pc:sldMkLst>
        <pc:spChg chg="mod">
          <ac:chgData name="Nicole Stone" userId="77384c7d-bf51-484f-86b4-dd3056915ba5" providerId="ADAL" clId="{319469B0-F57E-4E2D-8D5D-4A78CBD4C5A7}" dt="2025-06-12T15:15:55.432" v="596" actId="20577"/>
          <ac:spMkLst>
            <pc:docMk/>
            <pc:sldMk cId="0" sldId="346"/>
            <ac:spMk id="4" creationId="{57BB1F9C-1D5F-C122-2E56-DF4BD8D2AF36}"/>
          </ac:spMkLst>
        </pc:spChg>
        <pc:picChg chg="add mod">
          <ac:chgData name="Nicole Stone" userId="77384c7d-bf51-484f-86b4-dd3056915ba5" providerId="ADAL" clId="{319469B0-F57E-4E2D-8D5D-4A78CBD4C5A7}" dt="2025-06-12T15:16:03.622" v="598" actId="1076"/>
          <ac:picMkLst>
            <pc:docMk/>
            <pc:sldMk cId="0" sldId="346"/>
            <ac:picMk id="7" creationId="{6346FDCE-32B0-9ED0-A6CC-601DF7297D41}"/>
          </ac:picMkLst>
        </pc:picChg>
      </pc:sldChg>
      <pc:sldChg chg="delSp modSp mod">
        <pc:chgData name="Nicole Stone" userId="77384c7d-bf51-484f-86b4-dd3056915ba5" providerId="ADAL" clId="{319469B0-F57E-4E2D-8D5D-4A78CBD4C5A7}" dt="2025-06-12T15:16:22.187" v="600" actId="478"/>
        <pc:sldMkLst>
          <pc:docMk/>
          <pc:sldMk cId="0" sldId="348"/>
        </pc:sldMkLst>
      </pc:sldChg>
      <pc:sldChg chg="addSp delSp modSp mod">
        <pc:chgData name="Nicole Stone" userId="77384c7d-bf51-484f-86b4-dd3056915ba5" providerId="ADAL" clId="{319469B0-F57E-4E2D-8D5D-4A78CBD4C5A7}" dt="2025-06-26T20:37:23.944" v="648" actId="166"/>
        <pc:sldMkLst>
          <pc:docMk/>
          <pc:sldMk cId="0" sldId="353"/>
        </pc:sldMkLst>
        <pc:picChg chg="ord">
          <ac:chgData name="Nicole Stone" userId="77384c7d-bf51-484f-86b4-dd3056915ba5" providerId="ADAL" clId="{319469B0-F57E-4E2D-8D5D-4A78CBD4C5A7}" dt="2025-06-26T20:37:23.944" v="648" actId="166"/>
          <ac:picMkLst>
            <pc:docMk/>
            <pc:sldMk cId="0" sldId="353"/>
            <ac:picMk id="4" creationId="{8DF1D476-D774-5780-822D-FDB7E15A92EB}"/>
          </ac:picMkLst>
        </pc:picChg>
        <pc:picChg chg="add mod">
          <ac:chgData name="Nicole Stone" userId="77384c7d-bf51-484f-86b4-dd3056915ba5" providerId="ADAL" clId="{319469B0-F57E-4E2D-8D5D-4A78CBD4C5A7}" dt="2025-06-26T20:37:19.150" v="647" actId="1076"/>
          <ac:picMkLst>
            <pc:docMk/>
            <pc:sldMk cId="0" sldId="353"/>
            <ac:picMk id="8" creationId="{02AC34F2-F505-CA59-2401-9D4D557803CC}"/>
          </ac:picMkLst>
        </pc:picChg>
      </pc:sldChg>
      <pc:sldChg chg="addSp delSp modSp mod">
        <pc:chgData name="Nicole Stone" userId="77384c7d-bf51-484f-86b4-dd3056915ba5" providerId="ADAL" clId="{319469B0-F57E-4E2D-8D5D-4A78CBD4C5A7}" dt="2025-06-12T14:27:09.038" v="399" actId="478"/>
        <pc:sldMkLst>
          <pc:docMk/>
          <pc:sldMk cId="0" sldId="386"/>
        </pc:sldMkLst>
        <pc:spChg chg="mod">
          <ac:chgData name="Nicole Stone" userId="77384c7d-bf51-484f-86b4-dd3056915ba5" providerId="ADAL" clId="{319469B0-F57E-4E2D-8D5D-4A78CBD4C5A7}" dt="2025-06-12T14:08:32.074" v="398" actId="27636"/>
          <ac:spMkLst>
            <pc:docMk/>
            <pc:sldMk cId="0" sldId="386"/>
            <ac:spMk id="278" creationId="{00000000-0000-0000-0000-000000000000}"/>
          </ac:spMkLst>
        </pc:spChg>
      </pc:sldChg>
      <pc:sldChg chg="modSp mod">
        <pc:chgData name="Nicole Stone" userId="77384c7d-bf51-484f-86b4-dd3056915ba5" providerId="ADAL" clId="{319469B0-F57E-4E2D-8D5D-4A78CBD4C5A7}" dt="2025-06-11T16:43:35.192" v="380" actId="20577"/>
        <pc:sldMkLst>
          <pc:docMk/>
          <pc:sldMk cId="3712423266" sldId="388"/>
        </pc:sldMkLst>
        <pc:spChg chg="mod">
          <ac:chgData name="Nicole Stone" userId="77384c7d-bf51-484f-86b4-dd3056915ba5" providerId="ADAL" clId="{319469B0-F57E-4E2D-8D5D-4A78CBD4C5A7}" dt="2025-06-11T16:43:35.192" v="380" actId="20577"/>
          <ac:spMkLst>
            <pc:docMk/>
            <pc:sldMk cId="3712423266" sldId="388"/>
            <ac:spMk id="284" creationId="{F7B7F817-77AF-F5F9-1E0F-835911C59654}"/>
          </ac:spMkLst>
        </pc:spChg>
      </pc:sldChg>
      <pc:sldChg chg="modSp">
        <pc:chgData name="Nicole Stone" userId="77384c7d-bf51-484f-86b4-dd3056915ba5" providerId="ADAL" clId="{319469B0-F57E-4E2D-8D5D-4A78CBD4C5A7}" dt="2025-06-26T13:49:50.310" v="621"/>
        <pc:sldMkLst>
          <pc:docMk/>
          <pc:sldMk cId="0" sldId="391"/>
        </pc:sldMkLst>
        <pc:spChg chg="mod">
          <ac:chgData name="Nicole Stone" userId="77384c7d-bf51-484f-86b4-dd3056915ba5" providerId="ADAL" clId="{319469B0-F57E-4E2D-8D5D-4A78CBD4C5A7}" dt="2025-06-26T13:49:50.310" v="621"/>
          <ac:spMkLst>
            <pc:docMk/>
            <pc:sldMk cId="0" sldId="391"/>
            <ac:spMk id="325" creationId="{00000000-0000-0000-0000-000000000000}"/>
          </ac:spMkLst>
        </pc:spChg>
      </pc:sldChg>
      <pc:sldChg chg="ord">
        <pc:chgData name="Nicole Stone" userId="77384c7d-bf51-484f-86b4-dd3056915ba5" providerId="ADAL" clId="{319469B0-F57E-4E2D-8D5D-4A78CBD4C5A7}" dt="2025-06-26T21:05:48.471" v="689" actId="20578"/>
        <pc:sldMkLst>
          <pc:docMk/>
          <pc:sldMk cId="2991117095" sldId="445"/>
        </pc:sldMkLst>
      </pc:sldChg>
      <pc:sldChg chg="modSp">
        <pc:chgData name="Nicole Stone" userId="77384c7d-bf51-484f-86b4-dd3056915ba5" providerId="ADAL" clId="{319469B0-F57E-4E2D-8D5D-4A78CBD4C5A7}" dt="2025-06-26T13:49:50.310" v="621"/>
        <pc:sldMkLst>
          <pc:docMk/>
          <pc:sldMk cId="2445414171" sldId="446"/>
        </pc:sldMkLst>
        <pc:spChg chg="mod">
          <ac:chgData name="Nicole Stone" userId="77384c7d-bf51-484f-86b4-dd3056915ba5" providerId="ADAL" clId="{319469B0-F57E-4E2D-8D5D-4A78CBD4C5A7}" dt="2025-06-26T13:49:50.310" v="621"/>
          <ac:spMkLst>
            <pc:docMk/>
            <pc:sldMk cId="2445414171" sldId="446"/>
            <ac:spMk id="172" creationId="{00000000-0000-0000-0000-000000000000}"/>
          </ac:spMkLst>
        </pc:spChg>
      </pc:sldChg>
      <pc:sldChg chg="modSp">
        <pc:chgData name="Nicole Stone" userId="77384c7d-bf51-484f-86b4-dd3056915ba5" providerId="ADAL" clId="{319469B0-F57E-4E2D-8D5D-4A78CBD4C5A7}" dt="2025-06-26T13:49:50.310" v="621"/>
        <pc:sldMkLst>
          <pc:docMk/>
          <pc:sldMk cId="3625137797" sldId="449"/>
        </pc:sldMkLst>
        <pc:spChg chg="mod">
          <ac:chgData name="Nicole Stone" userId="77384c7d-bf51-484f-86b4-dd3056915ba5" providerId="ADAL" clId="{319469B0-F57E-4E2D-8D5D-4A78CBD4C5A7}" dt="2025-06-26T13:49:50.310" v="621"/>
          <ac:spMkLst>
            <pc:docMk/>
            <pc:sldMk cId="3625137797" sldId="449"/>
            <ac:spMk id="2" creationId="{9E42C75A-1025-7798-E8E7-9884B29249E6}"/>
          </ac:spMkLst>
        </pc:spChg>
        <pc:spChg chg="mod">
          <ac:chgData name="Nicole Stone" userId="77384c7d-bf51-484f-86b4-dd3056915ba5" providerId="ADAL" clId="{319469B0-F57E-4E2D-8D5D-4A78CBD4C5A7}" dt="2025-06-26T13:49:50.310" v="621"/>
          <ac:spMkLst>
            <pc:docMk/>
            <pc:sldMk cId="3625137797" sldId="449"/>
            <ac:spMk id="3" creationId="{425BE87E-FE6D-1EDF-57A7-567C958D334C}"/>
          </ac:spMkLst>
        </pc:spChg>
      </pc:sldChg>
      <pc:sldChg chg="modSp">
        <pc:chgData name="Nicole Stone" userId="77384c7d-bf51-484f-86b4-dd3056915ba5" providerId="ADAL" clId="{319469B0-F57E-4E2D-8D5D-4A78CBD4C5A7}" dt="2025-06-26T13:49:50.310" v="621"/>
        <pc:sldMkLst>
          <pc:docMk/>
          <pc:sldMk cId="2563180637" sldId="589"/>
        </pc:sldMkLst>
        <pc:spChg chg="mod">
          <ac:chgData name="Nicole Stone" userId="77384c7d-bf51-484f-86b4-dd3056915ba5" providerId="ADAL" clId="{319469B0-F57E-4E2D-8D5D-4A78CBD4C5A7}" dt="2025-06-26T13:49:50.310" v="621"/>
          <ac:spMkLst>
            <pc:docMk/>
            <pc:sldMk cId="2563180637" sldId="589"/>
            <ac:spMk id="561" creationId="{C93257BB-CF66-539F-2229-464A785BB333}"/>
          </ac:spMkLst>
        </pc:spChg>
      </pc:sldChg>
      <pc:sldChg chg="modSp">
        <pc:chgData name="Nicole Stone" userId="77384c7d-bf51-484f-86b4-dd3056915ba5" providerId="ADAL" clId="{319469B0-F57E-4E2D-8D5D-4A78CBD4C5A7}" dt="2025-06-26T13:49:50.310" v="621"/>
        <pc:sldMkLst>
          <pc:docMk/>
          <pc:sldMk cId="1875991938" sldId="591"/>
        </pc:sldMkLst>
        <pc:spChg chg="mod">
          <ac:chgData name="Nicole Stone" userId="77384c7d-bf51-484f-86b4-dd3056915ba5" providerId="ADAL" clId="{319469B0-F57E-4E2D-8D5D-4A78CBD4C5A7}" dt="2025-06-26T13:49:50.310" v="621"/>
          <ac:spMkLst>
            <pc:docMk/>
            <pc:sldMk cId="1875991938" sldId="591"/>
            <ac:spMk id="4" creationId="{EEA126D2-004F-B06B-D969-974B1227E098}"/>
          </ac:spMkLst>
        </pc:spChg>
      </pc:sldChg>
      <pc:sldChg chg="modSp">
        <pc:chgData name="Nicole Stone" userId="77384c7d-bf51-484f-86b4-dd3056915ba5" providerId="ADAL" clId="{319469B0-F57E-4E2D-8D5D-4A78CBD4C5A7}" dt="2025-06-26T13:49:50.310" v="621"/>
        <pc:sldMkLst>
          <pc:docMk/>
          <pc:sldMk cId="320587183" sldId="592"/>
        </pc:sldMkLst>
        <pc:spChg chg="mod">
          <ac:chgData name="Nicole Stone" userId="77384c7d-bf51-484f-86b4-dd3056915ba5" providerId="ADAL" clId="{319469B0-F57E-4E2D-8D5D-4A78CBD4C5A7}" dt="2025-06-26T13:49:50.310" v="621"/>
          <ac:spMkLst>
            <pc:docMk/>
            <pc:sldMk cId="320587183" sldId="592"/>
            <ac:spMk id="4" creationId="{AB0A4493-DAE8-51D8-55A4-82FCE853EF71}"/>
          </ac:spMkLst>
        </pc:spChg>
      </pc:sldChg>
      <pc:sldChg chg="modSp">
        <pc:chgData name="Nicole Stone" userId="77384c7d-bf51-484f-86b4-dd3056915ba5" providerId="ADAL" clId="{319469B0-F57E-4E2D-8D5D-4A78CBD4C5A7}" dt="2025-06-26T13:49:50.310" v="621"/>
        <pc:sldMkLst>
          <pc:docMk/>
          <pc:sldMk cId="2652288514" sldId="593"/>
        </pc:sldMkLst>
        <pc:spChg chg="mod">
          <ac:chgData name="Nicole Stone" userId="77384c7d-bf51-484f-86b4-dd3056915ba5" providerId="ADAL" clId="{319469B0-F57E-4E2D-8D5D-4A78CBD4C5A7}" dt="2025-06-26T13:49:50.310" v="621"/>
          <ac:spMkLst>
            <pc:docMk/>
            <pc:sldMk cId="2652288514" sldId="593"/>
            <ac:spMk id="4" creationId="{24B8BB2A-8F0F-30C0-BD7A-4883540E6AEF}"/>
          </ac:spMkLst>
        </pc:spChg>
      </pc:sldChg>
      <pc:sldChg chg="modSp">
        <pc:chgData name="Nicole Stone" userId="77384c7d-bf51-484f-86b4-dd3056915ba5" providerId="ADAL" clId="{319469B0-F57E-4E2D-8D5D-4A78CBD4C5A7}" dt="2025-06-26T13:49:50.310" v="621"/>
        <pc:sldMkLst>
          <pc:docMk/>
          <pc:sldMk cId="0" sldId="596"/>
        </pc:sldMkLst>
        <pc:spChg chg="mod">
          <ac:chgData name="Nicole Stone" userId="77384c7d-bf51-484f-86b4-dd3056915ba5" providerId="ADAL" clId="{319469B0-F57E-4E2D-8D5D-4A78CBD4C5A7}" dt="2025-06-26T13:49:50.310" v="621"/>
          <ac:spMkLst>
            <pc:docMk/>
            <pc:sldMk cId="0" sldId="596"/>
            <ac:spMk id="750" creationId="{00000000-0000-0000-0000-000000000000}"/>
          </ac:spMkLst>
        </pc:spChg>
      </pc:sldChg>
      <pc:sldChg chg="modSp mod">
        <pc:chgData name="Nicole Stone" userId="77384c7d-bf51-484f-86b4-dd3056915ba5" providerId="ADAL" clId="{319469B0-F57E-4E2D-8D5D-4A78CBD4C5A7}" dt="2025-06-12T15:16:29.438" v="601" actId="1076"/>
        <pc:sldMkLst>
          <pc:docMk/>
          <pc:sldMk cId="1494356051" sldId="603"/>
        </pc:sldMkLst>
      </pc:sldChg>
      <pc:sldChg chg="modSp">
        <pc:chgData name="Nicole Stone" userId="77384c7d-bf51-484f-86b4-dd3056915ba5" providerId="ADAL" clId="{319469B0-F57E-4E2D-8D5D-4A78CBD4C5A7}" dt="2025-06-26T13:49:45.206" v="620"/>
        <pc:sldMkLst>
          <pc:docMk/>
          <pc:sldMk cId="3349660858" sldId="610"/>
        </pc:sldMkLst>
        <pc:spChg chg="mod">
          <ac:chgData name="Nicole Stone" userId="77384c7d-bf51-484f-86b4-dd3056915ba5" providerId="ADAL" clId="{319469B0-F57E-4E2D-8D5D-4A78CBD4C5A7}" dt="2025-06-26T13:49:45.206" v="620"/>
          <ac:spMkLst>
            <pc:docMk/>
            <pc:sldMk cId="3349660858" sldId="610"/>
            <ac:spMk id="852" creationId="{0CA24E9C-0593-D8CE-DBA2-364CD012B0AE}"/>
          </ac:spMkLst>
        </pc:spChg>
      </pc:sldChg>
      <pc:sldChg chg="addSp delSp modSp add mod ord addAnim delAnim modAnim modNotesTx">
        <pc:chgData name="Nicole Stone" userId="77384c7d-bf51-484f-86b4-dd3056915ba5" providerId="ADAL" clId="{319469B0-F57E-4E2D-8D5D-4A78CBD4C5A7}" dt="2025-06-26T21:01:46.142" v="685" actId="478"/>
        <pc:sldMkLst>
          <pc:docMk/>
          <pc:sldMk cId="3715607939" sldId="611"/>
        </pc:sldMkLst>
        <pc:spChg chg="mod">
          <ac:chgData name="Nicole Stone" userId="77384c7d-bf51-484f-86b4-dd3056915ba5" providerId="ADAL" clId="{319469B0-F57E-4E2D-8D5D-4A78CBD4C5A7}" dt="2025-06-26T20:50:26.957" v="661"/>
          <ac:spMkLst>
            <pc:docMk/>
            <pc:sldMk cId="3715607939" sldId="611"/>
            <ac:spMk id="537" creationId="{02B70AC2-1272-C55C-3770-BE4A868BE7DE}"/>
          </ac:spMkLst>
        </pc:spChg>
        <pc:spChg chg="mod">
          <ac:chgData name="Nicole Stone" userId="77384c7d-bf51-484f-86b4-dd3056915ba5" providerId="ADAL" clId="{319469B0-F57E-4E2D-8D5D-4A78CBD4C5A7}" dt="2025-06-26T20:59:17.509" v="674"/>
          <ac:spMkLst>
            <pc:docMk/>
            <pc:sldMk cId="3715607939" sldId="611"/>
            <ac:spMk id="539" creationId="{1CB2870C-F52B-CA18-DC54-0A35A34B7721}"/>
          </ac:spMkLst>
        </pc:spChg>
        <pc:picChg chg="add mod ord">
          <ac:chgData name="Nicole Stone" userId="77384c7d-bf51-484f-86b4-dd3056915ba5" providerId="ADAL" clId="{319469B0-F57E-4E2D-8D5D-4A78CBD4C5A7}" dt="2025-06-26T21:01:44.632" v="684" actId="167"/>
          <ac:picMkLst>
            <pc:docMk/>
            <pc:sldMk cId="3715607939" sldId="611"/>
            <ac:picMk id="4" creationId="{A1825929-9852-86C2-B479-9ECD0E646B58}"/>
          </ac:picMkLst>
        </pc:picChg>
      </pc:sldChg>
      <pc:sldMasterChg chg="modSldLayout sldLayoutOrd">
        <pc:chgData name="Nicole Stone" userId="77384c7d-bf51-484f-86b4-dd3056915ba5" providerId="ADAL" clId="{319469B0-F57E-4E2D-8D5D-4A78CBD4C5A7}" dt="2025-06-26T13:49:54.612" v="622" actId="20578"/>
        <pc:sldMasterMkLst>
          <pc:docMk/>
          <pc:sldMasterMk cId="3120857271" sldId="2147483685"/>
        </pc:sldMasterMkLst>
        <pc:sldLayoutChg chg="ord">
          <pc:chgData name="Nicole Stone" userId="77384c7d-bf51-484f-86b4-dd3056915ba5" providerId="ADAL" clId="{319469B0-F57E-4E2D-8D5D-4A78CBD4C5A7}" dt="2025-06-26T13:49:54.612" v="622" actId="20578"/>
          <pc:sldLayoutMkLst>
            <pc:docMk/>
            <pc:sldMasterMk cId="3120857271" sldId="2147483685"/>
            <pc:sldLayoutMk cId="3278607787" sldId="2147483740"/>
          </pc:sldLayoutMkLst>
        </pc:sldLayoutChg>
        <pc:sldLayoutChg chg="delSp">
          <pc:chgData name="Nicole Stone" userId="77384c7d-bf51-484f-86b4-dd3056915ba5" providerId="ADAL" clId="{319469B0-F57E-4E2D-8D5D-4A78CBD4C5A7}" dt="2025-06-26T13:49:50.310" v="621"/>
          <pc:sldLayoutMkLst>
            <pc:docMk/>
            <pc:sldMasterMk cId="3120857271" sldId="2147483685"/>
            <pc:sldLayoutMk cId="1670734753" sldId="2147483766"/>
          </pc:sldLayoutMkLst>
        </pc:sldLayoutChg>
      </pc:sldMasterChg>
    </pc:docChg>
  </pc:docChgLst>
  <pc:docChgLst>
    <pc:chgData name="Greta L Kreuzer" userId="S::greta.kreuzer@nau.edu::382d9aae-079e-422f-bb34-72c3e3cff740" providerId="AD" clId="Web-{DF3410F1-466F-8D87-74FC-8F2075D1AB76}"/>
    <pc:docChg chg="mod modSld">
      <pc:chgData name="Greta L Kreuzer" userId="S::greta.kreuzer@nau.edu::382d9aae-079e-422f-bb34-72c3e3cff740" providerId="AD" clId="Web-{DF3410F1-466F-8D87-74FC-8F2075D1AB76}" dt="2025-06-26T17:05:46.415" v="128"/>
      <pc:docMkLst>
        <pc:docMk/>
      </pc:docMkLst>
      <pc:sldChg chg="modNotes">
        <pc:chgData name="Greta L Kreuzer" userId="S::greta.kreuzer@nau.edu::382d9aae-079e-422f-bb34-72c3e3cff740" providerId="AD" clId="Web-{DF3410F1-466F-8D87-74FC-8F2075D1AB76}" dt="2025-06-26T17:05:46.415" v="128"/>
        <pc:sldMkLst>
          <pc:docMk/>
          <pc:sldMk cId="0" sldId="265"/>
        </pc:sldMkLst>
      </pc:sldChg>
      <pc:sldChg chg="modNotes">
        <pc:chgData name="Greta L Kreuzer" userId="S::greta.kreuzer@nau.edu::382d9aae-079e-422f-bb34-72c3e3cff740" providerId="AD" clId="Web-{DF3410F1-466F-8D87-74FC-8F2075D1AB76}" dt="2025-06-25T21:50:09.596" v="60"/>
        <pc:sldMkLst>
          <pc:docMk/>
          <pc:sldMk cId="0" sldId="273"/>
        </pc:sldMkLst>
      </pc:sldChg>
      <pc:sldChg chg="modNotes">
        <pc:chgData name="Greta L Kreuzer" userId="S::greta.kreuzer@nau.edu::382d9aae-079e-422f-bb34-72c3e3cff740" providerId="AD" clId="Web-{DF3410F1-466F-8D87-74FC-8F2075D1AB76}" dt="2025-06-26T17:05:26.743" v="126"/>
        <pc:sldMkLst>
          <pc:docMk/>
          <pc:sldMk cId="0" sldId="287"/>
        </pc:sldMkLst>
      </pc:sldChg>
      <pc:sldChg chg="modSp">
        <pc:chgData name="Greta L Kreuzer" userId="S::greta.kreuzer@nau.edu::382d9aae-079e-422f-bb34-72c3e3cff740" providerId="AD" clId="Web-{DF3410F1-466F-8D87-74FC-8F2075D1AB76}" dt="2025-06-26T16:56:00.302" v="107" actId="20577"/>
        <pc:sldMkLst>
          <pc:docMk/>
          <pc:sldMk cId="0" sldId="288"/>
        </pc:sldMkLst>
        <pc:spChg chg="mod">
          <ac:chgData name="Greta L Kreuzer" userId="S::greta.kreuzer@nau.edu::382d9aae-079e-422f-bb34-72c3e3cff740" providerId="AD" clId="Web-{DF3410F1-466F-8D87-74FC-8F2075D1AB76}" dt="2025-06-26T16:56:00.302" v="107" actId="20577"/>
          <ac:spMkLst>
            <pc:docMk/>
            <pc:sldMk cId="0" sldId="288"/>
            <ac:spMk id="3" creationId="{CDE636D1-0E85-DBBE-5AD0-A18565109195}"/>
          </ac:spMkLst>
        </pc:spChg>
      </pc:sldChg>
      <pc:sldChg chg="modSp modNotes">
        <pc:chgData name="Greta L Kreuzer" userId="S::greta.kreuzer@nau.edu::382d9aae-079e-422f-bb34-72c3e3cff740" providerId="AD" clId="Web-{DF3410F1-466F-8D87-74FC-8F2075D1AB76}" dt="2025-06-25T21:52:10.627" v="70" actId="20577"/>
        <pc:sldMkLst>
          <pc:docMk/>
          <pc:sldMk cId="0" sldId="289"/>
        </pc:sldMkLst>
        <pc:spChg chg="mod">
          <ac:chgData name="Greta L Kreuzer" userId="S::greta.kreuzer@nau.edu::382d9aae-079e-422f-bb34-72c3e3cff740" providerId="AD" clId="Web-{DF3410F1-466F-8D87-74FC-8F2075D1AB76}" dt="2025-06-25T21:52:10.627" v="70" actId="20577"/>
          <ac:spMkLst>
            <pc:docMk/>
            <pc:sldMk cId="0" sldId="289"/>
            <ac:spMk id="5" creationId="{568410CE-7D47-331E-6730-263063F77F66}"/>
          </ac:spMkLst>
        </pc:spChg>
      </pc:sldChg>
      <pc:sldChg chg="modSp modNotes">
        <pc:chgData name="Greta L Kreuzer" userId="S::greta.kreuzer@nau.edu::382d9aae-079e-422f-bb34-72c3e3cff740" providerId="AD" clId="Web-{DF3410F1-466F-8D87-74FC-8F2075D1AB76}" dt="2025-06-25T21:52:01.831" v="69" actId="20577"/>
        <pc:sldMkLst>
          <pc:docMk/>
          <pc:sldMk cId="0" sldId="290"/>
        </pc:sldMkLst>
        <pc:spChg chg="mod">
          <ac:chgData name="Greta L Kreuzer" userId="S::greta.kreuzer@nau.edu::382d9aae-079e-422f-bb34-72c3e3cff740" providerId="AD" clId="Web-{DF3410F1-466F-8D87-74FC-8F2075D1AB76}" dt="2025-06-25T21:52:01.831" v="69" actId="20577"/>
          <ac:spMkLst>
            <pc:docMk/>
            <pc:sldMk cId="0" sldId="290"/>
            <ac:spMk id="9" creationId="{E6C79486-F9D6-6F34-6F18-71311A6DF2F8}"/>
          </ac:spMkLst>
        </pc:spChg>
      </pc:sldChg>
      <pc:sldChg chg="modSp modNotes">
        <pc:chgData name="Greta L Kreuzer" userId="S::greta.kreuzer@nau.edu::382d9aae-079e-422f-bb34-72c3e3cff740" providerId="AD" clId="Web-{DF3410F1-466F-8D87-74FC-8F2075D1AB76}" dt="2025-06-25T21:59:38.533" v="75" actId="20577"/>
        <pc:sldMkLst>
          <pc:docMk/>
          <pc:sldMk cId="0" sldId="291"/>
        </pc:sldMkLst>
        <pc:spChg chg="mod">
          <ac:chgData name="Greta L Kreuzer" userId="S::greta.kreuzer@nau.edu::382d9aae-079e-422f-bb34-72c3e3cff740" providerId="AD" clId="Web-{DF3410F1-466F-8D87-74FC-8F2075D1AB76}" dt="2025-06-25T21:59:38.533" v="75" actId="20577"/>
          <ac:spMkLst>
            <pc:docMk/>
            <pc:sldMk cId="0" sldId="291"/>
            <ac:spMk id="7" creationId="{B5CC4659-487A-97B1-E448-E80DD91BC569}"/>
          </ac:spMkLst>
        </pc:spChg>
      </pc:sldChg>
      <pc:sldChg chg="modNotes">
        <pc:chgData name="Greta L Kreuzer" userId="S::greta.kreuzer@nau.edu::382d9aae-079e-422f-bb34-72c3e3cff740" providerId="AD" clId="Web-{DF3410F1-466F-8D87-74FC-8F2075D1AB76}" dt="2025-06-25T22:03:34.470" v="91"/>
        <pc:sldMkLst>
          <pc:docMk/>
          <pc:sldMk cId="0" sldId="297"/>
        </pc:sldMkLst>
      </pc:sldChg>
      <pc:sldChg chg="modNotes">
        <pc:chgData name="Greta L Kreuzer" userId="S::greta.kreuzer@nau.edu::382d9aae-079e-422f-bb34-72c3e3cff740" providerId="AD" clId="Web-{DF3410F1-466F-8D87-74FC-8F2075D1AB76}" dt="2025-06-25T21:45:45.081" v="3"/>
        <pc:sldMkLst>
          <pc:docMk/>
          <pc:sldMk cId="0" sldId="387"/>
        </pc:sldMkLst>
      </pc:sldChg>
      <pc:sldChg chg="modNotes">
        <pc:chgData name="Greta L Kreuzer" userId="S::greta.kreuzer@nau.edu::382d9aae-079e-422f-bb34-72c3e3cff740" providerId="AD" clId="Web-{DF3410F1-466F-8D87-74FC-8F2075D1AB76}" dt="2025-06-25T21:48:01.253" v="33"/>
        <pc:sldMkLst>
          <pc:docMk/>
          <pc:sldMk cId="2991117095" sldId="445"/>
        </pc:sldMkLst>
      </pc:sldChg>
      <pc:sldChg chg="modNotes">
        <pc:chgData name="Greta L Kreuzer" userId="S::greta.kreuzer@nau.edu::382d9aae-079e-422f-bb34-72c3e3cff740" providerId="AD" clId="Web-{DF3410F1-466F-8D87-74FC-8F2075D1AB76}" dt="2025-06-25T21:49:09.268" v="52"/>
        <pc:sldMkLst>
          <pc:docMk/>
          <pc:sldMk cId="2445414171" sldId="446"/>
        </pc:sldMkLst>
      </pc:sldChg>
      <pc:sldChg chg="modNotes">
        <pc:chgData name="Greta L Kreuzer" userId="S::greta.kreuzer@nau.edu::382d9aae-079e-422f-bb34-72c3e3cff740" providerId="AD" clId="Web-{DF3410F1-466F-8D87-74FC-8F2075D1AB76}" dt="2025-06-25T21:49:45.440" v="58"/>
        <pc:sldMkLst>
          <pc:docMk/>
          <pc:sldMk cId="0" sldId="448"/>
        </pc:sldMkLst>
      </pc:sldChg>
      <pc:sldChg chg="modSp">
        <pc:chgData name="Greta L Kreuzer" userId="S::greta.kreuzer@nau.edu::382d9aae-079e-422f-bb34-72c3e3cff740" providerId="AD" clId="Web-{DF3410F1-466F-8D87-74FC-8F2075D1AB76}" dt="2025-06-25T21:51:07.362" v="64" actId="20577"/>
        <pc:sldMkLst>
          <pc:docMk/>
          <pc:sldMk cId="2563180637" sldId="589"/>
        </pc:sldMkLst>
        <pc:spChg chg="mod">
          <ac:chgData name="Greta L Kreuzer" userId="S::greta.kreuzer@nau.edu::382d9aae-079e-422f-bb34-72c3e3cff740" providerId="AD" clId="Web-{DF3410F1-466F-8D87-74FC-8F2075D1AB76}" dt="2025-06-25T21:51:07.362" v="64" actId="20577"/>
          <ac:spMkLst>
            <pc:docMk/>
            <pc:sldMk cId="2563180637" sldId="589"/>
            <ac:spMk id="5" creationId="{5EC6C77B-A0BB-8735-55FE-C3448BD343C8}"/>
          </ac:spMkLst>
        </pc:spChg>
      </pc:sldChg>
      <pc:sldChg chg="modSp modNotes">
        <pc:chgData name="Greta L Kreuzer" userId="S::greta.kreuzer@nau.edu::382d9aae-079e-422f-bb34-72c3e3cff740" providerId="AD" clId="Web-{DF3410F1-466F-8D87-74FC-8F2075D1AB76}" dt="2025-06-25T21:59:54.611" v="82"/>
        <pc:sldMkLst>
          <pc:docMk/>
          <pc:sldMk cId="212779551" sldId="595"/>
        </pc:sldMkLst>
        <pc:spChg chg="mod">
          <ac:chgData name="Greta L Kreuzer" userId="S::greta.kreuzer@nau.edu::382d9aae-079e-422f-bb34-72c3e3cff740" providerId="AD" clId="Web-{DF3410F1-466F-8D87-74FC-8F2075D1AB76}" dt="2025-06-25T21:59:54.439" v="81" actId="20577"/>
          <ac:spMkLst>
            <pc:docMk/>
            <pc:sldMk cId="212779551" sldId="595"/>
            <ac:spMk id="3" creationId="{04915F49-5A08-A2E9-C4F7-CEC5BCE14204}"/>
          </ac:spMkLst>
        </pc:spChg>
      </pc:sldChg>
      <pc:sldChg chg="modSp modNotes">
        <pc:chgData name="Greta L Kreuzer" userId="S::greta.kreuzer@nau.edu::382d9aae-079e-422f-bb34-72c3e3cff740" providerId="AD" clId="Web-{DF3410F1-466F-8D87-74FC-8F2075D1AB76}" dt="2025-06-25T22:03:06.157" v="88" actId="20577"/>
        <pc:sldMkLst>
          <pc:docMk/>
          <pc:sldMk cId="407817877" sldId="597"/>
        </pc:sldMkLst>
        <pc:spChg chg="mod">
          <ac:chgData name="Greta L Kreuzer" userId="S::greta.kreuzer@nau.edu::382d9aae-079e-422f-bb34-72c3e3cff740" providerId="AD" clId="Web-{DF3410F1-466F-8D87-74FC-8F2075D1AB76}" dt="2025-06-25T22:03:06.157" v="88" actId="20577"/>
          <ac:spMkLst>
            <pc:docMk/>
            <pc:sldMk cId="407817877" sldId="597"/>
            <ac:spMk id="5" creationId="{D0F8E2B2-42BC-7E4A-0B82-8597D98BD9C8}"/>
          </ac:spMkLst>
        </pc:spChg>
      </pc:sldChg>
      <pc:sldChg chg="modSp modNotes">
        <pc:chgData name="Greta L Kreuzer" userId="S::greta.kreuzer@nau.edu::382d9aae-079e-422f-bb34-72c3e3cff740" providerId="AD" clId="Web-{DF3410F1-466F-8D87-74FC-8F2075D1AB76}" dt="2025-06-25T22:04:05.391" v="96" actId="20577"/>
        <pc:sldMkLst>
          <pc:docMk/>
          <pc:sldMk cId="3510948813" sldId="598"/>
        </pc:sldMkLst>
        <pc:spChg chg="mod">
          <ac:chgData name="Greta L Kreuzer" userId="S::greta.kreuzer@nau.edu::382d9aae-079e-422f-bb34-72c3e3cff740" providerId="AD" clId="Web-{DF3410F1-466F-8D87-74FC-8F2075D1AB76}" dt="2025-06-25T22:04:05.391" v="96" actId="20577"/>
          <ac:spMkLst>
            <pc:docMk/>
            <pc:sldMk cId="3510948813" sldId="598"/>
            <ac:spMk id="3" creationId="{BB7ED05C-3B1E-BCA9-BC58-9E35E22DEAF3}"/>
          </ac:spMkLst>
        </pc:spChg>
      </pc:sldChg>
    </pc:docChg>
  </pc:docChgLst>
  <pc:docChgLst>
    <pc:chgData name="Cheryl Wrinkle" userId="651474f9-67b5-46e9-86fb-61aa56b43660" providerId="ADAL" clId="{245C7C35-BAF3-452F-B685-5A5B05AE50D6}"/>
    <pc:docChg chg="undo custSel modSld">
      <pc:chgData name="Cheryl Wrinkle" userId="651474f9-67b5-46e9-86fb-61aa56b43660" providerId="ADAL" clId="{245C7C35-BAF3-452F-B685-5A5B05AE50D6}" dt="2025-06-06T03:34:19.591" v="31" actId="20577"/>
      <pc:docMkLst>
        <pc:docMk/>
      </pc:docMkLst>
      <pc:sldChg chg="modSp mod modNotesTx">
        <pc:chgData name="Cheryl Wrinkle" userId="651474f9-67b5-46e9-86fb-61aa56b43660" providerId="ADAL" clId="{245C7C35-BAF3-452F-B685-5A5B05AE50D6}" dt="2025-06-06T03:34:19.591" v="31" actId="20577"/>
        <pc:sldMkLst>
          <pc:docMk/>
          <pc:sldMk cId="0" sldId="335"/>
        </pc:sldMkLst>
      </pc:sldChg>
      <pc:sldChg chg="modSp mod modNotesTx">
        <pc:chgData name="Cheryl Wrinkle" userId="651474f9-67b5-46e9-86fb-61aa56b43660" providerId="ADAL" clId="{245C7C35-BAF3-452F-B685-5A5B05AE50D6}" dt="2025-06-06T03:34:15.010" v="29" actId="20577"/>
        <pc:sldMkLst>
          <pc:docMk/>
          <pc:sldMk cId="0" sldId="336"/>
        </pc:sldMkLst>
      </pc:sldChg>
    </pc:docChg>
  </pc:docChgLst>
  <pc:docChgLst>
    <pc:chgData name="Greta L Kreuzer" userId="S::greta.kreuzer@nau.edu::382d9aae-079e-422f-bb34-72c3e3cff740" providerId="AD" clId="Web-{FFC74AB2-2B3A-634D-C9D8-580AF3F040BA}"/>
    <pc:docChg chg="modSld">
      <pc:chgData name="Greta L Kreuzer" userId="S::greta.kreuzer@nau.edu::382d9aae-079e-422f-bb34-72c3e3cff740" providerId="AD" clId="Web-{FFC74AB2-2B3A-634D-C9D8-580AF3F040BA}" dt="2025-07-07T20:43:19.529" v="27"/>
      <pc:docMkLst>
        <pc:docMk/>
      </pc:docMkLst>
      <pc:sldChg chg="modSp modCm modNotes">
        <pc:chgData name="Greta L Kreuzer" userId="S::greta.kreuzer@nau.edu::382d9aae-079e-422f-bb34-72c3e3cff740" providerId="AD" clId="Web-{FFC74AB2-2B3A-634D-C9D8-580AF3F040BA}" dt="2025-07-07T20:39:07.964" v="4"/>
        <pc:sldMkLst>
          <pc:docMk/>
          <pc:sldMk cId="0" sldId="333"/>
        </pc:sldMkLst>
        <pc:spChg chg="mod">
          <ac:chgData name="Greta L Kreuzer" userId="S::greta.kreuzer@nau.edu::382d9aae-079e-422f-bb34-72c3e3cff740" providerId="AD" clId="Web-{FFC74AB2-2B3A-634D-C9D8-580AF3F040BA}" dt="2025-07-07T20:38:53.431" v="3" actId="20577"/>
          <ac:spMkLst>
            <pc:docMk/>
            <pc:sldMk cId="0" sldId="333"/>
            <ac:spMk id="2" creationId="{59C02C98-FF1F-0360-B9C6-763CA0108F01}"/>
          </ac:spMkLst>
        </pc:spChg>
        <pc:extLst>
          <p:ext xmlns:p="http://schemas.openxmlformats.org/presentationml/2006/main" uri="{D6D511B9-2390-475A-947B-AFAB55BFBCF1}">
            <pc226:cmChg xmlns:pc226="http://schemas.microsoft.com/office/powerpoint/2022/06/main/command" chg="mod">
              <pc226:chgData name="Greta L Kreuzer" userId="S::greta.kreuzer@nau.edu::382d9aae-079e-422f-bb34-72c3e3cff740" providerId="AD" clId="Web-{FFC74AB2-2B3A-634D-C9D8-580AF3F040BA}" dt="2025-07-07T20:38:47.493" v="0" actId="20577"/>
              <pc2:cmMkLst xmlns:pc2="http://schemas.microsoft.com/office/powerpoint/2019/9/main/command">
                <pc:docMk/>
                <pc:sldMk cId="0" sldId="333"/>
                <pc2:cmMk id="{02A6EBA8-063C-4230-B8F3-DAC24696AF1A}"/>
              </pc2:cmMkLst>
            </pc226:cmChg>
          </p:ext>
        </pc:extLst>
      </pc:sldChg>
      <pc:sldChg chg="modSp modCm modNotes">
        <pc:chgData name="Greta L Kreuzer" userId="S::greta.kreuzer@nau.edu::382d9aae-079e-422f-bb34-72c3e3cff740" providerId="AD" clId="Web-{FFC74AB2-2B3A-634D-C9D8-580AF3F040BA}" dt="2025-07-07T20:41:31.506" v="23"/>
        <pc:sldMkLst>
          <pc:docMk/>
          <pc:sldMk cId="0" sldId="336"/>
        </pc:sldMkLst>
        <pc:spChg chg="mod">
          <ac:chgData name="Greta L Kreuzer" userId="S::greta.kreuzer@nau.edu::382d9aae-079e-422f-bb34-72c3e3cff740" providerId="AD" clId="Web-{FFC74AB2-2B3A-634D-C9D8-580AF3F040BA}" dt="2025-07-07T20:40:45.065" v="17" actId="20577"/>
          <ac:spMkLst>
            <pc:docMk/>
            <pc:sldMk cId="0" sldId="336"/>
            <ac:spMk id="3" creationId="{945A8C1F-F923-43BA-1CE2-96C8E554A25F}"/>
          </ac:spMkLst>
        </pc:spChg>
        <pc:extLst>
          <p:ext xmlns:p="http://schemas.openxmlformats.org/presentationml/2006/main" uri="{D6D511B9-2390-475A-947B-AFAB55BFBCF1}">
            <pc226:cmChg xmlns:pc226="http://schemas.microsoft.com/office/powerpoint/2022/06/main/command" chg="mod">
              <pc226:chgData name="Greta L Kreuzer" userId="S::greta.kreuzer@nau.edu::382d9aae-079e-422f-bb34-72c3e3cff740" providerId="AD" clId="Web-{FFC74AB2-2B3A-634D-C9D8-580AF3F040BA}" dt="2025-07-07T20:40:15.500" v="16" actId="20577"/>
              <pc2:cmMkLst xmlns:pc2="http://schemas.microsoft.com/office/powerpoint/2019/9/main/command">
                <pc:docMk/>
                <pc:sldMk cId="0" sldId="336"/>
                <pc2:cmMk id="{D592C0D1-0D79-4D9A-A233-723ABBD8220D}"/>
              </pc2:cmMkLst>
            </pc226:cmChg>
          </p:ext>
        </pc:extLst>
      </pc:sldChg>
      <pc:sldChg chg="modNotes">
        <pc:chgData name="Greta L Kreuzer" userId="S::greta.kreuzer@nau.edu::382d9aae-079e-422f-bb34-72c3e3cff740" providerId="AD" clId="Web-{FFC74AB2-2B3A-634D-C9D8-580AF3F040BA}" dt="2025-07-07T20:43:19.529" v="27"/>
        <pc:sldMkLst>
          <pc:docMk/>
          <pc:sldMk cId="3712423266" sldId="388"/>
        </pc:sldMkLst>
      </pc:sldChg>
      <pc:sldChg chg="modSp modCm modNotes">
        <pc:chgData name="Greta L Kreuzer" userId="S::greta.kreuzer@nau.edu::382d9aae-079e-422f-bb34-72c3e3cff740" providerId="AD" clId="Web-{FFC74AB2-2B3A-634D-C9D8-580AF3F040BA}" dt="2025-07-07T20:39:54.561" v="12" actId="20577"/>
        <pc:sldMkLst>
          <pc:docMk/>
          <pc:sldMk cId="4055268952" sldId="602"/>
        </pc:sldMkLst>
        <pc:spChg chg="mod">
          <ac:chgData name="Greta L Kreuzer" userId="S::greta.kreuzer@nau.edu::382d9aae-079e-422f-bb34-72c3e3cff740" providerId="AD" clId="Web-{FFC74AB2-2B3A-634D-C9D8-580AF3F040BA}" dt="2025-07-07T20:39:54.561" v="12" actId="20577"/>
          <ac:spMkLst>
            <pc:docMk/>
            <pc:sldMk cId="4055268952" sldId="602"/>
            <ac:spMk id="3" creationId="{FCB6DF9B-BEB5-2E45-C8DF-45E422234BE8}"/>
          </ac:spMkLst>
        </pc:spChg>
        <pc:extLst>
          <p:ext xmlns:p="http://schemas.openxmlformats.org/presentationml/2006/main" uri="{D6D511B9-2390-475A-947B-AFAB55BFBCF1}">
            <pc226:cmChg xmlns:pc226="http://schemas.microsoft.com/office/powerpoint/2022/06/main/command" chg="mod">
              <pc226:chgData name="Greta L Kreuzer" userId="S::greta.kreuzer@nau.edu::382d9aae-079e-422f-bb34-72c3e3cff740" providerId="AD" clId="Web-{FFC74AB2-2B3A-634D-C9D8-580AF3F040BA}" dt="2025-07-07T20:39:54.530" v="11" actId="20577"/>
              <pc2:cmMkLst xmlns:pc2="http://schemas.microsoft.com/office/powerpoint/2019/9/main/command">
                <pc:docMk/>
                <pc:sldMk cId="4055268952" sldId="602"/>
                <pc2:cmMk id="{C6C4D6F9-C71D-4B5C-8895-F5C1468D626F}"/>
              </pc2:cmMkLst>
            </pc226:cmChg>
          </p:ext>
        </pc:extLst>
      </pc:sldChg>
    </pc:docChg>
  </pc:docChgLst>
  <pc:docChgLst>
    <pc:chgData name="Cheryl Wrinkle" userId="651474f9-67b5-46e9-86fb-61aa56b43660" providerId="ADAL" clId="{77A3FE5D-1EC4-44D7-A8FE-1A103088F33B}"/>
    <pc:docChg chg="modSld modNotesMaster">
      <pc:chgData name="Cheryl Wrinkle" userId="651474f9-67b5-46e9-86fb-61aa56b43660" providerId="ADAL" clId="{77A3FE5D-1EC4-44D7-A8FE-1A103088F33B}" dt="2025-07-08T14:06:15.015" v="0"/>
      <pc:docMkLst>
        <pc:docMk/>
      </pc:docMkLst>
      <pc:sldChg chg="modNotes">
        <pc:chgData name="Cheryl Wrinkle" userId="651474f9-67b5-46e9-86fb-61aa56b43660" providerId="ADAL" clId="{77A3FE5D-1EC4-44D7-A8FE-1A103088F33B}" dt="2025-07-08T14:06:15.015" v="0"/>
        <pc:sldMkLst>
          <pc:docMk/>
          <pc:sldMk cId="0" sldId="257"/>
        </pc:sldMkLst>
      </pc:sldChg>
      <pc:sldChg chg="modNotes">
        <pc:chgData name="Cheryl Wrinkle" userId="651474f9-67b5-46e9-86fb-61aa56b43660" providerId="ADAL" clId="{77A3FE5D-1EC4-44D7-A8FE-1A103088F33B}" dt="2025-07-08T14:06:15.015" v="0"/>
        <pc:sldMkLst>
          <pc:docMk/>
          <pc:sldMk cId="0" sldId="258"/>
        </pc:sldMkLst>
      </pc:sldChg>
      <pc:sldChg chg="modNotes">
        <pc:chgData name="Cheryl Wrinkle" userId="651474f9-67b5-46e9-86fb-61aa56b43660" providerId="ADAL" clId="{77A3FE5D-1EC4-44D7-A8FE-1A103088F33B}" dt="2025-07-08T14:06:15.015" v="0"/>
        <pc:sldMkLst>
          <pc:docMk/>
          <pc:sldMk cId="0" sldId="260"/>
        </pc:sldMkLst>
      </pc:sldChg>
      <pc:sldChg chg="modNotes">
        <pc:chgData name="Cheryl Wrinkle" userId="651474f9-67b5-46e9-86fb-61aa56b43660" providerId="ADAL" clId="{77A3FE5D-1EC4-44D7-A8FE-1A103088F33B}" dt="2025-07-08T14:06:15.015" v="0"/>
        <pc:sldMkLst>
          <pc:docMk/>
          <pc:sldMk cId="0" sldId="261"/>
        </pc:sldMkLst>
      </pc:sldChg>
      <pc:sldChg chg="modNotes">
        <pc:chgData name="Cheryl Wrinkle" userId="651474f9-67b5-46e9-86fb-61aa56b43660" providerId="ADAL" clId="{77A3FE5D-1EC4-44D7-A8FE-1A103088F33B}" dt="2025-07-08T14:06:15.015" v="0"/>
        <pc:sldMkLst>
          <pc:docMk/>
          <pc:sldMk cId="1819968102" sldId="264"/>
        </pc:sldMkLst>
      </pc:sldChg>
      <pc:sldChg chg="modNotes">
        <pc:chgData name="Cheryl Wrinkle" userId="651474f9-67b5-46e9-86fb-61aa56b43660" providerId="ADAL" clId="{77A3FE5D-1EC4-44D7-A8FE-1A103088F33B}" dt="2025-07-08T14:06:15.015" v="0"/>
        <pc:sldMkLst>
          <pc:docMk/>
          <pc:sldMk cId="0" sldId="265"/>
        </pc:sldMkLst>
      </pc:sldChg>
      <pc:sldChg chg="modNotes">
        <pc:chgData name="Cheryl Wrinkle" userId="651474f9-67b5-46e9-86fb-61aa56b43660" providerId="ADAL" clId="{77A3FE5D-1EC4-44D7-A8FE-1A103088F33B}" dt="2025-07-08T14:06:15.015" v="0"/>
        <pc:sldMkLst>
          <pc:docMk/>
          <pc:sldMk cId="0" sldId="270"/>
        </pc:sldMkLst>
      </pc:sldChg>
      <pc:sldChg chg="modNotes">
        <pc:chgData name="Cheryl Wrinkle" userId="651474f9-67b5-46e9-86fb-61aa56b43660" providerId="ADAL" clId="{77A3FE5D-1EC4-44D7-A8FE-1A103088F33B}" dt="2025-07-08T14:06:15.015" v="0"/>
        <pc:sldMkLst>
          <pc:docMk/>
          <pc:sldMk cId="0" sldId="273"/>
        </pc:sldMkLst>
      </pc:sldChg>
      <pc:sldChg chg="modNotes">
        <pc:chgData name="Cheryl Wrinkle" userId="651474f9-67b5-46e9-86fb-61aa56b43660" providerId="ADAL" clId="{77A3FE5D-1EC4-44D7-A8FE-1A103088F33B}" dt="2025-07-08T14:06:15.015" v="0"/>
        <pc:sldMkLst>
          <pc:docMk/>
          <pc:sldMk cId="0" sldId="274"/>
        </pc:sldMkLst>
      </pc:sldChg>
      <pc:sldChg chg="modNotes">
        <pc:chgData name="Cheryl Wrinkle" userId="651474f9-67b5-46e9-86fb-61aa56b43660" providerId="ADAL" clId="{77A3FE5D-1EC4-44D7-A8FE-1A103088F33B}" dt="2025-07-08T14:06:15.015" v="0"/>
        <pc:sldMkLst>
          <pc:docMk/>
          <pc:sldMk cId="0" sldId="275"/>
        </pc:sldMkLst>
      </pc:sldChg>
      <pc:sldChg chg="modNotes">
        <pc:chgData name="Cheryl Wrinkle" userId="651474f9-67b5-46e9-86fb-61aa56b43660" providerId="ADAL" clId="{77A3FE5D-1EC4-44D7-A8FE-1A103088F33B}" dt="2025-07-08T14:06:15.015" v="0"/>
        <pc:sldMkLst>
          <pc:docMk/>
          <pc:sldMk cId="0" sldId="277"/>
        </pc:sldMkLst>
      </pc:sldChg>
      <pc:sldChg chg="modNotes">
        <pc:chgData name="Cheryl Wrinkle" userId="651474f9-67b5-46e9-86fb-61aa56b43660" providerId="ADAL" clId="{77A3FE5D-1EC4-44D7-A8FE-1A103088F33B}" dt="2025-07-08T14:06:15.015" v="0"/>
        <pc:sldMkLst>
          <pc:docMk/>
          <pc:sldMk cId="0" sldId="278"/>
        </pc:sldMkLst>
      </pc:sldChg>
      <pc:sldChg chg="modNotes">
        <pc:chgData name="Cheryl Wrinkle" userId="651474f9-67b5-46e9-86fb-61aa56b43660" providerId="ADAL" clId="{77A3FE5D-1EC4-44D7-A8FE-1A103088F33B}" dt="2025-07-08T14:06:15.015" v="0"/>
        <pc:sldMkLst>
          <pc:docMk/>
          <pc:sldMk cId="0" sldId="279"/>
        </pc:sldMkLst>
      </pc:sldChg>
      <pc:sldChg chg="modNotes">
        <pc:chgData name="Cheryl Wrinkle" userId="651474f9-67b5-46e9-86fb-61aa56b43660" providerId="ADAL" clId="{77A3FE5D-1EC4-44D7-A8FE-1A103088F33B}" dt="2025-07-08T14:06:15.015" v="0"/>
        <pc:sldMkLst>
          <pc:docMk/>
          <pc:sldMk cId="0" sldId="287"/>
        </pc:sldMkLst>
      </pc:sldChg>
      <pc:sldChg chg="modNotes">
        <pc:chgData name="Cheryl Wrinkle" userId="651474f9-67b5-46e9-86fb-61aa56b43660" providerId="ADAL" clId="{77A3FE5D-1EC4-44D7-A8FE-1A103088F33B}" dt="2025-07-08T14:06:15.015" v="0"/>
        <pc:sldMkLst>
          <pc:docMk/>
          <pc:sldMk cId="0" sldId="288"/>
        </pc:sldMkLst>
      </pc:sldChg>
      <pc:sldChg chg="modNotes">
        <pc:chgData name="Cheryl Wrinkle" userId="651474f9-67b5-46e9-86fb-61aa56b43660" providerId="ADAL" clId="{77A3FE5D-1EC4-44D7-A8FE-1A103088F33B}" dt="2025-07-08T14:06:15.015" v="0"/>
        <pc:sldMkLst>
          <pc:docMk/>
          <pc:sldMk cId="0" sldId="289"/>
        </pc:sldMkLst>
      </pc:sldChg>
      <pc:sldChg chg="modNotes">
        <pc:chgData name="Cheryl Wrinkle" userId="651474f9-67b5-46e9-86fb-61aa56b43660" providerId="ADAL" clId="{77A3FE5D-1EC4-44D7-A8FE-1A103088F33B}" dt="2025-07-08T14:06:15.015" v="0"/>
        <pc:sldMkLst>
          <pc:docMk/>
          <pc:sldMk cId="0" sldId="290"/>
        </pc:sldMkLst>
      </pc:sldChg>
      <pc:sldChg chg="modNotes">
        <pc:chgData name="Cheryl Wrinkle" userId="651474f9-67b5-46e9-86fb-61aa56b43660" providerId="ADAL" clId="{77A3FE5D-1EC4-44D7-A8FE-1A103088F33B}" dt="2025-07-08T14:06:15.015" v="0"/>
        <pc:sldMkLst>
          <pc:docMk/>
          <pc:sldMk cId="0" sldId="291"/>
        </pc:sldMkLst>
      </pc:sldChg>
      <pc:sldChg chg="modNotes">
        <pc:chgData name="Cheryl Wrinkle" userId="651474f9-67b5-46e9-86fb-61aa56b43660" providerId="ADAL" clId="{77A3FE5D-1EC4-44D7-A8FE-1A103088F33B}" dt="2025-07-08T14:06:15.015" v="0"/>
        <pc:sldMkLst>
          <pc:docMk/>
          <pc:sldMk cId="0" sldId="296"/>
        </pc:sldMkLst>
      </pc:sldChg>
      <pc:sldChg chg="modNotes">
        <pc:chgData name="Cheryl Wrinkle" userId="651474f9-67b5-46e9-86fb-61aa56b43660" providerId="ADAL" clId="{77A3FE5D-1EC4-44D7-A8FE-1A103088F33B}" dt="2025-07-08T14:06:15.015" v="0"/>
        <pc:sldMkLst>
          <pc:docMk/>
          <pc:sldMk cId="0" sldId="297"/>
        </pc:sldMkLst>
      </pc:sldChg>
      <pc:sldChg chg="modNotes">
        <pc:chgData name="Cheryl Wrinkle" userId="651474f9-67b5-46e9-86fb-61aa56b43660" providerId="ADAL" clId="{77A3FE5D-1EC4-44D7-A8FE-1A103088F33B}" dt="2025-07-08T14:06:15.015" v="0"/>
        <pc:sldMkLst>
          <pc:docMk/>
          <pc:sldMk cId="0" sldId="301"/>
        </pc:sldMkLst>
      </pc:sldChg>
      <pc:sldChg chg="modNotes">
        <pc:chgData name="Cheryl Wrinkle" userId="651474f9-67b5-46e9-86fb-61aa56b43660" providerId="ADAL" clId="{77A3FE5D-1EC4-44D7-A8FE-1A103088F33B}" dt="2025-07-08T14:06:15.015" v="0"/>
        <pc:sldMkLst>
          <pc:docMk/>
          <pc:sldMk cId="0" sldId="302"/>
        </pc:sldMkLst>
      </pc:sldChg>
      <pc:sldChg chg="modNotes">
        <pc:chgData name="Cheryl Wrinkle" userId="651474f9-67b5-46e9-86fb-61aa56b43660" providerId="ADAL" clId="{77A3FE5D-1EC4-44D7-A8FE-1A103088F33B}" dt="2025-07-08T14:06:15.015" v="0"/>
        <pc:sldMkLst>
          <pc:docMk/>
          <pc:sldMk cId="0" sldId="307"/>
        </pc:sldMkLst>
      </pc:sldChg>
      <pc:sldChg chg="modNotes">
        <pc:chgData name="Cheryl Wrinkle" userId="651474f9-67b5-46e9-86fb-61aa56b43660" providerId="ADAL" clId="{77A3FE5D-1EC4-44D7-A8FE-1A103088F33B}" dt="2025-07-08T14:06:15.015" v="0"/>
        <pc:sldMkLst>
          <pc:docMk/>
          <pc:sldMk cId="0" sldId="322"/>
        </pc:sldMkLst>
      </pc:sldChg>
      <pc:sldChg chg="modNotes">
        <pc:chgData name="Cheryl Wrinkle" userId="651474f9-67b5-46e9-86fb-61aa56b43660" providerId="ADAL" clId="{77A3FE5D-1EC4-44D7-A8FE-1A103088F33B}" dt="2025-07-08T14:06:15.015" v="0"/>
        <pc:sldMkLst>
          <pc:docMk/>
          <pc:sldMk cId="0" sldId="323"/>
        </pc:sldMkLst>
      </pc:sldChg>
      <pc:sldChg chg="modNotes">
        <pc:chgData name="Cheryl Wrinkle" userId="651474f9-67b5-46e9-86fb-61aa56b43660" providerId="ADAL" clId="{77A3FE5D-1EC4-44D7-A8FE-1A103088F33B}" dt="2025-07-08T14:06:15.015" v="0"/>
        <pc:sldMkLst>
          <pc:docMk/>
          <pc:sldMk cId="0" sldId="324"/>
        </pc:sldMkLst>
      </pc:sldChg>
      <pc:sldChg chg="modNotes">
        <pc:chgData name="Cheryl Wrinkle" userId="651474f9-67b5-46e9-86fb-61aa56b43660" providerId="ADAL" clId="{77A3FE5D-1EC4-44D7-A8FE-1A103088F33B}" dt="2025-07-08T14:06:15.015" v="0"/>
        <pc:sldMkLst>
          <pc:docMk/>
          <pc:sldMk cId="0" sldId="327"/>
        </pc:sldMkLst>
      </pc:sldChg>
      <pc:sldChg chg="modNotes">
        <pc:chgData name="Cheryl Wrinkle" userId="651474f9-67b5-46e9-86fb-61aa56b43660" providerId="ADAL" clId="{77A3FE5D-1EC4-44D7-A8FE-1A103088F33B}" dt="2025-07-08T14:06:15.015" v="0"/>
        <pc:sldMkLst>
          <pc:docMk/>
          <pc:sldMk cId="0" sldId="331"/>
        </pc:sldMkLst>
      </pc:sldChg>
      <pc:sldChg chg="modNotes">
        <pc:chgData name="Cheryl Wrinkle" userId="651474f9-67b5-46e9-86fb-61aa56b43660" providerId="ADAL" clId="{77A3FE5D-1EC4-44D7-A8FE-1A103088F33B}" dt="2025-07-08T14:06:15.015" v="0"/>
        <pc:sldMkLst>
          <pc:docMk/>
          <pc:sldMk cId="0" sldId="333"/>
        </pc:sldMkLst>
      </pc:sldChg>
      <pc:sldChg chg="modNotes">
        <pc:chgData name="Cheryl Wrinkle" userId="651474f9-67b5-46e9-86fb-61aa56b43660" providerId="ADAL" clId="{77A3FE5D-1EC4-44D7-A8FE-1A103088F33B}" dt="2025-07-08T14:06:15.015" v="0"/>
        <pc:sldMkLst>
          <pc:docMk/>
          <pc:sldMk cId="0" sldId="336"/>
        </pc:sldMkLst>
      </pc:sldChg>
      <pc:sldChg chg="modNotes">
        <pc:chgData name="Cheryl Wrinkle" userId="651474f9-67b5-46e9-86fb-61aa56b43660" providerId="ADAL" clId="{77A3FE5D-1EC4-44D7-A8FE-1A103088F33B}" dt="2025-07-08T14:06:15.015" v="0"/>
        <pc:sldMkLst>
          <pc:docMk/>
          <pc:sldMk cId="0" sldId="339"/>
        </pc:sldMkLst>
      </pc:sldChg>
      <pc:sldChg chg="modNotes">
        <pc:chgData name="Cheryl Wrinkle" userId="651474f9-67b5-46e9-86fb-61aa56b43660" providerId="ADAL" clId="{77A3FE5D-1EC4-44D7-A8FE-1A103088F33B}" dt="2025-07-08T14:06:15.015" v="0"/>
        <pc:sldMkLst>
          <pc:docMk/>
          <pc:sldMk cId="0" sldId="343"/>
        </pc:sldMkLst>
      </pc:sldChg>
      <pc:sldChg chg="modNotes">
        <pc:chgData name="Cheryl Wrinkle" userId="651474f9-67b5-46e9-86fb-61aa56b43660" providerId="ADAL" clId="{77A3FE5D-1EC4-44D7-A8FE-1A103088F33B}" dt="2025-07-08T14:06:15.015" v="0"/>
        <pc:sldMkLst>
          <pc:docMk/>
          <pc:sldMk cId="0" sldId="344"/>
        </pc:sldMkLst>
      </pc:sldChg>
      <pc:sldChg chg="modNotes">
        <pc:chgData name="Cheryl Wrinkle" userId="651474f9-67b5-46e9-86fb-61aa56b43660" providerId="ADAL" clId="{77A3FE5D-1EC4-44D7-A8FE-1A103088F33B}" dt="2025-07-08T14:06:15.015" v="0"/>
        <pc:sldMkLst>
          <pc:docMk/>
          <pc:sldMk cId="0" sldId="345"/>
        </pc:sldMkLst>
      </pc:sldChg>
      <pc:sldChg chg="modNotes">
        <pc:chgData name="Cheryl Wrinkle" userId="651474f9-67b5-46e9-86fb-61aa56b43660" providerId="ADAL" clId="{77A3FE5D-1EC4-44D7-A8FE-1A103088F33B}" dt="2025-07-08T14:06:15.015" v="0"/>
        <pc:sldMkLst>
          <pc:docMk/>
          <pc:sldMk cId="0" sldId="346"/>
        </pc:sldMkLst>
      </pc:sldChg>
      <pc:sldChg chg="modNotes">
        <pc:chgData name="Cheryl Wrinkle" userId="651474f9-67b5-46e9-86fb-61aa56b43660" providerId="ADAL" clId="{77A3FE5D-1EC4-44D7-A8FE-1A103088F33B}" dt="2025-07-08T14:06:15.015" v="0"/>
        <pc:sldMkLst>
          <pc:docMk/>
          <pc:sldMk cId="0" sldId="348"/>
        </pc:sldMkLst>
      </pc:sldChg>
      <pc:sldChg chg="modNotes">
        <pc:chgData name="Cheryl Wrinkle" userId="651474f9-67b5-46e9-86fb-61aa56b43660" providerId="ADAL" clId="{77A3FE5D-1EC4-44D7-A8FE-1A103088F33B}" dt="2025-07-08T14:06:15.015" v="0"/>
        <pc:sldMkLst>
          <pc:docMk/>
          <pc:sldMk cId="0" sldId="353"/>
        </pc:sldMkLst>
      </pc:sldChg>
      <pc:sldChg chg="modNotes">
        <pc:chgData name="Cheryl Wrinkle" userId="651474f9-67b5-46e9-86fb-61aa56b43660" providerId="ADAL" clId="{77A3FE5D-1EC4-44D7-A8FE-1A103088F33B}" dt="2025-07-08T14:06:15.015" v="0"/>
        <pc:sldMkLst>
          <pc:docMk/>
          <pc:sldMk cId="2299535871" sldId="382"/>
        </pc:sldMkLst>
      </pc:sldChg>
      <pc:sldChg chg="modNotes">
        <pc:chgData name="Cheryl Wrinkle" userId="651474f9-67b5-46e9-86fb-61aa56b43660" providerId="ADAL" clId="{77A3FE5D-1EC4-44D7-A8FE-1A103088F33B}" dt="2025-07-08T14:06:15.015" v="0"/>
        <pc:sldMkLst>
          <pc:docMk/>
          <pc:sldMk cId="2430222110" sldId="384"/>
        </pc:sldMkLst>
      </pc:sldChg>
      <pc:sldChg chg="modNotes">
        <pc:chgData name="Cheryl Wrinkle" userId="651474f9-67b5-46e9-86fb-61aa56b43660" providerId="ADAL" clId="{77A3FE5D-1EC4-44D7-A8FE-1A103088F33B}" dt="2025-07-08T14:06:15.015" v="0"/>
        <pc:sldMkLst>
          <pc:docMk/>
          <pc:sldMk cId="655944331" sldId="385"/>
        </pc:sldMkLst>
      </pc:sldChg>
      <pc:sldChg chg="modNotes">
        <pc:chgData name="Cheryl Wrinkle" userId="651474f9-67b5-46e9-86fb-61aa56b43660" providerId="ADAL" clId="{77A3FE5D-1EC4-44D7-A8FE-1A103088F33B}" dt="2025-07-08T14:06:15.015" v="0"/>
        <pc:sldMkLst>
          <pc:docMk/>
          <pc:sldMk cId="0" sldId="386"/>
        </pc:sldMkLst>
      </pc:sldChg>
      <pc:sldChg chg="modNotes">
        <pc:chgData name="Cheryl Wrinkle" userId="651474f9-67b5-46e9-86fb-61aa56b43660" providerId="ADAL" clId="{77A3FE5D-1EC4-44D7-A8FE-1A103088F33B}" dt="2025-07-08T14:06:15.015" v="0"/>
        <pc:sldMkLst>
          <pc:docMk/>
          <pc:sldMk cId="0" sldId="387"/>
        </pc:sldMkLst>
      </pc:sldChg>
      <pc:sldChg chg="modNotes">
        <pc:chgData name="Cheryl Wrinkle" userId="651474f9-67b5-46e9-86fb-61aa56b43660" providerId="ADAL" clId="{77A3FE5D-1EC4-44D7-A8FE-1A103088F33B}" dt="2025-07-08T14:06:15.015" v="0"/>
        <pc:sldMkLst>
          <pc:docMk/>
          <pc:sldMk cId="3712423266" sldId="388"/>
        </pc:sldMkLst>
      </pc:sldChg>
      <pc:sldChg chg="modNotes">
        <pc:chgData name="Cheryl Wrinkle" userId="651474f9-67b5-46e9-86fb-61aa56b43660" providerId="ADAL" clId="{77A3FE5D-1EC4-44D7-A8FE-1A103088F33B}" dt="2025-07-08T14:06:15.015" v="0"/>
        <pc:sldMkLst>
          <pc:docMk/>
          <pc:sldMk cId="2456874893" sldId="389"/>
        </pc:sldMkLst>
      </pc:sldChg>
      <pc:sldChg chg="modNotes">
        <pc:chgData name="Cheryl Wrinkle" userId="651474f9-67b5-46e9-86fb-61aa56b43660" providerId="ADAL" clId="{77A3FE5D-1EC4-44D7-A8FE-1A103088F33B}" dt="2025-07-08T14:06:15.015" v="0"/>
        <pc:sldMkLst>
          <pc:docMk/>
          <pc:sldMk cId="0" sldId="390"/>
        </pc:sldMkLst>
      </pc:sldChg>
      <pc:sldChg chg="modNotes">
        <pc:chgData name="Cheryl Wrinkle" userId="651474f9-67b5-46e9-86fb-61aa56b43660" providerId="ADAL" clId="{77A3FE5D-1EC4-44D7-A8FE-1A103088F33B}" dt="2025-07-08T14:06:15.015" v="0"/>
        <pc:sldMkLst>
          <pc:docMk/>
          <pc:sldMk cId="0" sldId="391"/>
        </pc:sldMkLst>
      </pc:sldChg>
      <pc:sldChg chg="modNotes">
        <pc:chgData name="Cheryl Wrinkle" userId="651474f9-67b5-46e9-86fb-61aa56b43660" providerId="ADAL" clId="{77A3FE5D-1EC4-44D7-A8FE-1A103088F33B}" dt="2025-07-08T14:06:15.015" v="0"/>
        <pc:sldMkLst>
          <pc:docMk/>
          <pc:sldMk cId="2991117095" sldId="445"/>
        </pc:sldMkLst>
      </pc:sldChg>
      <pc:sldChg chg="modNotes">
        <pc:chgData name="Cheryl Wrinkle" userId="651474f9-67b5-46e9-86fb-61aa56b43660" providerId="ADAL" clId="{77A3FE5D-1EC4-44D7-A8FE-1A103088F33B}" dt="2025-07-08T14:06:15.015" v="0"/>
        <pc:sldMkLst>
          <pc:docMk/>
          <pc:sldMk cId="2445414171" sldId="446"/>
        </pc:sldMkLst>
      </pc:sldChg>
      <pc:sldChg chg="modNotes">
        <pc:chgData name="Cheryl Wrinkle" userId="651474f9-67b5-46e9-86fb-61aa56b43660" providerId="ADAL" clId="{77A3FE5D-1EC4-44D7-A8FE-1A103088F33B}" dt="2025-07-08T14:06:15.015" v="0"/>
        <pc:sldMkLst>
          <pc:docMk/>
          <pc:sldMk cId="0" sldId="448"/>
        </pc:sldMkLst>
      </pc:sldChg>
      <pc:sldChg chg="modNotes">
        <pc:chgData name="Cheryl Wrinkle" userId="651474f9-67b5-46e9-86fb-61aa56b43660" providerId="ADAL" clId="{77A3FE5D-1EC4-44D7-A8FE-1A103088F33B}" dt="2025-07-08T14:06:15.015" v="0"/>
        <pc:sldMkLst>
          <pc:docMk/>
          <pc:sldMk cId="3625137797" sldId="449"/>
        </pc:sldMkLst>
      </pc:sldChg>
      <pc:sldChg chg="modNotes">
        <pc:chgData name="Cheryl Wrinkle" userId="651474f9-67b5-46e9-86fb-61aa56b43660" providerId="ADAL" clId="{77A3FE5D-1EC4-44D7-A8FE-1A103088F33B}" dt="2025-07-08T14:06:15.015" v="0"/>
        <pc:sldMkLst>
          <pc:docMk/>
          <pc:sldMk cId="1428203069" sldId="582"/>
        </pc:sldMkLst>
      </pc:sldChg>
      <pc:sldChg chg="modNotes">
        <pc:chgData name="Cheryl Wrinkle" userId="651474f9-67b5-46e9-86fb-61aa56b43660" providerId="ADAL" clId="{77A3FE5D-1EC4-44D7-A8FE-1A103088F33B}" dt="2025-07-08T14:06:15.015" v="0"/>
        <pc:sldMkLst>
          <pc:docMk/>
          <pc:sldMk cId="2563180637" sldId="589"/>
        </pc:sldMkLst>
      </pc:sldChg>
      <pc:sldChg chg="modNotes">
        <pc:chgData name="Cheryl Wrinkle" userId="651474f9-67b5-46e9-86fb-61aa56b43660" providerId="ADAL" clId="{77A3FE5D-1EC4-44D7-A8FE-1A103088F33B}" dt="2025-07-08T14:06:15.015" v="0"/>
        <pc:sldMkLst>
          <pc:docMk/>
          <pc:sldMk cId="1875991938" sldId="591"/>
        </pc:sldMkLst>
      </pc:sldChg>
      <pc:sldChg chg="modNotes">
        <pc:chgData name="Cheryl Wrinkle" userId="651474f9-67b5-46e9-86fb-61aa56b43660" providerId="ADAL" clId="{77A3FE5D-1EC4-44D7-A8FE-1A103088F33B}" dt="2025-07-08T14:06:15.015" v="0"/>
        <pc:sldMkLst>
          <pc:docMk/>
          <pc:sldMk cId="320587183" sldId="592"/>
        </pc:sldMkLst>
      </pc:sldChg>
      <pc:sldChg chg="modNotes">
        <pc:chgData name="Cheryl Wrinkle" userId="651474f9-67b5-46e9-86fb-61aa56b43660" providerId="ADAL" clId="{77A3FE5D-1EC4-44D7-A8FE-1A103088F33B}" dt="2025-07-08T14:06:15.015" v="0"/>
        <pc:sldMkLst>
          <pc:docMk/>
          <pc:sldMk cId="2652288514" sldId="593"/>
        </pc:sldMkLst>
      </pc:sldChg>
      <pc:sldChg chg="modNotes">
        <pc:chgData name="Cheryl Wrinkle" userId="651474f9-67b5-46e9-86fb-61aa56b43660" providerId="ADAL" clId="{77A3FE5D-1EC4-44D7-A8FE-1A103088F33B}" dt="2025-07-08T14:06:15.015" v="0"/>
        <pc:sldMkLst>
          <pc:docMk/>
          <pc:sldMk cId="1310027078" sldId="594"/>
        </pc:sldMkLst>
      </pc:sldChg>
      <pc:sldChg chg="modNotes">
        <pc:chgData name="Cheryl Wrinkle" userId="651474f9-67b5-46e9-86fb-61aa56b43660" providerId="ADAL" clId="{77A3FE5D-1EC4-44D7-A8FE-1A103088F33B}" dt="2025-07-08T14:06:15.015" v="0"/>
        <pc:sldMkLst>
          <pc:docMk/>
          <pc:sldMk cId="212779551" sldId="595"/>
        </pc:sldMkLst>
      </pc:sldChg>
      <pc:sldChg chg="modNotes">
        <pc:chgData name="Cheryl Wrinkle" userId="651474f9-67b5-46e9-86fb-61aa56b43660" providerId="ADAL" clId="{77A3FE5D-1EC4-44D7-A8FE-1A103088F33B}" dt="2025-07-08T14:06:15.015" v="0"/>
        <pc:sldMkLst>
          <pc:docMk/>
          <pc:sldMk cId="0" sldId="596"/>
        </pc:sldMkLst>
      </pc:sldChg>
      <pc:sldChg chg="modNotes">
        <pc:chgData name="Cheryl Wrinkle" userId="651474f9-67b5-46e9-86fb-61aa56b43660" providerId="ADAL" clId="{77A3FE5D-1EC4-44D7-A8FE-1A103088F33B}" dt="2025-07-08T14:06:15.015" v="0"/>
        <pc:sldMkLst>
          <pc:docMk/>
          <pc:sldMk cId="407817877" sldId="597"/>
        </pc:sldMkLst>
      </pc:sldChg>
      <pc:sldChg chg="modNotes">
        <pc:chgData name="Cheryl Wrinkle" userId="651474f9-67b5-46e9-86fb-61aa56b43660" providerId="ADAL" clId="{77A3FE5D-1EC4-44D7-A8FE-1A103088F33B}" dt="2025-07-08T14:06:15.015" v="0"/>
        <pc:sldMkLst>
          <pc:docMk/>
          <pc:sldMk cId="3510948813" sldId="598"/>
        </pc:sldMkLst>
      </pc:sldChg>
      <pc:sldChg chg="modNotes">
        <pc:chgData name="Cheryl Wrinkle" userId="651474f9-67b5-46e9-86fb-61aa56b43660" providerId="ADAL" clId="{77A3FE5D-1EC4-44D7-A8FE-1A103088F33B}" dt="2025-07-08T14:06:15.015" v="0"/>
        <pc:sldMkLst>
          <pc:docMk/>
          <pc:sldMk cId="1220736604" sldId="599"/>
        </pc:sldMkLst>
      </pc:sldChg>
      <pc:sldChg chg="modNotes">
        <pc:chgData name="Cheryl Wrinkle" userId="651474f9-67b5-46e9-86fb-61aa56b43660" providerId="ADAL" clId="{77A3FE5D-1EC4-44D7-A8FE-1A103088F33B}" dt="2025-07-08T14:06:15.015" v="0"/>
        <pc:sldMkLst>
          <pc:docMk/>
          <pc:sldMk cId="0" sldId="600"/>
        </pc:sldMkLst>
      </pc:sldChg>
      <pc:sldChg chg="modNotes">
        <pc:chgData name="Cheryl Wrinkle" userId="651474f9-67b5-46e9-86fb-61aa56b43660" providerId="ADAL" clId="{77A3FE5D-1EC4-44D7-A8FE-1A103088F33B}" dt="2025-07-08T14:06:15.015" v="0"/>
        <pc:sldMkLst>
          <pc:docMk/>
          <pc:sldMk cId="964682815" sldId="601"/>
        </pc:sldMkLst>
      </pc:sldChg>
      <pc:sldChg chg="modNotes">
        <pc:chgData name="Cheryl Wrinkle" userId="651474f9-67b5-46e9-86fb-61aa56b43660" providerId="ADAL" clId="{77A3FE5D-1EC4-44D7-A8FE-1A103088F33B}" dt="2025-07-08T14:06:15.015" v="0"/>
        <pc:sldMkLst>
          <pc:docMk/>
          <pc:sldMk cId="4055268952" sldId="602"/>
        </pc:sldMkLst>
      </pc:sldChg>
      <pc:sldChg chg="modNotes">
        <pc:chgData name="Cheryl Wrinkle" userId="651474f9-67b5-46e9-86fb-61aa56b43660" providerId="ADAL" clId="{77A3FE5D-1EC4-44D7-A8FE-1A103088F33B}" dt="2025-07-08T14:06:15.015" v="0"/>
        <pc:sldMkLst>
          <pc:docMk/>
          <pc:sldMk cId="1494356051" sldId="603"/>
        </pc:sldMkLst>
      </pc:sldChg>
      <pc:sldChg chg="modNotes">
        <pc:chgData name="Cheryl Wrinkle" userId="651474f9-67b5-46e9-86fb-61aa56b43660" providerId="ADAL" clId="{77A3FE5D-1EC4-44D7-A8FE-1A103088F33B}" dt="2025-07-08T14:06:15.015" v="0"/>
        <pc:sldMkLst>
          <pc:docMk/>
          <pc:sldMk cId="578777712" sldId="604"/>
        </pc:sldMkLst>
      </pc:sldChg>
      <pc:sldChg chg="modNotes">
        <pc:chgData name="Cheryl Wrinkle" userId="651474f9-67b5-46e9-86fb-61aa56b43660" providerId="ADAL" clId="{77A3FE5D-1EC4-44D7-A8FE-1A103088F33B}" dt="2025-07-08T14:06:15.015" v="0"/>
        <pc:sldMkLst>
          <pc:docMk/>
          <pc:sldMk cId="2011348141" sldId="605"/>
        </pc:sldMkLst>
      </pc:sldChg>
      <pc:sldChg chg="modNotes">
        <pc:chgData name="Cheryl Wrinkle" userId="651474f9-67b5-46e9-86fb-61aa56b43660" providerId="ADAL" clId="{77A3FE5D-1EC4-44D7-A8FE-1A103088F33B}" dt="2025-07-08T14:06:15.015" v="0"/>
        <pc:sldMkLst>
          <pc:docMk/>
          <pc:sldMk cId="3092246924" sldId="606"/>
        </pc:sldMkLst>
      </pc:sldChg>
      <pc:sldChg chg="modNotes">
        <pc:chgData name="Cheryl Wrinkle" userId="651474f9-67b5-46e9-86fb-61aa56b43660" providerId="ADAL" clId="{77A3FE5D-1EC4-44D7-A8FE-1A103088F33B}" dt="2025-07-08T14:06:15.015" v="0"/>
        <pc:sldMkLst>
          <pc:docMk/>
          <pc:sldMk cId="2312532413" sldId="607"/>
        </pc:sldMkLst>
      </pc:sldChg>
      <pc:sldChg chg="modNotes">
        <pc:chgData name="Cheryl Wrinkle" userId="651474f9-67b5-46e9-86fb-61aa56b43660" providerId="ADAL" clId="{77A3FE5D-1EC4-44D7-A8FE-1A103088F33B}" dt="2025-07-08T14:06:15.015" v="0"/>
        <pc:sldMkLst>
          <pc:docMk/>
          <pc:sldMk cId="679715372" sldId="608"/>
        </pc:sldMkLst>
      </pc:sldChg>
      <pc:sldChg chg="modNotes">
        <pc:chgData name="Cheryl Wrinkle" userId="651474f9-67b5-46e9-86fb-61aa56b43660" providerId="ADAL" clId="{77A3FE5D-1EC4-44D7-A8FE-1A103088F33B}" dt="2025-07-08T14:06:15.015" v="0"/>
        <pc:sldMkLst>
          <pc:docMk/>
          <pc:sldMk cId="1877482114" sldId="609"/>
        </pc:sldMkLst>
      </pc:sldChg>
      <pc:sldChg chg="modNotes">
        <pc:chgData name="Cheryl Wrinkle" userId="651474f9-67b5-46e9-86fb-61aa56b43660" providerId="ADAL" clId="{77A3FE5D-1EC4-44D7-A8FE-1A103088F33B}" dt="2025-07-08T14:06:15.015" v="0"/>
        <pc:sldMkLst>
          <pc:docMk/>
          <pc:sldMk cId="3349660858" sldId="610"/>
        </pc:sldMkLst>
      </pc:sldChg>
      <pc:sldChg chg="modNotes">
        <pc:chgData name="Cheryl Wrinkle" userId="651474f9-67b5-46e9-86fb-61aa56b43660" providerId="ADAL" clId="{77A3FE5D-1EC4-44D7-A8FE-1A103088F33B}" dt="2025-07-08T14:06:15.015" v="0"/>
        <pc:sldMkLst>
          <pc:docMk/>
          <pc:sldMk cId="3715607939" sldId="611"/>
        </pc:sldMkLst>
      </pc:sldChg>
      <pc:sldChg chg="modNotes">
        <pc:chgData name="Cheryl Wrinkle" userId="651474f9-67b5-46e9-86fb-61aa56b43660" providerId="ADAL" clId="{77A3FE5D-1EC4-44D7-A8FE-1A103088F33B}" dt="2025-07-08T14:06:15.015" v="0"/>
        <pc:sldMkLst>
          <pc:docMk/>
          <pc:sldMk cId="2212415439" sldId="626"/>
        </pc:sldMkLst>
      </pc:sldChg>
      <pc:sldChg chg="modNotes">
        <pc:chgData name="Cheryl Wrinkle" userId="651474f9-67b5-46e9-86fb-61aa56b43660" providerId="ADAL" clId="{77A3FE5D-1EC4-44D7-A8FE-1A103088F33B}" dt="2025-07-08T14:06:15.015" v="0"/>
        <pc:sldMkLst>
          <pc:docMk/>
          <pc:sldMk cId="2538316613" sldId="627"/>
        </pc:sldMkLst>
      </pc:sldChg>
    </pc:docChg>
  </pc:docChgLst>
  <pc:docChgLst>
    <pc:chgData name="Cynthia C Beckmann" userId="36c6a4d0-81f9-4661-beb6-2762229b0327" providerId="ADAL" clId="{56B50A7C-E0B2-4D61-BC4A-90EF2599F7E6}"/>
    <pc:docChg chg="undo redo custSel addSld delSld modSld sldOrd addMainMaster delMainMaster modMainMaster">
      <pc:chgData name="Cynthia C Beckmann" userId="36c6a4d0-81f9-4661-beb6-2762229b0327" providerId="ADAL" clId="{56B50A7C-E0B2-4D61-BC4A-90EF2599F7E6}" dt="2025-06-17T12:54:40.373" v="10856" actId="20577"/>
      <pc:docMkLst>
        <pc:docMk/>
      </pc:docMkLst>
      <pc:sldChg chg="modSp del mod ord">
        <pc:chgData name="Cynthia C Beckmann" userId="36c6a4d0-81f9-4661-beb6-2762229b0327" providerId="ADAL" clId="{56B50A7C-E0B2-4D61-BC4A-90EF2599F7E6}" dt="2025-06-10T14:19:53.407" v="1308" actId="47"/>
        <pc:sldMkLst>
          <pc:docMk/>
          <pc:sldMk cId="0" sldId="256"/>
        </pc:sldMkLst>
      </pc:sldChg>
      <pc:sldChg chg="modSp add mod modNotesTx">
        <pc:chgData name="Cynthia C Beckmann" userId="36c6a4d0-81f9-4661-beb6-2762229b0327" providerId="ADAL" clId="{56B50A7C-E0B2-4D61-BC4A-90EF2599F7E6}" dt="2025-06-16T16:17:05.835" v="7545" actId="20577"/>
        <pc:sldMkLst>
          <pc:docMk/>
          <pc:sldMk cId="0" sldId="257"/>
        </pc:sldMkLst>
        <pc:spChg chg="mod">
          <ac:chgData name="Cynthia C Beckmann" userId="36c6a4d0-81f9-4661-beb6-2762229b0327" providerId="ADAL" clId="{56B50A7C-E0B2-4D61-BC4A-90EF2599F7E6}" dt="2025-06-09T14:59:04.364" v="372" actId="20577"/>
          <ac:spMkLst>
            <pc:docMk/>
            <pc:sldMk cId="0" sldId="257"/>
            <ac:spMk id="243" creationId="{00000000-0000-0000-0000-000000000000}"/>
          </ac:spMkLst>
        </pc:spChg>
      </pc:sldChg>
      <pc:sldChg chg="add modNotesTx">
        <pc:chgData name="Cynthia C Beckmann" userId="36c6a4d0-81f9-4661-beb6-2762229b0327" providerId="ADAL" clId="{56B50A7C-E0B2-4D61-BC4A-90EF2599F7E6}" dt="2025-06-16T16:17:32.698" v="7557" actId="20577"/>
        <pc:sldMkLst>
          <pc:docMk/>
          <pc:sldMk cId="0" sldId="258"/>
        </pc:sldMkLst>
      </pc:sldChg>
      <pc:sldChg chg="add modNotesTx">
        <pc:chgData name="Cynthia C Beckmann" userId="36c6a4d0-81f9-4661-beb6-2762229b0327" providerId="ADAL" clId="{56B50A7C-E0B2-4D61-BC4A-90EF2599F7E6}" dt="2025-06-16T16:18:06.075" v="7569" actId="20577"/>
        <pc:sldMkLst>
          <pc:docMk/>
          <pc:sldMk cId="0" sldId="260"/>
        </pc:sldMkLst>
      </pc:sldChg>
      <pc:sldChg chg="add modNotesTx">
        <pc:chgData name="Cynthia C Beckmann" userId="36c6a4d0-81f9-4661-beb6-2762229b0327" providerId="ADAL" clId="{56B50A7C-E0B2-4D61-BC4A-90EF2599F7E6}" dt="2025-06-16T16:18:18.240" v="7575" actId="20577"/>
        <pc:sldMkLst>
          <pc:docMk/>
          <pc:sldMk cId="0" sldId="261"/>
        </pc:sldMkLst>
      </pc:sldChg>
      <pc:sldChg chg="del ord setBg">
        <pc:chgData name="Cynthia C Beckmann" userId="36c6a4d0-81f9-4661-beb6-2762229b0327" providerId="ADAL" clId="{56B50A7C-E0B2-4D61-BC4A-90EF2599F7E6}" dt="2025-06-11T13:16:05.105" v="5175" actId="47"/>
        <pc:sldMkLst>
          <pc:docMk/>
          <pc:sldMk cId="0" sldId="262"/>
        </pc:sldMkLst>
      </pc:sldChg>
      <pc:sldChg chg="del">
        <pc:chgData name="Cynthia C Beckmann" userId="36c6a4d0-81f9-4661-beb6-2762229b0327" providerId="ADAL" clId="{56B50A7C-E0B2-4D61-BC4A-90EF2599F7E6}" dt="2025-06-09T15:15:33.984" v="812" actId="2696"/>
        <pc:sldMkLst>
          <pc:docMk/>
          <pc:sldMk cId="0" sldId="263"/>
        </pc:sldMkLst>
      </pc:sldChg>
      <pc:sldChg chg="del">
        <pc:chgData name="Cynthia C Beckmann" userId="36c6a4d0-81f9-4661-beb6-2762229b0327" providerId="ADAL" clId="{56B50A7C-E0B2-4D61-BC4A-90EF2599F7E6}" dt="2025-06-09T15:21:15.754" v="861" actId="47"/>
        <pc:sldMkLst>
          <pc:docMk/>
          <pc:sldMk cId="0" sldId="264"/>
        </pc:sldMkLst>
      </pc:sldChg>
      <pc:sldChg chg="add modNotesTx">
        <pc:chgData name="Cynthia C Beckmann" userId="36c6a4d0-81f9-4661-beb6-2762229b0327" providerId="ADAL" clId="{56B50A7C-E0B2-4D61-BC4A-90EF2599F7E6}" dt="2025-06-16T16:20:29.020" v="7610" actId="6549"/>
        <pc:sldMkLst>
          <pc:docMk/>
          <pc:sldMk cId="1819968102" sldId="264"/>
        </pc:sldMkLst>
      </pc:sldChg>
      <pc:sldChg chg="modSp add del mod modNotesTx">
        <pc:chgData name="Cynthia C Beckmann" userId="36c6a4d0-81f9-4661-beb6-2762229b0327" providerId="ADAL" clId="{56B50A7C-E0B2-4D61-BC4A-90EF2599F7E6}" dt="2025-06-16T16:20:11.578" v="7601" actId="20577"/>
        <pc:sldMkLst>
          <pc:docMk/>
          <pc:sldMk cId="0" sldId="265"/>
        </pc:sldMkLst>
        <pc:spChg chg="mod">
          <ac:chgData name="Cynthia C Beckmann" userId="36c6a4d0-81f9-4661-beb6-2762229b0327" providerId="ADAL" clId="{56B50A7C-E0B2-4D61-BC4A-90EF2599F7E6}" dt="2025-06-16T16:19:45.931" v="7595" actId="20577"/>
          <ac:spMkLst>
            <pc:docMk/>
            <pc:sldMk cId="0" sldId="265"/>
            <ac:spMk id="296" creationId="{00000000-0000-0000-0000-000000000000}"/>
          </ac:spMkLst>
        </pc:spChg>
      </pc:sldChg>
      <pc:sldChg chg="addSp delSp modSp del mod">
        <pc:chgData name="Cynthia C Beckmann" userId="36c6a4d0-81f9-4661-beb6-2762229b0327" providerId="ADAL" clId="{56B50A7C-E0B2-4D61-BC4A-90EF2599F7E6}" dt="2025-06-10T14:18:16.543" v="1246" actId="2696"/>
        <pc:sldMkLst>
          <pc:docMk/>
          <pc:sldMk cId="0" sldId="266"/>
        </pc:sldMkLst>
      </pc:sldChg>
      <pc:sldChg chg="del">
        <pc:chgData name="Cynthia C Beckmann" userId="36c6a4d0-81f9-4661-beb6-2762229b0327" providerId="ADAL" clId="{56B50A7C-E0B2-4D61-BC4A-90EF2599F7E6}" dt="2025-06-10T14:19:59.175" v="1309" actId="47"/>
        <pc:sldMkLst>
          <pc:docMk/>
          <pc:sldMk cId="0" sldId="267"/>
        </pc:sldMkLst>
      </pc:sldChg>
      <pc:sldChg chg="del">
        <pc:chgData name="Cynthia C Beckmann" userId="36c6a4d0-81f9-4661-beb6-2762229b0327" providerId="ADAL" clId="{56B50A7C-E0B2-4D61-BC4A-90EF2599F7E6}" dt="2025-06-10T14:21:06.546" v="1313" actId="47"/>
        <pc:sldMkLst>
          <pc:docMk/>
          <pc:sldMk cId="0" sldId="269"/>
        </pc:sldMkLst>
      </pc:sldChg>
      <pc:sldChg chg="add modNotesTx">
        <pc:chgData name="Cynthia C Beckmann" userId="36c6a4d0-81f9-4661-beb6-2762229b0327" providerId="ADAL" clId="{56B50A7C-E0B2-4D61-BC4A-90EF2599F7E6}" dt="2025-06-16T16:21:07.130" v="7616" actId="6549"/>
        <pc:sldMkLst>
          <pc:docMk/>
          <pc:sldMk cId="0" sldId="270"/>
        </pc:sldMkLst>
      </pc:sldChg>
      <pc:sldChg chg="add del">
        <pc:chgData name="Cynthia C Beckmann" userId="36c6a4d0-81f9-4661-beb6-2762229b0327" providerId="ADAL" clId="{56B50A7C-E0B2-4D61-BC4A-90EF2599F7E6}" dt="2025-06-10T14:40:43.773" v="1330" actId="47"/>
        <pc:sldMkLst>
          <pc:docMk/>
          <pc:sldMk cId="0" sldId="272"/>
        </pc:sldMkLst>
      </pc:sldChg>
      <pc:sldChg chg="add del modNotesTx">
        <pc:chgData name="Cynthia C Beckmann" userId="36c6a4d0-81f9-4661-beb6-2762229b0327" providerId="ADAL" clId="{56B50A7C-E0B2-4D61-BC4A-90EF2599F7E6}" dt="2025-06-16T16:22:58.698" v="7638" actId="20577"/>
        <pc:sldMkLst>
          <pc:docMk/>
          <pc:sldMk cId="0" sldId="273"/>
        </pc:sldMkLst>
      </pc:sldChg>
      <pc:sldChg chg="add del modNotesTx">
        <pc:chgData name="Cynthia C Beckmann" userId="36c6a4d0-81f9-4661-beb6-2762229b0327" providerId="ADAL" clId="{56B50A7C-E0B2-4D61-BC4A-90EF2599F7E6}" dt="2025-06-16T16:23:39.311" v="7647" actId="20577"/>
        <pc:sldMkLst>
          <pc:docMk/>
          <pc:sldMk cId="0" sldId="274"/>
        </pc:sldMkLst>
      </pc:sldChg>
      <pc:sldChg chg="add modNotesTx">
        <pc:chgData name="Cynthia C Beckmann" userId="36c6a4d0-81f9-4661-beb6-2762229b0327" providerId="ADAL" clId="{56B50A7C-E0B2-4D61-BC4A-90EF2599F7E6}" dt="2025-06-16T17:48:22.340" v="7887" actId="20577"/>
        <pc:sldMkLst>
          <pc:docMk/>
          <pc:sldMk cId="0" sldId="275"/>
        </pc:sldMkLst>
      </pc:sldChg>
      <pc:sldChg chg="modSp add mod modNotesTx">
        <pc:chgData name="Cynthia C Beckmann" userId="36c6a4d0-81f9-4661-beb6-2762229b0327" providerId="ADAL" clId="{56B50A7C-E0B2-4D61-BC4A-90EF2599F7E6}" dt="2025-06-16T16:25:08.163" v="7781" actId="20577"/>
        <pc:sldMkLst>
          <pc:docMk/>
          <pc:sldMk cId="0" sldId="277"/>
        </pc:sldMkLst>
        <pc:spChg chg="mod">
          <ac:chgData name="Cynthia C Beckmann" userId="36c6a4d0-81f9-4661-beb6-2762229b0327" providerId="ADAL" clId="{56B50A7C-E0B2-4D61-BC4A-90EF2599F7E6}" dt="2025-06-10T14:44:33.591" v="1345"/>
          <ac:spMkLst>
            <pc:docMk/>
            <pc:sldMk cId="0" sldId="277"/>
            <ac:spMk id="385" creationId="{00000000-0000-0000-0000-000000000000}"/>
          </ac:spMkLst>
        </pc:spChg>
      </pc:sldChg>
      <pc:sldChg chg="modSp add del mod ord modNotesTx">
        <pc:chgData name="Cynthia C Beckmann" userId="36c6a4d0-81f9-4661-beb6-2762229b0327" providerId="ADAL" clId="{56B50A7C-E0B2-4D61-BC4A-90EF2599F7E6}" dt="2025-06-16T16:26:27.305" v="7794" actId="20577"/>
        <pc:sldMkLst>
          <pc:docMk/>
          <pc:sldMk cId="0" sldId="278"/>
        </pc:sldMkLst>
        <pc:spChg chg="mod">
          <ac:chgData name="Cynthia C Beckmann" userId="36c6a4d0-81f9-4661-beb6-2762229b0327" providerId="ADAL" clId="{56B50A7C-E0B2-4D61-BC4A-90EF2599F7E6}" dt="2025-06-10T14:46:02.863" v="1655" actId="20577"/>
          <ac:spMkLst>
            <pc:docMk/>
            <pc:sldMk cId="0" sldId="278"/>
            <ac:spMk id="390" creationId="{00000000-0000-0000-0000-000000000000}"/>
          </ac:spMkLst>
        </pc:spChg>
        <pc:spChg chg="mod">
          <ac:chgData name="Cynthia C Beckmann" userId="36c6a4d0-81f9-4661-beb6-2762229b0327" providerId="ADAL" clId="{56B50A7C-E0B2-4D61-BC4A-90EF2599F7E6}" dt="2025-06-10T14:46:28.773" v="1672" actId="27636"/>
          <ac:spMkLst>
            <pc:docMk/>
            <pc:sldMk cId="0" sldId="278"/>
            <ac:spMk id="391" creationId="{00000000-0000-0000-0000-000000000000}"/>
          </ac:spMkLst>
        </pc:spChg>
      </pc:sldChg>
      <pc:sldChg chg="modSp add del mod modNotesTx">
        <pc:chgData name="Cynthia C Beckmann" userId="36c6a4d0-81f9-4661-beb6-2762229b0327" providerId="ADAL" clId="{56B50A7C-E0B2-4D61-BC4A-90EF2599F7E6}" dt="2025-06-16T16:27:14.394" v="7806"/>
        <pc:sldMkLst>
          <pc:docMk/>
          <pc:sldMk cId="0" sldId="279"/>
        </pc:sldMkLst>
        <pc:spChg chg="mod">
          <ac:chgData name="Cynthia C Beckmann" userId="36c6a4d0-81f9-4661-beb6-2762229b0327" providerId="ADAL" clId="{56B50A7C-E0B2-4D61-BC4A-90EF2599F7E6}" dt="2025-06-10T14:50:04.848" v="1804" actId="20577"/>
          <ac:spMkLst>
            <pc:docMk/>
            <pc:sldMk cId="0" sldId="279"/>
            <ac:spMk id="2" creationId="{CCE7442D-BF4B-AA62-A1A6-785F2036A379}"/>
          </ac:spMkLst>
        </pc:spChg>
        <pc:spChg chg="mod">
          <ac:chgData name="Cynthia C Beckmann" userId="36c6a4d0-81f9-4661-beb6-2762229b0327" providerId="ADAL" clId="{56B50A7C-E0B2-4D61-BC4A-90EF2599F7E6}" dt="2025-06-10T14:50:07.077" v="1808" actId="20577"/>
          <ac:spMkLst>
            <pc:docMk/>
            <pc:sldMk cId="0" sldId="279"/>
            <ac:spMk id="398" creationId="{00000000-0000-0000-0000-000000000000}"/>
          </ac:spMkLst>
        </pc:spChg>
      </pc:sldChg>
      <pc:sldChg chg="del">
        <pc:chgData name="Cynthia C Beckmann" userId="36c6a4d0-81f9-4661-beb6-2762229b0327" providerId="ADAL" clId="{56B50A7C-E0B2-4D61-BC4A-90EF2599F7E6}" dt="2025-06-10T14:50:36.949" v="1810" actId="47"/>
        <pc:sldMkLst>
          <pc:docMk/>
          <pc:sldMk cId="0" sldId="280"/>
        </pc:sldMkLst>
      </pc:sldChg>
      <pc:sldChg chg="add del">
        <pc:chgData name="Cynthia C Beckmann" userId="36c6a4d0-81f9-4661-beb6-2762229b0327" providerId="ADAL" clId="{56B50A7C-E0B2-4D61-BC4A-90EF2599F7E6}" dt="2025-06-10T16:28:43.951" v="1907" actId="47"/>
        <pc:sldMkLst>
          <pc:docMk/>
          <pc:sldMk cId="0" sldId="282"/>
        </pc:sldMkLst>
      </pc:sldChg>
      <pc:sldChg chg="addSp modSp mod modClrScheme chgLayout modNotesTx">
        <pc:chgData name="Cynthia C Beckmann" userId="36c6a4d0-81f9-4661-beb6-2762229b0327" providerId="ADAL" clId="{56B50A7C-E0B2-4D61-BC4A-90EF2599F7E6}" dt="2025-06-16T16:28:26.167" v="7812" actId="20577"/>
        <pc:sldMkLst>
          <pc:docMk/>
          <pc:sldMk cId="0" sldId="283"/>
        </pc:sldMkLst>
      </pc:sldChg>
      <pc:sldChg chg="addSp delSp modSp mod modClrScheme chgLayout modNotesTx">
        <pc:chgData name="Cynthia C Beckmann" userId="36c6a4d0-81f9-4661-beb6-2762229b0327" providerId="ADAL" clId="{56B50A7C-E0B2-4D61-BC4A-90EF2599F7E6}" dt="2025-06-16T17:46:54.442" v="7875" actId="20577"/>
        <pc:sldMkLst>
          <pc:docMk/>
          <pc:sldMk cId="0" sldId="287"/>
        </pc:sldMkLst>
        <pc:spChg chg="add mod">
          <ac:chgData name="Cynthia C Beckmann" userId="36c6a4d0-81f9-4661-beb6-2762229b0327" providerId="ADAL" clId="{56B50A7C-E0B2-4D61-BC4A-90EF2599F7E6}" dt="2025-06-11T17:24:05.630" v="6849" actId="6549"/>
          <ac:spMkLst>
            <pc:docMk/>
            <pc:sldMk cId="0" sldId="287"/>
            <ac:spMk id="4" creationId="{5238ED90-4BF9-B020-2D27-5DACB0D86B40}"/>
          </ac:spMkLst>
        </pc:spChg>
        <pc:spChg chg="add mod">
          <ac:chgData name="Cynthia C Beckmann" userId="36c6a4d0-81f9-4661-beb6-2762229b0327" providerId="ADAL" clId="{56B50A7C-E0B2-4D61-BC4A-90EF2599F7E6}" dt="2025-06-11T12:43:07.249" v="4451" actId="1076"/>
          <ac:spMkLst>
            <pc:docMk/>
            <pc:sldMk cId="0" sldId="287"/>
            <ac:spMk id="6" creationId="{EE9F675D-B480-3F5C-5C24-02033A5D9CA0}"/>
          </ac:spMkLst>
        </pc:spChg>
        <pc:spChg chg="mod ord">
          <ac:chgData name="Cynthia C Beckmann" userId="36c6a4d0-81f9-4661-beb6-2762229b0327" providerId="ADAL" clId="{56B50A7C-E0B2-4D61-BC4A-90EF2599F7E6}" dt="2025-06-11T12:41:45.920" v="4350" actId="14100"/>
          <ac:spMkLst>
            <pc:docMk/>
            <pc:sldMk cId="0" sldId="287"/>
            <ac:spMk id="452" creationId="{00000000-0000-0000-0000-000000000000}"/>
          </ac:spMkLst>
        </pc:spChg>
      </pc:sldChg>
      <pc:sldChg chg="addSp delSp modSp mod modClrScheme chgLayout modNotesTx">
        <pc:chgData name="Cynthia C Beckmann" userId="36c6a4d0-81f9-4661-beb6-2762229b0327" providerId="ADAL" clId="{56B50A7C-E0B2-4D61-BC4A-90EF2599F7E6}" dt="2025-06-16T18:04:45.115" v="8026" actId="20577"/>
        <pc:sldMkLst>
          <pc:docMk/>
          <pc:sldMk cId="0" sldId="288"/>
        </pc:sldMkLst>
        <pc:spChg chg="add mod">
          <ac:chgData name="Cynthia C Beckmann" userId="36c6a4d0-81f9-4661-beb6-2762229b0327" providerId="ADAL" clId="{56B50A7C-E0B2-4D61-BC4A-90EF2599F7E6}" dt="2025-06-16T17:47:19.804" v="7880"/>
          <ac:spMkLst>
            <pc:docMk/>
            <pc:sldMk cId="0" sldId="288"/>
            <ac:spMk id="3" creationId="{CDE636D1-0E85-DBBE-5AD0-A18565109195}"/>
          </ac:spMkLst>
        </pc:spChg>
        <pc:spChg chg="mod ord">
          <ac:chgData name="Cynthia C Beckmann" userId="36c6a4d0-81f9-4661-beb6-2762229b0327" providerId="ADAL" clId="{56B50A7C-E0B2-4D61-BC4A-90EF2599F7E6}" dt="2025-06-11T12:49:08.839" v="4581" actId="14100"/>
          <ac:spMkLst>
            <pc:docMk/>
            <pc:sldMk cId="0" sldId="288"/>
            <ac:spMk id="459" creationId="{00000000-0000-0000-0000-000000000000}"/>
          </ac:spMkLst>
        </pc:spChg>
        <pc:spChg chg="mod ord">
          <ac:chgData name="Cynthia C Beckmann" userId="36c6a4d0-81f9-4661-beb6-2762229b0327" providerId="ADAL" clId="{56B50A7C-E0B2-4D61-BC4A-90EF2599F7E6}" dt="2025-06-16T17:55:01.816" v="7917" actId="20577"/>
          <ac:spMkLst>
            <pc:docMk/>
            <pc:sldMk cId="0" sldId="288"/>
            <ac:spMk id="460" creationId="{00000000-0000-0000-0000-000000000000}"/>
          </ac:spMkLst>
        </pc:spChg>
        <pc:spChg chg="mod ord">
          <ac:chgData name="Cynthia C Beckmann" userId="36c6a4d0-81f9-4661-beb6-2762229b0327" providerId="ADAL" clId="{56B50A7C-E0B2-4D61-BC4A-90EF2599F7E6}" dt="2025-06-16T18:04:45.115" v="8026" actId="20577"/>
          <ac:spMkLst>
            <pc:docMk/>
            <pc:sldMk cId="0" sldId="288"/>
            <ac:spMk id="461" creationId="{00000000-0000-0000-0000-000000000000}"/>
          </ac:spMkLst>
        </pc:spChg>
      </pc:sldChg>
      <pc:sldChg chg="addSp delSp modSp mod modClrScheme chgLayout modNotesTx">
        <pc:chgData name="Cynthia C Beckmann" userId="36c6a4d0-81f9-4661-beb6-2762229b0327" providerId="ADAL" clId="{56B50A7C-E0B2-4D61-BC4A-90EF2599F7E6}" dt="2025-06-16T16:29:34.990" v="7819" actId="20577"/>
        <pc:sldMkLst>
          <pc:docMk/>
          <pc:sldMk cId="0" sldId="289"/>
        </pc:sldMkLst>
        <pc:spChg chg="add mod">
          <ac:chgData name="Cynthia C Beckmann" userId="36c6a4d0-81f9-4661-beb6-2762229b0327" providerId="ADAL" clId="{56B50A7C-E0B2-4D61-BC4A-90EF2599F7E6}" dt="2025-06-10T18:22:26.077" v="3728"/>
          <ac:spMkLst>
            <pc:docMk/>
            <pc:sldMk cId="0" sldId="289"/>
            <ac:spMk id="5" creationId="{568410CE-7D47-331E-6730-263063F77F66}"/>
          </ac:spMkLst>
        </pc:spChg>
        <pc:spChg chg="mod">
          <ac:chgData name="Cynthia C Beckmann" userId="36c6a4d0-81f9-4661-beb6-2762229b0327" providerId="ADAL" clId="{56B50A7C-E0B2-4D61-BC4A-90EF2599F7E6}" dt="2025-06-10T18:13:09.506" v="3542" actId="164"/>
          <ac:spMkLst>
            <pc:docMk/>
            <pc:sldMk cId="0" sldId="289"/>
            <ac:spMk id="7" creationId="{7A8761D2-E6BF-2765-9189-5B9EC06411C5}"/>
          </ac:spMkLst>
        </pc:spChg>
        <pc:spChg chg="mod">
          <ac:chgData name="Cynthia C Beckmann" userId="36c6a4d0-81f9-4661-beb6-2762229b0327" providerId="ADAL" clId="{56B50A7C-E0B2-4D61-BC4A-90EF2599F7E6}" dt="2025-06-10T18:13:09.506" v="3542" actId="164"/>
          <ac:spMkLst>
            <pc:docMk/>
            <pc:sldMk cId="0" sldId="289"/>
            <ac:spMk id="8" creationId="{C7BE58BD-3B4A-98B3-6238-746B0905CA72}"/>
          </ac:spMkLst>
        </pc:spChg>
        <pc:spChg chg="mod">
          <ac:chgData name="Cynthia C Beckmann" userId="36c6a4d0-81f9-4661-beb6-2762229b0327" providerId="ADAL" clId="{56B50A7C-E0B2-4D61-BC4A-90EF2599F7E6}" dt="2025-06-10T18:13:09.506" v="3542" actId="164"/>
          <ac:spMkLst>
            <pc:docMk/>
            <pc:sldMk cId="0" sldId="289"/>
            <ac:spMk id="9" creationId="{51A7B2EA-63B6-49BA-4E9D-7AF6CBF7E8B5}"/>
          </ac:spMkLst>
        </pc:spChg>
        <pc:spChg chg="mod">
          <ac:chgData name="Cynthia C Beckmann" userId="36c6a4d0-81f9-4661-beb6-2762229b0327" providerId="ADAL" clId="{56B50A7C-E0B2-4D61-BC4A-90EF2599F7E6}" dt="2025-06-10T18:13:09.506" v="3542" actId="164"/>
          <ac:spMkLst>
            <pc:docMk/>
            <pc:sldMk cId="0" sldId="289"/>
            <ac:spMk id="10" creationId="{8A0EC422-F138-037A-D6EE-CEF0B913906C}"/>
          </ac:spMkLst>
        </pc:spChg>
        <pc:spChg chg="mod ord">
          <ac:chgData name="Cynthia C Beckmann" userId="36c6a4d0-81f9-4661-beb6-2762229b0327" providerId="ADAL" clId="{56B50A7C-E0B2-4D61-BC4A-90EF2599F7E6}" dt="2025-06-10T16:39:08.749" v="2157" actId="700"/>
          <ac:spMkLst>
            <pc:docMk/>
            <pc:sldMk cId="0" sldId="289"/>
            <ac:spMk id="466" creationId="{00000000-0000-0000-0000-000000000000}"/>
          </ac:spMkLst>
        </pc:spChg>
      </pc:sldChg>
      <pc:sldChg chg="addSp delSp modSp mod modClrScheme chgLayout modNotesTx">
        <pc:chgData name="Cynthia C Beckmann" userId="36c6a4d0-81f9-4661-beb6-2762229b0327" providerId="ADAL" clId="{56B50A7C-E0B2-4D61-BC4A-90EF2599F7E6}" dt="2025-06-16T17:40:59.029" v="7828" actId="20577"/>
        <pc:sldMkLst>
          <pc:docMk/>
          <pc:sldMk cId="0" sldId="290"/>
        </pc:sldMkLst>
        <pc:spChg chg="add mod">
          <ac:chgData name="Cynthia C Beckmann" userId="36c6a4d0-81f9-4661-beb6-2762229b0327" providerId="ADAL" clId="{56B50A7C-E0B2-4D61-BC4A-90EF2599F7E6}" dt="2025-06-10T18:13:57.425" v="3573" actId="1038"/>
          <ac:spMkLst>
            <pc:docMk/>
            <pc:sldMk cId="0" sldId="290"/>
            <ac:spMk id="8" creationId="{15977DAE-3DD4-EC12-C94B-DDF1F4E458DF}"/>
          </ac:spMkLst>
        </pc:spChg>
        <pc:spChg chg="add mod">
          <ac:chgData name="Cynthia C Beckmann" userId="36c6a4d0-81f9-4661-beb6-2762229b0327" providerId="ADAL" clId="{56B50A7C-E0B2-4D61-BC4A-90EF2599F7E6}" dt="2025-06-10T18:09:15.984" v="3456"/>
          <ac:spMkLst>
            <pc:docMk/>
            <pc:sldMk cId="0" sldId="290"/>
            <ac:spMk id="9" creationId="{E6C79486-F9D6-6F34-6F18-71311A6DF2F8}"/>
          </ac:spMkLst>
        </pc:spChg>
        <pc:spChg chg="mod ord">
          <ac:chgData name="Cynthia C Beckmann" userId="36c6a4d0-81f9-4661-beb6-2762229b0327" providerId="ADAL" clId="{56B50A7C-E0B2-4D61-BC4A-90EF2599F7E6}" dt="2025-06-11T13:54:48.381" v="5756" actId="20577"/>
          <ac:spMkLst>
            <pc:docMk/>
            <pc:sldMk cId="0" sldId="290"/>
            <ac:spMk id="481" creationId="{00000000-0000-0000-0000-000000000000}"/>
          </ac:spMkLst>
        </pc:spChg>
        <pc:spChg chg="mod ord">
          <ac:chgData name="Cynthia C Beckmann" userId="36c6a4d0-81f9-4661-beb6-2762229b0327" providerId="ADAL" clId="{56B50A7C-E0B2-4D61-BC4A-90EF2599F7E6}" dt="2025-06-10T16:43:34.437" v="2255" actId="6549"/>
          <ac:spMkLst>
            <pc:docMk/>
            <pc:sldMk cId="0" sldId="290"/>
            <ac:spMk id="482" creationId="{00000000-0000-0000-0000-000000000000}"/>
          </ac:spMkLst>
        </pc:spChg>
        <pc:spChg chg="mod">
          <ac:chgData name="Cynthia C Beckmann" userId="36c6a4d0-81f9-4661-beb6-2762229b0327" providerId="ADAL" clId="{56B50A7C-E0B2-4D61-BC4A-90EF2599F7E6}" dt="2025-06-11T13:42:52.898" v="5522" actId="1076"/>
          <ac:spMkLst>
            <pc:docMk/>
            <pc:sldMk cId="0" sldId="290"/>
            <ac:spMk id="484" creationId="{00000000-0000-0000-0000-000000000000}"/>
          </ac:spMkLst>
        </pc:spChg>
        <pc:picChg chg="add mod">
          <ac:chgData name="Cynthia C Beckmann" userId="36c6a4d0-81f9-4661-beb6-2762229b0327" providerId="ADAL" clId="{56B50A7C-E0B2-4D61-BC4A-90EF2599F7E6}" dt="2025-06-10T18:13:51.811" v="3552" actId="1076"/>
          <ac:picMkLst>
            <pc:docMk/>
            <pc:sldMk cId="0" sldId="290"/>
            <ac:picMk id="19" creationId="{8836E66D-F7E3-00F8-97AE-1DDC4DAA4C14}"/>
          </ac:picMkLst>
        </pc:picChg>
      </pc:sldChg>
      <pc:sldChg chg="addSp delSp modSp mod modClrScheme chgLayout modNotesTx">
        <pc:chgData name="Cynthia C Beckmann" userId="36c6a4d0-81f9-4661-beb6-2762229b0327" providerId="ADAL" clId="{56B50A7C-E0B2-4D61-BC4A-90EF2599F7E6}" dt="2025-06-16T17:41:29.405" v="7831" actId="20577"/>
        <pc:sldMkLst>
          <pc:docMk/>
          <pc:sldMk cId="0" sldId="291"/>
        </pc:sldMkLst>
        <pc:spChg chg="add mod">
          <ac:chgData name="Cynthia C Beckmann" userId="36c6a4d0-81f9-4661-beb6-2762229b0327" providerId="ADAL" clId="{56B50A7C-E0B2-4D61-BC4A-90EF2599F7E6}" dt="2025-06-11T13:49:12.329" v="5613" actId="20577"/>
          <ac:spMkLst>
            <pc:docMk/>
            <pc:sldMk cId="0" sldId="291"/>
            <ac:spMk id="3" creationId="{79AB7D7E-CD33-7083-073A-B67364F87A89}"/>
          </ac:spMkLst>
        </pc:spChg>
        <pc:spChg chg="add mod">
          <ac:chgData name="Cynthia C Beckmann" userId="36c6a4d0-81f9-4661-beb6-2762229b0327" providerId="ADAL" clId="{56B50A7C-E0B2-4D61-BC4A-90EF2599F7E6}" dt="2025-06-10T18:09:36.669" v="3459"/>
          <ac:spMkLst>
            <pc:docMk/>
            <pc:sldMk cId="0" sldId="291"/>
            <ac:spMk id="7" creationId="{B5CC4659-487A-97B1-E448-E80DD91BC569}"/>
          </ac:spMkLst>
        </pc:spChg>
        <pc:spChg chg="mod ord">
          <ac:chgData name="Cynthia C Beckmann" userId="36c6a4d0-81f9-4661-beb6-2762229b0327" providerId="ADAL" clId="{56B50A7C-E0B2-4D61-BC4A-90EF2599F7E6}" dt="2025-06-11T13:48:46.376" v="5608" actId="207"/>
          <ac:spMkLst>
            <pc:docMk/>
            <pc:sldMk cId="0" sldId="291"/>
            <ac:spMk id="491" creationId="{00000000-0000-0000-0000-000000000000}"/>
          </ac:spMkLst>
        </pc:spChg>
      </pc:sldChg>
      <pc:sldChg chg="del modNotesTx">
        <pc:chgData name="Cynthia C Beckmann" userId="36c6a4d0-81f9-4661-beb6-2762229b0327" providerId="ADAL" clId="{56B50A7C-E0B2-4D61-BC4A-90EF2599F7E6}" dt="2025-06-10T16:45:53.225" v="2460" actId="47"/>
        <pc:sldMkLst>
          <pc:docMk/>
          <pc:sldMk cId="0" sldId="293"/>
        </pc:sldMkLst>
      </pc:sldChg>
      <pc:sldChg chg="del">
        <pc:chgData name="Cynthia C Beckmann" userId="36c6a4d0-81f9-4661-beb6-2762229b0327" providerId="ADAL" clId="{56B50A7C-E0B2-4D61-BC4A-90EF2599F7E6}" dt="2025-06-10T18:07:54.291" v="3442" actId="47"/>
        <pc:sldMkLst>
          <pc:docMk/>
          <pc:sldMk cId="0" sldId="294"/>
        </pc:sldMkLst>
      </pc:sldChg>
      <pc:sldChg chg="modSp mod modClrScheme chgLayout">
        <pc:chgData name="Cynthia C Beckmann" userId="36c6a4d0-81f9-4661-beb6-2762229b0327" providerId="ADAL" clId="{56B50A7C-E0B2-4D61-BC4A-90EF2599F7E6}" dt="2025-06-11T13:10:49.158" v="5057" actId="1076"/>
        <pc:sldMkLst>
          <pc:docMk/>
          <pc:sldMk cId="0" sldId="296"/>
        </pc:sldMkLst>
        <pc:spChg chg="mod ord">
          <ac:chgData name="Cynthia C Beckmann" userId="36c6a4d0-81f9-4661-beb6-2762229b0327" providerId="ADAL" clId="{56B50A7C-E0B2-4D61-BC4A-90EF2599F7E6}" dt="2025-06-11T13:10:11.017" v="5051" actId="1076"/>
          <ac:spMkLst>
            <pc:docMk/>
            <pc:sldMk cId="0" sldId="296"/>
            <ac:spMk id="529" creationId="{00000000-0000-0000-0000-000000000000}"/>
          </ac:spMkLst>
        </pc:spChg>
        <pc:spChg chg="mod">
          <ac:chgData name="Cynthia C Beckmann" userId="36c6a4d0-81f9-4661-beb6-2762229b0327" providerId="ADAL" clId="{56B50A7C-E0B2-4D61-BC4A-90EF2599F7E6}" dt="2025-06-11T13:10:20.063" v="5053" actId="6549"/>
          <ac:spMkLst>
            <pc:docMk/>
            <pc:sldMk cId="0" sldId="296"/>
            <ac:spMk id="531" creationId="{00000000-0000-0000-0000-000000000000}"/>
          </ac:spMkLst>
        </pc:spChg>
      </pc:sldChg>
      <pc:sldChg chg="modSp mod modClrScheme chgLayout modNotesTx">
        <pc:chgData name="Cynthia C Beckmann" userId="36c6a4d0-81f9-4661-beb6-2762229b0327" providerId="ADAL" clId="{56B50A7C-E0B2-4D61-BC4A-90EF2599F7E6}" dt="2025-06-16T17:48:31.860" v="7890" actId="20577"/>
        <pc:sldMkLst>
          <pc:docMk/>
          <pc:sldMk cId="0" sldId="297"/>
        </pc:sldMkLst>
        <pc:spChg chg="mod ord">
          <ac:chgData name="Cynthia C Beckmann" userId="36c6a4d0-81f9-4661-beb6-2762229b0327" providerId="ADAL" clId="{56B50A7C-E0B2-4D61-BC4A-90EF2599F7E6}" dt="2025-06-10T18:18:57.193" v="3693" actId="14100"/>
          <ac:spMkLst>
            <pc:docMk/>
            <pc:sldMk cId="0" sldId="297"/>
            <ac:spMk id="537" creationId="{00000000-0000-0000-0000-000000000000}"/>
          </ac:spMkLst>
        </pc:spChg>
      </pc:sldChg>
      <pc:sldChg chg="addSp delSp modSp del mod">
        <pc:chgData name="Cynthia C Beckmann" userId="36c6a4d0-81f9-4661-beb6-2762229b0327" providerId="ADAL" clId="{56B50A7C-E0B2-4D61-BC4A-90EF2599F7E6}" dt="2025-06-10T18:15:45.721" v="3654" actId="47"/>
        <pc:sldMkLst>
          <pc:docMk/>
          <pc:sldMk cId="0" sldId="298"/>
        </pc:sldMkLst>
      </pc:sldChg>
      <pc:sldChg chg="del">
        <pc:chgData name="Cynthia C Beckmann" userId="36c6a4d0-81f9-4661-beb6-2762229b0327" providerId="ADAL" clId="{56B50A7C-E0B2-4D61-BC4A-90EF2599F7E6}" dt="2025-06-10T18:17:18.636" v="3688" actId="47"/>
        <pc:sldMkLst>
          <pc:docMk/>
          <pc:sldMk cId="0" sldId="299"/>
        </pc:sldMkLst>
      </pc:sldChg>
      <pc:sldChg chg="addSp delSp modSp mod modClrScheme chgLayout modNotesTx">
        <pc:chgData name="Cynthia C Beckmann" userId="36c6a4d0-81f9-4661-beb6-2762229b0327" providerId="ADAL" clId="{56B50A7C-E0B2-4D61-BC4A-90EF2599F7E6}" dt="2025-06-16T18:32:13.405" v="8129" actId="6549"/>
        <pc:sldMkLst>
          <pc:docMk/>
          <pc:sldMk cId="0" sldId="301"/>
        </pc:sldMkLst>
        <pc:spChg chg="mod ord">
          <ac:chgData name="Cynthia C Beckmann" userId="36c6a4d0-81f9-4661-beb6-2762229b0327" providerId="ADAL" clId="{56B50A7C-E0B2-4D61-BC4A-90EF2599F7E6}" dt="2025-06-16T17:55:51.323" v="7947" actId="6549"/>
          <ac:spMkLst>
            <pc:docMk/>
            <pc:sldMk cId="0" sldId="301"/>
            <ac:spMk id="570" creationId="{00000000-0000-0000-0000-000000000000}"/>
          </ac:spMkLst>
        </pc:spChg>
        <pc:spChg chg="mod ord">
          <ac:chgData name="Cynthia C Beckmann" userId="36c6a4d0-81f9-4661-beb6-2762229b0327" providerId="ADAL" clId="{56B50A7C-E0B2-4D61-BC4A-90EF2599F7E6}" dt="2025-06-11T12:51:34.015" v="4616" actId="12"/>
          <ac:spMkLst>
            <pc:docMk/>
            <pc:sldMk cId="0" sldId="301"/>
            <ac:spMk id="571" creationId="{00000000-0000-0000-0000-000000000000}"/>
          </ac:spMkLst>
        </pc:spChg>
      </pc:sldChg>
      <pc:sldChg chg="delSp modSp mod modClrScheme chgLayout modNotesTx">
        <pc:chgData name="Cynthia C Beckmann" userId="36c6a4d0-81f9-4661-beb6-2762229b0327" providerId="ADAL" clId="{56B50A7C-E0B2-4D61-BC4A-90EF2599F7E6}" dt="2025-06-16T18:34:18.871" v="8145" actId="6549"/>
        <pc:sldMkLst>
          <pc:docMk/>
          <pc:sldMk cId="0" sldId="302"/>
        </pc:sldMkLst>
        <pc:spChg chg="mod ord">
          <ac:chgData name="Cynthia C Beckmann" userId="36c6a4d0-81f9-4661-beb6-2762229b0327" providerId="ADAL" clId="{56B50A7C-E0B2-4D61-BC4A-90EF2599F7E6}" dt="2025-06-11T12:54:30.468" v="4660" actId="6549"/>
          <ac:spMkLst>
            <pc:docMk/>
            <pc:sldMk cId="0" sldId="302"/>
            <ac:spMk id="576" creationId="{00000000-0000-0000-0000-000000000000}"/>
          </ac:spMkLst>
        </pc:spChg>
        <pc:spChg chg="mod ord">
          <ac:chgData name="Cynthia C Beckmann" userId="36c6a4d0-81f9-4661-beb6-2762229b0327" providerId="ADAL" clId="{56B50A7C-E0B2-4D61-BC4A-90EF2599F7E6}" dt="2025-06-11T12:54:39.842" v="4664" actId="20577"/>
          <ac:spMkLst>
            <pc:docMk/>
            <pc:sldMk cId="0" sldId="302"/>
            <ac:spMk id="577" creationId="{00000000-0000-0000-0000-000000000000}"/>
          </ac:spMkLst>
        </pc:spChg>
      </pc:sldChg>
      <pc:sldChg chg="modSp mod modClrScheme chgLayout modNotesTx">
        <pc:chgData name="Cynthia C Beckmann" userId="36c6a4d0-81f9-4661-beb6-2762229b0327" providerId="ADAL" clId="{56B50A7C-E0B2-4D61-BC4A-90EF2599F7E6}" dt="2025-06-16T18:46:01.267" v="9314" actId="20577"/>
        <pc:sldMkLst>
          <pc:docMk/>
          <pc:sldMk cId="0" sldId="303"/>
        </pc:sldMkLst>
      </pc:sldChg>
      <pc:sldChg chg="addSp delSp modSp mod modClrScheme chgLayout modNotesTx">
        <pc:chgData name="Cynthia C Beckmann" userId="36c6a4d0-81f9-4661-beb6-2762229b0327" providerId="ADAL" clId="{56B50A7C-E0B2-4D61-BC4A-90EF2599F7E6}" dt="2025-06-17T12:12:05.468" v="9560" actId="20577"/>
        <pc:sldMkLst>
          <pc:docMk/>
          <pc:sldMk cId="0" sldId="304"/>
        </pc:sldMkLst>
      </pc:sldChg>
      <pc:sldChg chg="delSp modSp mod modClrScheme chgLayout modNotesTx">
        <pc:chgData name="Cynthia C Beckmann" userId="36c6a4d0-81f9-4661-beb6-2762229b0327" providerId="ADAL" clId="{56B50A7C-E0B2-4D61-BC4A-90EF2599F7E6}" dt="2025-06-17T12:19:35.276" v="9941" actId="20577"/>
        <pc:sldMkLst>
          <pc:docMk/>
          <pc:sldMk cId="0" sldId="307"/>
        </pc:sldMkLst>
        <pc:spChg chg="mod ord">
          <ac:chgData name="Cynthia C Beckmann" userId="36c6a4d0-81f9-4661-beb6-2762229b0327" providerId="ADAL" clId="{56B50A7C-E0B2-4D61-BC4A-90EF2599F7E6}" dt="2025-06-11T12:57:17.831" v="4704" actId="1076"/>
          <ac:spMkLst>
            <pc:docMk/>
            <pc:sldMk cId="0" sldId="307"/>
            <ac:spMk id="632" creationId="{00000000-0000-0000-0000-000000000000}"/>
          </ac:spMkLst>
        </pc:spChg>
      </pc:sldChg>
      <pc:sldChg chg="del">
        <pc:chgData name="Cynthia C Beckmann" userId="36c6a4d0-81f9-4661-beb6-2762229b0327" providerId="ADAL" clId="{56B50A7C-E0B2-4D61-BC4A-90EF2599F7E6}" dt="2025-06-10T18:24:45.774" v="3846" actId="47"/>
        <pc:sldMkLst>
          <pc:docMk/>
          <pc:sldMk cId="0" sldId="318"/>
        </pc:sldMkLst>
      </pc:sldChg>
      <pc:sldChg chg="del">
        <pc:chgData name="Cynthia C Beckmann" userId="36c6a4d0-81f9-4661-beb6-2762229b0327" providerId="ADAL" clId="{56B50A7C-E0B2-4D61-BC4A-90EF2599F7E6}" dt="2025-06-10T19:40:25.704" v="4137" actId="47"/>
        <pc:sldMkLst>
          <pc:docMk/>
          <pc:sldMk cId="0" sldId="320"/>
        </pc:sldMkLst>
      </pc:sldChg>
      <pc:sldChg chg="modSp mod modClrScheme chgLayout modNotesTx">
        <pc:chgData name="Cynthia C Beckmann" userId="36c6a4d0-81f9-4661-beb6-2762229b0327" providerId="ADAL" clId="{56B50A7C-E0B2-4D61-BC4A-90EF2599F7E6}" dt="2025-06-17T12:32:44.099" v="10325" actId="20577"/>
        <pc:sldMkLst>
          <pc:docMk/>
          <pc:sldMk cId="0" sldId="322"/>
        </pc:sldMkLst>
        <pc:spChg chg="mod ord">
          <ac:chgData name="Cynthia C Beckmann" userId="36c6a4d0-81f9-4661-beb6-2762229b0327" providerId="ADAL" clId="{56B50A7C-E0B2-4D61-BC4A-90EF2599F7E6}" dt="2025-06-11T12:57:53.769" v="4710" actId="700"/>
          <ac:spMkLst>
            <pc:docMk/>
            <pc:sldMk cId="0" sldId="322"/>
            <ac:spMk id="740" creationId="{00000000-0000-0000-0000-000000000000}"/>
          </ac:spMkLst>
        </pc:spChg>
      </pc:sldChg>
      <pc:sldChg chg="modSp mod modClrScheme chgLayout modNotesTx">
        <pc:chgData name="Cynthia C Beckmann" userId="36c6a4d0-81f9-4661-beb6-2762229b0327" providerId="ADAL" clId="{56B50A7C-E0B2-4D61-BC4A-90EF2599F7E6}" dt="2025-06-17T12:33:34.264" v="10334" actId="20577"/>
        <pc:sldMkLst>
          <pc:docMk/>
          <pc:sldMk cId="0" sldId="323"/>
        </pc:sldMkLst>
        <pc:spChg chg="mod ord">
          <ac:chgData name="Cynthia C Beckmann" userId="36c6a4d0-81f9-4661-beb6-2762229b0327" providerId="ADAL" clId="{56B50A7C-E0B2-4D61-BC4A-90EF2599F7E6}" dt="2025-06-11T12:59:28.876" v="4740" actId="1076"/>
          <ac:spMkLst>
            <pc:docMk/>
            <pc:sldMk cId="0" sldId="323"/>
            <ac:spMk id="748" creationId="{00000000-0000-0000-0000-000000000000}"/>
          </ac:spMkLst>
        </pc:spChg>
        <pc:spChg chg="mod ord">
          <ac:chgData name="Cynthia C Beckmann" userId="36c6a4d0-81f9-4661-beb6-2762229b0327" providerId="ADAL" clId="{56B50A7C-E0B2-4D61-BC4A-90EF2599F7E6}" dt="2025-06-17T12:33:27.341" v="10329" actId="20577"/>
          <ac:spMkLst>
            <pc:docMk/>
            <pc:sldMk cId="0" sldId="323"/>
            <ac:spMk id="749" creationId="{00000000-0000-0000-0000-000000000000}"/>
          </ac:spMkLst>
        </pc:spChg>
      </pc:sldChg>
      <pc:sldChg chg="addSp delSp modSp mod modClrScheme chgLayout modNotesTx">
        <pc:chgData name="Cynthia C Beckmann" userId="36c6a4d0-81f9-4661-beb6-2762229b0327" providerId="ADAL" clId="{56B50A7C-E0B2-4D61-BC4A-90EF2599F7E6}" dt="2025-06-17T12:26:41.963" v="10075" actId="20577"/>
        <pc:sldMkLst>
          <pc:docMk/>
          <pc:sldMk cId="0" sldId="324"/>
        </pc:sldMkLst>
        <pc:spChg chg="add mod">
          <ac:chgData name="Cynthia C Beckmann" userId="36c6a4d0-81f9-4661-beb6-2762229b0327" providerId="ADAL" clId="{56B50A7C-E0B2-4D61-BC4A-90EF2599F7E6}" dt="2025-06-17T12:25:12.036" v="10058" actId="20577"/>
          <ac:spMkLst>
            <pc:docMk/>
            <pc:sldMk cId="0" sldId="324"/>
            <ac:spMk id="3" creationId="{51510077-F50B-9B1A-6CB2-7CC769771568}"/>
          </ac:spMkLst>
        </pc:spChg>
        <pc:spChg chg="mod ord">
          <ac:chgData name="Cynthia C Beckmann" userId="36c6a4d0-81f9-4661-beb6-2762229b0327" providerId="ADAL" clId="{56B50A7C-E0B2-4D61-BC4A-90EF2599F7E6}" dt="2025-06-10T19:41:08.289" v="4142" actId="1076"/>
          <ac:spMkLst>
            <pc:docMk/>
            <pc:sldMk cId="0" sldId="324"/>
            <ac:spMk id="754" creationId="{00000000-0000-0000-0000-000000000000}"/>
          </ac:spMkLst>
        </pc:spChg>
        <pc:spChg chg="mod ord">
          <ac:chgData name="Cynthia C Beckmann" userId="36c6a4d0-81f9-4661-beb6-2762229b0327" providerId="ADAL" clId="{56B50A7C-E0B2-4D61-BC4A-90EF2599F7E6}" dt="2025-06-17T12:24:52.368" v="10056" actId="20577"/>
          <ac:spMkLst>
            <pc:docMk/>
            <pc:sldMk cId="0" sldId="324"/>
            <ac:spMk id="755" creationId="{00000000-0000-0000-0000-000000000000}"/>
          </ac:spMkLst>
        </pc:spChg>
      </pc:sldChg>
      <pc:sldChg chg="del">
        <pc:chgData name="Cynthia C Beckmann" userId="36c6a4d0-81f9-4661-beb6-2762229b0327" providerId="ADAL" clId="{56B50A7C-E0B2-4D61-BC4A-90EF2599F7E6}" dt="2025-06-10T19:43:28.977" v="4177" actId="2696"/>
        <pc:sldMkLst>
          <pc:docMk/>
          <pc:sldMk cId="0" sldId="325"/>
        </pc:sldMkLst>
      </pc:sldChg>
      <pc:sldChg chg="addSp delSp modSp mod modClrScheme chgLayout modNotesTx">
        <pc:chgData name="Cynthia C Beckmann" userId="36c6a4d0-81f9-4661-beb6-2762229b0327" providerId="ADAL" clId="{56B50A7C-E0B2-4D61-BC4A-90EF2599F7E6}" dt="2025-06-17T12:49:21.702" v="10655" actId="478"/>
        <pc:sldMkLst>
          <pc:docMk/>
          <pc:sldMk cId="0" sldId="327"/>
        </pc:sldMkLst>
        <pc:spChg chg="add mod">
          <ac:chgData name="Cynthia C Beckmann" userId="36c6a4d0-81f9-4661-beb6-2762229b0327" providerId="ADAL" clId="{56B50A7C-E0B2-4D61-BC4A-90EF2599F7E6}" dt="2025-06-17T12:49:18.055" v="10654" actId="20577"/>
          <ac:spMkLst>
            <pc:docMk/>
            <pc:sldMk cId="0" sldId="327"/>
            <ac:spMk id="3" creationId="{97CED1E3-1A6C-0DE8-E658-AEE993F69B57}"/>
          </ac:spMkLst>
        </pc:spChg>
        <pc:spChg chg="mod ord">
          <ac:chgData name="Cynthia C Beckmann" userId="36c6a4d0-81f9-4661-beb6-2762229b0327" providerId="ADAL" clId="{56B50A7C-E0B2-4D61-BC4A-90EF2599F7E6}" dt="2025-06-11T13:00:18.441" v="4748" actId="1076"/>
          <ac:spMkLst>
            <pc:docMk/>
            <pc:sldMk cId="0" sldId="327"/>
            <ac:spMk id="772" creationId="{00000000-0000-0000-0000-000000000000}"/>
          </ac:spMkLst>
        </pc:spChg>
        <pc:spChg chg="mod ord">
          <ac:chgData name="Cynthia C Beckmann" userId="36c6a4d0-81f9-4661-beb6-2762229b0327" providerId="ADAL" clId="{56B50A7C-E0B2-4D61-BC4A-90EF2599F7E6}" dt="2025-06-17T12:34:46.619" v="10368" actId="20577"/>
          <ac:spMkLst>
            <pc:docMk/>
            <pc:sldMk cId="0" sldId="327"/>
            <ac:spMk id="773" creationId="{00000000-0000-0000-0000-000000000000}"/>
          </ac:spMkLst>
        </pc:spChg>
      </pc:sldChg>
      <pc:sldChg chg="modSp del mod">
        <pc:chgData name="Cynthia C Beckmann" userId="36c6a4d0-81f9-4661-beb6-2762229b0327" providerId="ADAL" clId="{56B50A7C-E0B2-4D61-BC4A-90EF2599F7E6}" dt="2025-06-11T13:02:33.946" v="4792" actId="47"/>
        <pc:sldMkLst>
          <pc:docMk/>
          <pc:sldMk cId="0" sldId="328"/>
        </pc:sldMkLst>
      </pc:sldChg>
      <pc:sldChg chg="del">
        <pc:chgData name="Cynthia C Beckmann" userId="36c6a4d0-81f9-4661-beb6-2762229b0327" providerId="ADAL" clId="{56B50A7C-E0B2-4D61-BC4A-90EF2599F7E6}" dt="2025-06-10T19:39:53.362" v="4136" actId="2696"/>
        <pc:sldMkLst>
          <pc:docMk/>
          <pc:sldMk cId="0" sldId="329"/>
        </pc:sldMkLst>
      </pc:sldChg>
      <pc:sldChg chg="addSp delSp modSp mod modClrScheme chgLayout modNotesTx">
        <pc:chgData name="Cynthia C Beckmann" userId="36c6a4d0-81f9-4661-beb6-2762229b0327" providerId="ADAL" clId="{56B50A7C-E0B2-4D61-BC4A-90EF2599F7E6}" dt="2025-06-17T12:54:40.373" v="10856" actId="20577"/>
        <pc:sldMkLst>
          <pc:docMk/>
          <pc:sldMk cId="0" sldId="331"/>
        </pc:sldMkLst>
        <pc:spChg chg="add mod">
          <ac:chgData name="Cynthia C Beckmann" userId="36c6a4d0-81f9-4661-beb6-2762229b0327" providerId="ADAL" clId="{56B50A7C-E0B2-4D61-BC4A-90EF2599F7E6}" dt="2025-06-10T19:19:17.400" v="4042" actId="121"/>
          <ac:spMkLst>
            <pc:docMk/>
            <pc:sldMk cId="0" sldId="331"/>
            <ac:spMk id="3" creationId="{028F973F-09EE-AB3B-010A-0654FEA7B6D4}"/>
          </ac:spMkLst>
        </pc:spChg>
        <pc:spChg chg="mod ord">
          <ac:chgData name="Cynthia C Beckmann" userId="36c6a4d0-81f9-4661-beb6-2762229b0327" providerId="ADAL" clId="{56B50A7C-E0B2-4D61-BC4A-90EF2599F7E6}" dt="2025-06-17T12:54:15.234" v="10842" actId="6549"/>
          <ac:spMkLst>
            <pc:docMk/>
            <pc:sldMk cId="0" sldId="331"/>
            <ac:spMk id="797" creationId="{00000000-0000-0000-0000-000000000000}"/>
          </ac:spMkLst>
        </pc:spChg>
        <pc:spChg chg="mod ord">
          <ac:chgData name="Cynthia C Beckmann" userId="36c6a4d0-81f9-4661-beb6-2762229b0327" providerId="ADAL" clId="{56B50A7C-E0B2-4D61-BC4A-90EF2599F7E6}" dt="2025-06-17T12:53:51.310" v="10831" actId="6549"/>
          <ac:spMkLst>
            <pc:docMk/>
            <pc:sldMk cId="0" sldId="331"/>
            <ac:spMk id="798" creationId="{00000000-0000-0000-0000-000000000000}"/>
          </ac:spMkLst>
        </pc:spChg>
      </pc:sldChg>
      <pc:sldChg chg="addSp delSp modSp mod modClrScheme chgLayout">
        <pc:chgData name="Cynthia C Beckmann" userId="36c6a4d0-81f9-4661-beb6-2762229b0327" providerId="ADAL" clId="{56B50A7C-E0B2-4D61-BC4A-90EF2599F7E6}" dt="2025-06-10T19:17:21.602" v="4025" actId="948"/>
        <pc:sldMkLst>
          <pc:docMk/>
          <pc:sldMk cId="0" sldId="333"/>
        </pc:sldMkLst>
        <pc:spChg chg="add mod">
          <ac:chgData name="Cynthia C Beckmann" userId="36c6a4d0-81f9-4661-beb6-2762229b0327" providerId="ADAL" clId="{56B50A7C-E0B2-4D61-BC4A-90EF2599F7E6}" dt="2025-06-10T19:15:22.036" v="4014"/>
          <ac:spMkLst>
            <pc:docMk/>
            <pc:sldMk cId="0" sldId="333"/>
            <ac:spMk id="2" creationId="{59C02C98-FF1F-0360-B9C6-763CA0108F01}"/>
          </ac:spMkLst>
        </pc:spChg>
        <pc:spChg chg="mod ord">
          <ac:chgData name="Cynthia C Beckmann" userId="36c6a4d0-81f9-4661-beb6-2762229b0327" providerId="ADAL" clId="{56B50A7C-E0B2-4D61-BC4A-90EF2599F7E6}" dt="2025-06-10T19:12:17.242" v="3963" actId="207"/>
          <ac:spMkLst>
            <pc:docMk/>
            <pc:sldMk cId="0" sldId="333"/>
            <ac:spMk id="811" creationId="{00000000-0000-0000-0000-000000000000}"/>
          </ac:spMkLst>
        </pc:spChg>
        <pc:spChg chg="mod ord">
          <ac:chgData name="Cynthia C Beckmann" userId="36c6a4d0-81f9-4661-beb6-2762229b0327" providerId="ADAL" clId="{56B50A7C-E0B2-4D61-BC4A-90EF2599F7E6}" dt="2025-06-10T19:17:21.602" v="4025" actId="948"/>
          <ac:spMkLst>
            <pc:docMk/>
            <pc:sldMk cId="0" sldId="333"/>
            <ac:spMk id="812" creationId="{00000000-0000-0000-0000-000000000000}"/>
          </ac:spMkLst>
        </pc:spChg>
      </pc:sldChg>
      <pc:sldChg chg="del">
        <pc:chgData name="Cynthia C Beckmann" userId="36c6a4d0-81f9-4661-beb6-2762229b0327" providerId="ADAL" clId="{56B50A7C-E0B2-4D61-BC4A-90EF2599F7E6}" dt="2025-06-10T19:10:18.522" v="3948" actId="47"/>
        <pc:sldMkLst>
          <pc:docMk/>
          <pc:sldMk cId="0" sldId="335"/>
        </pc:sldMkLst>
      </pc:sldChg>
      <pc:sldChg chg="addSp delSp modSp mod modClrScheme chgLayout modNotesTx">
        <pc:chgData name="Cynthia C Beckmann" userId="36c6a4d0-81f9-4661-beb6-2762229b0327" providerId="ADAL" clId="{56B50A7C-E0B2-4D61-BC4A-90EF2599F7E6}" dt="2025-06-16T17:49:53.515" v="7896" actId="20577"/>
        <pc:sldMkLst>
          <pc:docMk/>
          <pc:sldMk cId="0" sldId="336"/>
        </pc:sldMkLst>
        <pc:spChg chg="add mod">
          <ac:chgData name="Cynthia C Beckmann" userId="36c6a4d0-81f9-4661-beb6-2762229b0327" providerId="ADAL" clId="{56B50A7C-E0B2-4D61-BC4A-90EF2599F7E6}" dt="2025-06-10T19:13:04.366" v="3976"/>
          <ac:spMkLst>
            <pc:docMk/>
            <pc:sldMk cId="0" sldId="336"/>
            <ac:spMk id="3" creationId="{945A8C1F-F923-43BA-1CE2-96C8E554A25F}"/>
          </ac:spMkLst>
        </pc:spChg>
        <pc:spChg chg="mod ord">
          <ac:chgData name="Cynthia C Beckmann" userId="36c6a4d0-81f9-4661-beb6-2762229b0327" providerId="ADAL" clId="{56B50A7C-E0B2-4D61-BC4A-90EF2599F7E6}" dt="2025-06-10T19:16:11.535" v="4019" actId="1076"/>
          <ac:spMkLst>
            <pc:docMk/>
            <pc:sldMk cId="0" sldId="336"/>
            <ac:spMk id="832" creationId="{00000000-0000-0000-0000-000000000000}"/>
          </ac:spMkLst>
        </pc:spChg>
        <pc:spChg chg="mod ord">
          <ac:chgData name="Cynthia C Beckmann" userId="36c6a4d0-81f9-4661-beb6-2762229b0327" providerId="ADAL" clId="{56B50A7C-E0B2-4D61-BC4A-90EF2599F7E6}" dt="2025-06-10T19:15:54.733" v="4017" actId="1076"/>
          <ac:spMkLst>
            <pc:docMk/>
            <pc:sldMk cId="0" sldId="336"/>
            <ac:spMk id="833" creationId="{00000000-0000-0000-0000-000000000000}"/>
          </ac:spMkLst>
        </pc:spChg>
      </pc:sldChg>
      <pc:sldChg chg="modSp del">
        <pc:chgData name="Cynthia C Beckmann" userId="36c6a4d0-81f9-4661-beb6-2762229b0327" providerId="ADAL" clId="{56B50A7C-E0B2-4D61-BC4A-90EF2599F7E6}" dt="2025-06-11T17:34:25.032" v="7017" actId="47"/>
        <pc:sldMkLst>
          <pc:docMk/>
          <pc:sldMk cId="0" sldId="338"/>
        </pc:sldMkLst>
      </pc:sldChg>
      <pc:sldChg chg="addSp modSp add mod modNotesTx">
        <pc:chgData name="Cynthia C Beckmann" userId="36c6a4d0-81f9-4661-beb6-2762229b0327" providerId="ADAL" clId="{56B50A7C-E0B2-4D61-BC4A-90EF2599F7E6}" dt="2025-06-11T13:09:27.233" v="5043" actId="1076"/>
        <pc:sldMkLst>
          <pc:docMk/>
          <pc:sldMk cId="0" sldId="339"/>
        </pc:sldMkLst>
        <pc:spChg chg="mod">
          <ac:chgData name="Cynthia C Beckmann" userId="36c6a4d0-81f9-4661-beb6-2762229b0327" providerId="ADAL" clId="{56B50A7C-E0B2-4D61-BC4A-90EF2599F7E6}" dt="2025-06-11T13:08:04.478" v="4895" actId="6549"/>
          <ac:spMkLst>
            <pc:docMk/>
            <pc:sldMk cId="0" sldId="339"/>
            <ac:spMk id="824" creationId="{00000000-0000-0000-0000-000000000000}"/>
          </ac:spMkLst>
        </pc:spChg>
        <pc:spChg chg="mod">
          <ac:chgData name="Cynthia C Beckmann" userId="36c6a4d0-81f9-4661-beb6-2762229b0327" providerId="ADAL" clId="{56B50A7C-E0B2-4D61-BC4A-90EF2599F7E6}" dt="2025-06-11T13:08:24.503" v="4911" actId="20577"/>
          <ac:spMkLst>
            <pc:docMk/>
            <pc:sldMk cId="0" sldId="339"/>
            <ac:spMk id="825" creationId="{00000000-0000-0000-0000-000000000000}"/>
          </ac:spMkLst>
        </pc:spChg>
      </pc:sldChg>
      <pc:sldChg chg="del">
        <pc:chgData name="Cynthia C Beckmann" userId="36c6a4d0-81f9-4661-beb6-2762229b0327" providerId="ADAL" clId="{56B50A7C-E0B2-4D61-BC4A-90EF2599F7E6}" dt="2025-06-10T16:57:51.096" v="2529" actId="47"/>
        <pc:sldMkLst>
          <pc:docMk/>
          <pc:sldMk cId="0" sldId="340"/>
        </pc:sldMkLst>
      </pc:sldChg>
      <pc:sldChg chg="addSp delSp modSp mod modClrScheme chgLayout modNotesTx">
        <pc:chgData name="Cynthia C Beckmann" userId="36c6a4d0-81f9-4661-beb6-2762229b0327" providerId="ADAL" clId="{56B50A7C-E0B2-4D61-BC4A-90EF2599F7E6}" dt="2025-06-10T17:08:57.333" v="2917" actId="6549"/>
        <pc:sldMkLst>
          <pc:docMk/>
          <pc:sldMk cId="0" sldId="343"/>
        </pc:sldMkLst>
        <pc:spChg chg="add mod">
          <ac:chgData name="Cynthia C Beckmann" userId="36c6a4d0-81f9-4661-beb6-2762229b0327" providerId="ADAL" clId="{56B50A7C-E0B2-4D61-BC4A-90EF2599F7E6}" dt="2025-06-10T17:04:09.198" v="2579"/>
          <ac:spMkLst>
            <pc:docMk/>
            <pc:sldMk cId="0" sldId="343"/>
            <ac:spMk id="2" creationId="{9531A768-370F-7F56-8980-1F19B2C11EB4}"/>
          </ac:spMkLst>
        </pc:spChg>
        <pc:spChg chg="mod ord">
          <ac:chgData name="Cynthia C Beckmann" userId="36c6a4d0-81f9-4661-beb6-2762229b0327" providerId="ADAL" clId="{56B50A7C-E0B2-4D61-BC4A-90EF2599F7E6}" dt="2025-06-10T17:02:52.877" v="2570" actId="700"/>
          <ac:spMkLst>
            <pc:docMk/>
            <pc:sldMk cId="0" sldId="343"/>
            <ac:spMk id="876" creationId="{00000000-0000-0000-0000-000000000000}"/>
          </ac:spMkLst>
        </pc:spChg>
        <pc:spChg chg="mod ord">
          <ac:chgData name="Cynthia C Beckmann" userId="36c6a4d0-81f9-4661-beb6-2762229b0327" providerId="ADAL" clId="{56B50A7C-E0B2-4D61-BC4A-90EF2599F7E6}" dt="2025-06-10T17:03:34.470" v="2574" actId="1076"/>
          <ac:spMkLst>
            <pc:docMk/>
            <pc:sldMk cId="0" sldId="343"/>
            <ac:spMk id="877" creationId="{00000000-0000-0000-0000-000000000000}"/>
          </ac:spMkLst>
        </pc:spChg>
      </pc:sldChg>
      <pc:sldChg chg="addSp delSp modSp mod modClrScheme chgLayout">
        <pc:chgData name="Cynthia C Beckmann" userId="36c6a4d0-81f9-4661-beb6-2762229b0327" providerId="ADAL" clId="{56B50A7C-E0B2-4D61-BC4A-90EF2599F7E6}" dt="2025-06-10T17:21:57.092" v="3097" actId="404"/>
        <pc:sldMkLst>
          <pc:docMk/>
          <pc:sldMk cId="0" sldId="344"/>
        </pc:sldMkLst>
        <pc:spChg chg="add mod">
          <ac:chgData name="Cynthia C Beckmann" userId="36c6a4d0-81f9-4661-beb6-2762229b0327" providerId="ADAL" clId="{56B50A7C-E0B2-4D61-BC4A-90EF2599F7E6}" dt="2025-06-10T17:20:43.505" v="3082" actId="27636"/>
          <ac:spMkLst>
            <pc:docMk/>
            <pc:sldMk cId="0" sldId="344"/>
            <ac:spMk id="2" creationId="{4F016001-C8CA-91D1-7D9F-1D16DA926E66}"/>
          </ac:spMkLst>
        </pc:spChg>
        <pc:spChg chg="add mod">
          <ac:chgData name="Cynthia C Beckmann" userId="36c6a4d0-81f9-4661-beb6-2762229b0327" providerId="ADAL" clId="{56B50A7C-E0B2-4D61-BC4A-90EF2599F7E6}" dt="2025-06-10T17:21:57.092" v="3097" actId="404"/>
          <ac:spMkLst>
            <pc:docMk/>
            <pc:sldMk cId="0" sldId="344"/>
            <ac:spMk id="7" creationId="{B1034823-F877-1309-B2C5-BCC1FE995203}"/>
          </ac:spMkLst>
        </pc:spChg>
        <pc:spChg chg="add mod">
          <ac:chgData name="Cynthia C Beckmann" userId="36c6a4d0-81f9-4661-beb6-2762229b0327" providerId="ADAL" clId="{56B50A7C-E0B2-4D61-BC4A-90EF2599F7E6}" dt="2025-06-10T17:20:57.141" v="3084" actId="14100"/>
          <ac:spMkLst>
            <pc:docMk/>
            <pc:sldMk cId="0" sldId="344"/>
            <ac:spMk id="8" creationId="{AF5C9624-93E5-7334-A8E4-696969C58136}"/>
          </ac:spMkLst>
        </pc:spChg>
      </pc:sldChg>
      <pc:sldChg chg="addSp delSp modSp mod modClrScheme chgLayout modNotesTx">
        <pc:chgData name="Cynthia C Beckmann" userId="36c6a4d0-81f9-4661-beb6-2762229b0327" providerId="ADAL" clId="{56B50A7C-E0B2-4D61-BC4A-90EF2599F7E6}" dt="2025-06-16T17:50:26.011" v="7900" actId="20577"/>
        <pc:sldMkLst>
          <pc:docMk/>
          <pc:sldMk cId="0" sldId="345"/>
        </pc:sldMkLst>
        <pc:spChg chg="add mod">
          <ac:chgData name="Cynthia C Beckmann" userId="36c6a4d0-81f9-4661-beb6-2762229b0327" providerId="ADAL" clId="{56B50A7C-E0B2-4D61-BC4A-90EF2599F7E6}" dt="2025-06-10T17:11:01.365" v="2953"/>
          <ac:spMkLst>
            <pc:docMk/>
            <pc:sldMk cId="0" sldId="345"/>
            <ac:spMk id="2" creationId="{187FC869-D7E4-B76D-6E02-4A7F422D3FD6}"/>
          </ac:spMkLst>
        </pc:spChg>
        <pc:spChg chg="mod ord">
          <ac:chgData name="Cynthia C Beckmann" userId="36c6a4d0-81f9-4661-beb6-2762229b0327" providerId="ADAL" clId="{56B50A7C-E0B2-4D61-BC4A-90EF2599F7E6}" dt="2025-06-10T17:18:50.992" v="3029" actId="1076"/>
          <ac:spMkLst>
            <pc:docMk/>
            <pc:sldMk cId="0" sldId="345"/>
            <ac:spMk id="889" creationId="{00000000-0000-0000-0000-000000000000}"/>
          </ac:spMkLst>
        </pc:spChg>
        <pc:spChg chg="mod ord">
          <ac:chgData name="Cynthia C Beckmann" userId="36c6a4d0-81f9-4661-beb6-2762229b0327" providerId="ADAL" clId="{56B50A7C-E0B2-4D61-BC4A-90EF2599F7E6}" dt="2025-06-10T17:10:28.540" v="2948" actId="20577"/>
          <ac:spMkLst>
            <pc:docMk/>
            <pc:sldMk cId="0" sldId="345"/>
            <ac:spMk id="890" creationId="{00000000-0000-0000-0000-000000000000}"/>
          </ac:spMkLst>
        </pc:spChg>
      </pc:sldChg>
      <pc:sldChg chg="addSp delSp modSp mod modClrScheme chgLayout modNotesTx">
        <pc:chgData name="Cynthia C Beckmann" userId="36c6a4d0-81f9-4661-beb6-2762229b0327" providerId="ADAL" clId="{56B50A7C-E0B2-4D61-BC4A-90EF2599F7E6}" dt="2025-06-16T14:44:35.900" v="7241" actId="6549"/>
        <pc:sldMkLst>
          <pc:docMk/>
          <pc:sldMk cId="0" sldId="346"/>
        </pc:sldMkLst>
        <pc:spChg chg="add mod">
          <ac:chgData name="Cynthia C Beckmann" userId="36c6a4d0-81f9-4661-beb6-2762229b0327" providerId="ADAL" clId="{56B50A7C-E0B2-4D61-BC4A-90EF2599F7E6}" dt="2025-06-11T13:04:02.531" v="4812" actId="12788"/>
          <ac:spMkLst>
            <pc:docMk/>
            <pc:sldMk cId="0" sldId="346"/>
            <ac:spMk id="4" creationId="{57BB1F9C-1D5F-C122-2E56-DF4BD8D2AF36}"/>
          </ac:spMkLst>
        </pc:spChg>
        <pc:spChg chg="mod ord">
          <ac:chgData name="Cynthia C Beckmann" userId="36c6a4d0-81f9-4661-beb6-2762229b0327" providerId="ADAL" clId="{56B50A7C-E0B2-4D61-BC4A-90EF2599F7E6}" dt="2025-06-11T13:02:59.868" v="4795" actId="27636"/>
          <ac:spMkLst>
            <pc:docMk/>
            <pc:sldMk cId="0" sldId="346"/>
            <ac:spMk id="896" creationId="{00000000-0000-0000-0000-000000000000}"/>
          </ac:spMkLst>
        </pc:spChg>
      </pc:sldChg>
      <pc:sldChg chg="addSp modSp mod modClrScheme chgLayout">
        <pc:chgData name="Cynthia C Beckmann" userId="36c6a4d0-81f9-4661-beb6-2762229b0327" providerId="ADAL" clId="{56B50A7C-E0B2-4D61-BC4A-90EF2599F7E6}" dt="2025-06-11T13:04:37.248" v="4814" actId="207"/>
        <pc:sldMkLst>
          <pc:docMk/>
          <pc:sldMk cId="0" sldId="348"/>
        </pc:sldMkLst>
        <pc:spChg chg="mod ord">
          <ac:chgData name="Cynthia C Beckmann" userId="36c6a4d0-81f9-4661-beb6-2762229b0327" providerId="ADAL" clId="{56B50A7C-E0B2-4D61-BC4A-90EF2599F7E6}" dt="2025-06-10T19:21:23.799" v="4097" actId="1076"/>
          <ac:spMkLst>
            <pc:docMk/>
            <pc:sldMk cId="0" sldId="348"/>
            <ac:spMk id="909" creationId="{00000000-0000-0000-0000-000000000000}"/>
          </ac:spMkLst>
        </pc:spChg>
        <pc:spChg chg="mod">
          <ac:chgData name="Cynthia C Beckmann" userId="36c6a4d0-81f9-4661-beb6-2762229b0327" providerId="ADAL" clId="{56B50A7C-E0B2-4D61-BC4A-90EF2599F7E6}" dt="2025-06-11T13:04:37.248" v="4814" actId="207"/>
          <ac:spMkLst>
            <pc:docMk/>
            <pc:sldMk cId="0" sldId="348"/>
            <ac:spMk id="912" creationId="{00000000-0000-0000-0000-000000000000}"/>
          </ac:spMkLst>
        </pc:spChg>
      </pc:sldChg>
      <pc:sldChg chg="del">
        <pc:chgData name="Cynthia C Beckmann" userId="36c6a4d0-81f9-4661-beb6-2762229b0327" providerId="ADAL" clId="{56B50A7C-E0B2-4D61-BC4A-90EF2599F7E6}" dt="2025-06-10T19:23:27.161" v="4121" actId="47"/>
        <pc:sldMkLst>
          <pc:docMk/>
          <pc:sldMk cId="0" sldId="349"/>
        </pc:sldMkLst>
      </pc:sldChg>
      <pc:sldChg chg="del">
        <pc:chgData name="Cynthia C Beckmann" userId="36c6a4d0-81f9-4661-beb6-2762229b0327" providerId="ADAL" clId="{56B50A7C-E0B2-4D61-BC4A-90EF2599F7E6}" dt="2025-06-11T13:15:03.703" v="5173" actId="47"/>
        <pc:sldMkLst>
          <pc:docMk/>
          <pc:sldMk cId="0" sldId="350"/>
        </pc:sldMkLst>
      </pc:sldChg>
      <pc:sldChg chg="addSp delSp modSp del mod">
        <pc:chgData name="Cynthia C Beckmann" userId="36c6a4d0-81f9-4661-beb6-2762229b0327" providerId="ADAL" clId="{56B50A7C-E0B2-4D61-BC4A-90EF2599F7E6}" dt="2025-06-11T13:09:30.944" v="5044" actId="47"/>
        <pc:sldMkLst>
          <pc:docMk/>
          <pc:sldMk cId="0" sldId="351"/>
        </pc:sldMkLst>
      </pc:sldChg>
      <pc:sldChg chg="del">
        <pc:chgData name="Cynthia C Beckmann" userId="36c6a4d0-81f9-4661-beb6-2762229b0327" providerId="ADAL" clId="{56B50A7C-E0B2-4D61-BC4A-90EF2599F7E6}" dt="2025-06-11T13:06:45.589" v="4820" actId="47"/>
        <pc:sldMkLst>
          <pc:docMk/>
          <pc:sldMk cId="0" sldId="352"/>
        </pc:sldMkLst>
      </pc:sldChg>
      <pc:sldChg chg="addSp modSp mod modNotesTx">
        <pc:chgData name="Cynthia C Beckmann" userId="36c6a4d0-81f9-4661-beb6-2762229b0327" providerId="ADAL" clId="{56B50A7C-E0B2-4D61-BC4A-90EF2599F7E6}" dt="2025-06-16T16:15:13.371" v="7535" actId="20577"/>
        <pc:sldMkLst>
          <pc:docMk/>
          <pc:sldMk cId="0" sldId="353"/>
        </pc:sldMkLst>
        <pc:spChg chg="mod">
          <ac:chgData name="Cynthia C Beckmann" userId="36c6a4d0-81f9-4661-beb6-2762229b0327" providerId="ADAL" clId="{56B50A7C-E0B2-4D61-BC4A-90EF2599F7E6}" dt="2025-06-16T14:34:38.922" v="7091" actId="6549"/>
          <ac:spMkLst>
            <pc:docMk/>
            <pc:sldMk cId="0" sldId="353"/>
            <ac:spMk id="946" creationId="{00000000-0000-0000-0000-000000000000}"/>
          </ac:spMkLst>
        </pc:spChg>
        <pc:picChg chg="add mod">
          <ac:chgData name="Cynthia C Beckmann" userId="36c6a4d0-81f9-4661-beb6-2762229b0327" providerId="ADAL" clId="{56B50A7C-E0B2-4D61-BC4A-90EF2599F7E6}" dt="2025-06-10T19:45:47.007" v="4203" actId="1076"/>
          <ac:picMkLst>
            <pc:docMk/>
            <pc:sldMk cId="0" sldId="353"/>
            <ac:picMk id="4" creationId="{8DF1D476-D774-5780-822D-FDB7E15A92EB}"/>
          </ac:picMkLst>
        </pc:picChg>
      </pc:sldChg>
      <pc:sldChg chg="addSp delSp modSp del mod modNotesTx">
        <pc:chgData name="Cynthia C Beckmann" userId="36c6a4d0-81f9-4661-beb6-2762229b0327" providerId="ADAL" clId="{56B50A7C-E0B2-4D61-BC4A-90EF2599F7E6}" dt="2025-06-16T16:15:46.494" v="7537" actId="47"/>
        <pc:sldMkLst>
          <pc:docMk/>
          <pc:sldMk cId="0" sldId="354"/>
        </pc:sldMkLst>
      </pc:sldChg>
      <pc:sldChg chg="del">
        <pc:chgData name="Cynthia C Beckmann" userId="36c6a4d0-81f9-4661-beb6-2762229b0327" providerId="ADAL" clId="{56B50A7C-E0B2-4D61-BC4A-90EF2599F7E6}" dt="2025-06-10T19:07:32.330" v="3896" actId="47"/>
        <pc:sldMkLst>
          <pc:docMk/>
          <pc:sldMk cId="0" sldId="355"/>
        </pc:sldMkLst>
      </pc:sldChg>
      <pc:sldChg chg="del">
        <pc:chgData name="Cynthia C Beckmann" userId="36c6a4d0-81f9-4661-beb6-2762229b0327" providerId="ADAL" clId="{56B50A7C-E0B2-4D61-BC4A-90EF2599F7E6}" dt="2025-06-10T19:07:32.330" v="3896" actId="47"/>
        <pc:sldMkLst>
          <pc:docMk/>
          <pc:sldMk cId="0" sldId="356"/>
        </pc:sldMkLst>
      </pc:sldChg>
      <pc:sldChg chg="del">
        <pc:chgData name="Cynthia C Beckmann" userId="36c6a4d0-81f9-4661-beb6-2762229b0327" providerId="ADAL" clId="{56B50A7C-E0B2-4D61-BC4A-90EF2599F7E6}" dt="2025-06-10T19:07:32.330" v="3896" actId="47"/>
        <pc:sldMkLst>
          <pc:docMk/>
          <pc:sldMk cId="0" sldId="357"/>
        </pc:sldMkLst>
      </pc:sldChg>
      <pc:sldChg chg="del">
        <pc:chgData name="Cynthia C Beckmann" userId="36c6a4d0-81f9-4661-beb6-2762229b0327" providerId="ADAL" clId="{56B50A7C-E0B2-4D61-BC4A-90EF2599F7E6}" dt="2025-06-10T19:07:32.330" v="3896" actId="47"/>
        <pc:sldMkLst>
          <pc:docMk/>
          <pc:sldMk cId="0" sldId="358"/>
        </pc:sldMkLst>
      </pc:sldChg>
      <pc:sldChg chg="modSp del mod">
        <pc:chgData name="Cynthia C Beckmann" userId="36c6a4d0-81f9-4661-beb6-2762229b0327" providerId="ADAL" clId="{56B50A7C-E0B2-4D61-BC4A-90EF2599F7E6}" dt="2025-06-10T19:07:32.330" v="3896" actId="47"/>
        <pc:sldMkLst>
          <pc:docMk/>
          <pc:sldMk cId="0" sldId="359"/>
        </pc:sldMkLst>
      </pc:sldChg>
      <pc:sldChg chg="del">
        <pc:chgData name="Cynthia C Beckmann" userId="36c6a4d0-81f9-4661-beb6-2762229b0327" providerId="ADAL" clId="{56B50A7C-E0B2-4D61-BC4A-90EF2599F7E6}" dt="2025-06-10T19:07:32.330" v="3896" actId="47"/>
        <pc:sldMkLst>
          <pc:docMk/>
          <pc:sldMk cId="0" sldId="360"/>
        </pc:sldMkLst>
      </pc:sldChg>
      <pc:sldChg chg="del">
        <pc:chgData name="Cynthia C Beckmann" userId="36c6a4d0-81f9-4661-beb6-2762229b0327" providerId="ADAL" clId="{56B50A7C-E0B2-4D61-BC4A-90EF2599F7E6}" dt="2025-06-10T19:07:32.330" v="3896" actId="47"/>
        <pc:sldMkLst>
          <pc:docMk/>
          <pc:sldMk cId="0" sldId="361"/>
        </pc:sldMkLst>
      </pc:sldChg>
      <pc:sldChg chg="modSp del mod modClrScheme chgLayout">
        <pc:chgData name="Cynthia C Beckmann" userId="36c6a4d0-81f9-4661-beb6-2762229b0327" providerId="ADAL" clId="{56B50A7C-E0B2-4D61-BC4A-90EF2599F7E6}" dt="2025-06-09T14:59:15.638" v="373" actId="2696"/>
        <pc:sldMkLst>
          <pc:docMk/>
          <pc:sldMk cId="0" sldId="363"/>
        </pc:sldMkLst>
      </pc:sldChg>
      <pc:sldChg chg="modSp del mod">
        <pc:chgData name="Cynthia C Beckmann" userId="36c6a4d0-81f9-4661-beb6-2762229b0327" providerId="ADAL" clId="{56B50A7C-E0B2-4D61-BC4A-90EF2599F7E6}" dt="2025-06-09T14:59:51.724" v="375" actId="47"/>
        <pc:sldMkLst>
          <pc:docMk/>
          <pc:sldMk cId="0" sldId="364"/>
        </pc:sldMkLst>
      </pc:sldChg>
      <pc:sldChg chg="addSp delSp modSp del mod setBg">
        <pc:chgData name="Cynthia C Beckmann" userId="36c6a4d0-81f9-4661-beb6-2762229b0327" providerId="ADAL" clId="{56B50A7C-E0B2-4D61-BC4A-90EF2599F7E6}" dt="2025-06-09T15:02:23.535" v="435" actId="47"/>
        <pc:sldMkLst>
          <pc:docMk/>
          <pc:sldMk cId="0" sldId="365"/>
        </pc:sldMkLst>
      </pc:sldChg>
      <pc:sldChg chg="del">
        <pc:chgData name="Cynthia C Beckmann" userId="36c6a4d0-81f9-4661-beb6-2762229b0327" providerId="ADAL" clId="{56B50A7C-E0B2-4D61-BC4A-90EF2599F7E6}" dt="2025-06-09T15:02:49.231" v="437" actId="47"/>
        <pc:sldMkLst>
          <pc:docMk/>
          <pc:sldMk cId="0" sldId="366"/>
        </pc:sldMkLst>
      </pc:sldChg>
      <pc:sldChg chg="modSp del mod">
        <pc:chgData name="Cynthia C Beckmann" userId="36c6a4d0-81f9-4661-beb6-2762229b0327" providerId="ADAL" clId="{56B50A7C-E0B2-4D61-BC4A-90EF2599F7E6}" dt="2025-06-09T15:03:22.686" v="439" actId="47"/>
        <pc:sldMkLst>
          <pc:docMk/>
          <pc:sldMk cId="0" sldId="367"/>
        </pc:sldMkLst>
      </pc:sldChg>
      <pc:sldChg chg="del">
        <pc:chgData name="Cynthia C Beckmann" userId="36c6a4d0-81f9-4661-beb6-2762229b0327" providerId="ADAL" clId="{56B50A7C-E0B2-4D61-BC4A-90EF2599F7E6}" dt="2025-06-09T15:34:11.716" v="1020" actId="2696"/>
        <pc:sldMkLst>
          <pc:docMk/>
          <pc:sldMk cId="0" sldId="368"/>
        </pc:sldMkLst>
      </pc:sldChg>
      <pc:sldChg chg="modSp del">
        <pc:chgData name="Cynthia C Beckmann" userId="36c6a4d0-81f9-4661-beb6-2762229b0327" providerId="ADAL" clId="{56B50A7C-E0B2-4D61-BC4A-90EF2599F7E6}" dt="2025-06-10T14:20:18.126" v="1311" actId="47"/>
        <pc:sldMkLst>
          <pc:docMk/>
          <pc:sldMk cId="0" sldId="373"/>
        </pc:sldMkLst>
      </pc:sldChg>
      <pc:sldChg chg="modSp del">
        <pc:chgData name="Cynthia C Beckmann" userId="36c6a4d0-81f9-4661-beb6-2762229b0327" providerId="ADAL" clId="{56B50A7C-E0B2-4D61-BC4A-90EF2599F7E6}" dt="2025-06-10T14:21:30.681" v="1315" actId="2696"/>
        <pc:sldMkLst>
          <pc:docMk/>
          <pc:sldMk cId="0" sldId="374"/>
        </pc:sldMkLst>
      </pc:sldChg>
      <pc:sldChg chg="modSp del">
        <pc:chgData name="Cynthia C Beckmann" userId="36c6a4d0-81f9-4661-beb6-2762229b0327" providerId="ADAL" clId="{56B50A7C-E0B2-4D61-BC4A-90EF2599F7E6}" dt="2025-06-10T14:22:04.035" v="1317" actId="47"/>
        <pc:sldMkLst>
          <pc:docMk/>
          <pc:sldMk cId="0" sldId="375"/>
        </pc:sldMkLst>
      </pc:sldChg>
      <pc:sldChg chg="modSp del">
        <pc:chgData name="Cynthia C Beckmann" userId="36c6a4d0-81f9-4661-beb6-2762229b0327" providerId="ADAL" clId="{56B50A7C-E0B2-4D61-BC4A-90EF2599F7E6}" dt="2025-06-10T14:22:24.928" v="1319" actId="47"/>
        <pc:sldMkLst>
          <pc:docMk/>
          <pc:sldMk cId="2874113734" sldId="376"/>
        </pc:sldMkLst>
      </pc:sldChg>
      <pc:sldChg chg="del">
        <pc:chgData name="Cynthia C Beckmann" userId="36c6a4d0-81f9-4661-beb6-2762229b0327" providerId="ADAL" clId="{56B50A7C-E0B2-4D61-BC4A-90EF2599F7E6}" dt="2025-06-10T14:24:26.352" v="1324" actId="47"/>
        <pc:sldMkLst>
          <pc:docMk/>
          <pc:sldMk cId="0" sldId="379"/>
        </pc:sldMkLst>
      </pc:sldChg>
      <pc:sldChg chg="modSp del">
        <pc:chgData name="Cynthia C Beckmann" userId="36c6a4d0-81f9-4661-beb6-2762229b0327" providerId="ADAL" clId="{56B50A7C-E0B2-4D61-BC4A-90EF2599F7E6}" dt="2025-06-10T14:27:14.129" v="1326" actId="47"/>
        <pc:sldMkLst>
          <pc:docMk/>
          <pc:sldMk cId="0" sldId="380"/>
        </pc:sldMkLst>
      </pc:sldChg>
      <pc:sldChg chg="addSp delSp modSp mod modClrScheme chgLayout modNotesTx">
        <pc:chgData name="Cynthia C Beckmann" userId="36c6a4d0-81f9-4661-beb6-2762229b0327" providerId="ADAL" clId="{56B50A7C-E0B2-4D61-BC4A-90EF2599F7E6}" dt="2025-06-17T12:15:44.225" v="9624" actId="20577"/>
        <pc:sldMkLst>
          <pc:docMk/>
          <pc:sldMk cId="2299535871" sldId="382"/>
        </pc:sldMkLst>
        <pc:spChg chg="mod">
          <ac:chgData name="Cynthia C Beckmann" userId="36c6a4d0-81f9-4661-beb6-2762229b0327" providerId="ADAL" clId="{56B50A7C-E0B2-4D61-BC4A-90EF2599F7E6}" dt="2025-06-10T18:20:02.138" v="3709"/>
          <ac:spMkLst>
            <pc:docMk/>
            <pc:sldMk cId="2299535871" sldId="382"/>
            <ac:spMk id="9" creationId="{C98B88F8-67E7-CE24-F27C-E98A3E335A29}"/>
          </ac:spMkLst>
        </pc:spChg>
        <pc:spChg chg="mod">
          <ac:chgData name="Cynthia C Beckmann" userId="36c6a4d0-81f9-4661-beb6-2762229b0327" providerId="ADAL" clId="{56B50A7C-E0B2-4D61-BC4A-90EF2599F7E6}" dt="2025-06-10T18:20:02.138" v="3709"/>
          <ac:spMkLst>
            <pc:docMk/>
            <pc:sldMk cId="2299535871" sldId="382"/>
            <ac:spMk id="10" creationId="{17118D65-42BF-AE01-F6A7-127FD2073EA3}"/>
          </ac:spMkLst>
        </pc:spChg>
        <pc:spChg chg="mod">
          <ac:chgData name="Cynthia C Beckmann" userId="36c6a4d0-81f9-4661-beb6-2762229b0327" providerId="ADAL" clId="{56B50A7C-E0B2-4D61-BC4A-90EF2599F7E6}" dt="2025-06-10T18:20:02.138" v="3709"/>
          <ac:spMkLst>
            <pc:docMk/>
            <pc:sldMk cId="2299535871" sldId="382"/>
            <ac:spMk id="11" creationId="{51E5346E-DAE9-E045-AA23-BF3917017A42}"/>
          </ac:spMkLst>
        </pc:spChg>
        <pc:spChg chg="mod">
          <ac:chgData name="Cynthia C Beckmann" userId="36c6a4d0-81f9-4661-beb6-2762229b0327" providerId="ADAL" clId="{56B50A7C-E0B2-4D61-BC4A-90EF2599F7E6}" dt="2025-06-10T18:20:02.138" v="3709"/>
          <ac:spMkLst>
            <pc:docMk/>
            <pc:sldMk cId="2299535871" sldId="382"/>
            <ac:spMk id="12" creationId="{1E3E27B7-EEBE-E1B8-DC74-046C32061C6B}"/>
          </ac:spMkLst>
        </pc:spChg>
        <pc:spChg chg="add mod">
          <ac:chgData name="Cynthia C Beckmann" userId="36c6a4d0-81f9-4661-beb6-2762229b0327" providerId="ADAL" clId="{56B50A7C-E0B2-4D61-BC4A-90EF2599F7E6}" dt="2025-06-10T18:21:43.106" v="3726" actId="121"/>
          <ac:spMkLst>
            <pc:docMk/>
            <pc:sldMk cId="2299535871" sldId="382"/>
            <ac:spMk id="19" creationId="{C18064AB-5C8D-E033-DA72-A49E1C03A9D1}"/>
          </ac:spMkLst>
        </pc:spChg>
        <pc:spChg chg="mod ord">
          <ac:chgData name="Cynthia C Beckmann" userId="36c6a4d0-81f9-4661-beb6-2762229b0327" providerId="ADAL" clId="{56B50A7C-E0B2-4D61-BC4A-90EF2599F7E6}" dt="2025-06-10T18:20:26.801" v="3714" actId="27636"/>
          <ac:spMkLst>
            <pc:docMk/>
            <pc:sldMk cId="2299535871" sldId="382"/>
            <ac:spMk id="466" creationId="{9EA0D929-E484-6799-5BA6-DBAEC66B4668}"/>
          </ac:spMkLst>
        </pc:spChg>
      </pc:sldChg>
      <pc:sldChg chg="modSp del mod modClrScheme chgLayout">
        <pc:chgData name="Cynthia C Beckmann" userId="36c6a4d0-81f9-4661-beb6-2762229b0327" providerId="ADAL" clId="{56B50A7C-E0B2-4D61-BC4A-90EF2599F7E6}" dt="2025-06-10T17:01:48.381" v="2568" actId="47"/>
        <pc:sldMkLst>
          <pc:docMk/>
          <pc:sldMk cId="805642816" sldId="383"/>
        </pc:sldMkLst>
      </pc:sldChg>
      <pc:sldChg chg="add modNotesTx">
        <pc:chgData name="Cynthia C Beckmann" userId="36c6a4d0-81f9-4661-beb6-2762229b0327" providerId="ADAL" clId="{56B50A7C-E0B2-4D61-BC4A-90EF2599F7E6}" dt="2025-06-16T16:17:12.057" v="7551" actId="20577"/>
        <pc:sldMkLst>
          <pc:docMk/>
          <pc:sldMk cId="2430222110" sldId="384"/>
        </pc:sldMkLst>
      </pc:sldChg>
      <pc:sldChg chg="addSp delSp modSp add mod modNotesTx">
        <pc:chgData name="Cynthia C Beckmann" userId="36c6a4d0-81f9-4661-beb6-2762229b0327" providerId="ADAL" clId="{56B50A7C-E0B2-4D61-BC4A-90EF2599F7E6}" dt="2025-06-16T16:17:45.147" v="7563" actId="20577"/>
        <pc:sldMkLst>
          <pc:docMk/>
          <pc:sldMk cId="655944331" sldId="385"/>
        </pc:sldMkLst>
      </pc:sldChg>
      <pc:sldChg chg="modSp add mod modNotesTx">
        <pc:chgData name="Cynthia C Beckmann" userId="36c6a4d0-81f9-4661-beb6-2762229b0327" providerId="ADAL" clId="{56B50A7C-E0B2-4D61-BC4A-90EF2599F7E6}" dt="2025-06-16T16:18:42.184" v="7581" actId="20577"/>
        <pc:sldMkLst>
          <pc:docMk/>
          <pc:sldMk cId="0" sldId="386"/>
        </pc:sldMkLst>
        <pc:spChg chg="mod">
          <ac:chgData name="Cynthia C Beckmann" userId="36c6a4d0-81f9-4661-beb6-2762229b0327" providerId="ADAL" clId="{56B50A7C-E0B2-4D61-BC4A-90EF2599F7E6}" dt="2025-06-12T16:12:39.206" v="7078" actId="6549"/>
          <ac:spMkLst>
            <pc:docMk/>
            <pc:sldMk cId="0" sldId="386"/>
            <ac:spMk id="278" creationId="{00000000-0000-0000-0000-000000000000}"/>
          </ac:spMkLst>
        </pc:spChg>
      </pc:sldChg>
      <pc:sldChg chg="modSp add mod modNotesTx">
        <pc:chgData name="Cynthia C Beckmann" userId="36c6a4d0-81f9-4661-beb6-2762229b0327" providerId="ADAL" clId="{56B50A7C-E0B2-4D61-BC4A-90EF2599F7E6}" dt="2025-06-16T16:19:07.534" v="7587" actId="20577"/>
        <pc:sldMkLst>
          <pc:docMk/>
          <pc:sldMk cId="0" sldId="387"/>
        </pc:sldMkLst>
        <pc:spChg chg="mod">
          <ac:chgData name="Cynthia C Beckmann" userId="36c6a4d0-81f9-4661-beb6-2762229b0327" providerId="ADAL" clId="{56B50A7C-E0B2-4D61-BC4A-90EF2599F7E6}" dt="2025-06-16T14:38:19.447" v="7169" actId="20577"/>
          <ac:spMkLst>
            <pc:docMk/>
            <pc:sldMk cId="0" sldId="387"/>
            <ac:spMk id="283" creationId="{00000000-0000-0000-0000-000000000000}"/>
          </ac:spMkLst>
        </pc:spChg>
        <pc:spChg chg="mod">
          <ac:chgData name="Cynthia C Beckmann" userId="36c6a4d0-81f9-4661-beb6-2762229b0327" providerId="ADAL" clId="{56B50A7C-E0B2-4D61-BC4A-90EF2599F7E6}" dt="2025-06-09T15:19:46.871" v="856" actId="27636"/>
          <ac:spMkLst>
            <pc:docMk/>
            <pc:sldMk cId="0" sldId="387"/>
            <ac:spMk id="284" creationId="{00000000-0000-0000-0000-000000000000}"/>
          </ac:spMkLst>
        </pc:spChg>
      </pc:sldChg>
      <pc:sldChg chg="modSp add mod modClrScheme chgLayout modNotesTx">
        <pc:chgData name="Cynthia C Beckmann" userId="36c6a4d0-81f9-4661-beb6-2762229b0327" providerId="ADAL" clId="{56B50A7C-E0B2-4D61-BC4A-90EF2599F7E6}" dt="2025-06-16T16:19:22.162" v="7588"/>
        <pc:sldMkLst>
          <pc:docMk/>
          <pc:sldMk cId="3712423266" sldId="388"/>
        </pc:sldMkLst>
        <pc:spChg chg="mod ord">
          <ac:chgData name="Cynthia C Beckmann" userId="36c6a4d0-81f9-4661-beb6-2762229b0327" providerId="ADAL" clId="{56B50A7C-E0B2-4D61-BC4A-90EF2599F7E6}" dt="2025-06-16T14:39:04.623" v="7170"/>
          <ac:spMkLst>
            <pc:docMk/>
            <pc:sldMk cId="3712423266" sldId="388"/>
            <ac:spMk id="283" creationId="{1308A383-6060-3BE6-3E46-76DB358CF691}"/>
          </ac:spMkLst>
        </pc:spChg>
        <pc:spChg chg="mod ord">
          <ac:chgData name="Cynthia C Beckmann" userId="36c6a4d0-81f9-4661-beb6-2762229b0327" providerId="ADAL" clId="{56B50A7C-E0B2-4D61-BC4A-90EF2599F7E6}" dt="2025-06-10T14:10:31.212" v="1130" actId="6549"/>
          <ac:spMkLst>
            <pc:docMk/>
            <pc:sldMk cId="3712423266" sldId="388"/>
            <ac:spMk id="284" creationId="{F7B7F817-77AF-F5F9-1E0F-835911C59654}"/>
          </ac:spMkLst>
        </pc:spChg>
      </pc:sldChg>
      <pc:sldChg chg="modSp add mod modNotesTx">
        <pc:chgData name="Cynthia C Beckmann" userId="36c6a4d0-81f9-4661-beb6-2762229b0327" providerId="ADAL" clId="{56B50A7C-E0B2-4D61-BC4A-90EF2599F7E6}" dt="2025-06-16T16:19:24.468" v="7589"/>
        <pc:sldMkLst>
          <pc:docMk/>
          <pc:sldMk cId="2456874893" sldId="389"/>
        </pc:sldMkLst>
        <pc:spChg chg="mod">
          <ac:chgData name="Cynthia C Beckmann" userId="36c6a4d0-81f9-4661-beb6-2762229b0327" providerId="ADAL" clId="{56B50A7C-E0B2-4D61-BC4A-90EF2599F7E6}" dt="2025-06-16T14:39:15.614" v="7171"/>
          <ac:spMkLst>
            <pc:docMk/>
            <pc:sldMk cId="2456874893" sldId="389"/>
            <ac:spMk id="283" creationId="{8C1F6B3C-2A23-BF91-59F8-7026CBD65906}"/>
          </ac:spMkLst>
        </pc:spChg>
        <pc:spChg chg="mod">
          <ac:chgData name="Cynthia C Beckmann" userId="36c6a4d0-81f9-4661-beb6-2762229b0327" providerId="ADAL" clId="{56B50A7C-E0B2-4D61-BC4A-90EF2599F7E6}" dt="2025-06-09T15:52:45.260" v="1059" actId="6549"/>
          <ac:spMkLst>
            <pc:docMk/>
            <pc:sldMk cId="2456874893" sldId="389"/>
            <ac:spMk id="284" creationId="{E2DD9D71-9532-88E8-4202-C230FD0CADBA}"/>
          </ac:spMkLst>
        </pc:spChg>
      </pc:sldChg>
      <pc:sldChg chg="modSp add mod modNotesTx">
        <pc:chgData name="Cynthia C Beckmann" userId="36c6a4d0-81f9-4661-beb6-2762229b0327" providerId="ADAL" clId="{56B50A7C-E0B2-4D61-BC4A-90EF2599F7E6}" dt="2025-06-16T16:20:18.826" v="7607" actId="20577"/>
        <pc:sldMkLst>
          <pc:docMk/>
          <pc:sldMk cId="0" sldId="390"/>
        </pc:sldMkLst>
        <pc:spChg chg="mod">
          <ac:chgData name="Cynthia C Beckmann" userId="36c6a4d0-81f9-4661-beb6-2762229b0327" providerId="ADAL" clId="{56B50A7C-E0B2-4D61-BC4A-90EF2599F7E6}" dt="2025-06-10T14:19:27.661" v="1296" actId="20577"/>
          <ac:spMkLst>
            <pc:docMk/>
            <pc:sldMk cId="0" sldId="390"/>
            <ac:spMk id="236" creationId="{00000000-0000-0000-0000-000000000000}"/>
          </ac:spMkLst>
        </pc:spChg>
      </pc:sldChg>
      <pc:sldChg chg="add modNotesTx">
        <pc:chgData name="Cynthia C Beckmann" userId="36c6a4d0-81f9-4661-beb6-2762229b0327" providerId="ADAL" clId="{56B50A7C-E0B2-4D61-BC4A-90EF2599F7E6}" dt="2025-06-16T16:20:36.721" v="7613" actId="6549"/>
        <pc:sldMkLst>
          <pc:docMk/>
          <pc:sldMk cId="0" sldId="391"/>
        </pc:sldMkLst>
      </pc:sldChg>
      <pc:sldChg chg="add modNotesTx">
        <pc:chgData name="Cynthia C Beckmann" userId="36c6a4d0-81f9-4661-beb6-2762229b0327" providerId="ADAL" clId="{56B50A7C-E0B2-4D61-BC4A-90EF2599F7E6}" dt="2025-06-16T16:21:47.435" v="7618"/>
        <pc:sldMkLst>
          <pc:docMk/>
          <pc:sldMk cId="2991117095" sldId="445"/>
        </pc:sldMkLst>
      </pc:sldChg>
      <pc:sldChg chg="delSp add mod modNotesTx">
        <pc:chgData name="Cynthia C Beckmann" userId="36c6a4d0-81f9-4661-beb6-2762229b0327" providerId="ADAL" clId="{56B50A7C-E0B2-4D61-BC4A-90EF2599F7E6}" dt="2025-06-16T16:22:23.010" v="7626" actId="20577"/>
        <pc:sldMkLst>
          <pc:docMk/>
          <pc:sldMk cId="2445414171" sldId="446"/>
        </pc:sldMkLst>
      </pc:sldChg>
      <pc:sldChg chg="add del">
        <pc:chgData name="Cynthia C Beckmann" userId="36c6a4d0-81f9-4661-beb6-2762229b0327" providerId="ADAL" clId="{56B50A7C-E0B2-4D61-BC4A-90EF2599F7E6}" dt="2025-06-10T14:40:46.052" v="1331" actId="47"/>
        <pc:sldMkLst>
          <pc:docMk/>
          <pc:sldMk cId="0" sldId="447"/>
        </pc:sldMkLst>
      </pc:sldChg>
      <pc:sldChg chg="add modNotesTx">
        <pc:chgData name="Cynthia C Beckmann" userId="36c6a4d0-81f9-4661-beb6-2762229b0327" providerId="ADAL" clId="{56B50A7C-E0B2-4D61-BC4A-90EF2599F7E6}" dt="2025-06-16T16:22:53.560" v="7632" actId="20577"/>
        <pc:sldMkLst>
          <pc:docMk/>
          <pc:sldMk cId="0" sldId="448"/>
        </pc:sldMkLst>
      </pc:sldChg>
      <pc:sldChg chg="modSp add mod ord modNotesTx">
        <pc:chgData name="Cynthia C Beckmann" userId="36c6a4d0-81f9-4661-beb6-2762229b0327" providerId="ADAL" clId="{56B50A7C-E0B2-4D61-BC4A-90EF2599F7E6}" dt="2025-06-16T16:24:46.965" v="7775" actId="5793"/>
        <pc:sldMkLst>
          <pc:docMk/>
          <pc:sldMk cId="3625137797" sldId="449"/>
        </pc:sldMkLst>
        <pc:spChg chg="mod">
          <ac:chgData name="Cynthia C Beckmann" userId="36c6a4d0-81f9-4661-beb6-2762229b0327" providerId="ADAL" clId="{56B50A7C-E0B2-4D61-BC4A-90EF2599F7E6}" dt="2025-06-10T16:27:17.375" v="1866" actId="20577"/>
          <ac:spMkLst>
            <pc:docMk/>
            <pc:sldMk cId="3625137797" sldId="449"/>
            <ac:spMk id="2" creationId="{9E42C75A-1025-7798-E8E7-9884B29249E6}"/>
          </ac:spMkLst>
        </pc:spChg>
        <pc:spChg chg="mod">
          <ac:chgData name="Cynthia C Beckmann" userId="36c6a4d0-81f9-4661-beb6-2762229b0327" providerId="ADAL" clId="{56B50A7C-E0B2-4D61-BC4A-90EF2599F7E6}" dt="2025-06-10T16:27:30.869" v="1902" actId="20577"/>
          <ac:spMkLst>
            <pc:docMk/>
            <pc:sldMk cId="3625137797" sldId="449"/>
            <ac:spMk id="3" creationId="{425BE87E-FE6D-1EDF-57A7-567C958D334C}"/>
          </ac:spMkLst>
        </pc:spChg>
      </pc:sldChg>
      <pc:sldChg chg="addSp delSp modSp add mod modNotesTx">
        <pc:chgData name="Cynthia C Beckmann" userId="36c6a4d0-81f9-4661-beb6-2762229b0327" providerId="ADAL" clId="{56B50A7C-E0B2-4D61-BC4A-90EF2599F7E6}" dt="2025-06-11T17:35:00.632" v="7022" actId="20577"/>
        <pc:sldMkLst>
          <pc:docMk/>
          <pc:sldMk cId="1428203069" sldId="582"/>
        </pc:sldMkLst>
        <pc:spChg chg="mod">
          <ac:chgData name="Cynthia C Beckmann" userId="36c6a4d0-81f9-4661-beb6-2762229b0327" providerId="ADAL" clId="{56B50A7C-E0B2-4D61-BC4A-90EF2599F7E6}" dt="2025-06-10T16:58:21.332" v="2533" actId="948"/>
          <ac:spMkLst>
            <pc:docMk/>
            <pc:sldMk cId="1428203069" sldId="582"/>
            <ac:spMk id="2" creationId="{C8F576FF-3155-ACE5-85EB-C69F36E22828}"/>
          </ac:spMkLst>
        </pc:spChg>
        <pc:spChg chg="add mod">
          <ac:chgData name="Cynthia C Beckmann" userId="36c6a4d0-81f9-4661-beb6-2762229b0327" providerId="ADAL" clId="{56B50A7C-E0B2-4D61-BC4A-90EF2599F7E6}" dt="2025-06-10T16:57:01.235" v="2521"/>
          <ac:spMkLst>
            <pc:docMk/>
            <pc:sldMk cId="1428203069" sldId="582"/>
            <ac:spMk id="3" creationId="{66A25BDB-79DE-9EA9-7C2B-9AAEC2608051}"/>
          </ac:spMkLst>
        </pc:spChg>
        <pc:spChg chg="mod">
          <ac:chgData name="Cynthia C Beckmann" userId="36c6a4d0-81f9-4661-beb6-2762229b0327" providerId="ADAL" clId="{56B50A7C-E0B2-4D61-BC4A-90EF2599F7E6}" dt="2025-06-10T16:58:53.656" v="2534" actId="207"/>
          <ac:spMkLst>
            <pc:docMk/>
            <pc:sldMk cId="1428203069" sldId="582"/>
            <ac:spMk id="4" creationId="{17AF49CB-6EAE-87CB-C3FD-5D24AE928274}"/>
          </ac:spMkLst>
        </pc:spChg>
      </pc:sldChg>
      <pc:sldChg chg="addSp modSp add mod ord modNotesTx">
        <pc:chgData name="Cynthia C Beckmann" userId="36c6a4d0-81f9-4661-beb6-2762229b0327" providerId="ADAL" clId="{56B50A7C-E0B2-4D61-BC4A-90EF2599F7E6}" dt="2025-06-16T16:26:13.216" v="7788" actId="20577"/>
        <pc:sldMkLst>
          <pc:docMk/>
          <pc:sldMk cId="2563180637" sldId="589"/>
        </pc:sldMkLst>
        <pc:graphicFrameChg chg="modGraphic">
          <ac:chgData name="Cynthia C Beckmann" userId="36c6a4d0-81f9-4661-beb6-2762229b0327" providerId="ADAL" clId="{56B50A7C-E0B2-4D61-BC4A-90EF2599F7E6}" dt="2025-06-10T16:29:52.863" v="1913" actId="207"/>
          <ac:graphicFrameMkLst>
            <pc:docMk/>
            <pc:sldMk cId="2563180637" sldId="589"/>
            <ac:graphicFrameMk id="3" creationId="{DF87BDC0-F550-FDBC-C319-EBD12B70A0A4}"/>
          </ac:graphicFrameMkLst>
        </pc:graphicFrameChg>
      </pc:sldChg>
      <pc:sldChg chg="addSp delSp modSp add mod modNotesTx">
        <pc:chgData name="Cynthia C Beckmann" userId="36c6a4d0-81f9-4661-beb6-2762229b0327" providerId="ADAL" clId="{56B50A7C-E0B2-4D61-BC4A-90EF2599F7E6}" dt="2025-06-11T13:34:13.807" v="5389" actId="6549"/>
        <pc:sldMkLst>
          <pc:docMk/>
          <pc:sldMk cId="1875991938" sldId="591"/>
        </pc:sldMkLst>
        <pc:spChg chg="add mod">
          <ac:chgData name="Cynthia C Beckmann" userId="36c6a4d0-81f9-4661-beb6-2762229b0327" providerId="ADAL" clId="{56B50A7C-E0B2-4D61-BC4A-90EF2599F7E6}" dt="2025-06-10T16:39:40.289" v="2159" actId="207"/>
          <ac:spMkLst>
            <pc:docMk/>
            <pc:sldMk cId="1875991938" sldId="591"/>
            <ac:spMk id="2" creationId="{7B8A5C5D-96E6-87F5-0BE9-229D1497AF58}"/>
          </ac:spMkLst>
        </pc:spChg>
        <pc:spChg chg="mod">
          <ac:chgData name="Cynthia C Beckmann" userId="36c6a4d0-81f9-4661-beb6-2762229b0327" providerId="ADAL" clId="{56B50A7C-E0B2-4D61-BC4A-90EF2599F7E6}" dt="2025-06-10T16:31:07.157" v="1935" actId="20577"/>
          <ac:spMkLst>
            <pc:docMk/>
            <pc:sldMk cId="1875991938" sldId="591"/>
            <ac:spMk id="4" creationId="{EEA126D2-004F-B06B-D969-974B1227E098}"/>
          </ac:spMkLst>
        </pc:spChg>
      </pc:sldChg>
      <pc:sldChg chg="addSp modSp add mod modNotesTx">
        <pc:chgData name="Cynthia C Beckmann" userId="36c6a4d0-81f9-4661-beb6-2762229b0327" providerId="ADAL" clId="{56B50A7C-E0B2-4D61-BC4A-90EF2599F7E6}" dt="2025-06-17T12:19:47.252" v="9942" actId="6549"/>
        <pc:sldMkLst>
          <pc:docMk/>
          <pc:sldMk cId="320587183" sldId="592"/>
        </pc:sldMkLst>
        <pc:spChg chg="add mod">
          <ac:chgData name="Cynthia C Beckmann" userId="36c6a4d0-81f9-4661-beb6-2762229b0327" providerId="ADAL" clId="{56B50A7C-E0B2-4D61-BC4A-90EF2599F7E6}" dt="2025-06-10T16:35:17.082" v="2115"/>
          <ac:spMkLst>
            <pc:docMk/>
            <pc:sldMk cId="320587183" sldId="592"/>
            <ac:spMk id="2" creationId="{433948B1-CE09-74E5-BB41-619F997F09FB}"/>
          </ac:spMkLst>
        </pc:spChg>
        <pc:spChg chg="mod">
          <ac:chgData name="Cynthia C Beckmann" userId="36c6a4d0-81f9-4661-beb6-2762229b0327" providerId="ADAL" clId="{56B50A7C-E0B2-4D61-BC4A-90EF2599F7E6}" dt="2025-06-10T16:32:16.993" v="2003" actId="20577"/>
          <ac:spMkLst>
            <pc:docMk/>
            <pc:sldMk cId="320587183" sldId="592"/>
            <ac:spMk id="4" creationId="{AB0A4493-DAE8-51D8-55A4-82FCE853EF71}"/>
          </ac:spMkLst>
        </pc:spChg>
      </pc:sldChg>
      <pc:sldChg chg="addSp delSp modSp add mod modClrScheme chgLayout modNotesTx">
        <pc:chgData name="Cynthia C Beckmann" userId="36c6a4d0-81f9-4661-beb6-2762229b0327" providerId="ADAL" clId="{56B50A7C-E0B2-4D61-BC4A-90EF2599F7E6}" dt="2025-06-17T12:53:40.093" v="10829" actId="6549"/>
        <pc:sldMkLst>
          <pc:docMk/>
          <pc:sldMk cId="2652288514" sldId="593"/>
        </pc:sldMkLst>
        <pc:spChg chg="mod ord">
          <ac:chgData name="Cynthia C Beckmann" userId="36c6a4d0-81f9-4661-beb6-2762229b0327" providerId="ADAL" clId="{56B50A7C-E0B2-4D61-BC4A-90EF2599F7E6}" dt="2025-06-11T12:59:43.789" v="4742" actId="700"/>
          <ac:spMkLst>
            <pc:docMk/>
            <pc:sldMk cId="2652288514" sldId="593"/>
            <ac:spMk id="4" creationId="{24B8BB2A-8F0F-30C0-BD7A-4883540E6AEF}"/>
          </ac:spMkLst>
        </pc:spChg>
      </pc:sldChg>
      <pc:sldChg chg="modSp add mod modNotesTx">
        <pc:chgData name="Cynthia C Beckmann" userId="36c6a4d0-81f9-4661-beb6-2762229b0327" providerId="ADAL" clId="{56B50A7C-E0B2-4D61-BC4A-90EF2599F7E6}" dt="2025-06-11T17:34:47.971" v="7018" actId="6549"/>
        <pc:sldMkLst>
          <pc:docMk/>
          <pc:sldMk cId="1310027078" sldId="594"/>
        </pc:sldMkLst>
        <pc:spChg chg="mod">
          <ac:chgData name="Cynthia C Beckmann" userId="36c6a4d0-81f9-4661-beb6-2762229b0327" providerId="ADAL" clId="{56B50A7C-E0B2-4D61-BC4A-90EF2599F7E6}" dt="2025-06-10T16:36:12.519" v="2142" actId="20577"/>
          <ac:spMkLst>
            <pc:docMk/>
            <pc:sldMk cId="1310027078" sldId="594"/>
            <ac:spMk id="4" creationId="{07BD047D-00B7-EDD4-55C1-43743B9B4334}"/>
          </ac:spMkLst>
        </pc:spChg>
      </pc:sldChg>
      <pc:sldChg chg="addSp delSp modSp add mod modNotesTx">
        <pc:chgData name="Cynthia C Beckmann" userId="36c6a4d0-81f9-4661-beb6-2762229b0327" providerId="ADAL" clId="{56B50A7C-E0B2-4D61-BC4A-90EF2599F7E6}" dt="2025-06-16T17:43:30.025" v="7851" actId="20577"/>
        <pc:sldMkLst>
          <pc:docMk/>
          <pc:sldMk cId="212779551" sldId="595"/>
        </pc:sldMkLst>
        <pc:spChg chg="add mod">
          <ac:chgData name="Cynthia C Beckmann" userId="36c6a4d0-81f9-4661-beb6-2762229b0327" providerId="ADAL" clId="{56B50A7C-E0B2-4D61-BC4A-90EF2599F7E6}" dt="2025-06-10T18:09:48.549" v="3462"/>
          <ac:spMkLst>
            <pc:docMk/>
            <pc:sldMk cId="212779551" sldId="595"/>
            <ac:spMk id="3" creationId="{04915F49-5A08-A2E9-C4F7-CEC5BCE14204}"/>
          </ac:spMkLst>
        </pc:spChg>
        <pc:spChg chg="mod">
          <ac:chgData name="Cynthia C Beckmann" userId="36c6a4d0-81f9-4661-beb6-2762229b0327" providerId="ADAL" clId="{56B50A7C-E0B2-4D61-BC4A-90EF2599F7E6}" dt="2025-06-10T16:45:27.725" v="2456" actId="1076"/>
          <ac:spMkLst>
            <pc:docMk/>
            <pc:sldMk cId="212779551" sldId="595"/>
            <ac:spMk id="8" creationId="{708E2815-A02F-270E-95A9-57F560BBD655}"/>
          </ac:spMkLst>
        </pc:spChg>
        <pc:spChg chg="mod">
          <ac:chgData name="Cynthia C Beckmann" userId="36c6a4d0-81f9-4661-beb6-2762229b0327" providerId="ADAL" clId="{56B50A7C-E0B2-4D61-BC4A-90EF2599F7E6}" dt="2025-06-11T13:54:53.424" v="5757" actId="20577"/>
          <ac:spMkLst>
            <pc:docMk/>
            <pc:sldMk cId="212779551" sldId="595"/>
            <ac:spMk id="481" creationId="{C30DB841-C838-AE3E-E032-033BEED3CCDB}"/>
          </ac:spMkLst>
        </pc:spChg>
        <pc:spChg chg="mod">
          <ac:chgData name="Cynthia C Beckmann" userId="36c6a4d0-81f9-4661-beb6-2762229b0327" providerId="ADAL" clId="{56B50A7C-E0B2-4D61-BC4A-90EF2599F7E6}" dt="2025-06-10T16:44:45.647" v="2443" actId="20577"/>
          <ac:spMkLst>
            <pc:docMk/>
            <pc:sldMk cId="212779551" sldId="595"/>
            <ac:spMk id="482" creationId="{0418AB64-D0B6-A343-BEF5-D5D37812358A}"/>
          </ac:spMkLst>
        </pc:spChg>
        <pc:spChg chg="mod">
          <ac:chgData name="Cynthia C Beckmann" userId="36c6a4d0-81f9-4661-beb6-2762229b0327" providerId="ADAL" clId="{56B50A7C-E0B2-4D61-BC4A-90EF2599F7E6}" dt="2025-06-11T13:55:12.153" v="5759" actId="14100"/>
          <ac:spMkLst>
            <pc:docMk/>
            <pc:sldMk cId="212779551" sldId="595"/>
            <ac:spMk id="484" creationId="{07FE33D9-A10C-24E7-8381-6908A1AD9221}"/>
          </ac:spMkLst>
        </pc:spChg>
        <pc:picChg chg="add mod">
          <ac:chgData name="Cynthia C Beckmann" userId="36c6a4d0-81f9-4661-beb6-2762229b0327" providerId="ADAL" clId="{56B50A7C-E0B2-4D61-BC4A-90EF2599F7E6}" dt="2025-06-10T18:14:08.767" v="3576"/>
          <ac:picMkLst>
            <pc:docMk/>
            <pc:sldMk cId="212779551" sldId="595"/>
            <ac:picMk id="4" creationId="{FDD6B499-0E4A-D264-7CBE-3BF2F26E2532}"/>
          </ac:picMkLst>
        </pc:picChg>
      </pc:sldChg>
      <pc:sldChg chg="addSp delSp modSp add mod modNotesTx">
        <pc:chgData name="Cynthia C Beckmann" userId="36c6a4d0-81f9-4661-beb6-2762229b0327" providerId="ADAL" clId="{56B50A7C-E0B2-4D61-BC4A-90EF2599F7E6}" dt="2025-06-11T17:36:26.133" v="7056" actId="20577"/>
        <pc:sldMkLst>
          <pc:docMk/>
          <pc:sldMk cId="0" sldId="596"/>
        </pc:sldMkLst>
        <pc:spChg chg="add mod">
          <ac:chgData name="Cynthia C Beckmann" userId="36c6a4d0-81f9-4661-beb6-2762229b0327" providerId="ADAL" clId="{56B50A7C-E0B2-4D61-BC4A-90EF2599F7E6}" dt="2025-06-10T17:01:26.045" v="2563" actId="120"/>
          <ac:spMkLst>
            <pc:docMk/>
            <pc:sldMk cId="0" sldId="596"/>
            <ac:spMk id="2" creationId="{2411436A-F85C-1117-3A5A-7AD2BDE0D2E3}"/>
          </ac:spMkLst>
        </pc:spChg>
        <pc:spChg chg="mod">
          <ac:chgData name="Cynthia C Beckmann" userId="36c6a4d0-81f9-4661-beb6-2762229b0327" providerId="ADAL" clId="{56B50A7C-E0B2-4D61-BC4A-90EF2599F7E6}" dt="2025-06-10T17:01:00.778" v="2559" actId="5793"/>
          <ac:spMkLst>
            <pc:docMk/>
            <pc:sldMk cId="0" sldId="596"/>
            <ac:spMk id="750" creationId="{00000000-0000-0000-0000-000000000000}"/>
          </ac:spMkLst>
        </pc:spChg>
        <pc:spChg chg="mod">
          <ac:chgData name="Cynthia C Beckmann" userId="36c6a4d0-81f9-4661-beb6-2762229b0327" providerId="ADAL" clId="{56B50A7C-E0B2-4D61-BC4A-90EF2599F7E6}" dt="2025-06-10T17:01:40.572" v="2567" actId="20577"/>
          <ac:spMkLst>
            <pc:docMk/>
            <pc:sldMk cId="0" sldId="596"/>
            <ac:spMk id="751" creationId="{00000000-0000-0000-0000-000000000000}"/>
          </ac:spMkLst>
        </pc:spChg>
      </pc:sldChg>
      <pc:sldChg chg="addSp delSp modSp add mod ord modNotesTx">
        <pc:chgData name="Cynthia C Beckmann" userId="36c6a4d0-81f9-4661-beb6-2762229b0327" providerId="ADAL" clId="{56B50A7C-E0B2-4D61-BC4A-90EF2599F7E6}" dt="2025-06-16T17:43:56.593" v="7854" actId="20577"/>
        <pc:sldMkLst>
          <pc:docMk/>
          <pc:sldMk cId="407817877" sldId="597"/>
        </pc:sldMkLst>
        <pc:spChg chg="mod">
          <ac:chgData name="Cynthia C Beckmann" userId="36c6a4d0-81f9-4661-beb6-2762229b0327" providerId="ADAL" clId="{56B50A7C-E0B2-4D61-BC4A-90EF2599F7E6}" dt="2025-06-10T18:10:12.845" v="3470" actId="27636"/>
          <ac:spMkLst>
            <pc:docMk/>
            <pc:sldMk cId="407817877" sldId="597"/>
            <ac:spMk id="3" creationId="{BDC06B85-D634-1532-424D-DEF5293DF4F5}"/>
          </ac:spMkLst>
        </pc:spChg>
        <pc:spChg chg="add mod">
          <ac:chgData name="Cynthia C Beckmann" userId="36c6a4d0-81f9-4661-beb6-2762229b0327" providerId="ADAL" clId="{56B50A7C-E0B2-4D61-BC4A-90EF2599F7E6}" dt="2025-06-10T18:09:57.160" v="3465"/>
          <ac:spMkLst>
            <pc:docMk/>
            <pc:sldMk cId="407817877" sldId="597"/>
            <ac:spMk id="5" creationId="{D0F8E2B2-42BC-7E4A-0B82-8597D98BD9C8}"/>
          </ac:spMkLst>
        </pc:spChg>
        <pc:spChg chg="mod">
          <ac:chgData name="Cynthia C Beckmann" userId="36c6a4d0-81f9-4661-beb6-2762229b0327" providerId="ADAL" clId="{56B50A7C-E0B2-4D61-BC4A-90EF2599F7E6}" dt="2025-06-11T14:43:27.254" v="5760" actId="207"/>
          <ac:spMkLst>
            <pc:docMk/>
            <pc:sldMk cId="407817877" sldId="597"/>
            <ac:spMk id="491" creationId="{4FDC973F-CB3B-6939-4554-A855FEF36FC5}"/>
          </ac:spMkLst>
        </pc:spChg>
      </pc:sldChg>
      <pc:sldChg chg="addSp delSp modSp add mod modNotesTx">
        <pc:chgData name="Cynthia C Beckmann" userId="36c6a4d0-81f9-4661-beb6-2762229b0327" providerId="ADAL" clId="{56B50A7C-E0B2-4D61-BC4A-90EF2599F7E6}" dt="2025-06-16T17:45:26.954" v="7869" actId="20577"/>
        <pc:sldMkLst>
          <pc:docMk/>
          <pc:sldMk cId="3510948813" sldId="598"/>
        </pc:sldMkLst>
        <pc:spChg chg="mod">
          <ac:chgData name="Cynthia C Beckmann" userId="36c6a4d0-81f9-4661-beb6-2762229b0327" providerId="ADAL" clId="{56B50A7C-E0B2-4D61-BC4A-90EF2599F7E6}" dt="2025-06-10T18:14:28.895" v="3581" actId="1076"/>
          <ac:spMkLst>
            <pc:docMk/>
            <pc:sldMk cId="3510948813" sldId="598"/>
            <ac:spMk id="8" creationId="{DE67ACE6-698F-ABCE-6904-9D62CA62CA9C}"/>
          </ac:spMkLst>
        </pc:spChg>
        <pc:spChg chg="mod">
          <ac:chgData name="Cynthia C Beckmann" userId="36c6a4d0-81f9-4661-beb6-2762229b0327" providerId="ADAL" clId="{56B50A7C-E0B2-4D61-BC4A-90EF2599F7E6}" dt="2025-06-10T18:10:51.448" v="3507" actId="20577"/>
          <ac:spMkLst>
            <pc:docMk/>
            <pc:sldMk cId="3510948813" sldId="598"/>
            <ac:spMk id="481" creationId="{62F9FC76-99EB-9AC3-5F59-96B77C351CBA}"/>
          </ac:spMkLst>
        </pc:spChg>
        <pc:spChg chg="mod">
          <ac:chgData name="Cynthia C Beckmann" userId="36c6a4d0-81f9-4661-beb6-2762229b0327" providerId="ADAL" clId="{56B50A7C-E0B2-4D61-BC4A-90EF2599F7E6}" dt="2025-06-10T18:12:57.617" v="3541" actId="255"/>
          <ac:spMkLst>
            <pc:docMk/>
            <pc:sldMk cId="3510948813" sldId="598"/>
            <ac:spMk id="482" creationId="{7088BC86-423D-8FB2-E808-AC153436B6B5}"/>
          </ac:spMkLst>
        </pc:spChg>
        <pc:spChg chg="mod">
          <ac:chgData name="Cynthia C Beckmann" userId="36c6a4d0-81f9-4661-beb6-2762229b0327" providerId="ADAL" clId="{56B50A7C-E0B2-4D61-BC4A-90EF2599F7E6}" dt="2025-06-10T18:15:37.830" v="3653" actId="20577"/>
          <ac:spMkLst>
            <pc:docMk/>
            <pc:sldMk cId="3510948813" sldId="598"/>
            <ac:spMk id="484" creationId="{9B5DDF50-8ED0-A761-12EC-DB3E97629FE1}"/>
          </ac:spMkLst>
        </pc:spChg>
        <pc:picChg chg="add mod">
          <ac:chgData name="Cynthia C Beckmann" userId="36c6a4d0-81f9-4661-beb6-2762229b0327" providerId="ADAL" clId="{56B50A7C-E0B2-4D61-BC4A-90EF2599F7E6}" dt="2025-06-10T18:14:17.485" v="3578"/>
          <ac:picMkLst>
            <pc:docMk/>
            <pc:sldMk cId="3510948813" sldId="598"/>
            <ac:picMk id="2" creationId="{F3A2E79A-AD5F-BD65-8DED-8770D2B266F3}"/>
          </ac:picMkLst>
        </pc:picChg>
      </pc:sldChg>
      <pc:sldChg chg="modSp add mod modNotesTx">
        <pc:chgData name="Cynthia C Beckmann" userId="36c6a4d0-81f9-4661-beb6-2762229b0327" providerId="ADAL" clId="{56B50A7C-E0B2-4D61-BC4A-90EF2599F7E6}" dt="2025-06-16T17:46:12.730" v="7872" actId="20577"/>
        <pc:sldMkLst>
          <pc:docMk/>
          <pc:sldMk cId="1220736604" sldId="599"/>
        </pc:sldMkLst>
        <pc:spChg chg="mod">
          <ac:chgData name="Cynthia C Beckmann" userId="36c6a4d0-81f9-4661-beb6-2762229b0327" providerId="ADAL" clId="{56B50A7C-E0B2-4D61-BC4A-90EF2599F7E6}" dt="2025-06-10T18:17:05.028" v="3687" actId="20577"/>
          <ac:spMkLst>
            <pc:docMk/>
            <pc:sldMk cId="1220736604" sldId="599"/>
            <ac:spMk id="3" creationId="{819E1A1C-61D4-EF93-8A22-0223C42D1E2C}"/>
          </ac:spMkLst>
        </pc:spChg>
        <pc:spChg chg="mod">
          <ac:chgData name="Cynthia C Beckmann" userId="36c6a4d0-81f9-4661-beb6-2762229b0327" providerId="ADAL" clId="{56B50A7C-E0B2-4D61-BC4A-90EF2599F7E6}" dt="2025-06-10T18:16:11.293" v="3669" actId="14100"/>
          <ac:spMkLst>
            <pc:docMk/>
            <pc:sldMk cId="1220736604" sldId="599"/>
            <ac:spMk id="491" creationId="{2DB2B164-45A3-94D7-D512-CCF34AAFA83C}"/>
          </ac:spMkLst>
        </pc:spChg>
      </pc:sldChg>
      <pc:sldChg chg="modSp add mod modNotesTx">
        <pc:chgData name="Cynthia C Beckmann" userId="36c6a4d0-81f9-4661-beb6-2762229b0327" providerId="ADAL" clId="{56B50A7C-E0B2-4D61-BC4A-90EF2599F7E6}" dt="2025-06-17T12:17:38.240" v="9894" actId="20577"/>
        <pc:sldMkLst>
          <pc:docMk/>
          <pc:sldMk cId="0" sldId="600"/>
        </pc:sldMkLst>
        <pc:spChg chg="mod">
          <ac:chgData name="Cynthia C Beckmann" userId="36c6a4d0-81f9-4661-beb6-2762229b0327" providerId="ADAL" clId="{56B50A7C-E0B2-4D61-BC4A-90EF2599F7E6}" dt="2025-06-16T20:03:39.098" v="9467" actId="207"/>
          <ac:spMkLst>
            <pc:docMk/>
            <pc:sldMk cId="0" sldId="600"/>
            <ac:spMk id="817" creationId="{00000000-0000-0000-0000-000000000000}"/>
          </ac:spMkLst>
        </pc:spChg>
        <pc:spChg chg="mod">
          <ac:chgData name="Cynthia C Beckmann" userId="36c6a4d0-81f9-4661-beb6-2762229b0327" providerId="ADAL" clId="{56B50A7C-E0B2-4D61-BC4A-90EF2599F7E6}" dt="2025-06-10T18:24:22.725" v="3844" actId="6549"/>
          <ac:spMkLst>
            <pc:docMk/>
            <pc:sldMk cId="0" sldId="600"/>
            <ac:spMk id="818" creationId="{00000000-0000-0000-0000-000000000000}"/>
          </ac:spMkLst>
        </pc:spChg>
      </pc:sldChg>
      <pc:sldChg chg="add del ord">
        <pc:chgData name="Cynthia C Beckmann" userId="36c6a4d0-81f9-4661-beb6-2762229b0327" providerId="ADAL" clId="{56B50A7C-E0B2-4D61-BC4A-90EF2599F7E6}" dt="2025-06-10T18:22:57.869" v="3735" actId="47"/>
        <pc:sldMkLst>
          <pc:docMk/>
          <pc:sldMk cId="3034634929" sldId="600"/>
        </pc:sldMkLst>
      </pc:sldChg>
      <pc:sldChg chg="addSp delSp modSp add mod modNotesTx">
        <pc:chgData name="Cynthia C Beckmann" userId="36c6a4d0-81f9-4661-beb6-2762229b0327" providerId="ADAL" clId="{56B50A7C-E0B2-4D61-BC4A-90EF2599F7E6}" dt="2025-06-17T12:24:31.269" v="10052" actId="20577"/>
        <pc:sldMkLst>
          <pc:docMk/>
          <pc:sldMk cId="964682815" sldId="601"/>
        </pc:sldMkLst>
        <pc:spChg chg="mod">
          <ac:chgData name="Cynthia C Beckmann" userId="36c6a4d0-81f9-4661-beb6-2762229b0327" providerId="ADAL" clId="{56B50A7C-E0B2-4D61-BC4A-90EF2599F7E6}" dt="2025-06-10T19:06:59.772" v="3895" actId="255"/>
          <ac:spMkLst>
            <pc:docMk/>
            <pc:sldMk cId="964682815" sldId="601"/>
            <ac:spMk id="2" creationId="{B4655EF5-684B-62F8-A42B-0D4C5E6FDC78}"/>
          </ac:spMkLst>
        </pc:spChg>
        <pc:spChg chg="mod">
          <ac:chgData name="Cynthia C Beckmann" userId="36c6a4d0-81f9-4661-beb6-2762229b0327" providerId="ADAL" clId="{56B50A7C-E0B2-4D61-BC4A-90EF2599F7E6}" dt="2025-06-10T19:06:38.661" v="3892"/>
          <ac:spMkLst>
            <pc:docMk/>
            <pc:sldMk cId="964682815" sldId="601"/>
            <ac:spMk id="3" creationId="{0138FF40-EACA-3317-0294-8395D845E981}"/>
          </ac:spMkLst>
        </pc:spChg>
        <pc:spChg chg="mod">
          <ac:chgData name="Cynthia C Beckmann" userId="36c6a4d0-81f9-4661-beb6-2762229b0327" providerId="ADAL" clId="{56B50A7C-E0B2-4D61-BC4A-90EF2599F7E6}" dt="2025-06-10T19:05:45.542" v="3879" actId="20577"/>
          <ac:spMkLst>
            <pc:docMk/>
            <pc:sldMk cId="964682815" sldId="601"/>
            <ac:spMk id="4" creationId="{7E413452-4C8B-AFEF-C3AE-935A60A79BD0}"/>
          </ac:spMkLst>
        </pc:spChg>
      </pc:sldChg>
      <pc:sldChg chg="modSp add del mod">
        <pc:chgData name="Cynthia C Beckmann" userId="36c6a4d0-81f9-4661-beb6-2762229b0327" providerId="ADAL" clId="{56B50A7C-E0B2-4D61-BC4A-90EF2599F7E6}" dt="2025-06-10T19:09:10.396" v="3916"/>
        <pc:sldMkLst>
          <pc:docMk/>
          <pc:sldMk cId="1646895547" sldId="602"/>
        </pc:sldMkLst>
      </pc:sldChg>
      <pc:sldChg chg="addSp delSp modSp add mod modNotesTx">
        <pc:chgData name="Cynthia C Beckmann" userId="36c6a4d0-81f9-4661-beb6-2762229b0327" providerId="ADAL" clId="{56B50A7C-E0B2-4D61-BC4A-90EF2599F7E6}" dt="2025-06-16T17:49:09.810" v="7893" actId="20577"/>
        <pc:sldMkLst>
          <pc:docMk/>
          <pc:sldMk cId="4055268952" sldId="602"/>
        </pc:sldMkLst>
        <pc:spChg chg="add mod">
          <ac:chgData name="Cynthia C Beckmann" userId="36c6a4d0-81f9-4661-beb6-2762229b0327" providerId="ADAL" clId="{56B50A7C-E0B2-4D61-BC4A-90EF2599F7E6}" dt="2025-06-10T19:14:45.787" v="4005" actId="6549"/>
          <ac:spMkLst>
            <pc:docMk/>
            <pc:sldMk cId="4055268952" sldId="602"/>
            <ac:spMk id="3" creationId="{FCB6DF9B-BEB5-2E45-C8DF-45E422234BE8}"/>
          </ac:spMkLst>
        </pc:spChg>
        <pc:spChg chg="mod">
          <ac:chgData name="Cynthia C Beckmann" userId="36c6a4d0-81f9-4661-beb6-2762229b0327" providerId="ADAL" clId="{56B50A7C-E0B2-4D61-BC4A-90EF2599F7E6}" dt="2025-06-10T19:16:28.687" v="4021" actId="1076"/>
          <ac:spMkLst>
            <pc:docMk/>
            <pc:sldMk cId="4055268952" sldId="602"/>
            <ac:spMk id="332" creationId="{51CB0A21-E79A-2EE7-3B66-86F513770AD1}"/>
          </ac:spMkLst>
        </pc:spChg>
        <pc:spChg chg="mod">
          <ac:chgData name="Cynthia C Beckmann" userId="36c6a4d0-81f9-4661-beb6-2762229b0327" providerId="ADAL" clId="{56B50A7C-E0B2-4D61-BC4A-90EF2599F7E6}" dt="2025-06-10T19:16:39.342" v="4022" actId="1076"/>
          <ac:spMkLst>
            <pc:docMk/>
            <pc:sldMk cId="4055268952" sldId="602"/>
            <ac:spMk id="333" creationId="{B5DE32B4-F93E-9D7A-B284-580DBF9BED8C}"/>
          </ac:spMkLst>
        </pc:spChg>
      </pc:sldChg>
      <pc:sldChg chg="addSp delSp modSp add mod modNotesTx">
        <pc:chgData name="Cynthia C Beckmann" userId="36c6a4d0-81f9-4661-beb6-2762229b0327" providerId="ADAL" clId="{56B50A7C-E0B2-4D61-BC4A-90EF2599F7E6}" dt="2025-06-11T13:04:43.993" v="4815" actId="207"/>
        <pc:sldMkLst>
          <pc:docMk/>
          <pc:sldMk cId="1494356051" sldId="603"/>
        </pc:sldMkLst>
        <pc:spChg chg="mod">
          <ac:chgData name="Cynthia C Beckmann" userId="36c6a4d0-81f9-4661-beb6-2762229b0327" providerId="ADAL" clId="{56B50A7C-E0B2-4D61-BC4A-90EF2599F7E6}" dt="2025-06-10T19:22:25.150" v="4109" actId="20577"/>
          <ac:spMkLst>
            <pc:docMk/>
            <pc:sldMk cId="1494356051" sldId="603"/>
            <ac:spMk id="909" creationId="{451D1C94-601E-A20E-866F-C16962EB0573}"/>
          </ac:spMkLst>
        </pc:spChg>
        <pc:spChg chg="mod">
          <ac:chgData name="Cynthia C Beckmann" userId="36c6a4d0-81f9-4661-beb6-2762229b0327" providerId="ADAL" clId="{56B50A7C-E0B2-4D61-BC4A-90EF2599F7E6}" dt="2025-06-11T13:04:43.993" v="4815" actId="207"/>
          <ac:spMkLst>
            <pc:docMk/>
            <pc:sldMk cId="1494356051" sldId="603"/>
            <ac:spMk id="912" creationId="{B86EB59E-1301-BDC5-D998-8A4240A9B530}"/>
          </ac:spMkLst>
        </pc:spChg>
      </pc:sldChg>
      <pc:sldChg chg="modSp add mod modNotesTx">
        <pc:chgData name="Cynthia C Beckmann" userId="36c6a4d0-81f9-4661-beb6-2762229b0327" providerId="ADAL" clId="{56B50A7C-E0B2-4D61-BC4A-90EF2599F7E6}" dt="2025-06-17T12:53:10.135" v="10828" actId="20577"/>
        <pc:sldMkLst>
          <pc:docMk/>
          <pc:sldMk cId="578777712" sldId="604"/>
        </pc:sldMkLst>
        <pc:spChg chg="mod">
          <ac:chgData name="Cynthia C Beckmann" userId="36c6a4d0-81f9-4661-beb6-2762229b0327" providerId="ADAL" clId="{56B50A7C-E0B2-4D61-BC4A-90EF2599F7E6}" dt="2025-06-16T20:03:25.096" v="9451" actId="207"/>
          <ac:spMkLst>
            <pc:docMk/>
            <pc:sldMk cId="578777712" sldId="604"/>
            <ac:spMk id="817" creationId="{9FFAE718-ADE1-F43C-9C33-F2EF04CBC0D0}"/>
          </ac:spMkLst>
        </pc:spChg>
        <pc:spChg chg="mod">
          <ac:chgData name="Cynthia C Beckmann" userId="36c6a4d0-81f9-4661-beb6-2762229b0327" providerId="ADAL" clId="{56B50A7C-E0B2-4D61-BC4A-90EF2599F7E6}" dt="2025-06-10T19:39:41.653" v="4135" actId="20577"/>
          <ac:spMkLst>
            <pc:docMk/>
            <pc:sldMk cId="578777712" sldId="604"/>
            <ac:spMk id="818" creationId="{5C321E26-29E0-B612-EEDF-DD8ACEF324C8}"/>
          </ac:spMkLst>
        </pc:spChg>
      </pc:sldChg>
      <pc:sldChg chg="addSp delSp modSp add mod modNotesTx">
        <pc:chgData name="Cynthia C Beckmann" userId="36c6a4d0-81f9-4661-beb6-2762229b0327" providerId="ADAL" clId="{56B50A7C-E0B2-4D61-BC4A-90EF2599F7E6}" dt="2025-06-17T12:29:35.547" v="10131" actId="12"/>
        <pc:sldMkLst>
          <pc:docMk/>
          <pc:sldMk cId="2011348141" sldId="605"/>
        </pc:sldMkLst>
        <pc:spChg chg="mod">
          <ac:chgData name="Cynthia C Beckmann" userId="36c6a4d0-81f9-4661-beb6-2762229b0327" providerId="ADAL" clId="{56B50A7C-E0B2-4D61-BC4A-90EF2599F7E6}" dt="2025-06-10T19:43:13.318" v="4175"/>
          <ac:spMkLst>
            <pc:docMk/>
            <pc:sldMk cId="2011348141" sldId="605"/>
            <ac:spMk id="3" creationId="{868B406B-DE39-27D9-5F6F-345F3364824D}"/>
          </ac:spMkLst>
        </pc:spChg>
        <pc:spChg chg="mod">
          <ac:chgData name="Cynthia C Beckmann" userId="36c6a4d0-81f9-4661-beb6-2762229b0327" providerId="ADAL" clId="{56B50A7C-E0B2-4D61-BC4A-90EF2599F7E6}" dt="2025-06-10T19:42:25.726" v="4157" actId="404"/>
          <ac:spMkLst>
            <pc:docMk/>
            <pc:sldMk cId="2011348141" sldId="605"/>
            <ac:spMk id="754" creationId="{C746E9B1-7D62-E328-60B4-C0893150927C}"/>
          </ac:spMkLst>
        </pc:spChg>
        <pc:spChg chg="mod">
          <ac:chgData name="Cynthia C Beckmann" userId="36c6a4d0-81f9-4661-beb6-2762229b0327" providerId="ADAL" clId="{56B50A7C-E0B2-4D61-BC4A-90EF2599F7E6}" dt="2025-06-17T12:28:32.700" v="10095" actId="20577"/>
          <ac:spMkLst>
            <pc:docMk/>
            <pc:sldMk cId="2011348141" sldId="605"/>
            <ac:spMk id="755" creationId="{6CED34F7-141F-4238-AE36-FAA28DD83044}"/>
          </ac:spMkLst>
        </pc:spChg>
      </pc:sldChg>
      <pc:sldChg chg="addSp delSp modSp add mod modNotesTx">
        <pc:chgData name="Cynthia C Beckmann" userId="36c6a4d0-81f9-4661-beb6-2762229b0327" providerId="ADAL" clId="{56B50A7C-E0B2-4D61-BC4A-90EF2599F7E6}" dt="2025-06-17T12:51:56.927" v="10677" actId="20577"/>
        <pc:sldMkLst>
          <pc:docMk/>
          <pc:sldMk cId="3092246924" sldId="606"/>
        </pc:sldMkLst>
        <pc:spChg chg="add mod">
          <ac:chgData name="Cynthia C Beckmann" userId="36c6a4d0-81f9-4661-beb6-2762229b0327" providerId="ADAL" clId="{56B50A7C-E0B2-4D61-BC4A-90EF2599F7E6}" dt="2025-06-17T12:49:44.063" v="10659"/>
          <ac:spMkLst>
            <pc:docMk/>
            <pc:sldMk cId="3092246924" sldId="606"/>
            <ac:spMk id="3" creationId="{D028D1B8-4A7B-E61F-DF26-6CF3156092FE}"/>
          </ac:spMkLst>
        </pc:spChg>
        <pc:spChg chg="mod">
          <ac:chgData name="Cynthia C Beckmann" userId="36c6a4d0-81f9-4661-beb6-2762229b0327" providerId="ADAL" clId="{56B50A7C-E0B2-4D61-BC4A-90EF2599F7E6}" dt="2025-06-17T12:41:47.466" v="10475" actId="207"/>
          <ac:spMkLst>
            <pc:docMk/>
            <pc:sldMk cId="3092246924" sldId="606"/>
            <ac:spMk id="772" creationId="{E3D67D0E-B72A-74B8-236E-B647D25E5F5A}"/>
          </ac:spMkLst>
        </pc:spChg>
        <pc:spChg chg="mod">
          <ac:chgData name="Cynthia C Beckmann" userId="36c6a4d0-81f9-4661-beb6-2762229b0327" providerId="ADAL" clId="{56B50A7C-E0B2-4D61-BC4A-90EF2599F7E6}" dt="2025-06-17T12:48:37.617" v="10638" actId="20577"/>
          <ac:spMkLst>
            <pc:docMk/>
            <pc:sldMk cId="3092246924" sldId="606"/>
            <ac:spMk id="773" creationId="{1A33C792-F0D9-B038-8981-D9BEAAE76C5D}"/>
          </ac:spMkLst>
        </pc:spChg>
      </pc:sldChg>
      <pc:sldChg chg="add modNotesTx">
        <pc:chgData name="Cynthia C Beckmann" userId="36c6a4d0-81f9-4661-beb6-2762229b0327" providerId="ADAL" clId="{56B50A7C-E0B2-4D61-BC4A-90EF2599F7E6}" dt="2025-06-11T13:06:43.240" v="4819" actId="20577"/>
        <pc:sldMkLst>
          <pc:docMk/>
          <pc:sldMk cId="2312532413" sldId="607"/>
        </pc:sldMkLst>
      </pc:sldChg>
      <pc:sldChg chg="addSp delSp modSp add mod modNotesTx">
        <pc:chgData name="Cynthia C Beckmann" userId="36c6a4d0-81f9-4661-beb6-2762229b0327" providerId="ADAL" clId="{56B50A7C-E0B2-4D61-BC4A-90EF2599F7E6}" dt="2025-06-17T12:51:22.062" v="10669" actId="478"/>
        <pc:sldMkLst>
          <pc:docMk/>
          <pc:sldMk cId="679715372" sldId="608"/>
        </pc:sldMkLst>
        <pc:spChg chg="add mod">
          <ac:chgData name="Cynthia C Beckmann" userId="36c6a4d0-81f9-4661-beb6-2762229b0327" providerId="ADAL" clId="{56B50A7C-E0B2-4D61-BC4A-90EF2599F7E6}" dt="2025-06-11T13:14:39.960" v="5172" actId="27636"/>
          <ac:spMkLst>
            <pc:docMk/>
            <pc:sldMk cId="679715372" sldId="608"/>
            <ac:spMk id="2" creationId="{7719E736-2F5D-7B59-069B-E8F2A32605BC}"/>
          </ac:spMkLst>
        </pc:spChg>
        <pc:spChg chg="add mod">
          <ac:chgData name="Cynthia C Beckmann" userId="36c6a4d0-81f9-4661-beb6-2762229b0327" providerId="ADAL" clId="{56B50A7C-E0B2-4D61-BC4A-90EF2599F7E6}" dt="2025-06-17T12:51:19.089" v="10668"/>
          <ac:spMkLst>
            <pc:docMk/>
            <pc:sldMk cId="679715372" sldId="608"/>
            <ac:spMk id="4" creationId="{933DDC8A-72A8-82DC-A6E6-AA64BAEAD8D6}"/>
          </ac:spMkLst>
        </pc:spChg>
        <pc:spChg chg="mod">
          <ac:chgData name="Cynthia C Beckmann" userId="36c6a4d0-81f9-4661-beb6-2762229b0327" providerId="ADAL" clId="{56B50A7C-E0B2-4D61-BC4A-90EF2599F7E6}" dt="2025-06-16T20:03:00.685" v="9421" actId="207"/>
          <ac:spMkLst>
            <pc:docMk/>
            <pc:sldMk cId="679715372" sldId="608"/>
            <ac:spMk id="817" creationId="{E904FA75-FE97-A99C-3640-306BC5B0563E}"/>
          </ac:spMkLst>
        </pc:spChg>
        <pc:spChg chg="mod">
          <ac:chgData name="Cynthia C Beckmann" userId="36c6a4d0-81f9-4661-beb6-2762229b0327" providerId="ADAL" clId="{56B50A7C-E0B2-4D61-BC4A-90EF2599F7E6}" dt="2025-06-11T13:11:48.013" v="5086" actId="14100"/>
          <ac:spMkLst>
            <pc:docMk/>
            <pc:sldMk cId="679715372" sldId="608"/>
            <ac:spMk id="818" creationId="{D2EFE06F-413A-45DB-8CF6-9FA8ECFFD1D4}"/>
          </ac:spMkLst>
        </pc:spChg>
      </pc:sldChg>
      <pc:sldChg chg="delSp modSp add mod modNotesTx">
        <pc:chgData name="Cynthia C Beckmann" userId="36c6a4d0-81f9-4661-beb6-2762229b0327" providerId="ADAL" clId="{56B50A7C-E0B2-4D61-BC4A-90EF2599F7E6}" dt="2025-06-16T20:03:12.465" v="9436" actId="207"/>
        <pc:sldMkLst>
          <pc:docMk/>
          <pc:sldMk cId="1877482114" sldId="609"/>
        </pc:sldMkLst>
        <pc:spChg chg="mod">
          <ac:chgData name="Cynthia C Beckmann" userId="36c6a4d0-81f9-4661-beb6-2762229b0327" providerId="ADAL" clId="{56B50A7C-E0B2-4D61-BC4A-90EF2599F7E6}" dt="2025-06-16T20:03:12.465" v="9436" actId="207"/>
          <ac:spMkLst>
            <pc:docMk/>
            <pc:sldMk cId="1877482114" sldId="609"/>
            <ac:spMk id="817" creationId="{D2F3B99A-0AE6-B852-70EF-5AF263F42004}"/>
          </ac:spMkLst>
        </pc:spChg>
        <pc:spChg chg="mod">
          <ac:chgData name="Cynthia C Beckmann" userId="36c6a4d0-81f9-4661-beb6-2762229b0327" providerId="ADAL" clId="{56B50A7C-E0B2-4D61-BC4A-90EF2599F7E6}" dt="2025-06-11T17:34:14.758" v="7016"/>
          <ac:spMkLst>
            <pc:docMk/>
            <pc:sldMk cId="1877482114" sldId="609"/>
            <ac:spMk id="818" creationId="{23131918-E6BA-28A4-CC7A-AF122DE75644}"/>
          </ac:spMkLst>
        </pc:spChg>
      </pc:sldChg>
      <pc:sldChg chg="add modNotesTx">
        <pc:chgData name="Cynthia C Beckmann" userId="36c6a4d0-81f9-4661-beb6-2762229b0327" providerId="ADAL" clId="{56B50A7C-E0B2-4D61-BC4A-90EF2599F7E6}" dt="2025-06-16T16:15:58.685" v="7540" actId="6549"/>
        <pc:sldMkLst>
          <pc:docMk/>
          <pc:sldMk cId="3349660858" sldId="610"/>
        </pc:sldMkLst>
      </pc:sldChg>
      <pc:sldMasterChg chg="add del addSldLayout delSldLayout">
        <pc:chgData name="Cynthia C Beckmann" userId="36c6a4d0-81f9-4661-beb6-2762229b0327" providerId="ADAL" clId="{56B50A7C-E0B2-4D61-BC4A-90EF2599F7E6}" dt="2025-06-10T16:28:43.951" v="1907" actId="47"/>
        <pc:sldMasterMkLst>
          <pc:docMk/>
          <pc:sldMasterMk cId="0" sldId="2147483666"/>
        </pc:sldMasterMkLst>
        <pc:sldLayoutChg chg="add del">
          <pc:chgData name="Cynthia C Beckmann" userId="36c6a4d0-81f9-4661-beb6-2762229b0327" providerId="ADAL" clId="{56B50A7C-E0B2-4D61-BC4A-90EF2599F7E6}" dt="2025-06-10T16:28:43.951" v="1907" actId="47"/>
          <pc:sldLayoutMkLst>
            <pc:docMk/>
            <pc:sldMasterMk cId="0" sldId="2147483666"/>
            <pc:sldLayoutMk cId="0" sldId="2147483667"/>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69"/>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0"/>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1"/>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2"/>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3"/>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4"/>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5"/>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6"/>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7"/>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8"/>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79"/>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80"/>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81"/>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82"/>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83"/>
          </pc:sldLayoutMkLst>
        </pc:sldLayoutChg>
        <pc:sldLayoutChg chg="add del">
          <pc:chgData name="Cynthia C Beckmann" userId="36c6a4d0-81f9-4661-beb6-2762229b0327" providerId="ADAL" clId="{56B50A7C-E0B2-4D61-BC4A-90EF2599F7E6}" dt="2025-06-10T16:28:43.951" v="1907" actId="47"/>
          <pc:sldLayoutMkLst>
            <pc:docMk/>
            <pc:sldMasterMk cId="0" sldId="2147483666"/>
            <pc:sldLayoutMk cId="0" sldId="2147483684"/>
          </pc:sldLayoutMkLst>
        </pc:sldLayoutChg>
      </pc:sldMasterChg>
      <pc:sldMasterChg chg="delSldLayout modSldLayout">
        <pc:chgData name="Cynthia C Beckmann" userId="36c6a4d0-81f9-4661-beb6-2762229b0327" providerId="ADAL" clId="{56B50A7C-E0B2-4D61-BC4A-90EF2599F7E6}" dt="2025-06-11T17:34:25.032" v="7017" actId="47"/>
        <pc:sldMasterMkLst>
          <pc:docMk/>
          <pc:sldMasterMk cId="3120857271" sldId="2147483685"/>
        </pc:sldMasterMkLst>
        <pc:sldLayoutChg chg="delSp del">
          <pc:chgData name="Cynthia C Beckmann" userId="36c6a4d0-81f9-4661-beb6-2762229b0327" providerId="ADAL" clId="{56B50A7C-E0B2-4D61-BC4A-90EF2599F7E6}" dt="2025-06-11T13:16:05.105" v="5175" actId="47"/>
          <pc:sldLayoutMkLst>
            <pc:docMk/>
            <pc:sldMasterMk cId="3120857271" sldId="2147483685"/>
            <pc:sldLayoutMk cId="2211492157" sldId="2147483713"/>
          </pc:sldLayoutMkLst>
        </pc:sldLayoutChg>
        <pc:sldLayoutChg chg="del">
          <pc:chgData name="Cynthia C Beckmann" userId="36c6a4d0-81f9-4661-beb6-2762229b0327" providerId="ADAL" clId="{56B50A7C-E0B2-4D61-BC4A-90EF2599F7E6}" dt="2025-06-11T17:34:25.032" v="7017" actId="47"/>
          <pc:sldLayoutMkLst>
            <pc:docMk/>
            <pc:sldMasterMk cId="3120857271" sldId="2147483685"/>
            <pc:sldLayoutMk cId="588339506" sldId="2147483714"/>
          </pc:sldLayoutMkLst>
        </pc:sldLayoutChg>
        <pc:sldLayoutChg chg="delSp del">
          <pc:chgData name="Cynthia C Beckmann" userId="36c6a4d0-81f9-4661-beb6-2762229b0327" providerId="ADAL" clId="{56B50A7C-E0B2-4D61-BC4A-90EF2599F7E6}" dt="2025-06-10T14:24:26.352" v="1324" actId="47"/>
          <pc:sldLayoutMkLst>
            <pc:docMk/>
            <pc:sldMasterMk cId="3120857271" sldId="2147483685"/>
            <pc:sldLayoutMk cId="2067342641" sldId="2147483715"/>
          </pc:sldLayoutMkLst>
        </pc:sldLayoutChg>
        <pc:sldLayoutChg chg="del">
          <pc:chgData name="Cynthia C Beckmann" userId="36c6a4d0-81f9-4661-beb6-2762229b0327" providerId="ADAL" clId="{56B50A7C-E0B2-4D61-BC4A-90EF2599F7E6}" dt="2025-06-11T13:15:03.703" v="5173" actId="47"/>
          <pc:sldLayoutMkLst>
            <pc:docMk/>
            <pc:sldMasterMk cId="3120857271" sldId="2147483685"/>
            <pc:sldLayoutMk cId="3313842216" sldId="2147483716"/>
          </pc:sldLayoutMkLst>
        </pc:sldLayoutChg>
      </pc:sldMasterChg>
    </pc:docChg>
  </pc:docChgLst>
  <pc:docChgLst>
    <pc:chgData name="Chelie A Nelson" userId="d13cf532-c942-468f-99e9-127dc4c5709f" providerId="ADAL" clId="{20EE9166-52F1-AA44-BAE7-265E8C6EA228}"/>
    <pc:docChg chg="undo custSel addSld delSld modSld">
      <pc:chgData name="Chelie A Nelson" userId="d13cf532-c942-468f-99e9-127dc4c5709f" providerId="ADAL" clId="{20EE9166-52F1-AA44-BAE7-265E8C6EA228}" dt="2025-05-14T03:49:20.798" v="211" actId="1076"/>
      <pc:docMkLst>
        <pc:docMk/>
      </pc:docMkLst>
      <pc:sldChg chg="addSp delSp modSp mod">
        <pc:chgData name="Chelie A Nelson" userId="d13cf532-c942-468f-99e9-127dc4c5709f" providerId="ADAL" clId="{20EE9166-52F1-AA44-BAE7-265E8C6EA228}" dt="2025-05-14T03:49:20.798" v="211" actId="1076"/>
        <pc:sldMkLst>
          <pc:docMk/>
          <pc:sldMk cId="0" sldId="353"/>
        </pc:sldMkLst>
      </pc:sldChg>
      <pc:sldChg chg="modSp mod setBg">
        <pc:chgData name="Chelie A Nelson" userId="d13cf532-c942-468f-99e9-127dc4c5709f" providerId="ADAL" clId="{20EE9166-52F1-AA44-BAE7-265E8C6EA228}" dt="2025-05-13T18:47:23.049" v="205" actId="20577"/>
        <pc:sldMkLst>
          <pc:docMk/>
          <pc:sldMk cId="0" sldId="368"/>
        </pc:sldMkLst>
      </pc:sldChg>
      <pc:sldChg chg="new del">
        <pc:chgData name="Chelie A Nelson" userId="d13cf532-c942-468f-99e9-127dc4c5709f" providerId="ADAL" clId="{20EE9166-52F1-AA44-BAE7-265E8C6EA228}" dt="2025-05-14T03:48:54.685" v="208" actId="680"/>
        <pc:sldMkLst>
          <pc:docMk/>
          <pc:sldMk cId="511557830" sldId="384"/>
        </pc:sldMkLst>
      </pc:sldChg>
    </pc:docChg>
  </pc:docChgLst>
  <pc:docChgLst>
    <pc:chgData name="Greta L Kreuzer" userId="S::greta.kreuzer@nau.edu::382d9aae-079e-422f-bb34-72c3e3cff740" providerId="AD" clId="Web-{4419CDB6-527E-7FB0-9107-DD44CFA0DA2F}"/>
    <pc:docChg chg="modSld">
      <pc:chgData name="Greta L Kreuzer" userId="S::greta.kreuzer@nau.edu::382d9aae-079e-422f-bb34-72c3e3cff740" providerId="AD" clId="Web-{4419CDB6-527E-7FB0-9107-DD44CFA0DA2F}" dt="2025-07-07T20:21:02.894" v="65" actId="20577"/>
      <pc:docMkLst>
        <pc:docMk/>
      </pc:docMkLst>
      <pc:sldChg chg="modSp modCm">
        <pc:chgData name="Greta L Kreuzer" userId="S::greta.kreuzer@nau.edu::382d9aae-079e-422f-bb34-72c3e3cff740" providerId="AD" clId="Web-{4419CDB6-527E-7FB0-9107-DD44CFA0DA2F}" dt="2025-07-07T20:21:02.894" v="65" actId="20577"/>
        <pc:sldMkLst>
          <pc:docMk/>
          <pc:sldMk cId="0" sldId="331"/>
        </pc:sldMkLst>
        <pc:spChg chg="mod">
          <ac:chgData name="Greta L Kreuzer" userId="S::greta.kreuzer@nau.edu::382d9aae-079e-422f-bb34-72c3e3cff740" providerId="AD" clId="Web-{4419CDB6-527E-7FB0-9107-DD44CFA0DA2F}" dt="2025-07-07T20:21:02.894" v="65" actId="20577"/>
          <ac:spMkLst>
            <pc:docMk/>
            <pc:sldMk cId="0" sldId="331"/>
            <ac:spMk id="3" creationId="{028F973F-09EE-AB3B-010A-0654FEA7B6D4}"/>
          </ac:spMkLst>
        </pc:spChg>
        <pc:extLst>
          <p:ext xmlns:p="http://schemas.openxmlformats.org/presentationml/2006/main" uri="{D6D511B9-2390-475A-947B-AFAB55BFBCF1}">
            <pc226:cmChg xmlns:pc226="http://schemas.microsoft.com/office/powerpoint/2022/06/main/command" chg="mod">
              <pc226:chgData name="Greta L Kreuzer" userId="S::greta.kreuzer@nau.edu::382d9aae-079e-422f-bb34-72c3e3cff740" providerId="AD" clId="Web-{4419CDB6-527E-7FB0-9107-DD44CFA0DA2F}" dt="2025-07-07T20:21:02.894" v="65" actId="20577"/>
              <pc2:cmMkLst xmlns:pc2="http://schemas.microsoft.com/office/powerpoint/2019/9/main/command">
                <pc:docMk/>
                <pc:sldMk cId="0" sldId="331"/>
                <pc2:cmMk id="{64D327A1-698A-431F-A8A1-53AC3280800C}"/>
              </pc2:cmMkLst>
            </pc226:cmChg>
          </p:ext>
        </pc:extLst>
      </pc:sldChg>
      <pc:sldChg chg="modSp modCm modNotes">
        <pc:chgData name="Greta L Kreuzer" userId="S::greta.kreuzer@nau.edu::382d9aae-079e-422f-bb34-72c3e3cff740" providerId="AD" clId="Web-{4419CDB6-527E-7FB0-9107-DD44CFA0DA2F}" dt="2025-07-07T20:19:19.828" v="51" actId="20577"/>
        <pc:sldMkLst>
          <pc:docMk/>
          <pc:sldMk cId="1220736604" sldId="599"/>
        </pc:sldMkLst>
        <pc:spChg chg="mod">
          <ac:chgData name="Greta L Kreuzer" userId="S::greta.kreuzer@nau.edu::382d9aae-079e-422f-bb34-72c3e3cff740" providerId="AD" clId="Web-{4419CDB6-527E-7FB0-9107-DD44CFA0DA2F}" dt="2025-07-07T20:19:19.828" v="51" actId="20577"/>
          <ac:spMkLst>
            <pc:docMk/>
            <pc:sldMk cId="1220736604" sldId="599"/>
            <ac:spMk id="5" creationId="{C19F9531-F173-6C53-D22E-CB240DB79E28}"/>
          </ac:spMkLst>
        </pc:spChg>
        <pc:extLst>
          <p:ext xmlns:p="http://schemas.openxmlformats.org/presentationml/2006/main" uri="{D6D511B9-2390-475A-947B-AFAB55BFBCF1}">
            <pc226:cmChg xmlns:pc226="http://schemas.microsoft.com/office/powerpoint/2022/06/main/command" chg="mod">
              <pc226:chgData name="Greta L Kreuzer" userId="S::greta.kreuzer@nau.edu::382d9aae-079e-422f-bb34-72c3e3cff740" providerId="AD" clId="Web-{4419CDB6-527E-7FB0-9107-DD44CFA0DA2F}" dt="2025-07-07T20:19:19.828" v="51" actId="20577"/>
              <pc2:cmMkLst xmlns:pc2="http://schemas.microsoft.com/office/powerpoint/2019/9/main/command">
                <pc:docMk/>
                <pc:sldMk cId="1220736604" sldId="599"/>
                <pc2:cmMk id="{F0B5F5F8-AB43-4591-86FE-4B55C67C98D3}"/>
              </pc2:cmMkLst>
            </pc226:cmChg>
          </p:ext>
        </pc:extLst>
      </pc:sldChg>
    </pc:docChg>
  </pc:docChgLst>
  <pc:docChgLst>
    <pc:chgData name="Greta L Kreuzer" userId="S::greta.kreuzer@nau.edu::382d9aae-079e-422f-bb34-72c3e3cff740" providerId="AD" clId="Web-{A795264E-10E7-17A7-F881-0C39CE612197}"/>
    <pc:docChg chg="addSld">
      <pc:chgData name="Greta L Kreuzer" userId="S::greta.kreuzer@nau.edu::382d9aae-079e-422f-bb34-72c3e3cff740" providerId="AD" clId="Web-{A795264E-10E7-17A7-F881-0C39CE612197}" dt="2025-07-08T20:20:33.321" v="11"/>
      <pc:docMkLst>
        <pc:docMk/>
      </pc:docMkLst>
      <pc:sldChg chg="add">
        <pc:chgData name="Greta L Kreuzer" userId="S::greta.kreuzer@nau.edu::382d9aae-079e-422f-bb34-72c3e3cff740" providerId="AD" clId="Web-{A795264E-10E7-17A7-F881-0C39CE612197}" dt="2025-07-08T20:20:33.227" v="7"/>
        <pc:sldMkLst>
          <pc:docMk/>
          <pc:sldMk cId="2495906533" sldId="619"/>
        </pc:sldMkLst>
      </pc:sldChg>
      <pc:sldChg chg="add">
        <pc:chgData name="Greta L Kreuzer" userId="S::greta.kreuzer@nau.edu::382d9aae-079e-422f-bb34-72c3e3cff740" providerId="AD" clId="Web-{A795264E-10E7-17A7-F881-0C39CE612197}" dt="2025-07-08T20:20:33.259" v="8"/>
        <pc:sldMkLst>
          <pc:docMk/>
          <pc:sldMk cId="518362375" sldId="620"/>
        </pc:sldMkLst>
      </pc:sldChg>
      <pc:sldChg chg="add">
        <pc:chgData name="Greta L Kreuzer" userId="S::greta.kreuzer@nau.edu::382d9aae-079e-422f-bb34-72c3e3cff740" providerId="AD" clId="Web-{A795264E-10E7-17A7-F881-0C39CE612197}" dt="2025-07-08T20:20:33.274" v="9"/>
        <pc:sldMkLst>
          <pc:docMk/>
          <pc:sldMk cId="1407007917" sldId="621"/>
        </pc:sldMkLst>
      </pc:sldChg>
      <pc:sldChg chg="add">
        <pc:chgData name="Greta L Kreuzer" userId="S::greta.kreuzer@nau.edu::382d9aae-079e-422f-bb34-72c3e3cff740" providerId="AD" clId="Web-{A795264E-10E7-17A7-F881-0C39CE612197}" dt="2025-07-08T20:20:33.306" v="10"/>
        <pc:sldMkLst>
          <pc:docMk/>
          <pc:sldMk cId="2682211459" sldId="622"/>
        </pc:sldMkLst>
      </pc:sldChg>
      <pc:sldChg chg="add">
        <pc:chgData name="Greta L Kreuzer" userId="S::greta.kreuzer@nau.edu::382d9aae-079e-422f-bb34-72c3e3cff740" providerId="AD" clId="Web-{A795264E-10E7-17A7-F881-0C39CE612197}" dt="2025-07-08T20:20:33.321" v="11"/>
        <pc:sldMkLst>
          <pc:docMk/>
          <pc:sldMk cId="3336904921" sldId="623"/>
        </pc:sldMkLst>
      </pc:sldChg>
      <pc:sldChg chg="add">
        <pc:chgData name="Greta L Kreuzer" userId="S::greta.kreuzer@nau.edu::382d9aae-079e-422f-bb34-72c3e3cff740" providerId="AD" clId="Web-{A795264E-10E7-17A7-F881-0C39CE612197}" dt="2025-07-08T20:20:33.040" v="1"/>
        <pc:sldMkLst>
          <pc:docMk/>
          <pc:sldMk cId="1887016887" sldId="625"/>
        </pc:sldMkLst>
      </pc:sldChg>
      <pc:sldChg chg="add">
        <pc:chgData name="Greta L Kreuzer" userId="S::greta.kreuzer@nau.edu::382d9aae-079e-422f-bb34-72c3e3cff740" providerId="AD" clId="Web-{A795264E-10E7-17A7-F881-0C39CE612197}" dt="2025-07-08T20:20:33.118" v="4"/>
        <pc:sldMkLst>
          <pc:docMk/>
          <pc:sldMk cId="7690306" sldId="628"/>
        </pc:sldMkLst>
      </pc:sldChg>
      <pc:sldChg chg="add">
        <pc:chgData name="Greta L Kreuzer" userId="S::greta.kreuzer@nau.edu::382d9aae-079e-422f-bb34-72c3e3cff740" providerId="AD" clId="Web-{A795264E-10E7-17A7-F881-0C39CE612197}" dt="2025-07-08T20:20:33.165" v="5"/>
        <pc:sldMkLst>
          <pc:docMk/>
          <pc:sldMk cId="3887665137" sldId="629"/>
        </pc:sldMkLst>
      </pc:sldChg>
      <pc:sldChg chg="add">
        <pc:chgData name="Greta L Kreuzer" userId="S::greta.kreuzer@nau.edu::382d9aae-079e-422f-bb34-72c3e3cff740" providerId="AD" clId="Web-{A795264E-10E7-17A7-F881-0C39CE612197}" dt="2025-07-08T20:20:33.196" v="6"/>
        <pc:sldMkLst>
          <pc:docMk/>
          <pc:sldMk cId="3849877014" sldId="630"/>
        </pc:sldMkLst>
      </pc:sldChg>
      <pc:sldChg chg="add">
        <pc:chgData name="Greta L Kreuzer" userId="S::greta.kreuzer@nau.edu::382d9aae-079e-422f-bb34-72c3e3cff740" providerId="AD" clId="Web-{A795264E-10E7-17A7-F881-0C39CE612197}" dt="2025-07-08T20:20:33.024" v="0"/>
        <pc:sldMkLst>
          <pc:docMk/>
          <pc:sldMk cId="2707946428" sldId="631"/>
        </pc:sldMkLst>
      </pc:sldChg>
      <pc:sldChg chg="add">
        <pc:chgData name="Greta L Kreuzer" userId="S::greta.kreuzer@nau.edu::382d9aae-079e-422f-bb34-72c3e3cff740" providerId="AD" clId="Web-{A795264E-10E7-17A7-F881-0C39CE612197}" dt="2025-07-08T20:20:33.055" v="2"/>
        <pc:sldMkLst>
          <pc:docMk/>
          <pc:sldMk cId="3829469773" sldId="632"/>
        </pc:sldMkLst>
      </pc:sldChg>
      <pc:sldChg chg="add">
        <pc:chgData name="Greta L Kreuzer" userId="S::greta.kreuzer@nau.edu::382d9aae-079e-422f-bb34-72c3e3cff740" providerId="AD" clId="Web-{A795264E-10E7-17A7-F881-0C39CE612197}" dt="2025-07-08T20:20:33.087" v="3"/>
        <pc:sldMkLst>
          <pc:docMk/>
          <pc:sldMk cId="3868262916" sldId="6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ackup.theedadvocate.org/the-importance-of-horizontal-and-vertical-collaboration-teams-in-school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weareteachers.com/collaboration-team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oedu-sail.org/wp-content/uploads/2023/09/DCI-MTSS-District-Level-Implementation-Practice-Profile-June-2023.doc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ese.mo.gov/media/pdf/oeq-ed-teachstandard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ese.mo.gov/media/pdf/oeq-ed-teachstandar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oedu-sail.org/dci-mtss-roadmap-view-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oedu-sail.org/dci-mtss-roadmap-view-2/"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oedu-sail.org/dci-mtss-roadmap-view-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oedu-sail.org/dci-mtss-roadmap-view-2/"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T-hqrR5pcDo"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oedu-sail.org/dci-mtss-roadmap-view-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mtss4success.org/sites/default/files/2022-02/MTSS-Teams.pdf"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nea.org/sites/default/files/2022-05/NLMP%20Collaborating%20for%20Student%20Success%20Guidebook%202022%205-5-22.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backup.theedadvocate.org/the-importance-of-horizontal-and-vertical-collaboration-teams-in-school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weareteachers.com/collaboration-teams/"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backup.theedadvocate.org/the-importance-of-horizontal-and-vertical-collaboration-teams-in-school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weareteachers.com/collaboration-teams/"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files.eric.ed.gov/fulltext/EJ1204875.pdf" TargetMode="External"/><Relationship Id="rId3" Type="http://schemas.openxmlformats.org/officeDocument/2006/relationships/hyperlink" Target="https://www.edutopia.org/video/calibrating-whole-school-best-practices" TargetMode="External"/><Relationship Id="rId7" Type="http://schemas.openxmlformats.org/officeDocument/2006/relationships/hyperlink" Target="https://files.eric.ed.gov/fulltext/ED591332.pdf"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youtube.com/watch?v=yCy4PSOvkL4" TargetMode="External"/><Relationship Id="rId5" Type="http://schemas.openxmlformats.org/officeDocument/2006/relationships/hyperlink" Target="https://www.youtube.com/watch?v=D4ciN-mJSaI" TargetMode="External"/><Relationship Id="rId4" Type="http://schemas.openxmlformats.org/officeDocument/2006/relationships/hyperlink" Target="https://www.youtube.com/watch?v=gf5KcyHGhRA&amp;t=168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files.eric.ed.gov/fulltext/ED591332.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moedu-sail.org/lessons/collaborative-team-structures-overview/"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youtube.com/watch?v=BLCbNX84ll4"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oi.org/10.26822/iejee.202035822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youtube.com/watch?v=CAZ4CNtOHNo"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youtube.com/watch?v=Ex1zfl-MsD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youtube.com/watch?v=Ex1zfl-MsD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edutopia.org/article/opening-door-professional-learning/"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journals.sagepub.com/doi/10.1177/0022057420908063" TargetMode="External"/><Relationship Id="rId4" Type="http://schemas.openxmlformats.org/officeDocument/2006/relationships/hyperlink" Target="https://blog.planbook.com/improve-collaboration/"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mastermindsleadership.com/development-blog/team-members-roles/"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classroommanagementexpert.com/blog/19-strategies-for-teaching-teamwork-in-your-classroom/"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mastermindsleadership.com/development-blog/team-members-roles/"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classroommanagementexpert.com/blog/19-strategies-for-teaching-teamwork-in-your-classroom/"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mastermindsleadership.com/development-blog/team-members-roles/"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classroommanagementexpert.com/blog/19-strategies-for-teaching-teamwork-in-your-classroom/"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buildingconfidentlearners.com/2018/09/five-important-roles-for-successful-collaborative-teams/"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classroommanagementexpert.com/blog/19-strategies-for-teaching-teamwork-in-your-classroom/" TargetMode="External"/><Relationship Id="rId4" Type="http://schemas.openxmlformats.org/officeDocument/2006/relationships/hyperlink" Target="https://mastermindsleadership.com/development-blog/team-members-rol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thebalancemoney.com/collaboration-skills-with-examples-2059686"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www.thinkingcollaborative.com/as-resources"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thebalancemoney.com/collaboration-skills-with-examples-2059686"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www.thinkingcollaborative.com/as-resources"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thinkingcollaborative.com/_files/ugd/6a5cc9_d080a1bbb7c84e43934a019d684214d2.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thinkingcollaborative.com/_files/ugd/6a5cc9_d080a1bbb7c84e43934a019d684214d2.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tsal.uci.edu/lesson/seven-norms-of-collaboration-a-supporting-toolkit/"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thinkingpathwayz.weebly.com/10-mindframes-visible-learning.html"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thinkingcollaborative.com/_files/ugd/6a5cc9_263cffd70d0d4a988fdfa77deaaa769c.pdf"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thinkingcollaborative.com/_files/ugd/6a5cc9_6e66a89e719e4ca1a7a81012582bb91c.pdf"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thinkingcollaborative.com/_files/ugd/6a5cc9_263cffd70d0d4a988fdfa77deaaa769c.pdf"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s://www.thinkingcollaborative.com/_files/ugd/6a5cc9_2fd56baa9f2d484ea25904373efe2e55.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oi.org/10.26822/iejee.2020358222" TargetMode="External"/><Relationship Id="rId3" Type="http://schemas.openxmlformats.org/officeDocument/2006/relationships/hyperlink" Target="https://mtss4success.org/sites/default/files/2022-02/MTSS-Teams.pdf" TargetMode="External"/><Relationship Id="rId7" Type="http://schemas.openxmlformats.org/officeDocument/2006/relationships/hyperlink" Target="http://learningforaction.com/lfa-blogpost/data-matters-framewor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readingrockets.org/helping-all-readers/inclusive-classrooms" TargetMode="External"/><Relationship Id="rId5" Type="http://schemas.openxmlformats.org/officeDocument/2006/relationships/hyperlink" Target="https://www.nea.org/sites/default/files/2022-05/NLMP%20Collaborating%20for%20Student%20Success%20Guidebook%202022%205-5-22.pdf" TargetMode="External"/><Relationship Id="rId4" Type="http://schemas.openxmlformats.org/officeDocument/2006/relationships/hyperlink" Target="https://www.thinkingcollaborative.com/_files/ugd/6a5cc9_d080a1bbb7c84e43934a019d684214d2.pdf"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4: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4: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latin typeface="Calibri" panose="020F0502020204030204" pitchFamily="34" charset="0"/>
              <a:cs typeface="Calibri" panose="020F0502020204030204" pitchFamily="34" charset="0"/>
            </a:endParaRPr>
          </a:p>
        </p:txBody>
      </p:sp>
      <p:sp>
        <p:nvSpPr>
          <p:cNvPr id="240" name="Google Shape;240;p34: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1</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3DBE33B7-0A93-3DA0-700B-437CFF56A403}"/>
            </a:ext>
          </a:extLst>
        </p:cNvPr>
        <p:cNvGrpSpPr/>
        <p:nvPr/>
      </p:nvGrpSpPr>
      <p:grpSpPr>
        <a:xfrm>
          <a:off x="0" y="0"/>
          <a:ext cx="0" cy="0"/>
          <a:chOff x="0" y="0"/>
          <a:chExt cx="0" cy="0"/>
        </a:xfrm>
      </p:grpSpPr>
      <p:sp>
        <p:nvSpPr>
          <p:cNvPr id="280" name="Google Shape;280;p55:notes">
            <a:extLst>
              <a:ext uri="{FF2B5EF4-FFF2-40B4-BE49-F238E27FC236}">
                <a16:creationId xmlns:a16="http://schemas.microsoft.com/office/drawing/2014/main" id="{DA84F49F-EAF4-EAFC-B743-E7FE775628D1}"/>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a:extLst>
              <a:ext uri="{FF2B5EF4-FFF2-40B4-BE49-F238E27FC236}">
                <a16:creationId xmlns:a16="http://schemas.microsoft.com/office/drawing/2014/main" id="{82913CA5-1A17-C585-3326-1191B84ADFF2}"/>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121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7: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7: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Links</a:t>
            </a:r>
          </a:p>
          <a:p>
            <a:pPr marL="171450" lvl="0" indent="-171450" rtl="0">
              <a:lnSpc>
                <a:spcPct val="107916"/>
              </a:lnSpc>
              <a:spcBef>
                <a:spcPts val="0"/>
              </a:spcBef>
              <a:spcAft>
                <a:spcPts val="0"/>
              </a:spcAft>
              <a:buSzPts val="232"/>
              <a:buFont typeface="Arial" panose="020B0604020202020204" pitchFamily="34" charset="0"/>
              <a:buChar char="•"/>
            </a:pPr>
            <a:r>
              <a:rPr lang="en-US" sz="1100" i="1">
                <a:solidFill>
                  <a:schemeClr val="dk1"/>
                </a:solidFill>
                <a:latin typeface="Calibri" panose="020F0502020204030204" pitchFamily="34" charset="0"/>
                <a:ea typeface="Calibri"/>
                <a:cs typeface="Calibri" panose="020F0502020204030204" pitchFamily="34" charset="0"/>
                <a:sym typeface="Calibri"/>
              </a:rPr>
              <a:t>The Importance of Horizontal and Vertical Collaborative Teams in Schools, </a:t>
            </a:r>
            <a:r>
              <a:rPr lang="en-US" sz="1100" u="sng">
                <a:solidFill>
                  <a:srgbClr val="2200CC"/>
                </a:solid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https://backup.theedadvocate.org/the-importance-of-horizontal-and-vertical-collaboration-teams-in-schools/</a:t>
            </a:r>
            <a:endParaRPr lang="en-US" sz="1100" i="0" u="sng">
              <a:solidFill>
                <a:srgbClr val="2200CC"/>
              </a:solidFill>
              <a:latin typeface="Calibri" panose="020F0502020204030204" pitchFamily="34" charset="0"/>
              <a:ea typeface="Calibri"/>
              <a:cs typeface="Calibri" panose="020F0502020204030204" pitchFamily="34" charset="0"/>
              <a:sym typeface="Calibri"/>
            </a:endParaRPr>
          </a:p>
          <a:p>
            <a:pPr marL="171450" lvl="0" indent="-171450" rtl="0">
              <a:lnSpc>
                <a:spcPct val="107916"/>
              </a:lnSpc>
              <a:spcBef>
                <a:spcPts val="0"/>
              </a:spcBef>
              <a:spcAft>
                <a:spcPts val="0"/>
              </a:spcAft>
              <a:buSzPts val="232"/>
              <a:buFont typeface="Arial" panose="020B0604020202020204" pitchFamily="34" charset="0"/>
              <a:buChar char="•"/>
            </a:pPr>
            <a:r>
              <a:rPr lang="en-US" sz="1100" i="1">
                <a:solidFill>
                  <a:schemeClr val="dk1"/>
                </a:solidFill>
                <a:latin typeface="Calibri" panose="020F0502020204030204" pitchFamily="34" charset="0"/>
                <a:ea typeface="Calibri"/>
                <a:cs typeface="Calibri" panose="020F0502020204030204" pitchFamily="34" charset="0"/>
                <a:sym typeface="Calibri"/>
              </a:rPr>
              <a:t>Why Schools Need Both Horizontal and Vertical Collaboration, </a:t>
            </a:r>
            <a:r>
              <a:rPr lang="en-US" sz="1100" u="sng">
                <a:solidFill>
                  <a:schemeClr val="hlink"/>
                </a:solidFill>
                <a:latin typeface="Calibri" panose="020F0502020204030204" pitchFamily="34" charset="0"/>
                <a:cs typeface="Calibri" panose="020F0502020204030204" pitchFamily="34" charset="0"/>
                <a:hlinkClick r:id="rId4"/>
              </a:rPr>
              <a:t>Why Schools Need Both Horizontal and Vertical Collaboration (weareteachers.com)</a:t>
            </a:r>
            <a:endParaRPr lang="en-US" sz="1100">
              <a:solidFill>
                <a:schemeClr val="dk1"/>
              </a:solidFill>
              <a:latin typeface="Calibri" panose="020F0502020204030204" pitchFamily="34" charset="0"/>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Know</a:t>
            </a: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panose="020F0502020204030204" pitchFamily="34" charset="0"/>
                <a:cs typeface="Calibri" panose="020F0502020204030204" pitchFamily="34" charset="0"/>
              </a:rPr>
              <a:t>An activity early in the session will debrief the content of these articles.</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Send participants the links and instructions to read both articles prior to the training session</a:t>
            </a:r>
            <a:r>
              <a:rPr lang="en-US" b="1">
                <a:solidFill>
                  <a:schemeClr val="dk1"/>
                </a:solidFill>
                <a:latin typeface="Calibri" panose="020F0502020204030204" pitchFamily="34" charset="0"/>
                <a:cs typeface="Calibri" panose="020F0502020204030204" pitchFamily="34" charset="0"/>
              </a:rPr>
              <a:t>.</a:t>
            </a:r>
          </a:p>
          <a:p>
            <a:pPr marL="0" lvl="0" indent="0" algn="l" rtl="0">
              <a:lnSpc>
                <a:spcPct val="100000"/>
              </a:lnSpc>
              <a:spcBef>
                <a:spcPts val="0"/>
              </a:spcBef>
              <a:spcAft>
                <a:spcPts val="0"/>
              </a:spcAft>
              <a:buSzPts val="1100"/>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References</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Entelechy. (2024, February 1). </a:t>
            </a:r>
            <a:r>
              <a:rPr lang="en-US" i="1">
                <a:solidFill>
                  <a:schemeClr val="tx1"/>
                </a:solidFill>
                <a:latin typeface="Calibri" panose="020F0502020204030204" pitchFamily="34" charset="0"/>
                <a:cs typeface="Calibri" panose="020F0502020204030204" pitchFamily="34" charset="0"/>
              </a:rPr>
              <a:t>The importance of horizontal and vertical collaborative teams in schools</a:t>
            </a:r>
            <a:r>
              <a:rPr lang="en-US">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rPr>
              <a:t>https://backup.theedadvocate.org/the-importance-of-horizontal-and-vertical-collaboration-teams-in-schools/</a:t>
            </a:r>
          </a:p>
          <a:p>
            <a:pPr marL="171450" lvl="0" indent="-171450" algn="l" rtl="0">
              <a:lnSpc>
                <a:spcPct val="100000"/>
              </a:lnSpc>
              <a:spcBef>
                <a:spcPts val="0"/>
              </a:spcBef>
              <a:spcAft>
                <a:spcPts val="0"/>
              </a:spcAft>
              <a:buSzPts val="1100"/>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Ruckes</a:t>
            </a:r>
            <a:r>
              <a:rPr lang="en-US">
                <a:solidFill>
                  <a:schemeClr val="tx1"/>
                </a:solidFill>
                <a:latin typeface="Calibri" panose="020F0502020204030204" pitchFamily="34" charset="0"/>
                <a:cs typeface="Calibri" panose="020F0502020204030204" pitchFamily="34" charset="0"/>
              </a:rPr>
              <a:t>, V. (2021, August 2). </a:t>
            </a:r>
            <a:r>
              <a:rPr lang="en-US" i="1">
                <a:solidFill>
                  <a:schemeClr val="tx1"/>
                </a:solidFill>
                <a:latin typeface="Calibri" panose="020F0502020204030204" pitchFamily="34" charset="0"/>
                <a:cs typeface="Calibri" panose="020F0502020204030204" pitchFamily="34" charset="0"/>
              </a:rPr>
              <a:t>Why schools need both horizontal and vertical collaboration</a:t>
            </a:r>
            <a:r>
              <a:rPr lang="en-US">
                <a:solidFill>
                  <a:schemeClr val="tx1"/>
                </a:solidFill>
                <a:latin typeface="Calibri" panose="020F0502020204030204" pitchFamily="34" charset="0"/>
                <a:cs typeface="Calibri" panose="020F0502020204030204" pitchFamily="34" charset="0"/>
              </a:rPr>
              <a:t>. We Are Teachers.</a:t>
            </a:r>
            <a:r>
              <a:rPr lang="en-US" b="1">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https://www.weareteachers.com/collaboration-teams/</a:t>
            </a:r>
            <a:r>
              <a:rPr lang="en-US">
                <a:solidFill>
                  <a:schemeClr val="tx1"/>
                </a:solidFill>
                <a:latin typeface="Calibri" panose="020F0502020204030204" pitchFamily="34" charset="0"/>
                <a:cs typeface="Calibri" panose="020F0502020204030204" pitchFamily="34" charset="0"/>
              </a:rPr>
              <a:t> </a:t>
            </a:r>
          </a:p>
          <a:p>
            <a:pPr marL="171450" lvl="0" indent="-171450" algn="l">
              <a:lnSpc>
                <a:spcPct val="107915"/>
              </a:lnSpc>
              <a:spcBef>
                <a:spcPts val="0"/>
              </a:spcBef>
              <a:spcAft>
                <a:spcPts val="0"/>
              </a:spcAft>
              <a:buClr>
                <a:schemeClr val="dk1"/>
              </a:buClr>
              <a:buSzPts val="1100"/>
              <a:buFont typeface="Arial" panose="020B0604020202020204" pitchFamily="34" charset="0"/>
              <a:buChar char="•"/>
            </a:pPr>
            <a:endParaRPr lang="en-US" u="sng">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Collaborative Teams, Part 2 covers Essential Function 2, which focuses on effective team structures and skills. </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Parts 1 and 3 of this training cover Essential Functions 1 and 3 and are separate PowerPoint presentations.</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The presenter can use judgement on how to present this information to the participants depending on time allotted for training, but you must not deviate from the module in terms of deleting or adding information.</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b="1">
                <a:latin typeface="Calibri" panose="020F0502020204030204" pitchFamily="34" charset="0"/>
                <a:cs typeface="Calibri" panose="020F0502020204030204" pitchFamily="34" charset="0"/>
              </a:rPr>
              <a:t>To Know/To Say</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a:latin typeface="Calibri" panose="020F0502020204030204" pitchFamily="34" charset="0"/>
                <a:cs typeface="Calibri" panose="020F0502020204030204" pitchFamily="34" charset="0"/>
              </a:rPr>
              <a:t>Give special thanks to all contributors to the development and revision of this Professional Learning Module.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DB4DC-CD5F-43E1-A925-973F9190AA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Calibri" panose="020F0502020204030204" pitchFamily="34" charset="0"/>
              <a:sym typeface="Arial"/>
            </a:endParaRPr>
          </a:p>
        </p:txBody>
      </p:sp>
    </p:spTree>
    <p:extLst>
      <p:ext uri="{BB962C8B-B14F-4D97-AF65-F5344CB8AC3E}">
        <p14:creationId xmlns:p14="http://schemas.microsoft.com/office/powerpoint/2010/main" val="388766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2: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72: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latin typeface="Calibri" panose="020F0502020204030204" pitchFamily="34" charset="0"/>
                <a:cs typeface="Calibri" panose="020F0502020204030204" pitchFamily="34" charset="0"/>
              </a:rPr>
              <a:t>To Know/To Do/To Say</a:t>
            </a:r>
            <a:endParaRPr b="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Font typeface="Arial" panose="020B0604020202020204" pitchFamily="34" charset="0"/>
              <a:buChar char="•"/>
            </a:pPr>
            <a:r>
              <a:rPr lang="en" b="0">
                <a:latin typeface="Calibri" panose="020F0502020204030204" pitchFamily="34" charset="0"/>
                <a:cs typeface="Calibri" panose="020F0502020204030204" pitchFamily="34" charset="0"/>
              </a:rPr>
              <a:t>Add presenter information to the slide and introduce yourself and other presenters. </a:t>
            </a:r>
          </a:p>
          <a:p>
            <a:pPr marL="171450" lvl="0" indent="-171450" algn="l" rtl="0">
              <a:lnSpc>
                <a:spcPct val="100000"/>
              </a:lnSpc>
              <a:spcBef>
                <a:spcPts val="0"/>
              </a:spcBef>
              <a:spcAft>
                <a:spcPts val="0"/>
              </a:spcAft>
              <a:buFont typeface="Arial" panose="020B0604020202020204" pitchFamily="34" charset="0"/>
              <a:buChar char="•"/>
            </a:pPr>
            <a:r>
              <a:rPr lang="en" b="0">
                <a:latin typeface="Calibri" panose="020F0502020204030204" pitchFamily="34" charset="0"/>
                <a:cs typeface="Calibri" panose="020F0502020204030204" pitchFamily="34" charset="0"/>
              </a:rPr>
              <a:t>An icebreaker can be added here as a way for participants to introduce themselves if you would like.</a:t>
            </a:r>
            <a:endParaRPr lang="en-US">
              <a:latin typeface="Calibri" panose="020F0502020204030204" pitchFamily="34" charset="0"/>
              <a:cs typeface="Calibri" panose="020F0502020204030204" pitchFamily="34" charset="0"/>
            </a:endParaRPr>
          </a:p>
        </p:txBody>
      </p:sp>
      <p:sp>
        <p:nvSpPr>
          <p:cNvPr id="323" name="Google Shape;323;p72: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3: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73: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
              <a:buNone/>
            </a:pPr>
            <a:r>
              <a:rPr lang="en" b="1">
                <a:latin typeface="Calibri" panose="020F0502020204030204" pitchFamily="34" charset="0"/>
                <a:cs typeface="Calibri" panose="020F0502020204030204" pitchFamily="34" charset="0"/>
                <a:sym typeface="Arial"/>
              </a:rPr>
              <a:t>To Know/To Do/To Say</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It is important to establish norms for training. Review the norms for this training, trainers are free to adjust this list of norms.</a:t>
            </a: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Consider including a check mid-way through trainings to assess a norm or norms. </a:t>
            </a: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The presenter may want to print norms as handouts, or on the agenda, so they are always present. </a:t>
            </a: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Norms may be added to address specific school needs. Some schools already have established norms for all PD. In that case, adapt to their norms.</a:t>
            </a: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Ask if there are any additions/adjustments that need to be made to the norms at this time.</a:t>
            </a:r>
            <a:endParaRPr>
              <a:latin typeface="Calibri" panose="020F0502020204030204" pitchFamily="34" charset="0"/>
              <a:cs typeface="Calibri" panose="020F0502020204030204" pitchFamily="34" charset="0"/>
            </a:endParaRPr>
          </a:p>
        </p:txBody>
      </p:sp>
      <p:sp>
        <p:nvSpPr>
          <p:cNvPr id="330" name="Google Shape;330;p73: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579438" y="693738"/>
            <a:ext cx="6170612" cy="347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32936" y="4395728"/>
            <a:ext cx="5863488" cy="416437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75"/>
              <a:buFont typeface="Arial"/>
              <a:buNone/>
              <a:tabLst/>
              <a:defRPr/>
            </a:pPr>
            <a:r>
              <a:rPr lang="en-US" sz="1200" b="1">
                <a:latin typeface="Calibri" panose="020F0502020204030204" pitchFamily="34" charset="0"/>
                <a:cs typeface="Calibri" panose="020F0502020204030204" pitchFamily="34" charset="0"/>
              </a:rPr>
              <a:t>Note</a:t>
            </a:r>
          </a:p>
          <a:p>
            <a:pPr marL="0" lvl="0" indent="0" algn="l" rtl="0">
              <a:lnSpc>
                <a:spcPct val="100000"/>
              </a:lnSpc>
              <a:spcBef>
                <a:spcPts val="0"/>
              </a:spcBef>
              <a:spcAft>
                <a:spcPts val="0"/>
              </a:spcAft>
              <a:buSzPts val="450"/>
              <a:buNone/>
            </a:pPr>
            <a:r>
              <a:rPr lang="en-US" sz="1200">
                <a:solidFill>
                  <a:schemeClr val="dk1"/>
                </a:solidFill>
                <a:latin typeface="Calibri" panose="020F0502020204030204" pitchFamily="34" charset="0"/>
                <a:cs typeface="Calibri" panose="020F0502020204030204" pitchFamily="34" charset="0"/>
              </a:rPr>
              <a:t>This slide should be used if you are presenting to a district involved only in DCI. Hide the next slide if that is the case. If presenting to a DCI-MTSS district or building, hide this slide and use the next one.</a:t>
            </a:r>
          </a:p>
          <a:p>
            <a:pPr marL="0" lvl="0" indent="0" algn="l" rtl="0">
              <a:lnSpc>
                <a:spcPct val="100000"/>
              </a:lnSpc>
              <a:spcBef>
                <a:spcPts val="0"/>
              </a:spcBef>
              <a:spcAft>
                <a:spcPts val="0"/>
              </a:spcAft>
              <a:buSzPts val="275"/>
              <a:buNone/>
            </a:pPr>
            <a:endParaRPr lang="en-US" sz="1200"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None/>
            </a:pPr>
            <a:r>
              <a:rPr lang="en-US" sz="1200" b="1">
                <a:solidFill>
                  <a:schemeClr val="dk1"/>
                </a:solidFill>
                <a:latin typeface="Calibri" panose="020F0502020204030204" pitchFamily="34" charset="0"/>
                <a:cs typeface="Calibri" panose="020F0502020204030204" pitchFamily="34" charset="0"/>
              </a:rPr>
              <a:t>To Know</a:t>
            </a: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450"/>
              <a:buNone/>
            </a:pPr>
            <a:r>
              <a:rPr lang="en-US" sz="1200">
                <a:solidFill>
                  <a:schemeClr val="dk1"/>
                </a:solidFill>
                <a:latin typeface="Calibri" panose="020F0502020204030204" pitchFamily="34" charset="0"/>
                <a:cs typeface="Calibri" panose="020F0502020204030204" pitchFamily="34" charset="0"/>
              </a:rPr>
              <a:t>Nine Professional Learning Modules make up the DCI Content within the DCI Framework as illustrated in the slide. </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Three foundational educational practices essential for collaborative, data-informed instruction and decision making</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Two effective teaching and learning practices shown to improve student achievement</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Four practices that create a supportive context to sustain and advance effective teaching and learning</a:t>
            </a:r>
          </a:p>
          <a:p>
            <a:pPr marL="457200" lvl="0" indent="-280987" algn="l" rtl="0">
              <a:lnSpc>
                <a:spcPct val="100000"/>
              </a:lnSpc>
              <a:spcBef>
                <a:spcPts val="0"/>
              </a:spcBef>
              <a:spcAft>
                <a:spcPts val="0"/>
              </a:spcAft>
              <a:buSzPts val="275"/>
              <a:buNone/>
            </a:pP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None/>
            </a:pPr>
            <a:r>
              <a:rPr lang="en-US" sz="1200" b="1">
                <a:solidFill>
                  <a:schemeClr val="dk1"/>
                </a:solidFill>
                <a:latin typeface="Calibri" panose="020F0502020204030204" pitchFamily="34" charset="0"/>
                <a:cs typeface="Calibri" panose="020F0502020204030204" pitchFamily="34" charset="0"/>
              </a:rPr>
              <a:t>To Do/To Say</a:t>
            </a: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None/>
            </a:pPr>
            <a:r>
              <a:rPr lang="en-US" sz="1200">
                <a:solidFill>
                  <a:schemeClr val="dk1"/>
                </a:solidFill>
                <a:latin typeface="Calibri" panose="020F0502020204030204" pitchFamily="34" charset="0"/>
                <a:cs typeface="Calibri" panose="020F0502020204030204" pitchFamily="34" charset="0"/>
              </a:rPr>
              <a:t>Before we delve into this module, let’s take a few minutes to review the DCI Framework graphic, looking specifically at where metacognition falls into big picture. </a:t>
            </a:r>
          </a:p>
          <a:p>
            <a:pPr marL="171450" lvl="0" indent="-171450" algn="l" rtl="0">
              <a:lnSpc>
                <a:spcPct val="100000"/>
              </a:lnSpc>
              <a:spcBef>
                <a:spcPts val="0"/>
              </a:spcBef>
              <a:spcAft>
                <a:spcPts val="0"/>
              </a:spcAft>
              <a:buSzPts val="275"/>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As you see, the focus of DCI is on effective instruction leading to exceptional outcomes for all Missouri students. </a:t>
            </a:r>
          </a:p>
          <a:p>
            <a:pPr marL="0" lvl="0" indent="0" algn="l" rtl="0">
              <a:lnSpc>
                <a:spcPct val="100000"/>
              </a:lnSpc>
              <a:spcBef>
                <a:spcPts val="0"/>
              </a:spcBef>
              <a:spcAft>
                <a:spcPts val="0"/>
              </a:spcAft>
              <a:buSzPts val="275"/>
              <a:buFont typeface="Arial" panose="020B0604020202020204" pitchFamily="34" charset="0"/>
              <a:buNone/>
            </a:pP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Font typeface="Arial" panose="020B0604020202020204" pitchFamily="34" charset="0"/>
              <a:buNone/>
            </a:pPr>
            <a:r>
              <a:rPr lang="en-US" sz="1200">
                <a:solidFill>
                  <a:schemeClr val="dk1"/>
                </a:solidFill>
                <a:latin typeface="Calibri" panose="020F0502020204030204" pitchFamily="34" charset="0"/>
                <a:cs typeface="Calibri" panose="020F0502020204030204" pitchFamily="34" charset="0"/>
              </a:rPr>
              <a:t>Review the elements of each section of the three main components.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Foundations (consisting of Collaborative Teams, Data-Based Decision Making, and Common Formative Assessment)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Effective Teaching and Learning Practices (Developing Assessment Capable Learners with Feedback and Metacognition)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Supportive Context (School-Based Implementation Coaching, Collective Teacher Efficacy, and Systems/Instructional Leadership)</a:t>
            </a:r>
          </a:p>
          <a:p>
            <a:pPr marL="0" marR="0" lvl="0" indent="0" algn="l" rtl="0">
              <a:lnSpc>
                <a:spcPct val="107000"/>
              </a:lnSpc>
              <a:spcBef>
                <a:spcPts val="0"/>
              </a:spcBef>
              <a:spcAft>
                <a:spcPts val="1000"/>
              </a:spcAft>
              <a:buSzPts val="1100"/>
              <a:buNone/>
            </a:pPr>
            <a:endParaRPr lang="en-US" sz="1200" b="1">
              <a:solidFill>
                <a:schemeClr val="dk1"/>
              </a:solidFill>
              <a:latin typeface="Calibri" panose="020F0502020204030204" pitchFamily="34" charset="0"/>
              <a:cs typeface="Calibri" panose="020F0502020204030204" pitchFamily="34" charset="0"/>
            </a:endParaRPr>
          </a:p>
          <a:p>
            <a:pPr marL="0" indent="0">
              <a:lnSpc>
                <a:spcPct val="107000"/>
              </a:lnSpc>
              <a:spcAft>
                <a:spcPts val="1000"/>
              </a:spcAft>
              <a:buNone/>
            </a:pPr>
            <a:r>
              <a:rPr lang="en-US" sz="1200" b="1">
                <a:solidFill>
                  <a:schemeClr val="dk1"/>
                </a:solidFill>
                <a:latin typeface="Calibri" panose="020F0502020204030204" pitchFamily="34" charset="0"/>
                <a:cs typeface="Calibri" panose="020F0502020204030204" pitchFamily="34" charset="0"/>
              </a:rPr>
              <a:t>Reference</a:t>
            </a:r>
          </a:p>
          <a:p>
            <a:pPr marL="171450" marR="0" lvl="0" indent="-171450" algn="l">
              <a:lnSpc>
                <a:spcPct val="107000"/>
              </a:lnSpc>
              <a:spcBef>
                <a:spcPts val="0"/>
              </a:spcBef>
              <a:spcAft>
                <a:spcPts val="1000"/>
              </a:spcAft>
              <a:buSzPts val="1100"/>
              <a:buFont typeface="Arial" panose="020B0604020202020204" pitchFamily="34" charset="0"/>
              <a:buChar char="•"/>
            </a:pPr>
            <a:r>
              <a:rPr lang="en-US" err="1">
                <a:solidFill>
                  <a:schemeClr val="dk1"/>
                </a:solidFill>
                <a:latin typeface="Calibri" panose="020F0502020204030204" pitchFamily="34" charset="0"/>
                <a:cs typeface="Calibri" panose="020F0502020204030204" pitchFamily="34" charset="0"/>
              </a:rPr>
              <a:t>MoEdu</a:t>
            </a:r>
            <a:r>
              <a:rPr lang="en-US">
                <a:solidFill>
                  <a:schemeClr val="dk1"/>
                </a:solidFill>
                <a:latin typeface="Calibri" panose="020F0502020204030204" pitchFamily="34" charset="0"/>
                <a:cs typeface="Calibri" panose="020F0502020204030204" pitchFamily="34" charset="0"/>
              </a:rPr>
              <a:t>-SAIL. (2025a). </a:t>
            </a:r>
            <a:r>
              <a:rPr lang="en-US" i="1">
                <a:solidFill>
                  <a:schemeClr val="dk1"/>
                </a:solidFill>
                <a:latin typeface="Calibri" panose="020F0502020204030204" pitchFamily="34" charset="0"/>
                <a:cs typeface="Calibri" panose="020F0502020204030204" pitchFamily="34" charset="0"/>
              </a:rPr>
              <a:t>Blueprint for district and building leadership </a:t>
            </a:r>
            <a:r>
              <a:rPr lang="en-US">
                <a:solidFill>
                  <a:schemeClr val="dk1"/>
                </a:solidFill>
                <a:latin typeface="Calibri" panose="020F0502020204030204" pitchFamily="34" charset="0"/>
                <a:cs typeface="Calibri" panose="020F0502020204030204" pitchFamily="34" charset="0"/>
              </a:rPr>
              <a:t>(9th ed.). Missouri Department of Elementary and Secondary Education: Northern Arizona University, Institute for Human Development.</a:t>
            </a:r>
            <a:endParaRPr lang="en-US">
              <a:latin typeface="Calibri" panose="020F0502020204030204" pitchFamily="34" charset="0"/>
              <a:cs typeface="Calibri" panose="020F0502020204030204" pitchFamily="34" charset="0"/>
            </a:endParaRPr>
          </a:p>
          <a:p>
            <a:pPr marL="171450" marR="0" lvl="0" indent="-171450" algn="l">
              <a:lnSpc>
                <a:spcPct val="107000"/>
              </a:lnSpc>
              <a:spcBef>
                <a:spcPts val="0"/>
              </a:spcBef>
              <a:spcAft>
                <a:spcPts val="1000"/>
              </a:spcAft>
              <a:buSzPts val="1100"/>
              <a:buFont typeface="Arial" panose="020B0604020202020204" pitchFamily="34" charset="0"/>
              <a:buChar char="•"/>
            </a:pPr>
            <a:endParaRPr lang="en-US" sz="1200">
              <a:solidFill>
                <a:schemeClr val="dk1"/>
              </a:solidFill>
              <a:latin typeface="Calibri" panose="020F0502020204030204" pitchFamily="34" charset="0"/>
              <a:cs typeface="Calibri" panose="020F0502020204030204" pitchFamily="34" charset="0"/>
            </a:endParaRPr>
          </a:p>
        </p:txBody>
      </p:sp>
      <p:sp>
        <p:nvSpPr>
          <p:cNvPr id="146" name="Shape 146"/>
          <p:cNvSpPr txBox="1">
            <a:spLocks noGrp="1"/>
          </p:cNvSpPr>
          <p:nvPr>
            <p:ph type="sldNum" idx="12"/>
          </p:nvPr>
        </p:nvSpPr>
        <p:spPr>
          <a:xfrm>
            <a:off x="4151609" y="8789850"/>
            <a:ext cx="3176056" cy="462708"/>
          </a:xfrm>
          <a:prstGeom prst="rect">
            <a:avLst/>
          </a:prstGeom>
          <a:noFill/>
          <a:ln>
            <a:noFill/>
          </a:ln>
        </p:spPr>
        <p:txBody>
          <a:bodyPr wrap="square" lIns="93900" tIns="46925" rIns="93900" bIns="469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4680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8fef22f821_2_785:notes"/>
          <p:cNvSpPr>
            <a:spLocks noGrp="1" noRot="1" noChangeAspect="1"/>
          </p:cNvSpPr>
          <p:nvPr>
            <p:ph type="sldImg" idx="2"/>
          </p:nvPr>
        </p:nvSpPr>
        <p:spPr>
          <a:xfrm>
            <a:off x="700088" y="669925"/>
            <a:ext cx="59563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8fef22f821_2_785:notes"/>
          <p:cNvSpPr txBox="1">
            <a:spLocks noGrp="1"/>
          </p:cNvSpPr>
          <p:nvPr>
            <p:ph type="body" idx="1"/>
          </p:nvPr>
        </p:nvSpPr>
        <p:spPr>
          <a:xfrm>
            <a:off x="735567" y="4242944"/>
            <a:ext cx="5884532" cy="40196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cs typeface="Calibri"/>
              </a:rPr>
              <a:t>Note</a:t>
            </a:r>
          </a:p>
          <a:p>
            <a:pPr marL="0" lvl="0" indent="0" algn="l" rtl="0">
              <a:spcBef>
                <a:spcPts val="0"/>
              </a:spcBef>
              <a:spcAft>
                <a:spcPts val="0"/>
              </a:spcAft>
              <a:buNone/>
            </a:pPr>
            <a:r>
              <a:rPr lang="en-US" b="0">
                <a:latin typeface="Calibri"/>
                <a:cs typeface="Calibri"/>
              </a:rPr>
              <a:t>Use this slide if you are presenting to a district/building involved in DCI-MTSS and hide the previous DCI Framework Slide.</a:t>
            </a:r>
          </a:p>
          <a:p>
            <a:pPr marL="0" lvl="0" indent="0" algn="l" rtl="0">
              <a:spcBef>
                <a:spcPts val="0"/>
              </a:spcBef>
              <a:spcAft>
                <a:spcPts val="0"/>
              </a:spcAft>
              <a:buNone/>
            </a:pPr>
            <a:endParaRPr lang="en-US" b="1">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a:latin typeface="Calibri"/>
                <a:cs typeface="Calibri"/>
              </a:rPr>
              <a:t>To Know</a:t>
            </a:r>
          </a:p>
          <a:p>
            <a:pPr marL="171450" lvl="0" indent="-171450" algn="l" rtl="0">
              <a:spcBef>
                <a:spcPts val="0"/>
              </a:spcBef>
              <a:spcAft>
                <a:spcPts val="0"/>
              </a:spcAft>
              <a:buFont typeface="Arial" panose="020B0604020202020204" pitchFamily="34" charset="0"/>
              <a:buChar char="•"/>
            </a:pPr>
            <a:r>
              <a:rPr lang="en-US" sz="1800">
                <a:effectLst/>
                <a:latin typeface="Calibri"/>
                <a:ea typeface="Calibri"/>
                <a:cs typeface="Calibri"/>
              </a:rPr>
              <a:t>DCI-MTSS focuses on blending elements of DCI, SW-PBS, and/or Literacy providing a Multi-Tiered System of Support (MTSS) </a:t>
            </a:r>
            <a:r>
              <a:rPr lang="en-US" sz="1800" b="1">
                <a:effectLst/>
                <a:latin typeface="Calibri"/>
                <a:ea typeface="Calibri"/>
                <a:cs typeface="Calibri"/>
              </a:rPr>
              <a:t>based on the specific needs of a district</a:t>
            </a:r>
            <a:r>
              <a:rPr lang="en-US" sz="1800">
                <a:effectLst/>
                <a:latin typeface="Calibri"/>
                <a:ea typeface="Calibri"/>
                <a:cs typeface="Calibri"/>
              </a:rPr>
              <a:t>.</a:t>
            </a:r>
            <a:endParaRPr lang="en-US" sz="1800" kern="100">
              <a:effectLst/>
              <a:latin typeface="Calibri"/>
              <a:ea typeface="Calibri"/>
              <a:cs typeface="Calibri"/>
            </a:endParaRPr>
          </a:p>
          <a:p>
            <a:pPr marL="171450" lvl="0" indent="-171450" algn="l" rtl="0">
              <a:spcBef>
                <a:spcPts val="0"/>
              </a:spcBef>
              <a:spcAft>
                <a:spcPts val="0"/>
              </a:spcAft>
              <a:buFont typeface="Arial" panose="020B0604020202020204" pitchFamily="34" charset="0"/>
              <a:buChar char="•"/>
            </a:pPr>
            <a:r>
              <a:rPr lang="en-US" sz="1800" kern="100">
                <a:effectLst/>
                <a:latin typeface="Calibri"/>
                <a:ea typeface="Times New Roman" panose="02020603050405020304" pitchFamily="18" charset="0"/>
                <a:cs typeface="Calibri"/>
              </a:rPr>
              <a:t>DCI-MTSS is built on the evidence-based premises of an MTSS framework. With an overarching goal </a:t>
            </a:r>
            <a:r>
              <a:rPr lang="en-US" sz="1800" i="1">
                <a:effectLst/>
                <a:latin typeface="Calibri"/>
                <a:ea typeface="Calibri"/>
                <a:cs typeface="Calibri"/>
              </a:rPr>
              <a:t>to improve outcomes for all students, especially students with disabilities, by providing high-quality professional development focused on district- and building-level implementation within a multi-tiered system of support (MTSS), </a:t>
            </a:r>
            <a:r>
              <a:rPr lang="en-US" sz="1800" i="0" kern="100">
                <a:effectLst/>
                <a:latin typeface="Calibri"/>
                <a:ea typeface="Times New Roman" panose="02020603050405020304" pitchFamily="18" charset="0"/>
                <a:cs typeface="Calibri"/>
              </a:rPr>
              <a:t>the DCI-MTSS Framework </a:t>
            </a:r>
            <a:r>
              <a:rPr lang="en-US" sz="1800" kern="100">
                <a:effectLst/>
                <a:latin typeface="Calibri"/>
                <a:ea typeface="Times New Roman" panose="02020603050405020304" pitchFamily="18" charset="0"/>
                <a:cs typeface="Calibri"/>
              </a:rPr>
              <a:t>creates a cohesive system that focuses on increasing both academic and behavioral outcomes to equitably support the varying needs of all students.</a:t>
            </a:r>
            <a:endParaRPr lang="en-US" sz="1800" b="1" kern="100">
              <a:solidFill>
                <a:srgbClr val="F26D65"/>
              </a:solidFill>
              <a:effectLst/>
              <a:latin typeface="Calibri"/>
              <a:ea typeface="Times New Roman" panose="02020603050405020304" pitchFamily="18" charset="0"/>
              <a:cs typeface="Calibri"/>
            </a:endParaRPr>
          </a:p>
          <a:p>
            <a:pPr marL="171450" lvl="0" indent="-171450" algn="l" rtl="0">
              <a:spcBef>
                <a:spcPts val="0"/>
              </a:spcBef>
              <a:spcAft>
                <a:spcPts val="0"/>
              </a:spcAft>
              <a:buFont typeface="Arial" panose="020B0604020202020204" pitchFamily="34" charset="0"/>
              <a:buChar char="•"/>
            </a:pPr>
            <a:r>
              <a:rPr lang="en-US">
                <a:latin typeface="Calibri"/>
                <a:cs typeface="Calibri"/>
              </a:rPr>
              <a:t>This graphic illustrates the DCI-MTSS Framework as described in the DCI-MTSS District-Level Implementation Practice Profile. </a:t>
            </a:r>
          </a:p>
          <a:p>
            <a:pPr marL="171450" lvl="0" indent="-171450" algn="l" rtl="0">
              <a:spcBef>
                <a:spcPts val="0"/>
              </a:spcBef>
              <a:spcAft>
                <a:spcPts val="0"/>
              </a:spcAft>
              <a:buFont typeface="Arial" panose="020B0604020202020204" pitchFamily="34" charset="0"/>
              <a:buChar char="•"/>
            </a:pPr>
            <a:r>
              <a:rPr lang="en-US">
                <a:latin typeface="Calibri"/>
                <a:cs typeface="Calibri"/>
              </a:rPr>
              <a:t>The outside of this graphic highlights the 6 essential functions that have </a:t>
            </a:r>
            <a:r>
              <a:rPr lang="en-US" sz="1800" u="none" kern="100">
                <a:solidFill>
                  <a:schemeClr val="tx1"/>
                </a:solidFill>
                <a:effectLst/>
                <a:latin typeface="Calibri"/>
                <a:ea typeface="Times New Roman" panose="02020603050405020304" pitchFamily="18" charset="0"/>
                <a:cs typeface="Calibri"/>
              </a:rPr>
              <a:t>been identified as important for district leadership teams in the effective implementation of DCI-MTSS.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maintain a collaborative culture and climate to build capacity for an outcome-driven approach to school improvement.</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maintain an assessment system designed to support educational teams in making informed instructional and programmatic decisions to support students.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engage in cycles of data-based decision making to meet the needs of all students.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maintain a tiered system of supports that provides efficient, effective, and equitable allocation of resources to support all students.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select and align effective teaching and learning practices to increase the probability that instruction, interventions, and supports meet the needs of all students.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provide staff with ongoing support to ensure the integration and sustainability of their continuous improvement efforts.</a:t>
            </a:r>
            <a:endParaRPr lang="en-US" sz="1800" u="none" kern="100">
              <a:solidFill>
                <a:schemeClr val="tx1"/>
              </a:solidFill>
              <a:effectLst/>
              <a:latin typeface="Calibri" panose="020F0502020204030204" pitchFamily="34" charset="0"/>
              <a:ea typeface="Calibri" panose="020F0502020204030204" pitchFamily="34" charset="0"/>
              <a:cs typeface="Calibri"/>
            </a:endParaRPr>
          </a:p>
          <a:p>
            <a:pPr marL="171450" lvl="0" indent="-171450" algn="l" rtl="0">
              <a:spcBef>
                <a:spcPts val="0"/>
              </a:spcBef>
              <a:spcAft>
                <a:spcPts val="0"/>
              </a:spcAft>
              <a:buFont typeface="Arial" panose="020B0604020202020204" pitchFamily="34" charset="0"/>
              <a:buChar char="•"/>
            </a:pPr>
            <a:r>
              <a:rPr lang="en-US" sz="1800" u="none">
                <a:solidFill>
                  <a:schemeClr val="tx1"/>
                </a:solidFill>
                <a:effectLst/>
                <a:latin typeface="Calibri"/>
                <a:cs typeface="Calibri"/>
              </a:rPr>
              <a:t>Within the white space in the center you see the three content areas on which DCI-MTSS focuses: behavior, instruction, and literacy. The triangular center of the diagram represents the tiers. </a:t>
            </a:r>
          </a:p>
          <a:p>
            <a:pPr marL="171450" lvl="0" indent="-171450" algn="l" rtl="0">
              <a:spcBef>
                <a:spcPts val="0"/>
              </a:spcBef>
              <a:spcAft>
                <a:spcPts val="0"/>
              </a:spcAft>
              <a:buFont typeface="Arial" panose="020B0604020202020204" pitchFamily="34" charset="0"/>
              <a:buChar char="•"/>
            </a:pPr>
            <a:r>
              <a:rPr lang="en-US" sz="1800" u="none">
                <a:solidFill>
                  <a:schemeClr val="tx1"/>
                </a:solidFill>
                <a:effectLst/>
                <a:latin typeface="Calibri"/>
                <a:cs typeface="Calibri"/>
              </a:rPr>
              <a:t>Collaborative teams fit into several of the essential functions and content areas. </a:t>
            </a:r>
          </a:p>
          <a:p>
            <a:pPr marL="0" marR="0" lvl="0" indent="0">
              <a:spcBef>
                <a:spcPts val="0"/>
              </a:spcBef>
              <a:spcAft>
                <a:spcPts val="0"/>
              </a:spcAft>
              <a:buFontTx/>
              <a:buNone/>
            </a:pPr>
            <a:endParaRPr lang="en-US" sz="1800" u="none">
              <a:solidFill>
                <a:schemeClr val="tx1"/>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a:latin typeface="Calibri"/>
                <a:cs typeface="Calibri"/>
              </a:rPr>
              <a:t>To Do/To Say</a:t>
            </a:r>
          </a:p>
          <a:p>
            <a:pPr marL="171450" lvl="0" indent="-171450" algn="l" rtl="0">
              <a:spcBef>
                <a:spcPts val="0"/>
              </a:spcBef>
              <a:spcAft>
                <a:spcPts val="0"/>
              </a:spcAft>
              <a:buFont typeface="Arial" panose="020B0604020202020204" pitchFamily="34" charset="0"/>
              <a:buChar char="•"/>
            </a:pPr>
            <a:r>
              <a:rPr lang="en-US">
                <a:latin typeface="Calibri"/>
                <a:cs typeface="Calibri"/>
              </a:rPr>
              <a:t>Describe the meaning of the illustration. </a:t>
            </a:r>
          </a:p>
          <a:p>
            <a:pPr marL="171450" lvl="0" indent="-171450" algn="l" rtl="0">
              <a:spcBef>
                <a:spcPts val="0"/>
              </a:spcBef>
              <a:spcAft>
                <a:spcPts val="0"/>
              </a:spcAft>
              <a:buFont typeface="Arial" panose="020B0604020202020204" pitchFamily="34" charset="0"/>
              <a:buChar char="•"/>
            </a:pPr>
            <a:r>
              <a:rPr lang="en-US">
                <a:latin typeface="Calibri"/>
                <a:cs typeface="Calibri"/>
              </a:rPr>
              <a:t>Note that for this module we are focused on collaborative teams, which impact each of the essential functions. </a:t>
            </a:r>
          </a:p>
          <a:p>
            <a:pPr marL="171450" lvl="0" indent="-171450" algn="l" rtl="0">
              <a:spcBef>
                <a:spcPts val="0"/>
              </a:spcBef>
              <a:spcAft>
                <a:spcPts val="0"/>
              </a:spcAft>
              <a:buFont typeface="Arial" panose="020B0604020202020204" pitchFamily="34" charset="0"/>
              <a:buChar char="•"/>
            </a:pPr>
            <a:r>
              <a:rPr lang="en-US">
                <a:latin typeface="Calibri"/>
                <a:cs typeface="Calibri"/>
              </a:rPr>
              <a:t>Without strong collaborative teams, districts may struggle to effectively implement and sustain MTSS practices, leading to inconsistencies in decision making, resource allocation, and student support. </a:t>
            </a:r>
          </a:p>
          <a:p>
            <a:pPr marL="171450" lvl="0" indent="-171450" algn="l" rtl="0">
              <a:spcBef>
                <a:spcPts val="0"/>
              </a:spcBef>
              <a:spcAft>
                <a:spcPts val="0"/>
              </a:spcAft>
              <a:buFont typeface="Arial" panose="020B0604020202020204" pitchFamily="34" charset="0"/>
              <a:buChar char="•"/>
            </a:pPr>
            <a:r>
              <a:rPr lang="en-US">
                <a:latin typeface="Calibri"/>
                <a:cs typeface="Calibri"/>
              </a:rPr>
              <a:t>Collaborative teams ensure alignment, shared responsibility, and a collective approach to problem-solving, ultimately driving student success.</a:t>
            </a:r>
          </a:p>
          <a:p>
            <a:pPr marL="0" lvl="0" indent="0" algn="l" rtl="0">
              <a:spcBef>
                <a:spcPts val="0"/>
              </a:spcBef>
              <a:spcAft>
                <a:spcPts val="0"/>
              </a:spcAft>
              <a:buNone/>
            </a:pPr>
            <a:endParaRPr lang="en-US">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a:solidFill>
                  <a:schemeClr val="tx1"/>
                </a:solidFill>
                <a:latin typeface="Calibri"/>
                <a:cs typeface="Calibri"/>
              </a:rPr>
              <a:t>Reference</a:t>
            </a:r>
          </a:p>
          <a:p>
            <a:pPr marL="171450" indent="-171450">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(2023). </a:t>
            </a:r>
            <a:r>
              <a:rPr lang="en-US" i="1">
                <a:solidFill>
                  <a:schemeClr val="tx1"/>
                </a:solidFill>
                <a:latin typeface="Calibri" panose="020F0502020204030204" pitchFamily="34" charset="0"/>
                <a:cs typeface="Calibri" panose="020F0502020204030204" pitchFamily="34" charset="0"/>
              </a:rPr>
              <a:t>DCI-MTSS district-level implementation practice profile</a:t>
            </a:r>
            <a:r>
              <a:rPr lang="en-US">
                <a:solidFill>
                  <a:schemeClr val="tx1"/>
                </a:solidFill>
                <a:latin typeface="Calibri" panose="020F0502020204030204" pitchFamily="34" charset="0"/>
                <a:cs typeface="Calibri" panose="020F0502020204030204" pitchFamily="34" charset="0"/>
              </a:rPr>
              <a:t>. Missouri Department of Elementary and Secondary Education.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https://www.moedu-sail.org/wp-content/uploads/2023/09/DCI-MTSS-District-Level-Implementation-Practice-Profile-June-2023.docx</a:t>
            </a:r>
          </a:p>
          <a:p>
            <a:pPr marL="285750" indent="-285750">
              <a:buChar char="•"/>
            </a:pPr>
            <a:endParaRPr lang="en-US">
              <a:solidFill>
                <a:schemeClr val="tx1"/>
              </a:solidFill>
              <a:latin typeface="Calibri" panose="020F0502020204030204" pitchFamily="34" charset="0"/>
              <a:cs typeface="Calibri" panose="020F0502020204030204" pitchFamily="34" charset="0"/>
            </a:endParaRPr>
          </a:p>
          <a:p>
            <a:pPr marL="0" indent="0">
              <a:buNone/>
            </a:pPr>
            <a:endParaRPr lang="en-US">
              <a:solidFill>
                <a:schemeClr val="tx1"/>
              </a:solidFill>
              <a:latin typeface="Calibri" panose="020F0502020204030204" pitchFamily="34" charset="0"/>
              <a:cs typeface="Calibri" panose="020F0502020204030204" pitchFamily="34" charset="0"/>
            </a:endParaRPr>
          </a:p>
          <a:p>
            <a:pPr marL="0" indent="0">
              <a:buNone/>
            </a:pPr>
            <a:endParaRPr lang="en-US">
              <a:solidFill>
                <a:schemeClr val="tx1"/>
              </a:solidFill>
              <a:latin typeface="Calibri" panose="020F0502020204030204" pitchFamily="34" charset="0"/>
              <a:cs typeface="Calibri" panose="020F0502020204030204" pitchFamily="34" charset="0"/>
            </a:endParaRPr>
          </a:p>
          <a:p>
            <a:pPr marL="171450" lvl="0" indent="-171450" algn="l" rtl="0">
              <a:spcBef>
                <a:spcPts val="0"/>
              </a:spcBef>
              <a:spcAft>
                <a:spcPts val="0"/>
              </a:spcAft>
              <a:buFont typeface="Arial" panose="020B0604020202020204" pitchFamily="34" charset="0"/>
              <a:buChar char="•"/>
            </a:pPr>
            <a:endParaRPr lang="en-US">
              <a:latin typeface="Calibri" panose="020F0502020204030204" pitchFamily="34" charset="0"/>
              <a:cs typeface="Calibri" panose="020F0502020204030204" pitchFamily="34" charset="0"/>
            </a:endParaRPr>
          </a:p>
          <a:p>
            <a:pPr marL="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732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5: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75: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71"/>
              </a:spcBef>
              <a:spcAft>
                <a:spcPts val="0"/>
              </a:spcAft>
              <a:buSzPts val="1100"/>
              <a:buNone/>
            </a:pPr>
            <a:r>
              <a:rPr lang="en-US" b="1">
                <a:latin typeface="Calibri" panose="020F0502020204030204" pitchFamily="34" charset="0"/>
                <a:cs typeface="Calibri" panose="020F0502020204030204" pitchFamily="34" charset="0"/>
              </a:rPr>
              <a:t>To Know/To Say</a:t>
            </a:r>
            <a:endParaRPr lang="en-US">
              <a:latin typeface="Calibri" panose="020F0502020204030204" pitchFamily="34" charset="0"/>
              <a:cs typeface="Calibri" panose="020F0502020204030204" pitchFamily="34" charset="0"/>
            </a:endParaRPr>
          </a:p>
          <a:p>
            <a:pPr marL="0" lvl="0" indent="0" algn="l" rtl="0">
              <a:lnSpc>
                <a:spcPct val="100000"/>
              </a:lnSpc>
              <a:spcBef>
                <a:spcPts val="371"/>
              </a:spcBef>
              <a:spcAft>
                <a:spcPts val="0"/>
              </a:spcAft>
              <a:buSzPts val="1100"/>
              <a:buNone/>
            </a:pPr>
            <a:r>
              <a:rPr lang="en-US">
                <a:latin typeface="Calibri" panose="020F0502020204030204" pitchFamily="34" charset="0"/>
                <a:cs typeface="Calibri" panose="020F0502020204030204" pitchFamily="34" charset="0"/>
              </a:rPr>
              <a:t>These Missouri Teacher and Leader Standards are closely aligned to the content within the Collaborative Teams Module. Please read the slide as I review the standards.</a:t>
            </a:r>
          </a:p>
          <a:p>
            <a:pPr marL="0" lvl="0" indent="0" algn="l" rtl="0">
              <a:lnSpc>
                <a:spcPct val="100000"/>
              </a:lnSpc>
              <a:spcBef>
                <a:spcPts val="371"/>
              </a:spcBef>
              <a:spcAft>
                <a:spcPts val="0"/>
              </a:spcAft>
              <a:buSzPts val="1100"/>
              <a:buNone/>
            </a:pPr>
            <a:endParaRPr lang="en-US" b="1">
              <a:solidFill>
                <a:schemeClr val="tx1"/>
              </a:solidFill>
              <a:latin typeface="Calibri" panose="020F0502020204030204" pitchFamily="34" charset="0"/>
              <a:cs typeface="Calibri" panose="020F0502020204030204" pitchFamily="34" charset="0"/>
            </a:endParaRPr>
          </a:p>
          <a:p>
            <a:pPr marL="0" indent="0">
              <a:buNone/>
            </a:pPr>
            <a:r>
              <a:rPr lang="en-US" b="1">
                <a:latin typeface="Calibri" panose="020F0502020204030204" pitchFamily="34" charset="0"/>
                <a:cs typeface="Calibri" panose="020F0502020204030204" pitchFamily="34" charset="0"/>
              </a:rPr>
              <a:t>References</a:t>
            </a:r>
            <a:endParaRPr lang="en-US">
              <a:solidFill>
                <a:srgbClr val="444444"/>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Char char="•"/>
            </a:pPr>
            <a:r>
              <a:rPr lang="en-US">
                <a:solidFill>
                  <a:schemeClr val="tx1"/>
                </a:solidFill>
                <a:latin typeface="Calibri" panose="020F0502020204030204" pitchFamily="34" charset="0"/>
                <a:cs typeface="Calibri" panose="020F0502020204030204" pitchFamily="34" charset="0"/>
              </a:rPr>
              <a:t>Missouri Department of Elementary and Secondary Education. (2013a). </a:t>
            </a:r>
            <a:r>
              <a:rPr lang="en-US" i="1">
                <a:solidFill>
                  <a:schemeClr val="tx1"/>
                </a:solidFill>
                <a:latin typeface="Calibri" panose="020F0502020204030204" pitchFamily="34" charset="0"/>
                <a:cs typeface="Calibri" panose="020F0502020204030204" pitchFamily="34" charset="0"/>
              </a:rPr>
              <a:t>Leader standards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https://dese.mo.gov/media/pdf/oeq-ed-leaderstandards</a:t>
            </a:r>
          </a:p>
          <a:p>
            <a:pPr marL="171450" indent="-171450">
              <a:buFont typeface="Arial"/>
              <a:buChar char="•"/>
            </a:pPr>
            <a:r>
              <a:rPr lang="en-US">
                <a:solidFill>
                  <a:schemeClr val="tx1"/>
                </a:solidFill>
                <a:latin typeface="Calibri" panose="020F0502020204030204" pitchFamily="34" charset="0"/>
                <a:cs typeface="Calibri" panose="020F0502020204030204" pitchFamily="34" charset="0"/>
              </a:rPr>
              <a:t>Missouri Department of Elementary and Secondary Education. (2013b). </a:t>
            </a:r>
            <a:r>
              <a:rPr lang="en-US" i="1">
                <a:solidFill>
                  <a:schemeClr val="tx1"/>
                </a:solidFill>
                <a:latin typeface="Calibri" panose="020F0502020204030204" pitchFamily="34" charset="0"/>
                <a:cs typeface="Calibri" panose="020F0502020204030204" pitchFamily="34" charset="0"/>
              </a:rPr>
              <a:t>Teacher standards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https://dese.mo.gov/media/pdf/oeq-ed-teachstandards</a:t>
            </a:r>
          </a:p>
          <a:p>
            <a:pPr marL="171450" marR="0" lvl="0" indent="-171450" algn="l">
              <a:lnSpc>
                <a:spcPct val="107000"/>
              </a:lnSpc>
              <a:spcBef>
                <a:spcPts val="0"/>
              </a:spcBef>
              <a:spcAft>
                <a:spcPts val="0"/>
              </a:spcAft>
              <a:buSzPts val="1100"/>
              <a:buFont typeface="Arial" panose="020B0604020202020204" pitchFamily="34" charset="0"/>
              <a:buChar char="•"/>
            </a:pPr>
            <a:endParaRPr lang="en-US">
              <a:latin typeface="Calibri" panose="020F0502020204030204" pitchFamily="34" charset="0"/>
              <a:cs typeface="Calibri" panose="020F0502020204030204" pitchFamily="34" charset="0"/>
            </a:endParaRPr>
          </a:p>
          <a:p>
            <a:pPr marL="457200" marR="0" lvl="0" indent="-228600" algn="l" rtl="0">
              <a:lnSpc>
                <a:spcPct val="100000"/>
              </a:lnSpc>
              <a:spcBef>
                <a:spcPts val="1000"/>
              </a:spcBef>
              <a:spcAft>
                <a:spcPts val="0"/>
              </a:spcAft>
              <a:buClr>
                <a:srgbClr val="000000"/>
              </a:buClr>
              <a:buSzPts val="1100"/>
              <a:buFont typeface="Arial"/>
              <a:buNone/>
            </a:pPr>
            <a:endParaRPr>
              <a:latin typeface="Calibri" panose="020F0502020204030204" pitchFamily="34" charset="0"/>
              <a:cs typeface="Calibri" panose="020F0502020204030204" pitchFamily="34" charset="0"/>
            </a:endParaRPr>
          </a:p>
        </p:txBody>
      </p:sp>
      <p:sp>
        <p:nvSpPr>
          <p:cNvPr id="351" name="Google Shape;351;p75: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18</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76: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76: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71"/>
              </a:spcBef>
              <a:spcAft>
                <a:spcPts val="0"/>
              </a:spcAft>
              <a:buSzPts val="1100"/>
              <a:buNone/>
            </a:pPr>
            <a:r>
              <a:rPr lang="en" b="1">
                <a:latin typeface="Calibri" panose="020F0502020204030204" pitchFamily="34" charset="0"/>
                <a:cs typeface="Calibri" panose="020F0502020204030204" pitchFamily="34" charset="0"/>
              </a:rPr>
              <a:t>To Know/To Say</a:t>
            </a:r>
            <a:endParaRPr>
              <a:latin typeface="Calibri" panose="020F0502020204030204" pitchFamily="34" charset="0"/>
              <a:cs typeface="Calibri" panose="020F0502020204030204" pitchFamily="34" charset="0"/>
            </a:endParaRPr>
          </a:p>
          <a:p>
            <a:pPr marL="0" lvl="0" indent="0" algn="l" rtl="0">
              <a:lnSpc>
                <a:spcPct val="100000"/>
              </a:lnSpc>
              <a:spcBef>
                <a:spcPts val="371"/>
              </a:spcBef>
              <a:spcAft>
                <a:spcPts val="0"/>
              </a:spcAft>
              <a:buSzPts val="1100"/>
              <a:buNone/>
            </a:pPr>
            <a:r>
              <a:rPr lang="en">
                <a:latin typeface="Calibri" panose="020F0502020204030204" pitchFamily="34" charset="0"/>
                <a:cs typeface="Calibri" panose="020F0502020204030204" pitchFamily="34" charset="0"/>
              </a:rPr>
              <a:t>These Missouri Teacher and Leader Standards are closely aligned to the content within the Collaborative Teams Module. Please read the slide as I review the standards.</a:t>
            </a:r>
            <a:endParaRPr>
              <a:latin typeface="Calibri" panose="020F0502020204030204" pitchFamily="34" charset="0"/>
              <a:cs typeface="Calibri" panose="020F0502020204030204" pitchFamily="34" charset="0"/>
            </a:endParaRPr>
          </a:p>
          <a:p>
            <a:pPr marL="0" lvl="0" indent="0" algn="l" rtl="0">
              <a:lnSpc>
                <a:spcPct val="100000"/>
              </a:lnSpc>
              <a:spcBef>
                <a:spcPts val="371"/>
              </a:spcBef>
              <a:spcAft>
                <a:spcPts val="0"/>
              </a:spcAft>
              <a:buSzPts val="1100"/>
              <a:buNone/>
            </a:pPr>
            <a:endParaRPr b="1">
              <a:latin typeface="Calibri" panose="020F0502020204030204" pitchFamily="34" charset="0"/>
              <a:cs typeface="Calibri" panose="020F0502020204030204" pitchFamily="34" charset="0"/>
            </a:endParaRPr>
          </a:p>
          <a:p>
            <a:pPr marL="0" indent="0">
              <a:buNone/>
            </a:pPr>
            <a:r>
              <a:rPr lang="en-US" b="1">
                <a:latin typeface="Calibri" panose="020F0502020204030204" pitchFamily="34" charset="0"/>
                <a:cs typeface="Calibri" panose="020F0502020204030204" pitchFamily="34" charset="0"/>
              </a:rPr>
              <a:t>References</a:t>
            </a:r>
            <a:endParaRPr lang="en-US">
              <a:solidFill>
                <a:srgbClr val="444444"/>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Char char="•"/>
            </a:pPr>
            <a:r>
              <a:rPr lang="en-US">
                <a:solidFill>
                  <a:schemeClr val="tx1"/>
                </a:solidFill>
                <a:latin typeface="Calibri" panose="020F0502020204030204" pitchFamily="34" charset="0"/>
                <a:cs typeface="Calibri" panose="020F0502020204030204" pitchFamily="34" charset="0"/>
              </a:rPr>
              <a:t>Missouri Department of Elementary and Secondary Education. (2013a). </a:t>
            </a:r>
            <a:r>
              <a:rPr lang="en-US" i="1">
                <a:solidFill>
                  <a:schemeClr val="tx1"/>
                </a:solidFill>
                <a:latin typeface="Calibri" panose="020F0502020204030204" pitchFamily="34" charset="0"/>
                <a:cs typeface="Calibri" panose="020F0502020204030204" pitchFamily="34" charset="0"/>
              </a:rPr>
              <a:t>Leader standards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https://dese.mo.gov/media/pdf/oeq-ed-leaderstandards</a:t>
            </a:r>
          </a:p>
          <a:p>
            <a:pPr marL="171450" indent="-171450">
              <a:buFont typeface="Arial"/>
              <a:buChar char="•"/>
            </a:pPr>
            <a:r>
              <a:rPr lang="en-US">
                <a:solidFill>
                  <a:schemeClr val="tx1"/>
                </a:solidFill>
                <a:latin typeface="Calibri" panose="020F0502020204030204" pitchFamily="34" charset="0"/>
                <a:cs typeface="Calibri" panose="020F0502020204030204" pitchFamily="34" charset="0"/>
              </a:rPr>
              <a:t>Missouri Department of Elementary and Secondary Education. (2013b). </a:t>
            </a:r>
            <a:r>
              <a:rPr lang="en-US" i="1">
                <a:solidFill>
                  <a:schemeClr val="tx1"/>
                </a:solidFill>
                <a:latin typeface="Calibri" panose="020F0502020204030204" pitchFamily="34" charset="0"/>
                <a:cs typeface="Calibri" panose="020F0502020204030204" pitchFamily="34" charset="0"/>
              </a:rPr>
              <a:t>Teacher standards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https://dese.mo.gov/media/pdf/oeq-ed-teachstandards</a:t>
            </a:r>
          </a:p>
          <a:p>
            <a:pPr marL="171450" indent="-171450">
              <a:lnSpc>
                <a:spcPct val="107000"/>
              </a:lnSpc>
              <a:buFont typeface="Arial"/>
              <a:buChar char="•"/>
            </a:pPr>
            <a:endParaRPr lang="en-US">
              <a:solidFill>
                <a:srgbClr val="444444"/>
              </a:solidFill>
              <a:latin typeface="Calibri" panose="020F0502020204030204" pitchFamily="34" charset="0"/>
              <a:cs typeface="Calibri" panose="020F0502020204030204" pitchFamily="34" charset="0"/>
            </a:endParaRPr>
          </a:p>
          <a:p>
            <a:pPr marL="0" marR="0" lvl="0" indent="0" algn="l">
              <a:spcBef>
                <a:spcPts val="0"/>
              </a:spcBef>
              <a:spcAft>
                <a:spcPts val="0"/>
              </a:spcAft>
              <a:buSzPts val="1100"/>
              <a:buNone/>
            </a:pPr>
            <a:endParaRPr lang="en" b="1">
              <a:solidFill>
                <a:srgbClr val="00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b="1">
                <a:latin typeface="Calibri" panose="020F0502020204030204" pitchFamily="34" charset="0"/>
                <a:cs typeface="Calibri" panose="020F0502020204030204" pitchFamily="34" charset="0"/>
              </a:rPr>
              <a:t>To Know</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US" b="0">
                <a:latin typeface="Calibri" panose="020F0502020204030204" pitchFamily="34" charset="0"/>
                <a:cs typeface="Calibri" panose="020F0502020204030204" pitchFamily="34" charset="0"/>
              </a:rPr>
              <a:t>It is important for all educators, building leaders, and instructional coaches to understand the importance and benefits of developing effective collaborative teams.</a:t>
            </a:r>
          </a:p>
          <a:p>
            <a:pPr marL="171450" lvl="0" indent="-171450" algn="l" rtl="0">
              <a:lnSpc>
                <a:spcPct val="100000"/>
              </a:lnSpc>
              <a:spcBef>
                <a:spcPts val="0"/>
              </a:spcBef>
              <a:spcAft>
                <a:spcPts val="0"/>
              </a:spcAft>
              <a:buSzPts val="1100"/>
              <a:buFont typeface="Arial"/>
              <a:buChar char="•"/>
            </a:pPr>
            <a:r>
              <a:rPr lang="en-US" b="0">
                <a:latin typeface="Calibri" panose="020F0502020204030204" pitchFamily="34" charset="0"/>
                <a:cs typeface="Calibri" panose="020F0502020204030204" pitchFamily="34" charset="0"/>
              </a:rPr>
              <a:t>The content in this module is intended to help educators develop capacity regarding the culture, structures, and processes that are necessary to implement effective collaborative teams.</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US" b="0">
                <a:latin typeface="Calibri" panose="020F0502020204030204" pitchFamily="34" charset="0"/>
                <a:cs typeface="Calibri" panose="020F0502020204030204" pitchFamily="34" charset="0"/>
              </a:rPr>
              <a:t>Strategies and tools that help educators create efficient and effective collaborative teams will be presented.</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879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7: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77: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latin typeface="Calibri" panose="020F0502020204030204" pitchFamily="34" charset="0"/>
                <a:cs typeface="Calibri" panose="020F0502020204030204" pitchFamily="34" charset="0"/>
              </a:rPr>
              <a:t>Handout CT 2.1</a:t>
            </a:r>
          </a:p>
          <a:p>
            <a:pPr marL="0" lvl="0" indent="0" algn="l" rtl="0">
              <a:lnSpc>
                <a:spcPct val="100000"/>
              </a:lnSpc>
              <a:spcBef>
                <a:spcPts val="0"/>
              </a:spcBef>
              <a:spcAft>
                <a:spcPts val="0"/>
              </a:spcAft>
              <a:buNone/>
            </a:pPr>
            <a:r>
              <a:rPr lang="en" b="0">
                <a:latin typeface="Calibri" panose="020F0502020204030204" pitchFamily="34" charset="0"/>
                <a:cs typeface="Calibri" panose="020F0502020204030204" pitchFamily="34" charset="0"/>
              </a:rPr>
              <a:t>Collaborative Teams Infographic  </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en-US" b="1">
                <a:latin typeface="Calibri" panose="020F0502020204030204" pitchFamily="34" charset="0"/>
                <a:cs typeface="Calibri" panose="020F0502020204030204" pitchFamily="34" charset="0"/>
              </a:rPr>
              <a:t>To Know/To Do/To Say</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en-US">
                <a:latin typeface="Calibri" panose="020F0502020204030204" pitchFamily="34" charset="0"/>
                <a:cs typeface="Calibri" panose="020F0502020204030204" pitchFamily="34" charset="0"/>
              </a:rPr>
              <a:t>The infographic, Handout CT 2.1, provides a snapshot of the essential learning contained in the module. This is an opportunity for the presenter to provide a hook as to why developing collaborative teams is important. It also helps participants see how collaborative teams and data-based decision making go hand in hand.</a:t>
            </a:r>
            <a:endParaRPr lang="en-US" b="1">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100"/>
              <a:buFont typeface="Arial"/>
              <a:buNone/>
            </a:pPr>
            <a:endParaRPr>
              <a:latin typeface="Calibri" panose="020F0502020204030204" pitchFamily="34" charset="0"/>
              <a:cs typeface="Calibri" panose="020F0502020204030204" pitchFamily="34" charset="0"/>
            </a:endParaRPr>
          </a:p>
        </p:txBody>
      </p:sp>
      <p:sp>
        <p:nvSpPr>
          <p:cNvPr id="364" name="Google Shape;364;p77: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Handout CT 2.2</a:t>
            </a:r>
          </a:p>
          <a:p>
            <a:pPr marL="0" lvl="0" indent="0" algn="l" rtl="0">
              <a:lnSpc>
                <a:spcPct val="8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Collaborative Teams Practice Profile</a:t>
            </a:r>
          </a:p>
          <a:p>
            <a:pPr marL="0" lvl="0" indent="0" algn="l" rtl="0">
              <a:lnSpc>
                <a:spcPct val="80000"/>
              </a:lnSpc>
              <a:spcBef>
                <a:spcPts val="0"/>
              </a:spcBef>
              <a:spcAft>
                <a:spcPts val="0"/>
              </a:spcAft>
              <a:buClr>
                <a:schemeClr val="dk1"/>
              </a:buClr>
              <a:buSzPts val="1100"/>
              <a:buFont typeface="Arial"/>
              <a:buNone/>
            </a:pPr>
            <a:endParaRPr lang="en-US" sz="120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To Know/To Do/To Say</a:t>
            </a:r>
          </a:p>
          <a:p>
            <a:pPr marL="0" lvl="0" indent="0" algn="l" rtl="0">
              <a:lnSpc>
                <a:spcPct val="8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Practice Profile for Collaborative Teams is Handout CT 2.2. Review the Practice Profile with the participants reviewing the following key points.</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1200">
                <a:solidFill>
                  <a:schemeClr val="dk1"/>
                </a:solidFill>
                <a:latin typeface="Calibri"/>
                <a:ea typeface="Calibri"/>
                <a:cs typeface="Calibri"/>
                <a:sym typeface="Calibri"/>
              </a:rPr>
              <a:t>The Practice Profile template is anchored by the Essential Functions and implementation performance levels and criteria.</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1200">
                <a:solidFill>
                  <a:schemeClr val="dk1"/>
                </a:solidFill>
                <a:latin typeface="Calibri"/>
                <a:ea typeface="Calibri"/>
                <a:cs typeface="Calibri"/>
                <a:sym typeface="Calibri"/>
              </a:rPr>
              <a:t>The three Essential Functions for collaborative teams are as follows.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200">
                <a:solidFill>
                  <a:schemeClr val="dk1"/>
                </a:solidFill>
                <a:latin typeface="Calibri"/>
                <a:ea typeface="Calibri"/>
                <a:cs typeface="Calibri"/>
                <a:sym typeface="Calibri"/>
              </a:rPr>
              <a:t>Essential Function1, T</a:t>
            </a:r>
            <a:r>
              <a:rPr lang="en-US">
                <a:solidFill>
                  <a:schemeClr val="dk1"/>
                </a:solidFill>
                <a:latin typeface="Calibri"/>
                <a:ea typeface="Calibri"/>
                <a:cs typeface="Calibri"/>
                <a:sym typeface="Calibri"/>
              </a:rPr>
              <a:t>eams develop a culture of shared responsibility, focused on student impact that promotes collective efficacy.</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200">
                <a:solidFill>
                  <a:schemeClr val="dk1"/>
                </a:solidFill>
                <a:latin typeface="Calibri"/>
                <a:ea typeface="Calibri"/>
                <a:cs typeface="Calibri"/>
                <a:sym typeface="Calibri"/>
              </a:rPr>
              <a:t>Essential Function 2, </a:t>
            </a:r>
            <a:r>
              <a:rPr lang="en-US">
                <a:solidFill>
                  <a:schemeClr val="dk1"/>
                </a:solidFill>
                <a:latin typeface="Calibri"/>
                <a:ea typeface="Calibri"/>
                <a:cs typeface="Calibri"/>
                <a:sym typeface="Calibri"/>
              </a:rPr>
              <a:t>Educators structure team meetings to assure authentic and effective collaboration.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200">
                <a:solidFill>
                  <a:schemeClr val="dk1"/>
                </a:solidFill>
                <a:latin typeface="Calibri"/>
                <a:ea typeface="Calibri"/>
                <a:cs typeface="Calibri"/>
                <a:sym typeface="Calibri"/>
              </a:rPr>
              <a:t>Essential Function 3, </a:t>
            </a:r>
            <a:r>
              <a:rPr lang="en-US">
                <a:solidFill>
                  <a:schemeClr val="dk1"/>
                </a:solidFill>
                <a:latin typeface="Calibri"/>
                <a:ea typeface="Calibri"/>
                <a:cs typeface="Calibri"/>
                <a:sym typeface="Calibri"/>
              </a:rPr>
              <a:t>Educators effectively use group processes</a:t>
            </a:r>
            <a:r>
              <a:rPr lang="en-US">
                <a:solidFill>
                  <a:schemeClr val="dk1"/>
                </a:solidFill>
                <a:latin typeface="Calibri" panose="020F0502020204030204" pitchFamily="34" charset="0"/>
                <a:cs typeface="Calibri" panose="020F0502020204030204" pitchFamily="34" charset="0"/>
              </a:rPr>
              <a:t> for impactful collaboration.</a:t>
            </a:r>
            <a:endParaRPr lang="en-US" sz="1200" b="0">
              <a:solidFill>
                <a:schemeClr val="dk1"/>
              </a:solidFill>
              <a:latin typeface="Calibri"/>
              <a:ea typeface="Calibri"/>
              <a:cs typeface="Calibri"/>
              <a:sym typeface="Calibri"/>
            </a:endParaRP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1200" b="0">
                <a:solidFill>
                  <a:schemeClr val="dk1"/>
                </a:solidFill>
                <a:latin typeface="Calibri"/>
                <a:ea typeface="Calibri"/>
                <a:cs typeface="Calibri"/>
                <a:sym typeface="Calibri"/>
              </a:rPr>
              <a:t>Implementation Performance Levels and Criteria</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200">
                <a:solidFill>
                  <a:schemeClr val="dk1"/>
                </a:solidFill>
                <a:latin typeface="Calibri"/>
                <a:ea typeface="Calibri"/>
                <a:cs typeface="Calibri"/>
                <a:sym typeface="Calibri"/>
              </a:rPr>
              <a:t>Four levels of implementation are described for each teaching/learning objective: exemplary, proficient, close to proficient, and far from proficient.</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US" sz="1200">
                <a:solidFill>
                  <a:schemeClr val="dk1"/>
                </a:solidFill>
                <a:latin typeface="Calibri"/>
                <a:ea typeface="Calibri"/>
                <a:cs typeface="Calibri"/>
                <a:sym typeface="Calibri"/>
              </a:rPr>
              <a:t>Within each implementation level, evidence which provides data or documentation for determining implementation levels is provided. </a:t>
            </a:r>
          </a:p>
          <a:p>
            <a:pPr marL="171450" marR="0" lvl="0" indent="-171450" algn="l" defTabSz="914400" rtl="0" eaLnBrk="1" fontAlgn="auto" latinLnBrk="0" hangingPunct="1">
              <a:lnSpc>
                <a:spcPct val="80000"/>
              </a:lnSpc>
              <a:spcBef>
                <a:spcPts val="300"/>
              </a:spcBef>
              <a:spcAft>
                <a:spcPts val="0"/>
              </a:spcAft>
              <a:buClr>
                <a:schemeClr val="dk1"/>
              </a:buClr>
              <a:buSzPts val="1100"/>
              <a:buFont typeface="Arial" panose="020B0604020202020204" pitchFamily="34" charset="0"/>
              <a:buChar char="•"/>
              <a:tabLst/>
              <a:defRPr/>
            </a:pPr>
            <a:r>
              <a:rPr lang="en-US" sz="1200">
                <a:solidFill>
                  <a:schemeClr val="dk1"/>
                </a:solidFill>
                <a:latin typeface="Calibri"/>
                <a:ea typeface="Calibri"/>
                <a:cs typeface="Calibri"/>
                <a:sym typeface="Calibri"/>
              </a:rPr>
              <a:t>The Practice Profile is an important tool for self-monitoring implementation because it serves as a reminder as to the implementation criteria and is also aligned with the fidelity checklists and the electronic Self-Assessment Practice Profile (SAPP). These sources provide data regarding further training or coaching needs.</a:t>
            </a:r>
          </a:p>
          <a:p>
            <a:pPr marL="0" lvl="0" indent="0" algn="l" rtl="0">
              <a:lnSpc>
                <a:spcPct val="80000"/>
              </a:lnSpc>
              <a:spcBef>
                <a:spcPts val="300"/>
              </a:spcBef>
              <a:spcAft>
                <a:spcPts val="0"/>
              </a:spcAft>
              <a:buClr>
                <a:schemeClr val="dk1"/>
              </a:buClr>
              <a:buSzPts val="1100"/>
              <a:buFont typeface="Arial"/>
              <a:buNone/>
            </a:pPr>
            <a:endParaRPr lang="en-US" sz="1200">
              <a:solidFill>
                <a:schemeClr val="dk1"/>
              </a:solidFill>
              <a:latin typeface="Calibri"/>
              <a:ea typeface="Calibri"/>
              <a:cs typeface="Calibri"/>
              <a:sym typeface="Calibri"/>
            </a:endParaRPr>
          </a:p>
          <a:p>
            <a:pPr marL="0" lvl="0" indent="0" algn="l" rtl="0">
              <a:lnSpc>
                <a:spcPct val="80000"/>
              </a:lnSpc>
              <a:spcBef>
                <a:spcPts val="300"/>
              </a:spcBef>
              <a:spcAft>
                <a:spcPts val="0"/>
              </a:spcAft>
              <a:buClr>
                <a:schemeClr val="dk1"/>
              </a:buClr>
              <a:buSzPts val="1100"/>
              <a:buFont typeface="Arial"/>
              <a:buNone/>
            </a:pPr>
            <a:r>
              <a:rPr lang="en-US" sz="1200">
                <a:solidFill>
                  <a:schemeClr val="dk1"/>
                </a:solidFill>
                <a:latin typeface="Calibri"/>
                <a:ea typeface="Calibri"/>
                <a:cs typeface="Calibri"/>
                <a:sym typeface="Calibri"/>
              </a:rPr>
              <a:t>Part 2 focuses on Essential Function 2. There are two other parts to this module which cover Essential Functions 1 and 3.</a:t>
            </a:r>
            <a:endParaRPr lang="en-US">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pPr marL="15875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4665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79: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79: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sym typeface="Arial"/>
              </a:rPr>
              <a:t>To Know/To Do/To Say</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sym typeface="Arial"/>
              </a:rPr>
              <a:t>This slide provides an overview of Part 2 of the Collaborative Teams module.</a:t>
            </a:r>
            <a:endParaRPr lang="en-US">
              <a:latin typeface="Calibri" panose="020F0502020204030204" pitchFamily="34" charset="0"/>
              <a:cs typeface="Calibri" panose="020F0502020204030204" pitchFamily="34" charset="0"/>
              <a:sym typeface="Arial"/>
            </a:endParaRPr>
          </a:p>
        </p:txBody>
      </p:sp>
      <p:sp>
        <p:nvSpPr>
          <p:cNvPr id="382" name="Google Shape;382;p79: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08143E8-526F-11BE-22E3-E92FD7309E5C}"/>
            </a:ext>
          </a:extLst>
        </p:cNvPr>
        <p:cNvGrpSpPr/>
        <p:nvPr/>
      </p:nvGrpSpPr>
      <p:grpSpPr>
        <a:xfrm>
          <a:off x="0" y="0"/>
          <a:ext cx="0" cy="0"/>
          <a:chOff x="0" y="0"/>
          <a:chExt cx="0" cy="0"/>
        </a:xfrm>
      </p:grpSpPr>
      <p:sp>
        <p:nvSpPr>
          <p:cNvPr id="558" name="Google Shape;558;p85:notes">
            <a:extLst>
              <a:ext uri="{FF2B5EF4-FFF2-40B4-BE49-F238E27FC236}">
                <a16:creationId xmlns:a16="http://schemas.microsoft.com/office/drawing/2014/main" id="{F22DCE92-FCFE-3AC7-5B25-8ACDA974ECC5}"/>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85:notes">
            <a:extLst>
              <a:ext uri="{FF2B5EF4-FFF2-40B4-BE49-F238E27FC236}">
                <a16:creationId xmlns:a16="http://schemas.microsoft.com/office/drawing/2014/main" id="{5184E3F5-4BF9-B309-9B3D-7A3D25EBFAD4}"/>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Know/To Say</a:t>
            </a: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panose="020F0502020204030204" pitchFamily="34" charset="0"/>
                <a:cs typeface="Calibri" panose="020F0502020204030204" pitchFamily="34" charset="0"/>
              </a:rPr>
              <a:t>The CT module is designed around this Collaborative Team Framework:</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Part 1 - Culture (EF1): Building a culture of collective responsibility.</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Part 2 - Structure (EF2): Structuring team meetings to assure authentic and effective collaboration</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Part 3 - Process (EF3): Using group processes for impactful collaboration. </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Review the organizational structure of the CT module and note how this module addresses the Part 2 components.</a:t>
            </a:r>
          </a:p>
        </p:txBody>
      </p:sp>
    </p:spTree>
    <p:extLst>
      <p:ext uri="{BB962C8B-B14F-4D97-AF65-F5344CB8AC3E}">
        <p14:creationId xmlns:p14="http://schemas.microsoft.com/office/powerpoint/2010/main" val="85129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7: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7: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solidFill>
                  <a:schemeClr val="dk1"/>
                </a:solidFill>
                <a:latin typeface="Calibri" panose="020F0502020204030204" pitchFamily="34" charset="0"/>
                <a:cs typeface="Calibri" panose="020F0502020204030204" pitchFamily="34" charset="0"/>
              </a:rPr>
              <a:t>The learning objectives for Part 2, </a:t>
            </a:r>
            <a:r>
              <a:rPr lang="en-US" i="0">
                <a:solidFill>
                  <a:schemeClr val="dk1"/>
                </a:solidFill>
                <a:latin typeface="Calibri" panose="020F0502020204030204" pitchFamily="34" charset="0"/>
                <a:cs typeface="Calibri" panose="020F0502020204030204" pitchFamily="34" charset="0"/>
              </a:rPr>
              <a:t>Effective Team Structures and Skills, </a:t>
            </a:r>
            <a:r>
              <a:rPr lang="en-US" b="0">
                <a:latin typeface="Calibri" panose="020F0502020204030204" pitchFamily="34" charset="0"/>
                <a:cs typeface="Calibri" panose="020F0502020204030204" pitchFamily="34" charset="0"/>
              </a:rPr>
              <a:t>are aligned with EF 2 of the Collaborative Teams Practice Profile.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solidFill>
                  <a:schemeClr val="dk1"/>
                </a:solidFill>
                <a:latin typeface="Calibri" panose="020F0502020204030204" pitchFamily="34" charset="0"/>
                <a:cs typeface="Calibri" panose="020F0502020204030204" pitchFamily="34" charset="0"/>
              </a:rPr>
              <a:t>Our session today will focus on… (Discuss the targets the session will focus on if it does not include all of part 2.) </a:t>
            </a:r>
            <a:endParaRPr lang="en-US">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8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panose="020F0502020204030204" pitchFamily="34" charset="0"/>
                <a:cs typeface="Calibri" panose="020F0502020204030204" pitchFamily="34" charset="0"/>
              </a:rPr>
              <a:t>To Know/To Say</a:t>
            </a: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panose="020F0502020204030204" pitchFamily="34" charset="0"/>
                <a:cs typeface="Calibri" panose="020F0502020204030204" pitchFamily="34" charset="0"/>
              </a:rPr>
              <a:t>These essential questions help to guide thinking before, during, and after this session of learning. Notice how they coincide with the EF 2 criteria in the Practice Profile.</a:t>
            </a:r>
          </a:p>
          <a:p>
            <a:pPr marL="0" lvl="0" indent="0" algn="l" rtl="0">
              <a:lnSpc>
                <a:spcPct val="115000"/>
              </a:lnSpc>
              <a:spcBef>
                <a:spcPts val="0"/>
              </a:spcBef>
              <a:spcAft>
                <a:spcPts val="0"/>
              </a:spcAft>
              <a:buClr>
                <a:schemeClr val="dk1"/>
              </a:buClr>
              <a:buSzPts val="1100"/>
              <a:buFont typeface="Arial"/>
              <a:buNone/>
            </a:pP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sz="1200" b="1">
                <a:latin typeface="Calibri" panose="020F0502020204030204" pitchFamily="34" charset="0"/>
                <a:cs typeface="Calibri" panose="020F0502020204030204" pitchFamily="34" charset="0"/>
              </a:rPr>
              <a:t>Optional Activity</a:t>
            </a:r>
            <a:endParaRPr lang="en-US" sz="12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Font typeface="Arial" panose="020B0604020202020204" pitchFamily="34" charset="0"/>
              <a:buNone/>
            </a:pPr>
            <a:r>
              <a:rPr lang="en-US" sz="1200">
                <a:latin typeface="Calibri" panose="020F0502020204030204" pitchFamily="34" charset="0"/>
                <a:cs typeface="Calibri" panose="020F0502020204030204" pitchFamily="34" charset="0"/>
              </a:rPr>
              <a:t>Essential Questions may be written on individual chart paper and placed around the room so they can be referred to throughout the presentation. </a:t>
            </a:r>
          </a:p>
          <a:p>
            <a:pPr marL="171450" lvl="0" indent="-171450" algn="l" rtl="0">
              <a:lnSpc>
                <a:spcPct val="100000"/>
              </a:lnSpc>
              <a:spcBef>
                <a:spcPts val="0"/>
              </a:spcBef>
              <a:spcAft>
                <a:spcPts val="0"/>
              </a:spcAft>
              <a:buSzPts val="300"/>
              <a:buFont typeface="Arial" panose="020B0604020202020204" pitchFamily="34" charset="0"/>
              <a:buChar char="•"/>
            </a:pPr>
            <a:r>
              <a:rPr lang="en-US" sz="1200">
                <a:latin typeface="Calibri" panose="020F0502020204030204" pitchFamily="34" charset="0"/>
                <a:cs typeface="Calibri" panose="020F0502020204030204" pitchFamily="34" charset="0"/>
              </a:rPr>
              <a:t>You might have participants respond to the questions initially and then later provide opportunities to add to the responses once more learning has taken place. </a:t>
            </a:r>
          </a:p>
          <a:p>
            <a:pPr marL="171450" lvl="0" indent="-171450" algn="l" rtl="0">
              <a:lnSpc>
                <a:spcPct val="100000"/>
              </a:lnSpc>
              <a:spcBef>
                <a:spcPts val="0"/>
              </a:spcBef>
              <a:spcAft>
                <a:spcPts val="0"/>
              </a:spcAft>
              <a:buSzPts val="300"/>
              <a:buFont typeface="Arial" panose="020B0604020202020204" pitchFamily="34" charset="0"/>
              <a:buChar char="•"/>
            </a:pPr>
            <a:r>
              <a:rPr lang="en-US" sz="1200">
                <a:latin typeface="Calibri" panose="020F0502020204030204" pitchFamily="34" charset="0"/>
                <a:cs typeface="Calibri" panose="020F0502020204030204" pitchFamily="34" charset="0"/>
              </a:rPr>
              <a:t>If time permits, a carousel structure could be used so participants can respond, collaborate, and process the questions.</a:t>
            </a:r>
            <a:endParaRPr lang="en-US" sz="1200">
              <a:solidFill>
                <a:schemeClr val="dk1"/>
              </a:solidFill>
              <a:latin typeface="Calibri" panose="020F0502020204030204" pitchFamily="34" charset="0"/>
              <a:cs typeface="Calibri" panose="020F0502020204030204" pitchFamily="34" charset="0"/>
            </a:endParaRPr>
          </a:p>
        </p:txBody>
      </p:sp>
      <p:sp>
        <p:nvSpPr>
          <p:cNvPr id="395" name="Google Shape;395;p80: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FB2A4-BDF0-8BED-32EF-BE22C65AD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3AB60-EDBC-D5A2-0D1B-B32E69722A12}"/>
              </a:ext>
            </a:extLst>
          </p:cNvPr>
          <p:cNvSpPr>
            <a:spLocks noGrp="1" noRot="1" noChangeAspect="1"/>
          </p:cNvSpPr>
          <p:nvPr>
            <p:ph type="sldImg"/>
          </p:nvPr>
        </p:nvSpPr>
        <p:spPr>
          <a:xfrm>
            <a:off x="538163" y="677863"/>
            <a:ext cx="6026150" cy="3389312"/>
          </a:xfrm>
        </p:spPr>
      </p:sp>
      <p:sp>
        <p:nvSpPr>
          <p:cNvPr id="3" name="Notes Placeholder 2">
            <a:extLst>
              <a:ext uri="{FF2B5EF4-FFF2-40B4-BE49-F238E27FC236}">
                <a16:creationId xmlns:a16="http://schemas.microsoft.com/office/drawing/2014/main" id="{DE807BC8-CA56-3692-D996-8144E648B5C3}"/>
              </a:ext>
            </a:extLst>
          </p:cNvPr>
          <p:cNvSpPr>
            <a:spLocks noGrp="1"/>
          </p:cNvSpPr>
          <p:nvPr>
            <p:ph type="body" idx="1"/>
          </p:nvPr>
        </p:nvSpPr>
        <p:spPr/>
        <p:txBody>
          <a:bodyPr/>
          <a:lstStyle/>
          <a:p>
            <a:pPr marL="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9216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a:extLst>
            <a:ext uri="{FF2B5EF4-FFF2-40B4-BE49-F238E27FC236}">
              <a16:creationId xmlns:a16="http://schemas.microsoft.com/office/drawing/2014/main" id="{21025477-DF04-BF8B-E88D-4676ACD6B94F}"/>
            </a:ext>
          </a:extLst>
        </p:cNvPr>
        <p:cNvGrpSpPr/>
        <p:nvPr/>
      </p:nvGrpSpPr>
      <p:grpSpPr>
        <a:xfrm>
          <a:off x="0" y="0"/>
          <a:ext cx="0" cy="0"/>
          <a:chOff x="0" y="0"/>
          <a:chExt cx="0" cy="0"/>
        </a:xfrm>
      </p:grpSpPr>
      <p:sp>
        <p:nvSpPr>
          <p:cNvPr id="419" name="Google Shape;419;p4:notes">
            <a:extLst>
              <a:ext uri="{FF2B5EF4-FFF2-40B4-BE49-F238E27FC236}">
                <a16:creationId xmlns:a16="http://schemas.microsoft.com/office/drawing/2014/main" id="{C8D5C767-16C2-CBFA-430B-7C2985B9C299}"/>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4:notes">
            <a:extLst>
              <a:ext uri="{FF2B5EF4-FFF2-40B4-BE49-F238E27FC236}">
                <a16:creationId xmlns:a16="http://schemas.microsoft.com/office/drawing/2014/main" id="{95E00052-3A3D-68A7-1DE1-ACEE95B49DFC}"/>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Know/To Say</a:t>
            </a: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This opening activity provides an opportunity for participants to reflect on their prior knowledge regarding qualities and components of effective teams and make connections. </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Activity</a:t>
            </a:r>
          </a:p>
          <a:p>
            <a:pPr marL="0" lvl="0" indent="0" algn="l" rtl="0">
              <a:lnSpc>
                <a:spcPct val="100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Making Analogies</a:t>
            </a:r>
            <a:endParaRPr>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Ask participants to work in teams of 4-6. Provide an example or two using the analogies listed below to help participants understand the activity. Feel free to substitute your own pictures for this activity.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First, provide 2 minutes for group members to study the pictures on the slide and to think about how effective teams are similar to these structures.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Next, ask each team member to jot down analogies on sticky notes.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Finally, share analogies with their team and then later some can be shared with the whole group.</a:t>
            </a:r>
          </a:p>
          <a:p>
            <a:pPr marL="0" lvl="0" indent="0" algn="l" rtl="0">
              <a:lnSpc>
                <a:spcPct val="100000"/>
              </a:lnSpc>
              <a:spcBef>
                <a:spcPts val="0"/>
              </a:spcBef>
              <a:spcAft>
                <a:spcPts val="0"/>
              </a:spcAft>
              <a:buSzPts val="1100"/>
              <a:buNone/>
            </a:pPr>
            <a:endParaRPr b="1" i="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i="0">
                <a:solidFill>
                  <a:schemeClr val="dk1"/>
                </a:solidFill>
                <a:latin typeface="Calibri" panose="020F0502020204030204" pitchFamily="34" charset="0"/>
                <a:cs typeface="Calibri" panose="020F0502020204030204" pitchFamily="34" charset="0"/>
              </a:rPr>
              <a:t>Analogy examples</a:t>
            </a:r>
            <a:endParaRPr b="1" i="0">
              <a:solidFill>
                <a:schemeClr val="dk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a:latin typeface="Calibri" panose="020F0502020204030204" pitchFamily="34" charset="0"/>
                <a:cs typeface="Calibri" panose="020F0502020204030204" pitchFamily="34" charset="0"/>
              </a:rPr>
              <a:t>Nest. </a:t>
            </a:r>
            <a:r>
              <a:rPr lang="en-US">
                <a:latin typeface="Calibri" panose="020F0502020204030204" pitchFamily="34" charset="0"/>
                <a:cs typeface="Calibri" panose="020F0502020204030204" pitchFamily="34" charset="0"/>
              </a:rPr>
              <a:t>Effective teams are safe places where new ideas can take flight.</a:t>
            </a:r>
          </a:p>
          <a:p>
            <a:pPr marL="0" lvl="0" indent="0" algn="l" rtl="0">
              <a:lnSpc>
                <a:spcPct val="100000"/>
              </a:lnSpc>
              <a:spcBef>
                <a:spcPts val="0"/>
              </a:spcBef>
              <a:spcAft>
                <a:spcPts val="0"/>
              </a:spcAft>
              <a:buClr>
                <a:schemeClr val="dk1"/>
              </a:buClr>
              <a:buSzPts val="1100"/>
              <a:buFont typeface="Arial"/>
              <a:buNone/>
            </a:pPr>
            <a:r>
              <a:rPr lang="en" i="1">
                <a:solidFill>
                  <a:schemeClr val="dk1"/>
                </a:solidFill>
                <a:latin typeface="Calibri" panose="020F0502020204030204" pitchFamily="34" charset="0"/>
                <a:cs typeface="Calibri" panose="020F0502020204030204" pitchFamily="34" charset="0"/>
              </a:rPr>
              <a:t>Ferris wheel. </a:t>
            </a:r>
            <a:r>
              <a:rPr lang="en">
                <a:solidFill>
                  <a:schemeClr val="dk1"/>
                </a:solidFill>
                <a:latin typeface="Calibri" panose="020F0502020204030204" pitchFamily="34" charset="0"/>
                <a:cs typeface="Calibri" panose="020F0502020204030204" pitchFamily="34" charset="0"/>
              </a:rPr>
              <a:t>Effective teams keep everyone going forward in the same direction to reach goals.</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i="1">
                <a:latin typeface="Calibri" panose="020F0502020204030204" pitchFamily="34" charset="0"/>
                <a:cs typeface="Calibri" panose="020F0502020204030204" pitchFamily="34" charset="0"/>
              </a:rPr>
              <a:t>Bridge. </a:t>
            </a:r>
            <a:r>
              <a:rPr lang="en">
                <a:latin typeface="Calibri" panose="020F0502020204030204" pitchFamily="34" charset="0"/>
                <a:cs typeface="Calibri" panose="020F0502020204030204" pitchFamily="34" charset="0"/>
              </a:rPr>
              <a:t>The sum of a team’s parts are stronger than each individual piece.</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i="1">
                <a:solidFill>
                  <a:schemeClr val="dk1"/>
                </a:solidFill>
                <a:latin typeface="Calibri" panose="020F0502020204030204" pitchFamily="34" charset="0"/>
                <a:cs typeface="Calibri" panose="020F0502020204030204" pitchFamily="34" charset="0"/>
              </a:rPr>
              <a:t>Water tower. </a:t>
            </a:r>
            <a:r>
              <a:rPr lang="en">
                <a:solidFill>
                  <a:schemeClr val="dk1"/>
                </a:solidFill>
                <a:latin typeface="Calibri" panose="020F0502020204030204" pitchFamily="34" charset="0"/>
                <a:cs typeface="Calibri" panose="020F0502020204030204" pitchFamily="34" charset="0"/>
              </a:rPr>
              <a:t>Team member knowledge is pooled together to create a supply of collective intelligence.</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i="1">
                <a:solidFill>
                  <a:schemeClr val="dk1"/>
                </a:solidFill>
                <a:latin typeface="Calibri" panose="020F0502020204030204" pitchFamily="34" charset="0"/>
                <a:cs typeface="Calibri" panose="020F0502020204030204" pitchFamily="34" charset="0"/>
              </a:rPr>
              <a:t>Big Ben. </a:t>
            </a:r>
            <a:r>
              <a:rPr lang="en">
                <a:solidFill>
                  <a:schemeClr val="dk1"/>
                </a:solidFill>
                <a:latin typeface="Calibri" panose="020F0502020204030204" pitchFamily="34" charset="0"/>
                <a:cs typeface="Calibri" panose="020F0502020204030204" pitchFamily="34" charset="0"/>
              </a:rPr>
              <a:t>Effective teams are like Big Ben, time is valued and protected.</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1">
                <a:latin typeface="Calibri" panose="020F0502020204030204" pitchFamily="34" charset="0"/>
                <a:cs typeface="Calibri" panose="020F0502020204030204" pitchFamily="34" charset="0"/>
              </a:rPr>
              <a:t>Wind turbine. </a:t>
            </a:r>
            <a:r>
              <a:rPr lang="en-US">
                <a:latin typeface="Calibri" panose="020F0502020204030204" pitchFamily="34" charset="0"/>
                <a:cs typeface="Calibri" panose="020F0502020204030204" pitchFamily="34" charset="0"/>
              </a:rPr>
              <a:t>Effective teams generate energy and power to reach their goals.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1">
                <a:solidFill>
                  <a:schemeClr val="dk1"/>
                </a:solidFill>
                <a:latin typeface="Calibri" panose="020F0502020204030204" pitchFamily="34" charset="0"/>
                <a:cs typeface="Calibri" panose="020F0502020204030204" pitchFamily="34" charset="0"/>
              </a:rPr>
              <a:t>Lighthouse. </a:t>
            </a:r>
            <a:r>
              <a:rPr lang="en-US">
                <a:solidFill>
                  <a:schemeClr val="dk1"/>
                </a:solidFill>
                <a:latin typeface="Calibri" panose="020F0502020204030204" pitchFamily="34" charset="0"/>
                <a:cs typeface="Calibri" panose="020F0502020204030204" pitchFamily="34" charset="0"/>
              </a:rPr>
              <a:t>An effective team guides and lights the way to student success.</a:t>
            </a: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016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11: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Say/To Do</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Each district will configure their collaborative teams in different ways depending on th</a:t>
            </a:r>
            <a:r>
              <a:rPr lang="en-US" err="1">
                <a:latin typeface="Calibri" panose="020F0502020204030204" pitchFamily="34" charset="0"/>
                <a:cs typeface="Calibri" panose="020F0502020204030204" pitchFamily="34" charset="0"/>
              </a:rPr>
              <a:t>eir</a:t>
            </a:r>
            <a:r>
              <a:rPr lang="en-US">
                <a:latin typeface="Calibri" panose="020F0502020204030204" pitchFamily="34" charset="0"/>
                <a:cs typeface="Calibri" panose="020F0502020204030204" pitchFamily="34" charset="0"/>
              </a:rPr>
              <a:t> goals and resources.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Regardless of the size of the district, all districts will need three types of teams to ensure continuous improvement. Districts will need a district leadership team, building leadership teams, and collaborative teacher teams to align the work and improve outcomes for all students.</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Each of these teams is a type of collaborative team and each has a distinct purpose.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Teams support and depend on one another, working toward a common goal of creating conditions that have a positive impact on student achievement.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panose="020F0502020204030204" pitchFamily="34" charset="0"/>
                <a:cs typeface="Calibri" panose="020F0502020204030204" pitchFamily="34" charset="0"/>
              </a:rPr>
              <a:t>Emphasize the importance of each of these collaborative teams and how they must be aligned and work together to be effective.</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The following slides outline each team’s role.  </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a:latin typeface="Calibri" panose="020F0502020204030204" pitchFamily="34" charset="0"/>
                <a:cs typeface="Calibri" panose="020F0502020204030204" pitchFamily="34" charset="0"/>
              </a:rPr>
              <a:t>Note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atin typeface="Calibri" panose="020F0502020204030204" pitchFamily="34" charset="0"/>
                <a:cs typeface="Calibri" panose="020F0502020204030204" pitchFamily="34" charset="0"/>
              </a:rPr>
              <a:t>For additional training/resource materials on Leadership Teams, see MO SW-PBIS Leadership Module: Lesson 1 Leadership Teams, https://pbismissouri.org/tier-1-workbook-resources/</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Reference</a:t>
            </a:r>
            <a:endParaRPr b="1">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Bloomberg, P. J., &amp; Pitchford, B. (2016). </a:t>
            </a:r>
            <a:r>
              <a:rPr lang="en" i="1">
                <a:solidFill>
                  <a:schemeClr val="tx1"/>
                </a:solidFill>
                <a:latin typeface="Calibri" panose="020F0502020204030204" pitchFamily="34" charset="0"/>
                <a:cs typeface="Calibri" panose="020F0502020204030204" pitchFamily="34" charset="0"/>
              </a:rPr>
              <a:t>Leading impact teams: Building a culture of efficacy</a:t>
            </a:r>
            <a:r>
              <a:rPr lang="en">
                <a:solidFill>
                  <a:schemeClr val="tx1"/>
                </a:solidFill>
                <a:latin typeface="Calibri" panose="020F0502020204030204" pitchFamily="34" charset="0"/>
                <a:cs typeface="Calibri" panose="020F0502020204030204" pitchFamily="34" charset="0"/>
              </a:rPr>
              <a:t> (1st ed.). Corwin. </a:t>
            </a:r>
            <a:endParaRPr lang="en-US" sz="120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7: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37: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a:t>
            </a:r>
          </a:p>
          <a:p>
            <a:pPr marL="0" lvl="0" indent="0" algn="l" rtl="0">
              <a:lnSpc>
                <a:spcPct val="100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The CT module is designed around the Collaborative Team Framework and aligns with each essential function on the CT Practice Profile:</a:t>
            </a:r>
            <a:endParaRPr>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1, Culture (EF1): Building a culture of collective responsibility</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2, Structure (EF2): Structuring team meetings to assure authentic and effective collaboration</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3, Process (EF3): Using group processes for impactful collaboration</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2: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2: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The District Leadership Team (DLT) is typically comprised of district-level administrators who impact instruction. </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Any district-wide initiative, such as Multi-Tiered System of Supports (MTSS), DCI, DW-PBS requires a district-wide, collaborative approach to be effective. </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Broad representation on district leadership teams ensures that implementation is comprehensive and sustainable across schools and student populations. </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Membership will vary depending on the size of the district and the district’s goals/needs. </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The DLT may include the superintendent, building principals, special education director or coordinator, curriculum/instructional leadership, MTSS or intervention coordinator, school counselor, teacher leaders, instructional coaches, data or assessment coordinators, board liaison, parent or community member, technology coordinator, etc. </a:t>
            </a:r>
          </a:p>
          <a:p>
            <a:pPr marL="0" lvl="0" indent="0" algn="l" rtl="0">
              <a:lnSpc>
                <a:spcPct val="100000"/>
              </a:lnSpc>
              <a:spcBef>
                <a:spcPts val="0"/>
              </a:spcBef>
              <a:spcAft>
                <a:spcPts val="0"/>
              </a:spcAft>
              <a:buSzPts val="1100"/>
              <a:buNone/>
            </a:pPr>
            <a:endParaRPr lang="en-US" b="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0">
                <a:latin typeface="Calibri" panose="020F0502020204030204" pitchFamily="34" charset="0"/>
                <a:cs typeface="Calibri" panose="020F0502020204030204" pitchFamily="34" charset="0"/>
              </a:rPr>
              <a:t>Key Reasons for Broad Representation in District Leadership Teams</a:t>
            </a:r>
          </a:p>
          <a:p>
            <a:pPr>
              <a:buFont typeface="+mj-lt"/>
              <a:buAutoNum type="arabicPeriod"/>
            </a:pPr>
            <a:r>
              <a:rPr lang="en-US" b="0">
                <a:latin typeface="Calibri" panose="020F0502020204030204" pitchFamily="34" charset="0"/>
                <a:cs typeface="Calibri" panose="020F0502020204030204" pitchFamily="34" charset="0"/>
              </a:rPr>
              <a:t>Ensures diverse perspectives and expertise</a:t>
            </a:r>
          </a:p>
          <a:p>
            <a:pPr marL="742950" lvl="1" indent="-285750"/>
            <a:r>
              <a:rPr lang="en-US" b="0">
                <a:latin typeface="Calibri" panose="020F0502020204030204" pitchFamily="34" charset="0"/>
                <a:cs typeface="Calibri" panose="020F0502020204030204" pitchFamily="34" charset="0"/>
              </a:rPr>
              <a:t>District-wide initiatives require input from curriculum experts, special education, mental health professionals, and administrators.</a:t>
            </a:r>
          </a:p>
          <a:p>
            <a:pPr marL="742950" lvl="1" indent="-285750"/>
            <a:r>
              <a:rPr lang="en-US" b="0">
                <a:latin typeface="Calibri" panose="020F0502020204030204" pitchFamily="34" charset="0"/>
                <a:cs typeface="Calibri" panose="020F0502020204030204" pitchFamily="34" charset="0"/>
              </a:rPr>
              <a:t>Different perspectives help identify and address the unique needs of all students.</a:t>
            </a:r>
          </a:p>
          <a:p>
            <a:pPr>
              <a:buFont typeface="+mj-lt"/>
              <a:buAutoNum type="arabicPeriod"/>
            </a:pPr>
            <a:r>
              <a:rPr lang="en-US" b="0">
                <a:latin typeface="Calibri" panose="020F0502020204030204" pitchFamily="34" charset="0"/>
                <a:cs typeface="Calibri" panose="020F0502020204030204" pitchFamily="34" charset="0"/>
              </a:rPr>
              <a:t>Strengthens decision making and buy-in</a:t>
            </a:r>
          </a:p>
          <a:p>
            <a:pPr marL="742950" lvl="1" indent="-285750"/>
            <a:r>
              <a:rPr lang="en-US" b="0">
                <a:latin typeface="Calibri" panose="020F0502020204030204" pitchFamily="34" charset="0"/>
                <a:cs typeface="Calibri" panose="020F0502020204030204" pitchFamily="34" charset="0"/>
              </a:rPr>
              <a:t>Including teachers, principals, counselors, interventionists, and family representatives ensures stakeholder buy-in and shared ownership of decisions.</a:t>
            </a:r>
          </a:p>
          <a:p>
            <a:pPr marL="742950" lvl="1" indent="-285750"/>
            <a:r>
              <a:rPr lang="en-US" b="0">
                <a:latin typeface="Calibri" panose="020F0502020204030204" pitchFamily="34" charset="0"/>
                <a:cs typeface="Calibri" panose="020F0502020204030204" pitchFamily="34" charset="0"/>
              </a:rPr>
              <a:t>When all voices are heard, implementation is more effective and widely accepted.</a:t>
            </a:r>
          </a:p>
          <a:p>
            <a:pPr>
              <a:buFont typeface="+mj-lt"/>
              <a:buAutoNum type="arabicPeriod"/>
            </a:pPr>
            <a:r>
              <a:rPr lang="en-US" b="0">
                <a:latin typeface="Calibri" panose="020F0502020204030204" pitchFamily="34" charset="0"/>
                <a:cs typeface="Calibri" panose="020F0502020204030204" pitchFamily="34" charset="0"/>
              </a:rPr>
              <a:t>Promotes consistency and alignment across schools</a:t>
            </a:r>
          </a:p>
          <a:p>
            <a:pPr marL="742950" lvl="1" indent="-285750"/>
            <a:r>
              <a:rPr lang="en-US" b="0">
                <a:latin typeface="Calibri" panose="020F0502020204030204" pitchFamily="34" charset="0"/>
                <a:cs typeface="Calibri" panose="020F0502020204030204" pitchFamily="34" charset="0"/>
              </a:rPr>
              <a:t>District-wide initiatives require systematic implementation across all schools in a district.</a:t>
            </a:r>
          </a:p>
          <a:p>
            <a:pPr marL="742950" lvl="1" indent="-285750"/>
            <a:r>
              <a:rPr lang="en-US" b="0">
                <a:latin typeface="Calibri" panose="020F0502020204030204" pitchFamily="34" charset="0"/>
                <a:cs typeface="Calibri" panose="020F0502020204030204" pitchFamily="34" charset="0"/>
              </a:rPr>
              <a:t>Representation from elementary, middle, and high schools helps create consistent policies, procedures, and professional development for all grade levels.</a:t>
            </a:r>
          </a:p>
          <a:p>
            <a:pPr>
              <a:buFont typeface="+mj-lt"/>
              <a:buAutoNum type="arabicPeriod"/>
            </a:pPr>
            <a:r>
              <a:rPr lang="en-US" b="0">
                <a:latin typeface="Calibri" panose="020F0502020204030204" pitchFamily="34" charset="0"/>
                <a:cs typeface="Calibri" panose="020F0502020204030204" pitchFamily="34" charset="0"/>
              </a:rPr>
              <a:t>Improves data-driven decision making</a:t>
            </a:r>
          </a:p>
          <a:p>
            <a:pPr marL="742950" lvl="1" indent="-285750"/>
            <a:r>
              <a:rPr lang="en-US" b="0">
                <a:latin typeface="Calibri" panose="020F0502020204030204" pitchFamily="34" charset="0"/>
                <a:cs typeface="Calibri" panose="020F0502020204030204" pitchFamily="34" charset="0"/>
              </a:rPr>
              <a:t>A broad team ensures multiple sources of data (academic, behavioral, attendance, etc.) are considered.</a:t>
            </a:r>
          </a:p>
          <a:p>
            <a:pPr marL="742950" lvl="1" indent="-285750"/>
            <a:r>
              <a:rPr lang="en-US" b="0">
                <a:latin typeface="Calibri" panose="020F0502020204030204" pitchFamily="34" charset="0"/>
                <a:cs typeface="Calibri" panose="020F0502020204030204" pitchFamily="34" charset="0"/>
              </a:rPr>
              <a:t>Data teams, interventionists, and assessment coordinators can help identify trends, gaps, and necessary adjustments.</a:t>
            </a:r>
          </a:p>
          <a:p>
            <a:pPr>
              <a:buFont typeface="+mj-lt"/>
              <a:buAutoNum type="arabicPeriod"/>
            </a:pPr>
            <a:r>
              <a:rPr lang="en-US" b="0">
                <a:latin typeface="Calibri" panose="020F0502020204030204" pitchFamily="34" charset="0"/>
                <a:cs typeface="Calibri" panose="020F0502020204030204" pitchFamily="34" charset="0"/>
              </a:rPr>
              <a:t>Enhances resource allocation &amp; sustainability</a:t>
            </a:r>
          </a:p>
          <a:p>
            <a:pPr marL="742950" lvl="1" indent="-285750"/>
            <a:r>
              <a:rPr lang="en-US" b="0">
                <a:latin typeface="Calibri" panose="020F0502020204030204" pitchFamily="34" charset="0"/>
                <a:cs typeface="Calibri" panose="020F0502020204030204" pitchFamily="34" charset="0"/>
              </a:rPr>
              <a:t>Including district finance, professional development, and operations staff ensures that district-wide initiatives are properly funded, supported, and sustained over time.</a:t>
            </a:r>
          </a:p>
          <a:p>
            <a:pPr marL="742950" lvl="1" indent="-285750"/>
            <a:r>
              <a:rPr lang="en-US" b="0">
                <a:latin typeface="Calibri" panose="020F0502020204030204" pitchFamily="34" charset="0"/>
                <a:cs typeface="Calibri" panose="020F0502020204030204" pitchFamily="34" charset="0"/>
              </a:rPr>
              <a:t>Special education and general education leaders can work together to maximize funding sources and avoid duplication of efforts.</a:t>
            </a:r>
          </a:p>
          <a:p>
            <a:pPr>
              <a:buFont typeface="+mj-lt"/>
              <a:buAutoNum type="arabicPeriod"/>
            </a:pPr>
            <a:r>
              <a:rPr lang="en-US" b="0">
                <a:latin typeface="Calibri" panose="020F0502020204030204" pitchFamily="34" charset="0"/>
                <a:cs typeface="Calibri" panose="020F0502020204030204" pitchFamily="34" charset="0"/>
              </a:rPr>
              <a:t>Supports all students</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A well-represented team ensures that district-wide decisions consider the needs of all student populations, including students with disabilities and students from different cultural backgrounds.</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Family and community representatives bring valuable insights into barriers to access and engagement.</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r>
              <a:rPr lang="en" b="1">
                <a:latin typeface="Calibri" panose="020F0502020204030204" pitchFamily="34" charset="0"/>
                <a:cs typeface="Calibri" panose="020F0502020204030204" pitchFamily="34" charset="0"/>
              </a:rPr>
              <a:t>Reference</a:t>
            </a:r>
            <a:endParaRPr b="1">
              <a:latin typeface="Calibri" panose="020F0502020204030204" pitchFamily="34" charset="0"/>
              <a:cs typeface="Calibri" panose="020F0502020204030204" pitchFamily="34" charset="0"/>
            </a:endParaRPr>
          </a:p>
          <a:p>
            <a:pPr marL="171450" indent="-171450">
              <a:lnSpc>
                <a:spcPct val="115000"/>
              </a:lnSpc>
              <a:buClr>
                <a:schemeClr val="dk1"/>
              </a:buClr>
              <a:buFont typeface="Arial" panose="020B0604020202020204" pitchFamily="34" charset="0"/>
              <a:buChar char="•"/>
            </a:pPr>
            <a:r>
              <a:rPr lang="en-US" err="1">
                <a:latin typeface="Calibri" panose="020F0502020204030204" pitchFamily="34" charset="0"/>
                <a:cs typeface="Calibri" panose="020F0502020204030204" pitchFamily="34" charset="0"/>
              </a:rPr>
              <a:t>MoEdu</a:t>
            </a:r>
            <a:r>
              <a:rPr lang="en-US">
                <a:latin typeface="Calibri" panose="020F0502020204030204" pitchFamily="34" charset="0"/>
                <a:cs typeface="Calibri" panose="020F0502020204030204" pitchFamily="34" charset="0"/>
              </a:rPr>
              <a:t>-SAIL. (2025b). </a:t>
            </a:r>
            <a:r>
              <a:rPr lang="en-US" i="1">
                <a:latin typeface="Calibri" panose="020F0502020204030204" pitchFamily="34" charset="0"/>
                <a:cs typeface="Calibri" panose="020F0502020204030204" pitchFamily="34" charset="0"/>
              </a:rPr>
              <a:t>DCI-MTSS roadmap, an overview. </a:t>
            </a:r>
            <a:r>
              <a:rPr lang="en-US">
                <a:latin typeface="Calibri" panose="020F0502020204030204" pitchFamily="34" charset="0"/>
                <a:cs typeface="Calibri" panose="020F0502020204030204" pitchFamily="34" charset="0"/>
              </a:rPr>
              <a:t>Missouri Department of Elementary and Secondary Education: Northern Arizona University, Institute for Human Development.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https://www.moedu-sail.org/dci-mtss-roadmap-view-2/</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3: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13: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p>
          <a:p>
            <a:pPr marL="0" lvl="0" indent="0" algn="l" rtl="0">
              <a:lnSpc>
                <a:spcPct val="115000"/>
              </a:lnSpc>
              <a:spcBef>
                <a:spcPts val="0"/>
              </a:spcBef>
              <a:spcAft>
                <a:spcPts val="0"/>
              </a:spcAft>
              <a:buSzPts val="1100"/>
              <a:buNone/>
            </a:pPr>
            <a:r>
              <a:rPr lang="en-US" b="0">
                <a:latin typeface="Calibri" panose="020F0502020204030204" pitchFamily="34" charset="0"/>
                <a:cs typeface="Calibri" panose="020F0502020204030204" pitchFamily="34" charset="0"/>
              </a:rPr>
              <a:t>Responsibilities for implementation</a:t>
            </a:r>
          </a:p>
          <a:p>
            <a:pPr marL="171450" lvl="0" indent="-171450" algn="l" rtl="0">
              <a:lnSpc>
                <a:spcPct val="115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Use data to inform district-level policy and evaluate district-level systems</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Data-driven decision making helps districts identify trends, gaps, and successes in implementation of district-wide initiatives.</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Analyzing academic, behavioral, and social-emotional data ensures evidence-based policy adjustments.</a:t>
            </a:r>
          </a:p>
          <a:p>
            <a:pPr marL="171450" lvl="0" indent="-171450">
              <a:buFont typeface="Arial" panose="020B0604020202020204" pitchFamily="34" charset="0"/>
              <a:buChar char="•"/>
            </a:pPr>
            <a:r>
              <a:rPr lang="en-US" b="0">
                <a:latin typeface="Calibri" panose="020F0502020204030204" pitchFamily="34" charset="0"/>
                <a:cs typeface="Calibri" panose="020F0502020204030204" pitchFamily="34" charset="0"/>
              </a:rPr>
              <a:t>Assure implementation drivers are addressed within each building</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Leadership teams must ensure training, coaching, and administrative support are in place for effective district-wide implementation.</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Strong communication and professional development drive consistency across schools.</a:t>
            </a:r>
          </a:p>
          <a:p>
            <a:pPr marL="171450" lvl="0" indent="-171450">
              <a:buFont typeface="Arial" panose="020B0604020202020204" pitchFamily="34" charset="0"/>
              <a:buChar char="•"/>
            </a:pPr>
            <a:r>
              <a:rPr lang="en-US" b="0">
                <a:latin typeface="Calibri" panose="020F0502020204030204" pitchFamily="34" charset="0"/>
                <a:cs typeface="Calibri" panose="020F0502020204030204" pitchFamily="34" charset="0"/>
              </a:rPr>
              <a:t>Provide adaptive and technical solutions essential for sustaining and scaling up initiatives across the district</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Scaling district-wide initiatives requires flexibility to adapt strategies based on building-specific needs while maintaining fidelity to the framework.</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District leaders support sustainability by aligning funding, staffing, and resources with district-wide goals.</a:t>
            </a:r>
          </a:p>
          <a:p>
            <a:pPr marL="171450" indent="-171450">
              <a:buFont typeface="Arial" panose="020B0604020202020204" pitchFamily="34" charset="0"/>
              <a:buChar char="•"/>
            </a:pPr>
            <a:r>
              <a:rPr lang="en-US" sz="1100" b="0" i="0" u="none" strike="noStrike" cap="none">
                <a:solidFill>
                  <a:srgbClr val="000000"/>
                </a:solidFill>
                <a:latin typeface="Calibri" panose="020F0502020204030204" pitchFamily="34" charset="0"/>
                <a:cs typeface="Calibri" panose="020F0502020204030204" pitchFamily="34" charset="0"/>
                <a:sym typeface="Arial"/>
              </a:rPr>
              <a:t>Monitor</a:t>
            </a:r>
            <a:r>
              <a:rPr lang="en-US" b="0">
                <a:latin typeface="Calibri" panose="020F0502020204030204" pitchFamily="34" charset="0"/>
                <a:cs typeface="Calibri" panose="020F0502020204030204" pitchFamily="34" charset="0"/>
              </a:rPr>
              <a:t> implementation progress and address challenges at the district level</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Regular progress monitoring ensures ongoing improvement and prevents implementation drift.</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Addressing barriers - such as staff capacity, resource allocation, and fidelity concerns - keeps initiatives moving forward.</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Collaborate with Building Leadership Teams to gain insight into the effectiveness of implementation and challenges shared across the district</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Effective MTSS implementation requires open communication between district and building leaders.</a:t>
            </a:r>
          </a:p>
          <a:p>
            <a:pPr marL="742950" lvl="1" indent="-285750">
              <a:buFont typeface="Courier New" panose="02070309020205020404" pitchFamily="49" charset="0"/>
              <a:buChar char="o"/>
            </a:pPr>
            <a:r>
              <a:rPr lang="en-US" b="0">
                <a:latin typeface="Calibri" panose="020F0502020204030204" pitchFamily="34" charset="0"/>
                <a:cs typeface="Calibri" panose="020F0502020204030204" pitchFamily="34" charset="0"/>
              </a:rPr>
              <a:t>Regular collaboration allows for real-time problem-solving, shared best practices, and system-wide improvements.</a:t>
            </a: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tx1"/>
                </a:solidFill>
                <a:latin typeface="Calibri" panose="020F0502020204030204" pitchFamily="34" charset="0"/>
                <a:cs typeface="Calibri" panose="020F0502020204030204" pitchFamily="34" charset="0"/>
              </a:rPr>
              <a:t>Reference</a:t>
            </a:r>
            <a:endParaRPr b="1">
              <a:solidFill>
                <a:schemeClr val="tx1"/>
              </a:solidFill>
              <a:latin typeface="Calibri" panose="020F0502020204030204" pitchFamily="34" charset="0"/>
              <a:cs typeface="Calibri" panose="020F0502020204030204" pitchFamily="34" charset="0"/>
            </a:endParaRPr>
          </a:p>
          <a:p>
            <a:pPr marL="171450" indent="-171450">
              <a:lnSpc>
                <a:spcPct val="115000"/>
              </a:lnSpc>
              <a:buClr>
                <a:schemeClr val="dk1"/>
              </a:buClr>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(2025b). </a:t>
            </a:r>
            <a:r>
              <a:rPr lang="en-US" i="1">
                <a:solidFill>
                  <a:schemeClr val="tx1"/>
                </a:solidFill>
                <a:latin typeface="Calibri" panose="020F0502020204030204" pitchFamily="34" charset="0"/>
                <a:cs typeface="Calibri" panose="020F0502020204030204" pitchFamily="34" charset="0"/>
              </a:rPr>
              <a:t>DCI-MTSS roadmap, an overview. </a:t>
            </a:r>
            <a:r>
              <a:rPr lang="en-US">
                <a:solidFill>
                  <a:schemeClr val="tx1"/>
                </a:solidFill>
                <a:latin typeface="Calibri" panose="020F0502020204030204" pitchFamily="34" charset="0"/>
                <a:cs typeface="Calibri" panose="020F0502020204030204" pitchFamily="34" charset="0"/>
              </a:rPr>
              <a:t>Missouri Department of Elementary and Secondary Education: Northern Arizona University, Institute for Human Development.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https://www.moedu-sail.org/dci-mtss-roadmap-view-2/</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a:extLst>
            <a:ext uri="{FF2B5EF4-FFF2-40B4-BE49-F238E27FC236}">
              <a16:creationId xmlns:a16="http://schemas.microsoft.com/office/drawing/2014/main" id="{3B1C92CD-58C3-C955-3583-28D7FCD00295}"/>
            </a:ext>
          </a:extLst>
        </p:cNvPr>
        <p:cNvGrpSpPr/>
        <p:nvPr/>
      </p:nvGrpSpPr>
      <p:grpSpPr>
        <a:xfrm>
          <a:off x="0" y="0"/>
          <a:ext cx="0" cy="0"/>
          <a:chOff x="0" y="0"/>
          <a:chExt cx="0" cy="0"/>
        </a:xfrm>
      </p:grpSpPr>
      <p:sp>
        <p:nvSpPr>
          <p:cNvPr id="478" name="Google Shape;478;p12:notes">
            <a:extLst>
              <a:ext uri="{FF2B5EF4-FFF2-40B4-BE49-F238E27FC236}">
                <a16:creationId xmlns:a16="http://schemas.microsoft.com/office/drawing/2014/main" id="{EC708EDF-5DEC-0B22-7C83-2548F6ECFA58}"/>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2:notes">
            <a:extLst>
              <a:ext uri="{FF2B5EF4-FFF2-40B4-BE49-F238E27FC236}">
                <a16:creationId xmlns:a16="http://schemas.microsoft.com/office/drawing/2014/main" id="{338057A7-0D9F-E665-0680-1D5FFF5ADC55}"/>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Know/To Say</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b="0">
                <a:latin typeface="Calibri" panose="020F0502020204030204" pitchFamily="34" charset="0"/>
                <a:cs typeface="Calibri" panose="020F0502020204030204" pitchFamily="34" charset="0"/>
              </a:rPr>
              <a:t>The Building Leadership Team (BLT) is comprised of building-level administrators, teacher leaders, instructional coaches, and others integral to the overall building-level system.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b="0">
                <a:latin typeface="Calibri" panose="020F0502020204030204" pitchFamily="34" charset="0"/>
                <a:cs typeface="Calibri" panose="020F0502020204030204" pitchFamily="34" charset="0"/>
              </a:rPr>
              <a:t>A Building Leadership Team plays a critical role in ensuring the successful implementation of district-wide initiatives, professional learning, and school improvement efforts.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b="0">
                <a:latin typeface="Calibri" panose="020F0502020204030204" pitchFamily="34" charset="0"/>
                <a:cs typeface="Calibri" panose="020F0502020204030204" pitchFamily="34" charset="0"/>
              </a:rPr>
              <a:t>Broad representation on a BLT ensures diverse perspectives, equitable decision making, and sustainable change.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b="0">
                <a:latin typeface="Calibri" panose="020F0502020204030204" pitchFamily="34" charset="0"/>
                <a:cs typeface="Calibri" panose="020F0502020204030204" pitchFamily="34" charset="0"/>
              </a:rPr>
              <a:t>Possible roles include principal, general education teachers, special education teachers, instructional coaches, school counselors, paraprofessionals, and/or parent representatives.</a:t>
            </a:r>
          </a:p>
          <a:p>
            <a:pPr marL="0" lvl="0" indent="0" algn="l" rtl="0">
              <a:lnSpc>
                <a:spcPct val="115000"/>
              </a:lnSpc>
              <a:spcBef>
                <a:spcPts val="0"/>
              </a:spcBef>
              <a:spcAft>
                <a:spcPts val="0"/>
              </a:spcAft>
              <a:buClr>
                <a:schemeClr val="dk1"/>
              </a:buClr>
              <a:buSzPts val="1100"/>
              <a:buFont typeface="Arial"/>
              <a:buNone/>
            </a:pPr>
            <a:endParaRPr lang="en-US" b="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b="0">
                <a:latin typeface="Calibri" panose="020F0502020204030204" pitchFamily="34" charset="0"/>
                <a:cs typeface="Calibri" panose="020F0502020204030204" pitchFamily="34" charset="0"/>
              </a:rPr>
              <a:t>Key reasons for broad representation in a BLT</a:t>
            </a:r>
          </a:p>
          <a:p>
            <a:pPr marL="228600" lvl="0" indent="-228600" algn="l" rtl="0">
              <a:lnSpc>
                <a:spcPct val="115000"/>
              </a:lnSpc>
              <a:spcBef>
                <a:spcPts val="0"/>
              </a:spcBef>
              <a:spcAft>
                <a:spcPts val="0"/>
              </a:spcAft>
              <a:buClr>
                <a:schemeClr val="dk1"/>
              </a:buClr>
              <a:buSzPts val="1100"/>
              <a:buFont typeface="+mj-lt"/>
              <a:buAutoNum type="arabicPeriod"/>
            </a:pPr>
            <a:r>
              <a:rPr lang="en-US" b="0">
                <a:latin typeface="Calibri" panose="020F0502020204030204" pitchFamily="34" charset="0"/>
                <a:cs typeface="Calibri" panose="020F0502020204030204" pitchFamily="34" charset="0"/>
              </a:rPr>
              <a:t>Ensures diverse perspectives and expertise</a:t>
            </a:r>
          </a:p>
          <a:p>
            <a:pPr marL="742950" lvl="1" indent="-285750"/>
            <a:r>
              <a:rPr lang="en-US" b="0">
                <a:latin typeface="Calibri" panose="020F0502020204030204" pitchFamily="34" charset="0"/>
                <a:cs typeface="Calibri" panose="020F0502020204030204" pitchFamily="34" charset="0"/>
              </a:rPr>
              <a:t>Schools serve students with a variety of needs, including academic, behavioral, and social-emotional support.</a:t>
            </a:r>
          </a:p>
          <a:p>
            <a:pPr marL="742950" lvl="1" indent="-285750"/>
            <a:r>
              <a:rPr lang="en-US" b="0">
                <a:latin typeface="Calibri" panose="020F0502020204030204" pitchFamily="34" charset="0"/>
                <a:cs typeface="Calibri" panose="020F0502020204030204" pitchFamily="34" charset="0"/>
              </a:rPr>
              <a:t>A team that includes general and special education teachers, interventionists, school counselors, and administrators ensures that all aspects of student success are addressed.</a:t>
            </a:r>
          </a:p>
          <a:p>
            <a:pPr marL="228600" lvl="0" indent="-228600">
              <a:buFont typeface="+mj-lt"/>
              <a:buAutoNum type="arabicPeriod"/>
            </a:pPr>
            <a:r>
              <a:rPr lang="en-US" b="0">
                <a:latin typeface="Calibri" panose="020F0502020204030204" pitchFamily="34" charset="0"/>
                <a:cs typeface="Calibri" panose="020F0502020204030204" pitchFamily="34" charset="0"/>
              </a:rPr>
              <a:t>Strengthens collaboration and buy-In</a:t>
            </a:r>
          </a:p>
          <a:p>
            <a:pPr marL="742950" lvl="1" indent="-285750"/>
            <a:r>
              <a:rPr lang="en-US" b="0">
                <a:latin typeface="Calibri" panose="020F0502020204030204" pitchFamily="34" charset="0"/>
                <a:cs typeface="Calibri" panose="020F0502020204030204" pitchFamily="34" charset="0"/>
              </a:rPr>
              <a:t>When teachers, staff, and specialists are included in leadership discussions, they feel ownership over decisions, increasing engagement and commitment.</a:t>
            </a:r>
          </a:p>
          <a:p>
            <a:pPr marL="742950" lvl="1" indent="-285750"/>
            <a:r>
              <a:rPr lang="en-US" b="0">
                <a:latin typeface="Calibri" panose="020F0502020204030204" pitchFamily="34" charset="0"/>
                <a:cs typeface="Calibri" panose="020F0502020204030204" pitchFamily="34" charset="0"/>
              </a:rPr>
              <a:t>A representative team helps ensure initiatives are not seen as top-down mandates but as collaborative efforts that benefit everyone.</a:t>
            </a:r>
          </a:p>
          <a:p>
            <a:pPr marL="228600" lvl="0" indent="-228600">
              <a:buFont typeface="+mj-lt"/>
              <a:buAutoNum type="arabicPeriod"/>
            </a:pPr>
            <a:r>
              <a:rPr lang="en-US" b="0">
                <a:latin typeface="Calibri" panose="020F0502020204030204" pitchFamily="34" charset="0"/>
                <a:cs typeface="Calibri" panose="020F0502020204030204" pitchFamily="34" charset="0"/>
              </a:rPr>
              <a:t>Supports data-driven decision making</a:t>
            </a:r>
          </a:p>
          <a:p>
            <a:pPr marL="742950" lvl="1" indent="-285750"/>
            <a:r>
              <a:rPr lang="en-US" b="0">
                <a:latin typeface="Calibri" panose="020F0502020204030204" pitchFamily="34" charset="0"/>
                <a:cs typeface="Calibri" panose="020F0502020204030204" pitchFamily="34" charset="0"/>
              </a:rPr>
              <a:t>A diverse team helps analyze multiple data sources, including academic performance, attendance, behavior, and student well-being.</a:t>
            </a:r>
          </a:p>
          <a:p>
            <a:pPr marL="742950" lvl="1" indent="-285750"/>
            <a:r>
              <a:rPr lang="en-US" b="0">
                <a:latin typeface="Calibri" panose="020F0502020204030204" pitchFamily="34" charset="0"/>
                <a:cs typeface="Calibri" panose="020F0502020204030204" pitchFamily="34" charset="0"/>
              </a:rPr>
              <a:t>Different perspectives provide deeper insights into trends and barriers affecting student outcomes.</a:t>
            </a:r>
          </a:p>
          <a:p>
            <a:pPr marL="228600" lvl="0" indent="-228600">
              <a:buFont typeface="+mj-lt"/>
              <a:buAutoNum type="arabicPeriod"/>
            </a:pPr>
            <a:r>
              <a:rPr lang="en-US" b="0">
                <a:latin typeface="Calibri" panose="020F0502020204030204" pitchFamily="34" charset="0"/>
                <a:cs typeface="Calibri" panose="020F0502020204030204" pitchFamily="34" charset="0"/>
              </a:rPr>
              <a:t>Promotes the success of ALL students</a:t>
            </a:r>
          </a:p>
          <a:p>
            <a:pPr marL="742950" lvl="1" indent="-285750"/>
            <a:r>
              <a:rPr lang="en-US" b="0">
                <a:latin typeface="Calibri" panose="020F0502020204030204" pitchFamily="34" charset="0"/>
                <a:cs typeface="Calibri" panose="020F0502020204030204" pitchFamily="34" charset="0"/>
              </a:rPr>
              <a:t>Broad representation ensures that the voices of different student groups (e.g., students with disabilities, economically disadvantaged students) are considered.</a:t>
            </a:r>
          </a:p>
          <a:p>
            <a:pPr marL="742950" lvl="1" indent="-285750"/>
            <a:r>
              <a:rPr lang="en-US" b="0">
                <a:latin typeface="Calibri" panose="020F0502020204030204" pitchFamily="34" charset="0"/>
                <a:cs typeface="Calibri" panose="020F0502020204030204" pitchFamily="34" charset="0"/>
              </a:rPr>
              <a:t>Family and community representatives help bridge gaps between home and school.</a:t>
            </a:r>
          </a:p>
          <a:p>
            <a:pPr marL="228600" lvl="0" indent="-228600">
              <a:buFont typeface="+mj-lt"/>
              <a:buAutoNum type="arabicPeriod"/>
            </a:pPr>
            <a:r>
              <a:rPr lang="en-US" b="0">
                <a:latin typeface="Calibri" panose="020F0502020204030204" pitchFamily="34" charset="0"/>
                <a:cs typeface="Calibri" panose="020F0502020204030204" pitchFamily="34" charset="0"/>
              </a:rPr>
              <a:t>Enhances communication between staff and leadership</a:t>
            </a:r>
          </a:p>
          <a:p>
            <a:pPr marL="742950" lvl="1" indent="-285750"/>
            <a:r>
              <a:rPr lang="en-US" b="0">
                <a:latin typeface="Calibri" panose="020F0502020204030204" pitchFamily="34" charset="0"/>
                <a:cs typeface="Calibri" panose="020F0502020204030204" pitchFamily="34" charset="0"/>
              </a:rPr>
              <a:t>Teachers and staff members serve as liaisons, bringing concerns, successes, and feedback from their teams to leadership.</a:t>
            </a:r>
          </a:p>
          <a:p>
            <a:pPr marL="742950" lvl="1" indent="-285750"/>
            <a:r>
              <a:rPr lang="en-US" b="0">
                <a:latin typeface="Calibri" panose="020F0502020204030204" pitchFamily="34" charset="0"/>
                <a:cs typeface="Calibri" panose="020F0502020204030204" pitchFamily="34" charset="0"/>
              </a:rPr>
              <a:t>Strong communication prevents misalignment between school leadership and classroom needs.</a:t>
            </a:r>
          </a:p>
          <a:p>
            <a:pPr marL="228600" lvl="0" indent="-228600">
              <a:buFont typeface="+mj-lt"/>
              <a:buAutoNum type="arabicPeriod"/>
            </a:pPr>
            <a:r>
              <a:rPr lang="en-US" b="0">
                <a:latin typeface="Calibri" panose="020F0502020204030204" pitchFamily="34" charset="0"/>
                <a:cs typeface="Calibri" panose="020F0502020204030204" pitchFamily="34" charset="0"/>
              </a:rPr>
              <a:t>Improves implementation of school-wide initiatives</a:t>
            </a:r>
          </a:p>
          <a:p>
            <a:pPr marL="742950" lvl="1" indent="-285750"/>
            <a:r>
              <a:rPr lang="en-US" b="0">
                <a:latin typeface="Calibri" panose="020F0502020204030204" pitchFamily="34" charset="0"/>
                <a:cs typeface="Calibri" panose="020F0502020204030204" pitchFamily="34" charset="0"/>
              </a:rPr>
              <a:t>A well-rounded BLT ensures systematic implementation of professional learning and school improvement efforts.</a:t>
            </a:r>
          </a:p>
          <a:p>
            <a:pPr marL="742950" lvl="1" indent="-285750"/>
            <a:r>
              <a:rPr lang="en-US" b="0">
                <a:latin typeface="Calibri" panose="020F0502020204030204" pitchFamily="34" charset="0"/>
                <a:cs typeface="Calibri" panose="020F0502020204030204" pitchFamily="34" charset="0"/>
              </a:rPr>
              <a:t>By including instructional coaches, counselors, and specialists, the team can coordinate interventions effectively and problem-solve challenges in real time.</a:t>
            </a:r>
          </a:p>
          <a:p>
            <a:pPr marL="0" lvl="0" indent="0" algn="l" rtl="0">
              <a:lnSpc>
                <a:spcPct val="100000"/>
              </a:lnSpc>
              <a:spcBef>
                <a:spcPts val="0"/>
              </a:spcBef>
              <a:spcAft>
                <a:spcPts val="0"/>
              </a:spcAft>
              <a:buSzPts val="1100"/>
              <a:buNone/>
            </a:pPr>
            <a:endParaRPr lang="en-US">
              <a:solidFill>
                <a:schemeClr val="tx1"/>
              </a:solidFill>
              <a:latin typeface="Calibri" panose="020F0502020204030204" pitchFamily="34" charset="0"/>
              <a:cs typeface="Calibri" panose="020F0502020204030204" pitchFamily="34" charset="0"/>
            </a:endParaRPr>
          </a:p>
          <a:p>
            <a:pPr marL="0" indent="0">
              <a:lnSpc>
                <a:spcPct val="115000"/>
              </a:lnSpc>
              <a:buClr>
                <a:schemeClr val="dk1"/>
              </a:buClr>
              <a:buNone/>
            </a:pPr>
            <a:r>
              <a:rPr lang="en-US" b="1">
                <a:solidFill>
                  <a:schemeClr val="tx1"/>
                </a:solidFill>
                <a:latin typeface="Calibri" panose="020F0502020204030204" pitchFamily="34" charset="0"/>
                <a:cs typeface="Calibri" panose="020F0502020204030204" pitchFamily="34" charset="0"/>
              </a:rPr>
              <a:t>Reference </a:t>
            </a:r>
          </a:p>
          <a:p>
            <a:pPr marL="171450" indent="-171450">
              <a:lnSpc>
                <a:spcPct val="115000"/>
              </a:lnSpc>
              <a:buClr>
                <a:schemeClr val="dk1"/>
              </a:buClr>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(2025b). </a:t>
            </a:r>
            <a:r>
              <a:rPr lang="en-US" i="1">
                <a:solidFill>
                  <a:schemeClr val="tx1"/>
                </a:solidFill>
                <a:latin typeface="Calibri" panose="020F0502020204030204" pitchFamily="34" charset="0"/>
                <a:cs typeface="Calibri" panose="020F0502020204030204" pitchFamily="34" charset="0"/>
              </a:rPr>
              <a:t>DCI-MTSS roadmap, an overview. </a:t>
            </a:r>
            <a:r>
              <a:rPr lang="en-US">
                <a:solidFill>
                  <a:schemeClr val="tx1"/>
                </a:solidFill>
                <a:latin typeface="Calibri" panose="020F0502020204030204" pitchFamily="34" charset="0"/>
                <a:cs typeface="Calibri" panose="020F0502020204030204" pitchFamily="34" charset="0"/>
              </a:rPr>
              <a:t>Missouri Department of Elementary and Secondary Education: Northern Arizona University, Institute for Human Development.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https://www.moedu-sail.org/dci-mtss-roadmap-view-2/</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15000"/>
              </a:lnSpc>
              <a:spcBef>
                <a:spcPts val="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7275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a:extLst>
            <a:ext uri="{FF2B5EF4-FFF2-40B4-BE49-F238E27FC236}">
              <a16:creationId xmlns:a16="http://schemas.microsoft.com/office/drawing/2014/main" id="{6F9BBC48-B0D2-005C-6C4F-01486A577DED}"/>
            </a:ext>
          </a:extLst>
        </p:cNvPr>
        <p:cNvGrpSpPr/>
        <p:nvPr/>
      </p:nvGrpSpPr>
      <p:grpSpPr>
        <a:xfrm>
          <a:off x="0" y="0"/>
          <a:ext cx="0" cy="0"/>
          <a:chOff x="0" y="0"/>
          <a:chExt cx="0" cy="0"/>
        </a:xfrm>
      </p:grpSpPr>
      <p:sp>
        <p:nvSpPr>
          <p:cNvPr id="488" name="Google Shape;488;p13:notes">
            <a:extLst>
              <a:ext uri="{FF2B5EF4-FFF2-40B4-BE49-F238E27FC236}">
                <a16:creationId xmlns:a16="http://schemas.microsoft.com/office/drawing/2014/main" id="{3CCA9114-EF7A-19D0-C64B-3389D0B4253B}"/>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13:notes">
            <a:extLst>
              <a:ext uri="{FF2B5EF4-FFF2-40B4-BE49-F238E27FC236}">
                <a16:creationId xmlns:a16="http://schemas.microsoft.com/office/drawing/2014/main" id="{32B7A046-10B5-5DB4-E6BA-C4D867D36514}"/>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Know/To Say</a:t>
            </a:r>
          </a:p>
          <a:p>
            <a:pPr marL="0" lvl="0" indent="0" algn="l" rtl="0">
              <a:lnSpc>
                <a:spcPct val="115000"/>
              </a:lnSpc>
              <a:spcBef>
                <a:spcPts val="0"/>
              </a:spcBef>
              <a:spcAft>
                <a:spcPts val="0"/>
              </a:spcAft>
              <a:buClr>
                <a:schemeClr val="dk1"/>
              </a:buClr>
              <a:buSzPts val="1100"/>
              <a:buFont typeface="Arial"/>
              <a:buNone/>
            </a:pPr>
            <a:r>
              <a:rPr lang="en-US" b="0">
                <a:latin typeface="Calibri" panose="020F0502020204030204" pitchFamily="34" charset="0"/>
                <a:cs typeface="Calibri" panose="020F0502020204030204" pitchFamily="34" charset="0"/>
              </a:rPr>
              <a:t>Key Responsibilities of a Building Leadership Team (BLT)</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b="0">
                <a:latin typeface="Calibri" panose="020F0502020204030204" pitchFamily="34" charset="0"/>
                <a:cs typeface="Calibri" panose="020F0502020204030204" pitchFamily="34" charset="0"/>
              </a:rPr>
              <a:t>Use data to inform building policy and evaluate the building system</a:t>
            </a:r>
          </a:p>
          <a:p>
            <a:pPr marL="742950" lvl="1" indent="-285750"/>
            <a:r>
              <a:rPr lang="en-US" b="0">
                <a:latin typeface="Calibri" panose="020F0502020204030204" pitchFamily="34" charset="0"/>
                <a:cs typeface="Calibri" panose="020F0502020204030204" pitchFamily="34" charset="0"/>
              </a:rPr>
              <a:t>Data-driven decision making helps building leaders identify areas for improvement, ensuring policies support student success.</a:t>
            </a:r>
          </a:p>
          <a:p>
            <a:pPr marL="742950" lvl="1" indent="-285750"/>
            <a:r>
              <a:rPr lang="en-US" b="0">
                <a:latin typeface="Calibri" panose="020F0502020204030204" pitchFamily="34" charset="0"/>
                <a:cs typeface="Calibri" panose="020F0502020204030204" pitchFamily="34" charset="0"/>
              </a:rPr>
              <a:t>Regular analysis of academic, behavioral, and attendance data guides interventions and instructional strategies.</a:t>
            </a:r>
          </a:p>
          <a:p>
            <a:pPr marL="742950" lvl="1" indent="-285750"/>
            <a:r>
              <a:rPr lang="en-US" b="0">
                <a:latin typeface="Calibri" panose="020F0502020204030204" pitchFamily="34" charset="0"/>
                <a:cs typeface="Calibri" panose="020F0502020204030204" pitchFamily="34" charset="0"/>
              </a:rPr>
              <a:t>Aligning building policies with district goals ensures consistency in district-wide implementation.</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Monitor and address implementation efforts</a:t>
            </a:r>
          </a:p>
          <a:p>
            <a:pPr marL="742950" lvl="1" indent="-285750"/>
            <a:r>
              <a:rPr lang="en-US" b="0">
                <a:latin typeface="Calibri" panose="020F0502020204030204" pitchFamily="34" charset="0"/>
                <a:cs typeface="Calibri" panose="020F0502020204030204" pitchFamily="34" charset="0"/>
              </a:rPr>
              <a:t>The BLT is responsible for ensuring fidelity to instructional frameworks, intervention strategies, and behavior support systems.</a:t>
            </a:r>
          </a:p>
          <a:p>
            <a:pPr marL="742950" lvl="1" indent="-285750"/>
            <a:r>
              <a:rPr lang="en-US" b="0">
                <a:latin typeface="Calibri" panose="020F0502020204030204" pitchFamily="34" charset="0"/>
                <a:cs typeface="Calibri" panose="020F0502020204030204" pitchFamily="34" charset="0"/>
              </a:rPr>
              <a:t>Ongoing monitoring allows the team to adjust professional development, provide targeted coaching, and support staff in executing best practices.</a:t>
            </a:r>
          </a:p>
          <a:p>
            <a:pPr marL="742950" lvl="1" indent="-285750"/>
            <a:r>
              <a:rPr lang="en-US" b="0">
                <a:latin typeface="Calibri" panose="020F0502020204030204" pitchFamily="34" charset="0"/>
                <a:cs typeface="Calibri" panose="020F0502020204030204" pitchFamily="34" charset="0"/>
              </a:rPr>
              <a:t>Early identification of challenges helps prevent implementation drift and ensures sustainable progress.</a:t>
            </a:r>
          </a:p>
          <a:p>
            <a:pPr marL="171450" lvl="0" indent="-171450">
              <a:buFont typeface="Arial" panose="020B0604020202020204" pitchFamily="34" charset="0"/>
              <a:buChar char="•"/>
            </a:pPr>
            <a:r>
              <a:rPr lang="en-US" b="0">
                <a:latin typeface="Calibri" panose="020F0502020204030204" pitchFamily="34" charset="0"/>
                <a:cs typeface="Calibri" panose="020F0502020204030204" pitchFamily="34" charset="0"/>
              </a:rPr>
              <a:t>Provide adaptive and technical solutions essential for sustaining and scaling up district initiatives</a:t>
            </a:r>
          </a:p>
          <a:p>
            <a:pPr marL="742950" lvl="1" indent="-285750"/>
            <a:r>
              <a:rPr lang="en-US" b="0">
                <a:latin typeface="Calibri" panose="020F0502020204030204" pitchFamily="34" charset="0"/>
                <a:cs typeface="Calibri" panose="020F0502020204030204" pitchFamily="34" charset="0"/>
              </a:rPr>
              <a:t>Schools need flexible and context-specific solutions to support district-wide initiatives while meeting the unique needs of students and staff.</a:t>
            </a:r>
          </a:p>
          <a:p>
            <a:pPr marL="742950" lvl="1" indent="-285750"/>
            <a:r>
              <a:rPr lang="en-US" b="0">
                <a:latin typeface="Calibri" panose="020F0502020204030204" pitchFamily="34" charset="0"/>
                <a:cs typeface="Calibri" panose="020F0502020204030204" pitchFamily="34" charset="0"/>
              </a:rPr>
              <a:t>Technical solutions, such as progress monitoring tools, assessment systems, and intervention frameworks, ensure efficient data collection and decision making.</a:t>
            </a:r>
          </a:p>
          <a:p>
            <a:pPr marL="742950" lvl="1" indent="-285750"/>
            <a:r>
              <a:rPr lang="en-US" b="0">
                <a:latin typeface="Calibri" panose="020F0502020204030204" pitchFamily="34" charset="0"/>
                <a:cs typeface="Calibri" panose="020F0502020204030204" pitchFamily="34" charset="0"/>
              </a:rPr>
              <a:t>The BLT plays a critical role in scaling-up successful practices, ensuring alignment with district district-wide efforts.</a:t>
            </a:r>
          </a:p>
          <a:p>
            <a:pPr marL="171450" lvl="0" indent="-171450">
              <a:buFont typeface="Arial" panose="020B0604020202020204" pitchFamily="34" charset="0"/>
              <a:buChar char="•"/>
            </a:pPr>
            <a:r>
              <a:rPr lang="en-US" b="0">
                <a:latin typeface="Calibri" panose="020F0502020204030204" pitchFamily="34" charset="0"/>
                <a:cs typeface="Calibri" panose="020F0502020204030204" pitchFamily="34" charset="0"/>
              </a:rPr>
              <a:t>Communicate and collaborate with the District Leadership Team (DLT) and Collaborative Teams (CTs) to share insights and challenges</a:t>
            </a:r>
          </a:p>
          <a:p>
            <a:pPr marL="742950" lvl="1" indent="-285750"/>
            <a:r>
              <a:rPr lang="en-US" b="0">
                <a:latin typeface="Calibri" panose="020F0502020204030204" pitchFamily="34" charset="0"/>
                <a:cs typeface="Calibri" panose="020F0502020204030204" pitchFamily="34" charset="0"/>
              </a:rPr>
              <a:t>Effective two-way communication ensures district leaders understand building-level challenges and can provide necessary resources.</a:t>
            </a:r>
          </a:p>
          <a:p>
            <a:pPr marL="742950" lvl="1" indent="-285750"/>
            <a:r>
              <a:rPr lang="en-US" b="0">
                <a:latin typeface="Calibri" panose="020F0502020204030204" pitchFamily="34" charset="0"/>
                <a:cs typeface="Calibri" panose="020F0502020204030204" pitchFamily="34" charset="0"/>
              </a:rPr>
              <a:t>Collaboration with grade-level and content-area teams helps ensure consistency in instruction and intervention strategies.</a:t>
            </a:r>
          </a:p>
          <a:p>
            <a:pPr marL="742950" lvl="1" indent="-285750"/>
            <a:r>
              <a:rPr lang="en-US" b="0">
                <a:latin typeface="Calibri" panose="020F0502020204030204" pitchFamily="34" charset="0"/>
                <a:cs typeface="Calibri" panose="020F0502020204030204" pitchFamily="34" charset="0"/>
              </a:rPr>
              <a:t>Sharing insights across buildings fosters continuous improvement and innovation in district-wide efforts.</a:t>
            </a:r>
          </a:p>
          <a:p>
            <a:pPr marL="0" lvl="0" indent="0" algn="l" rtl="0">
              <a:lnSpc>
                <a:spcPct val="100000"/>
              </a:lnSpc>
              <a:spcBef>
                <a:spcPts val="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Reference</a:t>
            </a:r>
          </a:p>
          <a:p>
            <a:pPr marL="171450" indent="-171450">
              <a:lnSpc>
                <a:spcPct val="115000"/>
              </a:lnSpc>
              <a:buClr>
                <a:schemeClr val="dk1"/>
              </a:buClr>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(2025b). </a:t>
            </a:r>
            <a:r>
              <a:rPr lang="en-US" i="1">
                <a:solidFill>
                  <a:schemeClr val="tx1"/>
                </a:solidFill>
                <a:latin typeface="Calibri" panose="020F0502020204030204" pitchFamily="34" charset="0"/>
                <a:cs typeface="Calibri" panose="020F0502020204030204" pitchFamily="34" charset="0"/>
              </a:rPr>
              <a:t>DCI-MTSS roadmap, an overview. </a:t>
            </a:r>
            <a:r>
              <a:rPr lang="en-US">
                <a:solidFill>
                  <a:schemeClr val="tx1"/>
                </a:solidFill>
                <a:latin typeface="Calibri" panose="020F0502020204030204" pitchFamily="34" charset="0"/>
                <a:cs typeface="Calibri" panose="020F0502020204030204" pitchFamily="34" charset="0"/>
              </a:rPr>
              <a:t>Missouri Department of Elementary and Secondary Education: Northern Arizona University, Institute for Human Development.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https://www.moedu-sail.org/dci-mtss-roadmap-view-2/</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795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9: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9: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a:cs typeface="Calibri"/>
              </a:rPr>
              <a:t>Handout CT 2.4</a:t>
            </a:r>
          </a:p>
          <a:p>
            <a:pPr marL="0" lvl="0" indent="0" algn="l" rtl="0">
              <a:lnSpc>
                <a:spcPct val="100000"/>
              </a:lnSpc>
              <a:spcBef>
                <a:spcPts val="0"/>
              </a:spcBef>
              <a:spcAft>
                <a:spcPts val="0"/>
              </a:spcAft>
              <a:buSzPts val="1100"/>
              <a:buNone/>
            </a:pPr>
            <a:r>
              <a:rPr lang="en">
                <a:latin typeface="Calibri"/>
                <a:cs typeface="Calibri"/>
              </a:rPr>
              <a:t>Video Reflections</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a:cs typeface="Calibri"/>
              </a:rPr>
              <a:t>Video</a:t>
            </a:r>
          </a:p>
          <a:p>
            <a:pPr marL="0" lvl="0" indent="0" algn="l" rtl="0">
              <a:lnSpc>
                <a:spcPct val="100000"/>
              </a:lnSpc>
              <a:spcBef>
                <a:spcPts val="0"/>
              </a:spcBef>
              <a:spcAft>
                <a:spcPts val="0"/>
              </a:spcAft>
              <a:buSzPts val="1100"/>
              <a:buNone/>
            </a:pPr>
            <a:r>
              <a:rPr lang="en" i="1">
                <a:solidFill>
                  <a:schemeClr val="dk1"/>
                </a:solidFill>
                <a:latin typeface="Calibri"/>
                <a:cs typeface="Calibri"/>
              </a:rPr>
              <a:t>Shared leadership through instructional leadership teams, </a:t>
            </a:r>
            <a:r>
              <a:rPr lang="en-US" u="sng">
                <a:solidFill>
                  <a:schemeClr val="hlink"/>
                </a:solidFill>
                <a:latin typeface="Calibri"/>
                <a:cs typeface="Calibri"/>
              </a:rPr>
              <a:t>https://www.youtube.com/watch?v=T-hqrR5pcDo</a:t>
            </a:r>
            <a:r>
              <a:rPr lang="en-US" u="none">
                <a:solidFill>
                  <a:schemeClr val="hlink"/>
                </a:solidFill>
                <a:latin typeface="Calibri"/>
                <a:cs typeface="Calibri"/>
              </a:rPr>
              <a:t>, </a:t>
            </a:r>
            <a:r>
              <a:rPr lang="en" i="0">
                <a:solidFill>
                  <a:schemeClr val="dk1"/>
                </a:solidFill>
                <a:latin typeface="Calibri"/>
                <a:cs typeface="Calibri"/>
              </a:rPr>
              <a:t>6:43 minutes</a:t>
            </a:r>
            <a:endParaRPr lang="en-US">
              <a:latin typeface="Calibri"/>
              <a:cs typeface="Calibri"/>
            </a:endParaRPr>
          </a:p>
          <a:p>
            <a:pPr marL="0" lvl="0" indent="0" algn="l" rtl="0">
              <a:lnSpc>
                <a:spcPct val="100000"/>
              </a:lnSpc>
              <a:spcBef>
                <a:spcPts val="0"/>
              </a:spcBef>
              <a:spcAft>
                <a:spcPts val="0"/>
              </a:spcAft>
              <a:buSzPts val="1100"/>
              <a:buNone/>
            </a:pPr>
            <a:endParaRPr lang="en-US" b="1">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a:latin typeface="Calibri"/>
                <a:cs typeface="Calibri"/>
              </a:rPr>
              <a:t>To Know/</a:t>
            </a:r>
            <a:r>
              <a:rPr lang="en-US" b="1">
                <a:latin typeface="Calibri"/>
                <a:cs typeface="Calibri"/>
              </a:rPr>
              <a:t>To Say/To Do</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a:cs typeface="Calibri"/>
              </a:rPr>
              <a:t>This video illustrates many of the qualities and tasks of an effective school leadership team.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a:cs typeface="Calibri"/>
              </a:rPr>
              <a:t>Provide the handout and show the video.</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a:cs typeface="Calibri"/>
              </a:rPr>
              <a:t>Ask participants to reflect on the qualities and tasks (listed on the handout) of an effective building leadership team by checking those they observed in the video.</a:t>
            </a:r>
            <a:endParaRPr lang="en">
              <a:latin typeface="Calibri"/>
              <a:cs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a:cs typeface="Calibri"/>
              </a:rPr>
              <a:t>Provide an opportunity to discuss reflections. </a:t>
            </a:r>
            <a:r>
              <a:rPr lang="en">
                <a:latin typeface="Calibri"/>
                <a:cs typeface="Calibri"/>
              </a:rPr>
              <a:t>How might this team become even more effective?</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a:cs typeface="Calibri"/>
              </a:rPr>
              <a:t>After watching and reflecting on the video, ask participants to work with others from their specific school building. </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dk1"/>
                </a:solidFill>
                <a:latin typeface="Calibri"/>
                <a:cs typeface="Calibri"/>
              </a:rPr>
              <a:t> First, have them discuss whether their BLT has representatives from district administrators, all departments, special district programs, building leaders, and the diversity that meets the needs of staff, students, and the community.</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dk1"/>
                </a:solidFill>
                <a:latin typeface="Calibri"/>
                <a:cs typeface="Calibri"/>
              </a:rPr>
              <a:t>Then have the groups discuss the strengths of their BLTs as well as areas needing improvement.</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dk1"/>
                </a:solidFill>
                <a:latin typeface="Calibri"/>
                <a:cs typeface="Calibri"/>
              </a:rPr>
              <a:t>Leadership team key points can be used as discussion prompts.</a:t>
            </a: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a:cs typeface="Calibri"/>
              </a:rPr>
              <a:t>Reference</a:t>
            </a:r>
          </a:p>
          <a:p>
            <a:pPr marL="171450" indent="-171450">
              <a:buFont typeface="Arial" panose="020B0604020202020204" pitchFamily="34" charset="0"/>
              <a:buChar char="•"/>
            </a:pPr>
            <a:r>
              <a:rPr lang="en-US">
                <a:solidFill>
                  <a:schemeClr val="tx1"/>
                </a:solidFill>
                <a:latin typeface="Calibri"/>
                <a:cs typeface="Calibri"/>
              </a:rPr>
              <a:t>EL Education. (2019b, June 21). </a:t>
            </a:r>
            <a:r>
              <a:rPr lang="en-US" i="1">
                <a:solidFill>
                  <a:schemeClr val="tx1"/>
                </a:solidFill>
                <a:latin typeface="Calibri"/>
                <a:cs typeface="Calibri"/>
              </a:rPr>
              <a:t>Shared leadership through instructional leadership teams</a:t>
            </a:r>
            <a:r>
              <a:rPr lang="en-US">
                <a:solidFill>
                  <a:schemeClr val="tx1"/>
                </a:solidFill>
                <a:latin typeface="Calibri"/>
                <a:cs typeface="Calibri"/>
              </a:rPr>
              <a:t> [Video]. YouTube. </a:t>
            </a:r>
            <a:r>
              <a:rPr lang="en-US">
                <a:solidFill>
                  <a:schemeClr val="tx1"/>
                </a:solidFill>
                <a:latin typeface="Calibri"/>
                <a:cs typeface="Calibri"/>
                <a:hlinkClick r:id="rId3">
                  <a:extLst>
                    <a:ext uri="{A12FA001-AC4F-418D-AE19-62706E023703}">
                      <ahyp:hlinkClr xmlns:ahyp="http://schemas.microsoft.com/office/drawing/2018/hyperlinkcolor" val="tx"/>
                    </a:ext>
                  </a:extLst>
                </a:hlinkClick>
              </a:rPr>
              <a:t>https://www.youtube.com/watch?v=T-hqrR5pcDo</a:t>
            </a:r>
            <a:r>
              <a:rPr lang="en-US">
                <a:solidFill>
                  <a:schemeClr val="tx1"/>
                </a:solidFill>
                <a:latin typeface="Calibri"/>
                <a:cs typeface="Calibri"/>
              </a:rPr>
              <a:t> </a:t>
            </a:r>
          </a:p>
          <a:p>
            <a:pPr marL="0" indent="0">
              <a:spcBef>
                <a:spcPts val="1000"/>
              </a:spcBef>
              <a:spcAft>
                <a:spcPts val="1000"/>
              </a:spcAft>
              <a:buNone/>
            </a:pPr>
            <a:r>
              <a:rPr lang="en-US">
                <a:latin typeface="Calibri"/>
                <a:cs typeface="Calibri"/>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a:extLst>
            <a:ext uri="{FF2B5EF4-FFF2-40B4-BE49-F238E27FC236}">
              <a16:creationId xmlns:a16="http://schemas.microsoft.com/office/drawing/2014/main" id="{CB14EF4B-F028-1611-28B9-16A993CF8378}"/>
            </a:ext>
          </a:extLst>
        </p:cNvPr>
        <p:cNvGrpSpPr/>
        <p:nvPr/>
      </p:nvGrpSpPr>
      <p:grpSpPr>
        <a:xfrm>
          <a:off x="0" y="0"/>
          <a:ext cx="0" cy="0"/>
          <a:chOff x="0" y="0"/>
          <a:chExt cx="0" cy="0"/>
        </a:xfrm>
      </p:grpSpPr>
      <p:sp>
        <p:nvSpPr>
          <p:cNvPr id="478" name="Google Shape;478;p12:notes">
            <a:extLst>
              <a:ext uri="{FF2B5EF4-FFF2-40B4-BE49-F238E27FC236}">
                <a16:creationId xmlns:a16="http://schemas.microsoft.com/office/drawing/2014/main" id="{811A93E1-957C-CED8-6EED-146AD7F36639}"/>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2:notes">
            <a:extLst>
              <a:ext uri="{FF2B5EF4-FFF2-40B4-BE49-F238E27FC236}">
                <a16:creationId xmlns:a16="http://schemas.microsoft.com/office/drawing/2014/main" id="{CC6D5BC3-4370-CC57-E214-F9118CA1C4F4}"/>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Know/To Say</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Collaborative teacher teams focus on student level implementation and are committed to improving outcomes for all students. </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They can take many forms, including grade level teams, content alike teams, or special focus teams for MTSS intervention. </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Special education teachers and specialized staff such as interventionists may meet regularly with others in their field but should also be an integral part of grade level &amp; content area teams. </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These teams collaboratively plan units and lessons; review assessment data; identify root causes for students not reaching goals; develop and implement instructional improvement plans; and engage in lesson studies, microteaching, evidence walks, and other ways to improve teaching and learning.</a:t>
            </a:r>
          </a:p>
          <a:p>
            <a:pPr marL="0" lvl="0" indent="0" algn="l" rtl="0">
              <a:lnSpc>
                <a:spcPct val="115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Teacher teams should have administrative support and their members should represent the following.</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Classroom teachers</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Special subject educators</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Special ed. professionals</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Interventionists and other specialized staff</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Paraprofessionals and other support staff</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Parents, students, and community members - these may or may not actually serve on teams, however, their perspective and input are important.</a:t>
            </a:r>
          </a:p>
          <a:p>
            <a:pPr marL="457200" lvl="0" indent="-298450" algn="l" rtl="0">
              <a:lnSpc>
                <a:spcPct val="115000"/>
              </a:lnSpc>
              <a:spcBef>
                <a:spcPts val="0"/>
              </a:spcBef>
              <a:spcAft>
                <a:spcPts val="0"/>
              </a:spcAft>
              <a:buClr>
                <a:schemeClr val="dk1"/>
              </a:buClr>
              <a:buSzPts val="1100"/>
              <a:buChar char="●"/>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Reference</a:t>
            </a:r>
          </a:p>
          <a:p>
            <a:pPr marL="171450" indent="-171450">
              <a:buFont typeface="Arial" panose="020B0604020202020204" pitchFamily="34" charset="0"/>
              <a:buChar char="•"/>
              <a:defRPr/>
            </a:pP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(2025b). </a:t>
            </a:r>
            <a:r>
              <a:rPr lang="en-US" i="1">
                <a:solidFill>
                  <a:schemeClr val="tx1"/>
                </a:solidFill>
                <a:latin typeface="Calibri" panose="020F0502020204030204" pitchFamily="34" charset="0"/>
                <a:cs typeface="Calibri" panose="020F0502020204030204" pitchFamily="34" charset="0"/>
              </a:rPr>
              <a:t>DCI-MTSS roadmap, an overview. </a:t>
            </a:r>
            <a:r>
              <a:rPr lang="en-US">
                <a:solidFill>
                  <a:schemeClr val="tx1"/>
                </a:solidFill>
                <a:latin typeface="Calibri" panose="020F0502020204030204" pitchFamily="34" charset="0"/>
                <a:cs typeface="Calibri" panose="020F0502020204030204" pitchFamily="34" charset="0"/>
              </a:rPr>
              <a:t>Missouri Department of Elementary and Secondary Education: Northern Arizona University, Institute for Human Development.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https://www.moedu-sail.org/dci-mtss-roadmap-view-2/</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375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a:extLst>
            <a:ext uri="{FF2B5EF4-FFF2-40B4-BE49-F238E27FC236}">
              <a16:creationId xmlns:a16="http://schemas.microsoft.com/office/drawing/2014/main" id="{8E487280-312B-230A-646F-674A4ECA00BA}"/>
            </a:ext>
          </a:extLst>
        </p:cNvPr>
        <p:cNvGrpSpPr/>
        <p:nvPr/>
      </p:nvGrpSpPr>
      <p:grpSpPr>
        <a:xfrm>
          <a:off x="0" y="0"/>
          <a:ext cx="0" cy="0"/>
          <a:chOff x="0" y="0"/>
          <a:chExt cx="0" cy="0"/>
        </a:xfrm>
      </p:grpSpPr>
      <p:sp>
        <p:nvSpPr>
          <p:cNvPr id="488" name="Google Shape;488;p13:notes">
            <a:extLst>
              <a:ext uri="{FF2B5EF4-FFF2-40B4-BE49-F238E27FC236}">
                <a16:creationId xmlns:a16="http://schemas.microsoft.com/office/drawing/2014/main" id="{5C9B3184-9E01-39A1-4AFE-0397307E2710}"/>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13:notes">
            <a:extLst>
              <a:ext uri="{FF2B5EF4-FFF2-40B4-BE49-F238E27FC236}">
                <a16:creationId xmlns:a16="http://schemas.microsoft.com/office/drawing/2014/main" id="{ADD15076-A9E8-42FE-C0A3-7EED02678106}"/>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cs typeface="Calibri"/>
              </a:rPr>
              <a:t>To Know/To Say</a:t>
            </a:r>
          </a:p>
          <a:p>
            <a:pPr marL="0" lvl="0" indent="0" algn="l" rtl="0">
              <a:lnSpc>
                <a:spcPct val="115000"/>
              </a:lnSpc>
              <a:spcBef>
                <a:spcPts val="0"/>
              </a:spcBef>
              <a:spcAft>
                <a:spcPts val="0"/>
              </a:spcAft>
              <a:buClr>
                <a:schemeClr val="dk1"/>
              </a:buClr>
              <a:buSzPts val="1100"/>
              <a:buFont typeface="Arial"/>
              <a:buNone/>
            </a:pPr>
            <a:r>
              <a:rPr lang="en-US" b="0">
                <a:latin typeface="Calibri"/>
                <a:cs typeface="Calibri"/>
              </a:rPr>
              <a:t>Key responsibilities of collaborative teacher teams (CTTs)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b="0">
                <a:latin typeface="Calibri"/>
                <a:cs typeface="Calibri"/>
              </a:rPr>
              <a:t>Collaborating to analyze student data and identify academic and behavioral needs</a:t>
            </a:r>
          </a:p>
          <a:p>
            <a:pPr marL="742950" lvl="1" indent="-285750"/>
            <a:r>
              <a:rPr lang="en-US" b="0">
                <a:latin typeface="Calibri"/>
                <a:cs typeface="Calibri"/>
              </a:rPr>
              <a:t>CTTs use formative and summative assessments, behavior reports, and attendance data to identify student needs.</a:t>
            </a:r>
          </a:p>
          <a:p>
            <a:pPr marL="742950" lvl="1" indent="-285750"/>
            <a:r>
              <a:rPr lang="en-US" b="0">
                <a:latin typeface="Calibri"/>
                <a:cs typeface="Calibri"/>
              </a:rPr>
              <a:t>Data discussions help teams target interventions and adjust instruction for both struggling and advanced learners.</a:t>
            </a:r>
          </a:p>
          <a:p>
            <a:pPr marL="171450" lvl="0" indent="-171450">
              <a:buFont typeface="Arial" panose="020B0604020202020204" pitchFamily="34" charset="0"/>
              <a:buChar char="•"/>
            </a:pPr>
            <a:r>
              <a:rPr lang="en-US" b="0">
                <a:latin typeface="Calibri"/>
                <a:cs typeface="Calibri"/>
              </a:rPr>
              <a:t>Implementing evidence-based practices, interventions, and strategies to support student success</a:t>
            </a:r>
          </a:p>
          <a:p>
            <a:pPr marL="742950" lvl="1" indent="-285750"/>
            <a:r>
              <a:rPr lang="en-US" b="0">
                <a:latin typeface="Calibri"/>
                <a:cs typeface="Calibri"/>
              </a:rPr>
              <a:t>Teachers apply research-backed instructional strategies to improve student outcomes.</a:t>
            </a:r>
          </a:p>
          <a:p>
            <a:pPr marL="742950" lvl="1" indent="-285750"/>
            <a:r>
              <a:rPr lang="en-US" b="0">
                <a:latin typeface="Calibri"/>
                <a:cs typeface="Calibri"/>
              </a:rPr>
              <a:t>Collaboration ensures consistency in implementation, fostering equitable learning experiences.</a:t>
            </a:r>
          </a:p>
          <a:p>
            <a:pPr marL="171450" indent="-171450">
              <a:buFont typeface="Arial" panose="020B0604020202020204" pitchFamily="34" charset="0"/>
              <a:buChar char="•"/>
            </a:pPr>
            <a:r>
              <a:rPr lang="en-US" b="0">
                <a:latin typeface="Calibri"/>
                <a:cs typeface="Calibri"/>
              </a:rPr>
              <a:t>Monitoring student progress and adjusting interventions as needed</a:t>
            </a:r>
          </a:p>
          <a:p>
            <a:pPr marL="742950" lvl="1" indent="-285750"/>
            <a:r>
              <a:rPr lang="en-US" b="0">
                <a:latin typeface="Calibri"/>
                <a:cs typeface="Calibri"/>
              </a:rPr>
              <a:t>Regular progress monitoring helps teachers determine whether interventions are effective or need modification.</a:t>
            </a:r>
          </a:p>
          <a:p>
            <a:pPr marL="742950" lvl="1" indent="-285750"/>
            <a:r>
              <a:rPr lang="en-US" b="0">
                <a:latin typeface="Calibri"/>
                <a:cs typeface="Calibri"/>
              </a:rPr>
              <a:t>Teams use data cycles to refine instructional approaches and ensure students receive the right level of support.</a:t>
            </a:r>
          </a:p>
          <a:p>
            <a:pPr marL="171450" lvl="1" indent="-171450">
              <a:buFont typeface="Arial" panose="020B0604020202020204" pitchFamily="34" charset="0"/>
              <a:buChar char="•"/>
            </a:pPr>
            <a:r>
              <a:rPr lang="en-US" b="0">
                <a:latin typeface="Calibri"/>
                <a:cs typeface="Calibri"/>
              </a:rPr>
              <a:t>Providing targeted support and resources to students who require additional assistance</a:t>
            </a:r>
          </a:p>
          <a:p>
            <a:pPr marL="742950" lvl="1" indent="-285750"/>
            <a:r>
              <a:rPr lang="en-US" b="0">
                <a:latin typeface="Calibri"/>
                <a:cs typeface="Calibri"/>
              </a:rPr>
              <a:t>CTTs help identify students needing Tier 2 or Tier 3 interventions in both academic and behavioral areas.</a:t>
            </a:r>
          </a:p>
          <a:p>
            <a:pPr marL="742950" lvl="1" indent="-285750"/>
            <a:r>
              <a:rPr lang="en-US" b="0">
                <a:latin typeface="Calibri"/>
                <a:cs typeface="Calibri"/>
              </a:rPr>
              <a:t>Personalized supports, such as small-group instruction, behavioral check-ins, or tutoring, ensure equity in learning.</a:t>
            </a:r>
          </a:p>
          <a:p>
            <a:pPr marL="171450" indent="-171450">
              <a:buFont typeface="Arial" panose="020B0604020202020204" pitchFamily="34" charset="0"/>
              <a:buChar char="•"/>
            </a:pPr>
            <a:r>
              <a:rPr lang="en-US" b="0">
                <a:latin typeface="Calibri"/>
                <a:cs typeface="Calibri"/>
              </a:rPr>
              <a:t>Engaging in professional development to enhance instructional practices and behavior techniques</a:t>
            </a:r>
          </a:p>
          <a:p>
            <a:pPr marL="742950" lvl="1" indent="-285750"/>
            <a:r>
              <a:rPr lang="en-US" b="0">
                <a:latin typeface="Calibri"/>
                <a:cs typeface="Calibri"/>
              </a:rPr>
              <a:t>Ongoing PD allows teachers to stay current on best practices in instruction, classroom management, and SEL strategies.</a:t>
            </a:r>
          </a:p>
          <a:p>
            <a:pPr marL="742950" lvl="1" indent="-285750"/>
            <a:r>
              <a:rPr lang="en-US" b="0">
                <a:latin typeface="Calibri"/>
                <a:cs typeface="Calibri"/>
              </a:rPr>
              <a:t>Collaborative learning fosters shared expertise, improving teaching effectiveness across teams.</a:t>
            </a:r>
          </a:p>
          <a:p>
            <a:pPr marL="171450" indent="-171450">
              <a:buFont typeface="Arial" panose="020B0604020202020204" pitchFamily="34" charset="0"/>
              <a:buChar char="•"/>
            </a:pPr>
            <a:r>
              <a:rPr lang="en-US" b="0">
                <a:latin typeface="Calibri"/>
                <a:cs typeface="Calibri"/>
              </a:rPr>
              <a:t>Sharing best practices and resources to promote a culture of collaboration and continuous improvement in teaching and learning</a:t>
            </a:r>
          </a:p>
          <a:p>
            <a:pPr marL="742950" lvl="1" indent="-285750"/>
            <a:r>
              <a:rPr lang="en-US" b="0">
                <a:latin typeface="Calibri"/>
                <a:cs typeface="Calibri"/>
              </a:rPr>
              <a:t>Open communication and resource-sharing strengthen instructional consistency across grade levels and subjects.</a:t>
            </a:r>
          </a:p>
          <a:p>
            <a:pPr marL="742950" lvl="1" indent="-285750"/>
            <a:r>
              <a:rPr lang="en-US" b="0">
                <a:latin typeface="Calibri"/>
                <a:cs typeface="Calibri"/>
              </a:rPr>
              <a:t>A culture of collaboration encourages innovation and professional growth, benefiting both educators and students</a:t>
            </a:r>
            <a:r>
              <a:rPr lang="en-US">
                <a:latin typeface="Calibri"/>
                <a:cs typeface="Calibri"/>
              </a:rPr>
              <a:t>.</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a:cs typeface="Calibri"/>
              </a:rPr>
              <a:t>References</a:t>
            </a:r>
          </a:p>
          <a:p>
            <a:pPr marL="171450" indent="-171450">
              <a:lnSpc>
                <a:spcPct val="115000"/>
              </a:lnSpc>
              <a:buClr>
                <a:schemeClr val="dk1"/>
              </a:buClr>
              <a:buFont typeface="Arial" panose="020B0604020202020204" pitchFamily="34" charset="0"/>
              <a:buChar char="•"/>
            </a:pPr>
            <a:r>
              <a:rPr lang="en-US">
                <a:solidFill>
                  <a:schemeClr val="tx1"/>
                </a:solidFill>
                <a:latin typeface="Calibri"/>
                <a:cs typeface="Calibri"/>
              </a:rPr>
              <a:t>A</a:t>
            </a:r>
            <a:r>
              <a:rPr lang="en-US">
                <a:solidFill>
                  <a:schemeClr val="tx1"/>
                </a:solidFill>
              </a:rPr>
              <a:t>merican Institutes for Research. (2022). </a:t>
            </a:r>
            <a:r>
              <a:rPr lang="en-US" i="1">
                <a:solidFill>
                  <a:schemeClr val="tx1"/>
                </a:solidFill>
              </a:rPr>
              <a:t>MTSS infrastructure and support mechanisms series: MTSS school teams</a:t>
            </a:r>
            <a:r>
              <a:rPr lang="en-US">
                <a:solidFill>
                  <a:schemeClr val="tx1"/>
                </a:solidFill>
              </a:rPr>
              <a:t>. Center on MTSS Multi-Tiered Systems of Supports. </a:t>
            </a:r>
            <a:r>
              <a:rPr lang="en-US" u="sng">
                <a:solidFill>
                  <a:schemeClr val="tx1"/>
                </a:solidFill>
                <a:hlinkClick r:id="rId3">
                  <a:extLst>
                    <a:ext uri="{A12FA001-AC4F-418D-AE19-62706E023703}">
                      <ahyp:hlinkClr xmlns:ahyp="http://schemas.microsoft.com/office/drawing/2018/hyperlinkcolor" val="tx"/>
                    </a:ext>
                  </a:extLst>
                </a:hlinkClick>
              </a:rPr>
              <a:t>https://mtss4success.org/sites/default/files/2022-02/MTSS-Teams.pdf</a:t>
            </a:r>
            <a:endParaRPr lang="en-US">
              <a:solidFill>
                <a:schemeClr val="tx1"/>
              </a:solidFill>
            </a:endParaRPr>
          </a:p>
          <a:p>
            <a:pPr marL="171450" indent="-171450">
              <a:lnSpc>
                <a:spcPct val="115000"/>
              </a:lnSpc>
              <a:buClr>
                <a:schemeClr val="dk1"/>
              </a:buClr>
              <a:buFont typeface="Arial" panose="020B0604020202020204" pitchFamily="34" charset="0"/>
              <a:buChar char="•"/>
            </a:pPr>
            <a:r>
              <a:rPr lang="en-US">
                <a:solidFill>
                  <a:schemeClr val="tx1"/>
                </a:solidFill>
                <a:latin typeface="Calibri"/>
                <a:cs typeface="Calibri"/>
              </a:rPr>
              <a:t>L</a:t>
            </a:r>
            <a:r>
              <a:rPr lang="en-US">
                <a:solidFill>
                  <a:schemeClr val="tx1"/>
                </a:solidFill>
              </a:rPr>
              <a:t>ynch, M. (2020, July 6). </a:t>
            </a:r>
            <a:r>
              <a:rPr lang="en-US" i="1">
                <a:solidFill>
                  <a:schemeClr val="tx1"/>
                </a:solidFill>
              </a:rPr>
              <a:t>Creating effective leadership teams in schools.</a:t>
            </a:r>
            <a:r>
              <a:rPr lang="en-US">
                <a:solidFill>
                  <a:schemeClr val="tx1"/>
                </a:solidFill>
              </a:rPr>
              <a:t> The </a:t>
            </a:r>
            <a:r>
              <a:rPr lang="en-US" err="1">
                <a:solidFill>
                  <a:schemeClr val="tx1"/>
                </a:solidFill>
              </a:rPr>
              <a:t>Edvocate</a:t>
            </a:r>
            <a:r>
              <a:rPr lang="en-US">
                <a:solidFill>
                  <a:schemeClr val="tx1"/>
                </a:solidFill>
              </a:rPr>
              <a:t>. https://www.theedadvocate.org/creating-effective-leadership-teams-in-schools/</a:t>
            </a:r>
          </a:p>
          <a:p>
            <a:pPr marL="171450" indent="-171450">
              <a:lnSpc>
                <a:spcPct val="115000"/>
              </a:lnSpc>
              <a:buClr>
                <a:schemeClr val="dk1"/>
              </a:buClr>
              <a:buFont typeface="Arial" panose="020B0604020202020204" pitchFamily="34" charset="0"/>
              <a:buChar char="•"/>
            </a:pPr>
            <a:r>
              <a:rPr lang="en-US">
                <a:solidFill>
                  <a:schemeClr val="tx1"/>
                </a:solidFill>
                <a:latin typeface="Calibri"/>
                <a:cs typeface="Calibri"/>
              </a:rPr>
              <a:t>N</a:t>
            </a:r>
            <a:r>
              <a:rPr lang="en-US">
                <a:solidFill>
                  <a:schemeClr val="tx1"/>
                </a:solidFill>
              </a:rPr>
              <a:t>ational Labor Management Partnership. (2022). </a:t>
            </a:r>
            <a:r>
              <a:rPr lang="en-US" i="1">
                <a:solidFill>
                  <a:schemeClr val="tx1"/>
                </a:solidFill>
              </a:rPr>
              <a:t>Collaborating for student success: A comprehensive, practical guidebook for increasing shared decision-making through lasting partnerships</a:t>
            </a:r>
            <a:r>
              <a:rPr lang="en-US">
                <a:solidFill>
                  <a:schemeClr val="tx1"/>
                </a:solidFill>
              </a:rPr>
              <a:t>. </a:t>
            </a:r>
            <a:r>
              <a:rPr lang="en-US">
                <a:solidFill>
                  <a:schemeClr val="tx1"/>
                </a:solidFill>
                <a:hlinkClick r:id="rId4">
                  <a:extLst>
                    <a:ext uri="{A12FA001-AC4F-418D-AE19-62706E023703}">
                      <ahyp:hlinkClr xmlns:ahyp="http://schemas.microsoft.com/office/drawing/2018/hyperlinkcolor" val="tx"/>
                    </a:ext>
                  </a:extLst>
                </a:hlinkClick>
              </a:rPr>
              <a:t>https://www.nea.org/sites/default/files/2022-05/NLMP%20Collaborating%20for%20Student%20Success%20Guidebook%202022%205-5-22.pdf</a:t>
            </a:r>
            <a:r>
              <a:rPr lang="en-US">
                <a:solidFill>
                  <a:schemeClr val="tx1"/>
                </a:solidFill>
              </a:rPr>
              <a:t> </a:t>
            </a:r>
          </a:p>
          <a:p>
            <a:pPr marL="0" lvl="0" indent="0" algn="l" rtl="0">
              <a:lnSpc>
                <a:spcPct val="115000"/>
              </a:lnSpc>
              <a:spcBef>
                <a:spcPts val="0"/>
              </a:spcBef>
              <a:spcAft>
                <a:spcPts val="0"/>
              </a:spcAft>
              <a:buClr>
                <a:schemeClr val="dk1"/>
              </a:buClr>
              <a:buSzPts val="1100"/>
              <a:buFont typeface="Arial"/>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270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9: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9: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Link</a:t>
            </a:r>
          </a:p>
          <a:p>
            <a:pPr marL="0" marR="0" lvl="0" indent="0" algn="l" defTabSz="914400" rtl="0" eaLnBrk="1" fontAlgn="auto" latinLnBrk="0" hangingPunct="1">
              <a:lnSpc>
                <a:spcPct val="107916"/>
              </a:lnSpc>
              <a:spcBef>
                <a:spcPts val="0"/>
              </a:spcBef>
              <a:spcAft>
                <a:spcPts val="0"/>
              </a:spcAft>
              <a:buClr>
                <a:srgbClr val="000000"/>
              </a:buClr>
              <a:buSzPts val="1100"/>
              <a:buFont typeface="Arial"/>
              <a:buNone/>
              <a:tabLst/>
              <a:defRPr/>
            </a:pPr>
            <a:r>
              <a:rPr lang="en-US" i="1">
                <a:solidFill>
                  <a:schemeClr val="tx1"/>
                </a:solidFill>
                <a:latin typeface="Calibri" panose="020F0502020204030204" pitchFamily="34" charset="0"/>
                <a:cs typeface="Calibri" panose="020F0502020204030204" pitchFamily="34" charset="0"/>
              </a:rPr>
              <a:t>The importance of horizontal and vertical collaborative teams in schools,</a:t>
            </a:r>
            <a:r>
              <a:rPr lang="en-US">
                <a:solidFill>
                  <a:schemeClr val="tx1"/>
                </a:solidFill>
                <a:latin typeface="Calibri" panose="020F0502020204030204" pitchFamily="34" charset="0"/>
                <a:cs typeface="Calibri" panose="020F0502020204030204" pitchFamily="34" charset="0"/>
              </a:rPr>
              <a:t> </a:t>
            </a:r>
            <a:r>
              <a:rPr lang="en-US" u="sng">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https://backup.theedadvocate.org/the-importance-of-horizontal-and-vertical-collaboration-teams-in-schools/</a:t>
            </a:r>
            <a:endParaRPr lang="en-US">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0" lvl="0" indent="0" algn="l" rtl="0">
              <a:lnSpc>
                <a:spcPct val="107916"/>
              </a:lnSpc>
              <a:spcBef>
                <a:spcPts val="0"/>
              </a:spcBef>
              <a:spcAft>
                <a:spcPts val="0"/>
              </a:spcAft>
              <a:buSzPts val="1100"/>
              <a:buNone/>
            </a:pPr>
            <a:endParaRPr lang="en" b="1">
              <a:solidFill>
                <a:schemeClr val="dk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Know/To Do</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7916"/>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This slide provides directions for a pre-read article debriefing activity. Participants will peer teach in partner groups. </a:t>
            </a:r>
          </a:p>
          <a:p>
            <a:pPr marL="171450" lvl="0" indent="-171450" algn="l" rtl="0">
              <a:lnSpc>
                <a:spcPct val="107916"/>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Add a QR code to the slide so the article can be accessed easily by participants or provide a copy of the article.</a:t>
            </a:r>
            <a:endParaRPr>
              <a:solidFill>
                <a:schemeClr val="dk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Say</a:t>
            </a:r>
            <a:endParaRPr b="1">
              <a:solidFill>
                <a:schemeClr val="dk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Collaborative teams can be configured both horizontally and vertically. Let’s take a few minutes to debrief the article, </a:t>
            </a:r>
            <a:r>
              <a:rPr lang="en" i="1">
                <a:solidFill>
                  <a:schemeClr val="dk1"/>
                </a:solidFill>
                <a:latin typeface="Calibri" panose="020F0502020204030204" pitchFamily="34" charset="0"/>
                <a:cs typeface="Calibri" panose="020F0502020204030204" pitchFamily="34" charset="0"/>
              </a:rPr>
              <a:t>The Importance of Horizontal and Vertical Collaborative Teams in Schools</a:t>
            </a:r>
            <a:r>
              <a:rPr lang="en" i="1">
                <a:solidFill>
                  <a:schemeClr val="dk1"/>
                </a:solidFill>
                <a:latin typeface="Calibri"/>
                <a:ea typeface="Calibri"/>
                <a:cs typeface="Calibri"/>
                <a:sym typeface="Calibri"/>
              </a:rPr>
              <a:t>, </a:t>
            </a:r>
            <a:r>
              <a:rPr lang="en">
                <a:solidFill>
                  <a:schemeClr val="dk1"/>
                </a:solidFill>
                <a:latin typeface="Calibri" panose="020F0502020204030204" pitchFamily="34" charset="0"/>
                <a:cs typeface="Calibri" panose="020F0502020204030204" pitchFamily="34" charset="0"/>
              </a:rPr>
              <a:t>that was sent to you prior to this session.  </a:t>
            </a:r>
          </a:p>
          <a:p>
            <a:pPr marL="0" lvl="0" indent="0" algn="l" rtl="0">
              <a:lnSpc>
                <a:spcPct val="107916"/>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Debriefing Activity</a:t>
            </a:r>
          </a:p>
          <a:p>
            <a:pPr marL="171450" lvl="0" indent="-171450" algn="l" rtl="0">
              <a:lnSpc>
                <a:spcPct val="107916"/>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Begin by standing up and finding a partner that you haven’t had a chance to work with before. Next, review the article. </a:t>
            </a:r>
          </a:p>
          <a:p>
            <a:pPr marL="171450" lvl="0" indent="-171450" algn="l" rtl="0">
              <a:lnSpc>
                <a:spcPct val="107916"/>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Partner A should focus on Horizontal Collaboration and Partner B should focus on Vertical Collaboration. </a:t>
            </a:r>
          </a:p>
          <a:p>
            <a:pPr marL="171450" lvl="0" indent="-171450" algn="l" rtl="0">
              <a:lnSpc>
                <a:spcPct val="107916"/>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Then, engage in a peer teaching session with your partner. Partner A teaches B what horizontal collaboration is and what its benefits are. Partner B teaches A what vertical collaboration is along with  benefits.</a:t>
            </a:r>
          </a:p>
          <a:p>
            <a:pPr marL="171450" lvl="0" indent="-171450" algn="l" rtl="0">
              <a:lnSpc>
                <a:spcPct val="107916"/>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 share out with the whole group can follow so key takeaways can be discussed on the importance of having both horizontal and vertical grouping.</a:t>
            </a:r>
            <a:endParaRPr lang="en-US">
              <a:solidFill>
                <a:schemeClr val="dk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endParaRPr b="1">
              <a:solidFill>
                <a:schemeClr val="tx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Clr>
                <a:schemeClr val="dk1"/>
              </a:buClr>
              <a:buSzPts val="1100"/>
              <a:buFont typeface="Arial"/>
              <a:buNone/>
            </a:pPr>
            <a:r>
              <a:rPr lang="en" b="1">
                <a:solidFill>
                  <a:schemeClr val="tx1"/>
                </a:solidFill>
                <a:latin typeface="Calibri" panose="020F0502020204030204" pitchFamily="34" charset="0"/>
                <a:cs typeface="Calibri" panose="020F0502020204030204" pitchFamily="34" charset="0"/>
              </a:rPr>
              <a:t>References</a:t>
            </a:r>
            <a:endParaRPr>
              <a:solidFill>
                <a:schemeClr val="tx1"/>
              </a:solidFill>
              <a:latin typeface="Calibri" panose="020F0502020204030204" pitchFamily="34" charset="0"/>
              <a:cs typeface="Calibri" panose="020F0502020204030204" pitchFamily="34" charset="0"/>
            </a:endParaRPr>
          </a:p>
          <a:p>
            <a:pPr marL="171450" indent="-171450">
              <a:lnSpc>
                <a:spcPct val="107916"/>
              </a:lnSpc>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Entelechy. (2024, February 1). </a:t>
            </a:r>
            <a:r>
              <a:rPr lang="en-US" i="1">
                <a:solidFill>
                  <a:schemeClr val="tx1"/>
                </a:solidFill>
                <a:latin typeface="Calibri" panose="020F0502020204030204" pitchFamily="34" charset="0"/>
                <a:cs typeface="Calibri" panose="020F0502020204030204" pitchFamily="34" charset="0"/>
              </a:rPr>
              <a:t>The importance of horizontal and vertical collaborative teams in schools</a:t>
            </a:r>
            <a:r>
              <a:rPr lang="en-US">
                <a:solidFill>
                  <a:schemeClr val="tx1"/>
                </a:solidFill>
                <a:latin typeface="Calibri" panose="020F0502020204030204" pitchFamily="34" charset="0"/>
                <a:cs typeface="Calibri" panose="020F0502020204030204" pitchFamily="34" charset="0"/>
              </a:rPr>
              <a:t>. </a:t>
            </a:r>
            <a:r>
              <a:rPr lang="en-US" u="sng">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https://backup.theedadvocate.org/the-importance-of-horizontal-and-vertical-collaboration-teams-in-schools/</a:t>
            </a:r>
            <a:endParaRPr lang="en-US">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171450" indent="-171450">
              <a:lnSpc>
                <a:spcPct val="107916"/>
              </a:lnSpc>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R</a:t>
            </a:r>
            <a:r>
              <a:rPr lang="en-US" err="1">
                <a:solidFill>
                  <a:schemeClr val="tx1"/>
                </a:solidFill>
                <a:latin typeface="Calibri" panose="020F0502020204030204" pitchFamily="34" charset="0"/>
                <a:cs typeface="Calibri" panose="020F0502020204030204" pitchFamily="34" charset="0"/>
              </a:rPr>
              <a:t>uckes</a:t>
            </a:r>
            <a:r>
              <a:rPr lang="en-US">
                <a:solidFill>
                  <a:schemeClr val="tx1"/>
                </a:solidFill>
                <a:latin typeface="Calibri" panose="020F0502020204030204" pitchFamily="34" charset="0"/>
                <a:cs typeface="Calibri" panose="020F0502020204030204" pitchFamily="34" charset="0"/>
              </a:rPr>
              <a:t>, V. (2021, August 2). </a:t>
            </a:r>
            <a:r>
              <a:rPr lang="en-US" i="1">
                <a:solidFill>
                  <a:schemeClr val="tx1"/>
                </a:solidFill>
                <a:latin typeface="Calibri" panose="020F0502020204030204" pitchFamily="34" charset="0"/>
                <a:cs typeface="Calibri" panose="020F0502020204030204" pitchFamily="34" charset="0"/>
              </a:rPr>
              <a:t>Why schools need both horizontal and vertical collaboration</a:t>
            </a:r>
            <a:r>
              <a:rPr lang="en-US">
                <a:solidFill>
                  <a:schemeClr val="tx1"/>
                </a:solidFill>
                <a:latin typeface="Calibri" panose="020F0502020204030204" pitchFamily="34" charset="0"/>
                <a:cs typeface="Calibri" panose="020F0502020204030204" pitchFamily="34" charset="0"/>
              </a:rPr>
              <a:t>. We Are Teachers.</a:t>
            </a:r>
            <a:r>
              <a:rPr lang="en-US" b="1">
                <a:solidFill>
                  <a:schemeClr val="tx1"/>
                </a:solidFill>
                <a:latin typeface="Calibri" panose="020F0502020204030204" pitchFamily="34" charset="0"/>
                <a:cs typeface="Calibri" panose="020F0502020204030204" pitchFamily="34" charset="0"/>
              </a:rPr>
              <a:t> </a:t>
            </a:r>
            <a:r>
              <a:rPr lang="en-US" u="sng">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https://www.weareteachers.com/collaboration-teams/</a:t>
            </a:r>
            <a:r>
              <a:rPr lang="en-US">
                <a:latin typeface="Calibri" panose="020F0502020204030204" pitchFamily="34" charset="0"/>
                <a:cs typeface="Calibri" panose="020F0502020204030204" pitchFamily="34" charset="0"/>
              </a:rPr>
              <a:t> </a:t>
            </a:r>
            <a:endParaRPr lang="en">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10: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b="1">
                <a:solidFill>
                  <a:schemeClr val="tx1"/>
                </a:solidFill>
                <a:latin typeface="Calibri" panose="020F0502020204030204" pitchFamily="34" charset="0"/>
                <a:cs typeface="Calibri" panose="020F0502020204030204" pitchFamily="34" charset="0"/>
              </a:rPr>
              <a:t>Handout CT 2.5</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a:solidFill>
                  <a:schemeClr val="tx1"/>
                </a:solidFill>
                <a:latin typeface="Calibri" panose="020F0502020204030204" pitchFamily="34" charset="0"/>
                <a:cs typeface="Calibri" panose="020F0502020204030204" pitchFamily="34" charset="0"/>
              </a:rPr>
              <a:t>Horizontal and Vertical Teams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
              <a:solidFill>
                <a:schemeClr val="tx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r>
              <a:rPr lang="en" b="1">
                <a:solidFill>
                  <a:schemeClr val="tx1"/>
                </a:solidFill>
                <a:latin typeface="Calibri" panose="020F0502020204030204" pitchFamily="34" charset="0"/>
                <a:cs typeface="Calibri" panose="020F0502020204030204" pitchFamily="34" charset="0"/>
              </a:rPr>
              <a:t>To Know/To Say</a:t>
            </a:r>
            <a:endParaRPr b="1">
              <a:solidFill>
                <a:schemeClr val="tx1"/>
              </a:solidFill>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The need for efficient communication among all stakeholders is critical. </a:t>
            </a:r>
          </a:p>
          <a:p>
            <a:pPr marL="171450" lvl="0" indent="-171450" algn="l" rtl="0">
              <a:lnSpc>
                <a:spcPct val="115000"/>
              </a:lnSpc>
              <a:spcBef>
                <a:spcPts val="0"/>
              </a:spcBef>
              <a:spcAft>
                <a:spcPts val="0"/>
              </a:spcAft>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The most effective way to do this is by implementing both horizontal and vertical collaborative teams within schools and districts. </a:t>
            </a:r>
          </a:p>
          <a:p>
            <a:pPr marL="171450" lvl="0" indent="-171450" algn="l" rtl="0">
              <a:lnSpc>
                <a:spcPct val="115000"/>
              </a:lnSpc>
              <a:spcBef>
                <a:spcPts val="0"/>
              </a:spcBef>
              <a:spcAft>
                <a:spcPts val="0"/>
              </a:spcAft>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This strategy brings together all staff members from various grade levels, content areas, as well as those with specialized expertise, to support one another in creating an environment for students to succeed. Ideally, staff will have time throughout the year to work with both horizontal and vertical teams.</a:t>
            </a:r>
          </a:p>
          <a:p>
            <a:pPr marL="171450" lvl="0" indent="-171450" algn="l" rtl="0">
              <a:lnSpc>
                <a:spcPct val="115000"/>
              </a:lnSpc>
              <a:spcBef>
                <a:spcPts val="0"/>
              </a:spcBef>
              <a:spcAft>
                <a:spcPts val="0"/>
              </a:spcAft>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Horizontal teams are teams comprised of individuals from the same grade level, discipline, or support area. They meet to share expertise, ideas, information and resources within their specialty group. Horizontal teams include grade level teams, special education teams, specials teacher teams (art, music, p.e., science, social studies, etc.), ancillary staff (social worker, speech, psychologist, etc.), paraeducators, and others.</a:t>
            </a:r>
          </a:p>
          <a:p>
            <a:pPr marL="628650" lvl="1" indent="-171450" algn="l" rtl="0">
              <a:lnSpc>
                <a:spcPct val="115000"/>
              </a:lnSpc>
              <a:spcBef>
                <a:spcPts val="0"/>
              </a:spcBef>
              <a:spcAft>
                <a:spcPts val="0"/>
              </a:spcAft>
              <a:buSzPts val="1100"/>
              <a:buFont typeface="Courier New" panose="02070309020205020404" pitchFamily="49" charset="0"/>
              <a:buChar char="o"/>
            </a:pPr>
            <a:r>
              <a:rPr lang="en" b="1">
                <a:solidFill>
                  <a:schemeClr val="tx1"/>
                </a:solidFill>
                <a:latin typeface="Calibri" panose="020F0502020204030204" pitchFamily="34" charset="0"/>
                <a:cs typeface="Calibri" panose="020F0502020204030204" pitchFamily="34" charset="0"/>
              </a:rPr>
              <a:t>Note, </a:t>
            </a:r>
            <a:r>
              <a:rPr lang="en">
                <a:solidFill>
                  <a:schemeClr val="tx1"/>
                </a:solidFill>
                <a:latin typeface="Calibri" panose="020F0502020204030204" pitchFamily="34" charset="0"/>
                <a:cs typeface="Calibri" panose="020F0502020204030204" pitchFamily="34" charset="0"/>
              </a:rPr>
              <a:t>horizontal teams are often blended. For example, special educators and other experts attend grade level teams, depending on purpose and goals of the meeting.</a:t>
            </a:r>
          </a:p>
          <a:p>
            <a:pPr marL="171450" lvl="0" indent="-171450" algn="l" rtl="0">
              <a:lnSpc>
                <a:spcPct val="115000"/>
              </a:lnSpc>
              <a:spcBef>
                <a:spcPts val="0"/>
              </a:spcBef>
              <a:spcAft>
                <a:spcPts val="0"/>
              </a:spcAft>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Vertical teams are made of individuals that come together for a common interest/purpose. Individuals from these teams possess various  expertise. They  may come from a wide range of grade levels, disciplines, support areas, and/or leadership positions. They meet collaboratively to discuss and share a variety of perspectives to make decisions that will benefit all students. Examples of vertical teams include school leadership, primary teachers, upper elementary teachers, teachers that co-teach, school improvement, and social-emotional improvement teams.</a:t>
            </a:r>
            <a:endParaRPr b="1">
              <a:solidFill>
                <a:schemeClr val="tx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endParaRPr b="1">
              <a:solidFill>
                <a:schemeClr val="tx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Clr>
                <a:schemeClr val="dk1"/>
              </a:buClr>
              <a:buSzPts val="1100"/>
              <a:buFont typeface="Arial"/>
              <a:buNone/>
            </a:pPr>
            <a:r>
              <a:rPr lang="en" b="1">
                <a:solidFill>
                  <a:schemeClr val="tx1"/>
                </a:solidFill>
                <a:latin typeface="Calibri" panose="020F0502020204030204" pitchFamily="34" charset="0"/>
                <a:cs typeface="Calibri" panose="020F0502020204030204" pitchFamily="34" charset="0"/>
              </a:rPr>
              <a:t>References</a:t>
            </a:r>
            <a:endParaRPr>
              <a:solidFill>
                <a:schemeClr val="tx1"/>
              </a:solidFill>
              <a:latin typeface="Calibri" panose="020F0502020204030204" pitchFamily="34" charset="0"/>
              <a:cs typeface="Calibri" panose="020F0502020204030204" pitchFamily="34" charset="0"/>
            </a:endParaRPr>
          </a:p>
          <a:p>
            <a:pPr marL="171450" indent="-171450">
              <a:lnSpc>
                <a:spcPct val="107916"/>
              </a:lnSpc>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Entelechy. (2024, February 1). </a:t>
            </a:r>
            <a:r>
              <a:rPr lang="en-US" i="1">
                <a:solidFill>
                  <a:schemeClr val="tx1"/>
                </a:solidFill>
                <a:latin typeface="Calibri" panose="020F0502020204030204" pitchFamily="34" charset="0"/>
                <a:cs typeface="Calibri" panose="020F0502020204030204" pitchFamily="34" charset="0"/>
              </a:rPr>
              <a:t>The importance of horizontal and vertical collaborative teams in schools</a:t>
            </a:r>
            <a:r>
              <a:rPr lang="en-US">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https://backup.theedadvocate.org/the-importance-of-horizontal-and-vertical-collaboration-teams-in-schools/</a:t>
            </a:r>
            <a:endParaRPr lang="en-US">
              <a:solidFill>
                <a:schemeClr val="tx1"/>
              </a:solidFill>
              <a:latin typeface="Calibri" panose="020F0502020204030204" pitchFamily="34" charset="0"/>
              <a:cs typeface="Calibri" panose="020F0502020204030204" pitchFamily="34" charset="0"/>
            </a:endParaRPr>
          </a:p>
          <a:p>
            <a:pPr marL="171450" indent="-171450">
              <a:lnSpc>
                <a:spcPct val="107916"/>
              </a:lnSpc>
              <a:buClr>
                <a:schemeClr val="dk1"/>
              </a:buClr>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Ruckes</a:t>
            </a:r>
            <a:r>
              <a:rPr lang="en-US">
                <a:solidFill>
                  <a:schemeClr val="tx1"/>
                </a:solidFill>
                <a:latin typeface="Calibri" panose="020F0502020204030204" pitchFamily="34" charset="0"/>
                <a:cs typeface="Calibri" panose="020F0502020204030204" pitchFamily="34" charset="0"/>
              </a:rPr>
              <a:t>, V. (2021, August 2). </a:t>
            </a:r>
            <a:r>
              <a:rPr lang="en-US" i="1">
                <a:solidFill>
                  <a:schemeClr val="tx1"/>
                </a:solidFill>
                <a:latin typeface="Calibri" panose="020F0502020204030204" pitchFamily="34" charset="0"/>
                <a:cs typeface="Calibri" panose="020F0502020204030204" pitchFamily="34" charset="0"/>
              </a:rPr>
              <a:t>Why schools need both horizontal and vertical collaboration</a:t>
            </a:r>
            <a:r>
              <a:rPr lang="en-US">
                <a:solidFill>
                  <a:schemeClr val="tx1"/>
                </a:solidFill>
                <a:latin typeface="Calibri" panose="020F0502020204030204" pitchFamily="34" charset="0"/>
                <a:cs typeface="Calibri" panose="020F0502020204030204" pitchFamily="34" charset="0"/>
              </a:rPr>
              <a:t>. We Are Teachers.</a:t>
            </a:r>
            <a:r>
              <a:rPr lang="en-US" b="1">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https://www.weareteachers.com/collaboration-teams/</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Clr>
                <a:schemeClr val="dk1"/>
              </a:buClr>
              <a:buSzPts val="1100"/>
              <a:buFont typeface="Arial"/>
              <a:buNone/>
            </a:pP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3: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p23: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Teacher teams can be configured in a myriad of ways depending on need and purpose. Each specialized team, however, always works toward the common goal of improving student performance. Examples of collaborative teacher teams include the following:</a:t>
            </a:r>
          </a:p>
          <a:p>
            <a:pPr marL="171450" lvl="0" indent="-171450" algn="l" rtl="0">
              <a:lnSpc>
                <a:spcPct val="100000"/>
              </a:lnSpc>
              <a:spcBef>
                <a:spcPts val="0"/>
              </a:spcBef>
              <a:spcAft>
                <a:spcPts val="0"/>
              </a:spcAft>
              <a:buSzPts val="1100"/>
              <a:buFont typeface="Arial" panose="020B0604020202020204" pitchFamily="34" charset="0"/>
              <a:buChar char="•"/>
            </a:pPr>
            <a:r>
              <a:rPr lang="en" i="1">
                <a:latin typeface="Calibri" panose="020F0502020204030204" pitchFamily="34" charset="0"/>
                <a:cs typeface="Calibri" panose="020F0502020204030204" pitchFamily="34" charset="0"/>
              </a:rPr>
              <a:t>Grade level teams. </a:t>
            </a:r>
            <a:r>
              <a:rPr lang="en">
                <a:latin typeface="Calibri" panose="020F0502020204030204" pitchFamily="34" charset="0"/>
                <a:cs typeface="Calibri" panose="020F0502020204030204" pitchFamily="34" charset="0"/>
              </a:rPr>
              <a:t>These teams can be configured horizontally, where all members meet with those who teach the same grade, or, they can be vertically configured. For example, in smaller schools, where there is only one teacher per grade level there might be K-3, 4-6, 7-8 teacher teams. </a:t>
            </a:r>
            <a:r>
              <a:rPr lang="en">
                <a:solidFill>
                  <a:schemeClr val="dk1"/>
                </a:solidFill>
                <a:latin typeface="Calibri" panose="020F0502020204030204" pitchFamily="34" charset="0"/>
                <a:cs typeface="Calibri" panose="020F0502020204030204" pitchFamily="34" charset="0"/>
              </a:rPr>
              <a:t>Teacher teams share expertise, discuss standards, design instruction, and develop assessments that align.</a:t>
            </a:r>
          </a:p>
          <a:p>
            <a:pPr marL="171450" lvl="0" indent="-171450" algn="l" rtl="0">
              <a:lnSpc>
                <a:spcPct val="100000"/>
              </a:lnSpc>
              <a:spcBef>
                <a:spcPts val="0"/>
              </a:spcBef>
              <a:spcAft>
                <a:spcPts val="0"/>
              </a:spcAft>
              <a:buSzPts val="1100"/>
              <a:buFont typeface="Arial" panose="020B0604020202020204" pitchFamily="34" charset="0"/>
              <a:buChar char="•"/>
            </a:pPr>
            <a:r>
              <a:rPr lang="en" i="1">
                <a:latin typeface="Calibri" panose="020F0502020204030204" pitchFamily="34" charset="0"/>
                <a:cs typeface="Calibri" panose="020F0502020204030204" pitchFamily="34" charset="0"/>
              </a:rPr>
              <a:t>Content area teams. </a:t>
            </a:r>
            <a:r>
              <a:rPr lang="en">
                <a:latin typeface="Calibri" panose="020F0502020204030204" pitchFamily="34" charset="0"/>
                <a:cs typeface="Calibri" panose="020F0502020204030204" pitchFamily="34" charset="0"/>
              </a:rPr>
              <a:t>Middle and secondary teachers often meet in teams comprised of those who teach the same subject to plan and share expertise and resources. They also discuss standards, design instruction, and develop assessments that align.</a:t>
            </a:r>
          </a:p>
          <a:p>
            <a:pPr marL="171450" lvl="0" indent="-171450" algn="l" rtl="0">
              <a:lnSpc>
                <a:spcPct val="100000"/>
              </a:lnSpc>
              <a:spcBef>
                <a:spcPts val="0"/>
              </a:spcBef>
              <a:spcAft>
                <a:spcPts val="0"/>
              </a:spcAft>
              <a:buSzPts val="1100"/>
              <a:buFont typeface="Arial" panose="020B0604020202020204" pitchFamily="34" charset="0"/>
              <a:buChar char="•"/>
            </a:pPr>
            <a:r>
              <a:rPr lang="en" i="1">
                <a:latin typeface="Calibri" panose="020F0502020204030204" pitchFamily="34" charset="0"/>
                <a:cs typeface="Calibri" panose="020F0502020204030204" pitchFamily="34" charset="0"/>
              </a:rPr>
              <a:t>Interdisciplinary teams. </a:t>
            </a:r>
            <a:r>
              <a:rPr lang="en">
                <a:latin typeface="Calibri" panose="020F0502020204030204" pitchFamily="34" charset="0"/>
                <a:cs typeface="Calibri" panose="020F0502020204030204" pitchFamily="34" charset="0"/>
              </a:rPr>
              <a:t>Many middle and secondary schools are moving toward more integrated teams that engage in cross-curricular planning. Implementing interdisciplinary unit planning encourages teachers to move beyond their content areas and provide opportunities to create curriculum that provides connections, making learning more relevant and engaging to adolescents.</a:t>
            </a:r>
          </a:p>
          <a:p>
            <a:pPr marL="171450" lvl="0" indent="-171450" algn="l" rtl="0">
              <a:lnSpc>
                <a:spcPct val="100000"/>
              </a:lnSpc>
              <a:spcBef>
                <a:spcPts val="0"/>
              </a:spcBef>
              <a:spcAft>
                <a:spcPts val="0"/>
              </a:spcAft>
              <a:buSzPts val="1100"/>
              <a:buFont typeface="Arial" panose="020B0604020202020204" pitchFamily="34" charset="0"/>
              <a:buChar char="•"/>
            </a:pPr>
            <a:r>
              <a:rPr lang="en" i="1">
                <a:latin typeface="Calibri" panose="020F0502020204030204" pitchFamily="34" charset="0"/>
                <a:cs typeface="Calibri" panose="020F0502020204030204" pitchFamily="34" charset="0"/>
              </a:rPr>
              <a:t>Specialized staff teams. </a:t>
            </a:r>
            <a:r>
              <a:rPr lang="en">
                <a:latin typeface="Calibri" panose="020F0502020204030204" pitchFamily="34" charset="0"/>
                <a:cs typeface="Calibri" panose="020F0502020204030204" pitchFamily="34" charset="0"/>
              </a:rPr>
              <a:t>These teams provide an opportunity for staff with a common specialization to share expertise and resources. Examples include special education teacher teams, paraprofessional teams, counselor teams, etc.</a:t>
            </a:r>
          </a:p>
          <a:p>
            <a:pPr marL="171450" lvl="0" indent="-171450" algn="l" rtl="0">
              <a:lnSpc>
                <a:spcPct val="100000"/>
              </a:lnSpc>
              <a:spcBef>
                <a:spcPts val="0"/>
              </a:spcBef>
              <a:spcAft>
                <a:spcPts val="0"/>
              </a:spcAft>
              <a:buSzPts val="1100"/>
              <a:buFont typeface="Arial" panose="020B0604020202020204" pitchFamily="34" charset="0"/>
              <a:buChar char="•"/>
            </a:pPr>
            <a:r>
              <a:rPr lang="en" i="1">
                <a:latin typeface="Calibri" panose="020F0502020204030204" pitchFamily="34" charset="0"/>
                <a:cs typeface="Calibri" panose="020F0502020204030204" pitchFamily="34" charset="0"/>
              </a:rPr>
              <a:t>Special purpose teams.</a:t>
            </a:r>
            <a:r>
              <a:rPr lang="en" b="1">
                <a:latin typeface="Calibri" panose="020F0502020204030204" pitchFamily="34" charset="0"/>
                <a:cs typeface="Calibri" panose="020F0502020204030204" pitchFamily="34" charset="0"/>
              </a:rPr>
              <a:t> </a:t>
            </a:r>
            <a:r>
              <a:rPr lang="en">
                <a:latin typeface="Calibri" panose="020F0502020204030204" pitchFamily="34" charset="0"/>
                <a:cs typeface="Calibri" panose="020F0502020204030204" pitchFamily="34" charset="0"/>
              </a:rPr>
              <a:t>There are numerous reasons teams may be developed for special purposes. Examples include walkthrough teams, textbook selection team, technology selection team, grandparent day planning team, etc. Special purpose teams change frequently and are usually of short duration.</a:t>
            </a:r>
          </a:p>
          <a:p>
            <a:pPr marL="171450" lvl="0" indent="-171450" algn="l" rtl="0">
              <a:lnSpc>
                <a:spcPct val="100000"/>
              </a:lnSpc>
              <a:spcBef>
                <a:spcPts val="0"/>
              </a:spcBef>
              <a:spcAft>
                <a:spcPts val="0"/>
              </a:spcAft>
              <a:buSzPts val="1100"/>
              <a:buFont typeface="Arial" panose="020B0604020202020204" pitchFamily="34" charset="0"/>
              <a:buChar char="•"/>
            </a:pPr>
            <a:r>
              <a:rPr lang="en" i="1">
                <a:latin typeface="Calibri" panose="020F0502020204030204" pitchFamily="34" charset="0"/>
                <a:cs typeface="Calibri" panose="020F0502020204030204" pitchFamily="34" charset="0"/>
              </a:rPr>
              <a:t>Intervention teams.</a:t>
            </a:r>
            <a:r>
              <a:rPr lang="en" b="1">
                <a:latin typeface="Calibri" panose="020F0502020204030204" pitchFamily="34" charset="0"/>
                <a:cs typeface="Calibri" panose="020F0502020204030204" pitchFamily="34" charset="0"/>
              </a:rPr>
              <a:t> </a:t>
            </a:r>
            <a:r>
              <a:rPr lang="en">
                <a:latin typeface="Calibri" panose="020F0502020204030204" pitchFamily="34" charset="0"/>
                <a:cs typeface="Calibri" panose="020F0502020204030204" pitchFamily="34" charset="0"/>
              </a:rPr>
              <a:t>Intervention teams, such as those for MTSS, are developed around the needs of students. They are fluid and their composition varies depending on purpose and student needs. Intervention teams may focus on identifying students needing Tier 2 and Tier 3 supports. They may also focus on progress monitoring those students receiving interventions for closing academic or behavioral gaps.  </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Optional videos</a:t>
            </a: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These videos may be used instead of the teacher team video (that follows in two slides), or they may be used in addition to it.</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i="1">
                <a:latin typeface="Calibri" panose="020F0502020204030204" pitchFamily="34" charset="0"/>
                <a:cs typeface="Calibri" panose="020F0502020204030204" pitchFamily="34" charset="0"/>
              </a:rPr>
              <a:t>Calbrating Best Practices Across a Whole School, </a:t>
            </a:r>
            <a:r>
              <a:rPr lang="en" u="sng">
                <a:solidFill>
                  <a:schemeClr val="hlink"/>
                </a:solidFill>
                <a:latin typeface="Calibri" panose="020F0502020204030204" pitchFamily="34" charset="0"/>
                <a:cs typeface="Calibri" panose="020F0502020204030204" pitchFamily="34" charset="0"/>
                <a:hlinkClick r:id="rId3"/>
              </a:rPr>
              <a:t>https://www.edutopia.org/video/calibrating-whole-school-best-practices</a:t>
            </a:r>
            <a:endParaRPr lang="en" u="sng">
              <a:solidFill>
                <a:schemeClr val="hlink"/>
              </a:solidFill>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100"/>
              <a:buFont typeface="Courier New" panose="02070309020205020404" pitchFamily="49" charset="0"/>
              <a:buChar char="o"/>
            </a:pPr>
            <a:r>
              <a:rPr lang="en">
                <a:latin typeface="Calibri" panose="020F0502020204030204" pitchFamily="34" charset="0"/>
                <a:cs typeface="Calibri" panose="020F0502020204030204" pitchFamily="34" charset="0"/>
              </a:rPr>
              <a:t>A special purpose team performs walkthroughs to assess a school’s best practices.</a:t>
            </a:r>
            <a:endParaRPr>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i="1">
                <a:solidFill>
                  <a:srgbClr val="0F0F0F"/>
                </a:solidFill>
                <a:latin typeface="Calibri" panose="020F0502020204030204" pitchFamily="34" charset="0"/>
                <a:ea typeface="Roboto"/>
                <a:cs typeface="Calibri" panose="020F0502020204030204" pitchFamily="34" charset="0"/>
                <a:sym typeface="Roboto"/>
              </a:rPr>
              <a:t>Teacher Labs: Making Professional Development Collaborative, </a:t>
            </a:r>
            <a:r>
              <a:rPr lang="en-US" u="sng">
                <a:solidFill>
                  <a:schemeClr val="hlink"/>
                </a:solidFill>
                <a:latin typeface="Calibri" panose="020F0502020204030204" pitchFamily="34" charset="0"/>
                <a:cs typeface="Calibri" panose="020F0502020204030204" pitchFamily="34" charset="0"/>
                <a:hlinkClick r:id="rId4"/>
              </a:rPr>
              <a:t>https://www.youtube.com/watch?v=gf5KcyHGhRA&amp;t=168s</a:t>
            </a:r>
            <a:endParaRPr lang="en-US" sz="1100" u="sng">
              <a:solidFill>
                <a:srgbClr val="000000"/>
              </a:solidFill>
              <a:latin typeface="Calibri" panose="020F0502020204030204" pitchFamily="34" charset="0"/>
              <a:cs typeface="Calibri" panose="020F0502020204030204" pitchFamily="34" charset="0"/>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 sz="1050">
                <a:solidFill>
                  <a:srgbClr val="131313"/>
                </a:solidFill>
                <a:latin typeface="Calibri" panose="020F0502020204030204" pitchFamily="34" charset="0"/>
                <a:ea typeface="Roboto"/>
                <a:cs typeface="Calibri" panose="020F0502020204030204" pitchFamily="34" charset="0"/>
                <a:sym typeface="Roboto"/>
              </a:rPr>
              <a:t>A team of educators observe each other teaching and then reflect together.</a:t>
            </a:r>
            <a:endParaRPr sz="1050">
              <a:solidFill>
                <a:srgbClr val="131313"/>
              </a:solidFill>
              <a:latin typeface="Calibri" panose="020F0502020204030204" pitchFamily="34" charset="0"/>
              <a:ea typeface="Roboto"/>
              <a:cs typeface="Calibri" panose="020F0502020204030204" pitchFamily="34" charset="0"/>
              <a:sym typeface="Roboto"/>
            </a:endParaRPr>
          </a:p>
          <a:p>
            <a:pPr marL="171450" lvl="0" indent="-171450" algn="l" rtl="0">
              <a:lnSpc>
                <a:spcPct val="115000"/>
              </a:lnSpc>
              <a:spcBef>
                <a:spcPts val="0"/>
              </a:spcBef>
              <a:spcAft>
                <a:spcPts val="0"/>
              </a:spcAft>
              <a:buSzPts val="1100"/>
              <a:buFont typeface="Arial" panose="020B0604020202020204" pitchFamily="34" charset="0"/>
              <a:buChar char="•"/>
            </a:pPr>
            <a:r>
              <a:rPr lang="en" i="1">
                <a:solidFill>
                  <a:srgbClr val="0F0F0F"/>
                </a:solidFill>
                <a:latin typeface="Calibri" panose="020F0502020204030204" pitchFamily="34" charset="0"/>
                <a:ea typeface="Roboto"/>
                <a:cs typeface="Calibri" panose="020F0502020204030204" pitchFamily="34" charset="0"/>
                <a:sym typeface="Roboto"/>
              </a:rPr>
              <a:t>Key Elements for Effective Collaboration in Schools, </a:t>
            </a:r>
            <a:r>
              <a:rPr lang="en" u="sng">
                <a:solidFill>
                  <a:schemeClr val="hlink"/>
                </a:solidFill>
                <a:latin typeface="Calibri" panose="020F0502020204030204" pitchFamily="34" charset="0"/>
                <a:cs typeface="Calibri" panose="020F0502020204030204" pitchFamily="34" charset="0"/>
                <a:hlinkClick r:id="rId5"/>
              </a:rPr>
              <a:t>https://www.youtube.com/watch?v=D4ciN-mJSaI</a:t>
            </a:r>
            <a:endParaRPr lang="en" b="1" u="sng">
              <a:solidFill>
                <a:schemeClr val="hlink"/>
              </a:solidFill>
              <a:latin typeface="Calibri" panose="020F0502020204030204" pitchFamily="34" charset="0"/>
              <a:cs typeface="Calibri" panose="020F0502020204030204" pitchFamily="34" charset="0"/>
            </a:endParaRPr>
          </a:p>
          <a:p>
            <a:pPr marL="628650" lvl="1" indent="-171450" algn="l" rtl="0">
              <a:lnSpc>
                <a:spcPct val="115000"/>
              </a:lnSpc>
              <a:spcBef>
                <a:spcPts val="0"/>
              </a:spcBef>
              <a:spcAft>
                <a:spcPts val="0"/>
              </a:spcAft>
              <a:buSzPts val="1100"/>
              <a:buFont typeface="Courier New" panose="02070309020205020404" pitchFamily="49" charset="0"/>
              <a:buChar char="o"/>
            </a:pPr>
            <a:r>
              <a:rPr lang="en">
                <a:latin typeface="Calibri" panose="020F0502020204030204" pitchFamily="34" charset="0"/>
                <a:cs typeface="Calibri" panose="020F0502020204030204" pitchFamily="34" charset="0"/>
              </a:rPr>
              <a:t>Highlights an interdisciplinary team  </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i="1">
                <a:solidFill>
                  <a:srgbClr val="0F0F0F"/>
                </a:solidFill>
                <a:latin typeface="Calibri" panose="020F0502020204030204" pitchFamily="34" charset="0"/>
                <a:ea typeface="Roboto"/>
                <a:cs typeface="Calibri" panose="020F0502020204030204" pitchFamily="34" charset="0"/>
                <a:sym typeface="Roboto"/>
              </a:rPr>
              <a:t>Collaborative Planning: Integrating Curriculum Across Subjects, </a:t>
            </a:r>
            <a:r>
              <a:rPr lang="en" u="sng">
                <a:solidFill>
                  <a:schemeClr val="hlink"/>
                </a:solidFill>
                <a:latin typeface="Calibri" panose="020F0502020204030204" pitchFamily="34" charset="0"/>
                <a:cs typeface="Calibri" panose="020F0502020204030204" pitchFamily="34" charset="0"/>
                <a:hlinkClick r:id="rId6"/>
              </a:rPr>
              <a:t>https://www.youtube.com/watch?v=yCy4PSOvkL4</a:t>
            </a:r>
            <a:endParaRPr lang="en" u="sng">
              <a:solidFill>
                <a:schemeClr val="dk1"/>
              </a:solidFill>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100"/>
              <a:buFont typeface="Courier New" panose="02070309020205020404" pitchFamily="49" charset="0"/>
              <a:buChar char="o"/>
            </a:pPr>
            <a:r>
              <a:rPr lang="en">
                <a:latin typeface="Calibri" panose="020F0502020204030204" pitchFamily="34" charset="0"/>
                <a:cs typeface="Calibri" panose="020F0502020204030204" pitchFamily="34" charset="0"/>
              </a:rPr>
              <a:t>An interdisciplinary team plans together for an integrated lesson.</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References</a:t>
            </a:r>
          </a:p>
          <a:p>
            <a:pPr marL="171450" indent="-17145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Bloomberg, P. J., &amp; Pitchford, B. (2016). </a:t>
            </a:r>
            <a:r>
              <a:rPr lang="en-US" i="1">
                <a:solidFill>
                  <a:schemeClr val="tx1"/>
                </a:solidFill>
                <a:latin typeface="Calibri" panose="020F0502020204030204" pitchFamily="34" charset="0"/>
                <a:cs typeface="Calibri" panose="020F0502020204030204" pitchFamily="34" charset="0"/>
              </a:rPr>
              <a:t>Leading impact teams: Building a culture of efficacy</a:t>
            </a:r>
            <a:r>
              <a:rPr lang="en-US">
                <a:solidFill>
                  <a:schemeClr val="tx1"/>
                </a:solidFill>
                <a:latin typeface="Calibri" panose="020F0502020204030204" pitchFamily="34" charset="0"/>
                <a:cs typeface="Calibri" panose="020F0502020204030204" pitchFamily="34" charset="0"/>
              </a:rPr>
              <a:t> (1st ed.). Corwin.</a:t>
            </a:r>
          </a:p>
          <a:p>
            <a:pPr marL="171450" indent="-17145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M</a:t>
            </a:r>
            <a:r>
              <a:rPr lang="en-US" err="1">
                <a:solidFill>
                  <a:schemeClr val="tx1"/>
                </a:solidFill>
                <a:latin typeface="Calibri" panose="020F0502020204030204" pitchFamily="34" charset="0"/>
                <a:cs typeface="Calibri" panose="020F0502020204030204" pitchFamily="34" charset="0"/>
              </a:rPr>
              <a:t>arzano</a:t>
            </a:r>
            <a:r>
              <a:rPr lang="en-US">
                <a:solidFill>
                  <a:schemeClr val="tx1"/>
                </a:solidFill>
                <a:latin typeface="Calibri" panose="020F0502020204030204" pitchFamily="34" charset="0"/>
                <a:cs typeface="Calibri" panose="020F0502020204030204" pitchFamily="34" charset="0"/>
              </a:rPr>
              <a:t>, R. J., </a:t>
            </a:r>
            <a:r>
              <a:rPr lang="en-US" err="1">
                <a:solidFill>
                  <a:schemeClr val="tx1"/>
                </a:solidFill>
                <a:latin typeface="Calibri" panose="020F0502020204030204" pitchFamily="34" charset="0"/>
                <a:cs typeface="Calibri" panose="020F0502020204030204" pitchFamily="34" charset="0"/>
              </a:rPr>
              <a:t>Heflebower</a:t>
            </a:r>
            <a:r>
              <a:rPr lang="en-US">
                <a:solidFill>
                  <a:schemeClr val="tx1"/>
                </a:solidFill>
                <a:latin typeface="Calibri" panose="020F0502020204030204" pitchFamily="34" charset="0"/>
                <a:cs typeface="Calibri" panose="020F0502020204030204" pitchFamily="34" charset="0"/>
              </a:rPr>
              <a:t>, T., Hoegh, J. K., Warrick, P., Grift, G., Hecker, L., &amp; Wills, J. (2016). </a:t>
            </a:r>
            <a:r>
              <a:rPr lang="en-US" i="1">
                <a:solidFill>
                  <a:schemeClr val="tx1"/>
                </a:solidFill>
                <a:latin typeface="Calibri" panose="020F0502020204030204" pitchFamily="34" charset="0"/>
                <a:cs typeface="Calibri" panose="020F0502020204030204" pitchFamily="34" charset="0"/>
              </a:rPr>
              <a:t>Collaborative teams that transform schools: The next step in PLCs</a:t>
            </a:r>
            <a:r>
              <a:rPr lang="en-US">
                <a:solidFill>
                  <a:schemeClr val="tx1"/>
                </a:solidFill>
                <a:latin typeface="Calibri" panose="020F0502020204030204" pitchFamily="34" charset="0"/>
                <a:cs typeface="Calibri" panose="020F0502020204030204" pitchFamily="34" charset="0"/>
              </a:rPr>
              <a:t>. Marzano Research.</a:t>
            </a:r>
          </a:p>
          <a:p>
            <a:pPr marL="171450" indent="-171450">
              <a:buFont typeface="Arial,Sans-Serif" panose="020B0604020202020204" pitchFamily="34" charset="0"/>
              <a:buChar char="•"/>
            </a:pPr>
            <a:r>
              <a:rPr lang="en">
                <a:solidFill>
                  <a:schemeClr val="tx1"/>
                </a:solidFill>
                <a:latin typeface="Calibri" panose="020F0502020204030204" pitchFamily="34" charset="0"/>
                <a:cs typeface="Calibri" panose="020F0502020204030204" pitchFamily="34" charset="0"/>
              </a:rPr>
              <a:t>S</a:t>
            </a:r>
            <a:r>
              <a:rPr lang="en-US" err="1">
                <a:solidFill>
                  <a:schemeClr val="tx1"/>
                </a:solidFill>
                <a:latin typeface="Calibri" panose="020F0502020204030204" pitchFamily="34" charset="0"/>
                <a:cs typeface="Calibri" panose="020F0502020204030204" pitchFamily="34" charset="0"/>
              </a:rPr>
              <a:t>chleifer</a:t>
            </a:r>
            <a:r>
              <a:rPr lang="en-US">
                <a:solidFill>
                  <a:schemeClr val="tx1"/>
                </a:solidFill>
                <a:latin typeface="Calibri" panose="020F0502020204030204" pitchFamily="34" charset="0"/>
                <a:cs typeface="Calibri" panose="020F0502020204030204" pitchFamily="34" charset="0"/>
              </a:rPr>
              <a:t>, D., Rinehart, C., &amp; </a:t>
            </a:r>
            <a:r>
              <a:rPr lang="en-US" err="1">
                <a:solidFill>
                  <a:schemeClr val="tx1"/>
                </a:solidFill>
                <a:latin typeface="Calibri" panose="020F0502020204030204" pitchFamily="34" charset="0"/>
                <a:cs typeface="Calibri" panose="020F0502020204030204" pitchFamily="34" charset="0"/>
              </a:rPr>
              <a:t>Yanisch</a:t>
            </a:r>
            <a:r>
              <a:rPr lang="en-US">
                <a:solidFill>
                  <a:schemeClr val="tx1"/>
                </a:solidFill>
                <a:latin typeface="Calibri" panose="020F0502020204030204" pitchFamily="34" charset="0"/>
                <a:cs typeface="Calibri" panose="020F0502020204030204" pitchFamily="34" charset="0"/>
              </a:rPr>
              <a:t>, T. (2017). </a:t>
            </a:r>
            <a:r>
              <a:rPr lang="en-US" i="1">
                <a:solidFill>
                  <a:schemeClr val="tx1"/>
                </a:solidFill>
                <a:latin typeface="Calibri" panose="020F0502020204030204" pitchFamily="34" charset="0"/>
                <a:cs typeface="Calibri" panose="020F0502020204030204" pitchFamily="34" charset="0"/>
              </a:rPr>
              <a:t>Teacher collaboration in perspective: A guide to research</a:t>
            </a:r>
            <a:r>
              <a:rPr lang="en-US">
                <a:solidFill>
                  <a:schemeClr val="tx1"/>
                </a:solidFill>
                <a:latin typeface="Calibri" panose="020F0502020204030204" pitchFamily="34" charset="0"/>
                <a:cs typeface="Calibri" panose="020F0502020204030204" pitchFamily="34" charset="0"/>
              </a:rPr>
              <a:t>. Spencer Foundation, Public Agenda. </a:t>
            </a:r>
            <a:r>
              <a:rPr lang="en-US">
                <a:solidFill>
                  <a:schemeClr val="tx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https://files.eric.ed.gov/fulltext/ED591332.pdf</a:t>
            </a:r>
            <a:r>
              <a:rPr lang="en-US">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S</a:t>
            </a:r>
            <a:r>
              <a:rPr lang="en-US" err="1">
                <a:solidFill>
                  <a:schemeClr val="tx1"/>
                </a:solidFill>
                <a:latin typeface="Calibri" panose="020F0502020204030204" pitchFamily="34" charset="0"/>
                <a:cs typeface="Calibri" panose="020F0502020204030204" pitchFamily="34" charset="0"/>
              </a:rPr>
              <a:t>enn</a:t>
            </a:r>
            <a:r>
              <a:rPr lang="en-US">
                <a:solidFill>
                  <a:schemeClr val="tx1"/>
                </a:solidFill>
                <a:latin typeface="Calibri" panose="020F0502020204030204" pitchFamily="34" charset="0"/>
                <a:cs typeface="Calibri" panose="020F0502020204030204" pitchFamily="34" charset="0"/>
              </a:rPr>
              <a:t>, G., McMurtrie, D., &amp; Coleman, B. (2019). Collaboration in the middle: Teachers in interdisciplinary planning. </a:t>
            </a:r>
            <a:r>
              <a:rPr lang="en-US" i="1">
                <a:solidFill>
                  <a:schemeClr val="tx1"/>
                </a:solidFill>
                <a:latin typeface="Calibri" panose="020F0502020204030204" pitchFamily="34" charset="0"/>
                <a:cs typeface="Calibri" panose="020F0502020204030204" pitchFamily="34" charset="0"/>
              </a:rPr>
              <a:t>Current Issues in Middle Level Education</a:t>
            </a:r>
            <a:r>
              <a:rPr lang="en-US">
                <a:solidFill>
                  <a:schemeClr val="tx1"/>
                </a:solidFill>
                <a:latin typeface="Calibri" panose="020F0502020204030204" pitchFamily="34" charset="0"/>
                <a:cs typeface="Calibri" panose="020F0502020204030204" pitchFamily="34" charset="0"/>
              </a:rPr>
              <a:t>, </a:t>
            </a:r>
            <a:r>
              <a:rPr lang="en-US" i="1">
                <a:solidFill>
                  <a:schemeClr val="tx1"/>
                </a:solidFill>
                <a:latin typeface="Calibri" panose="020F0502020204030204" pitchFamily="34" charset="0"/>
                <a:cs typeface="Calibri" panose="020F0502020204030204" pitchFamily="34" charset="0"/>
              </a:rPr>
              <a:t>24</a:t>
            </a:r>
            <a:r>
              <a:rPr lang="en-US">
                <a:solidFill>
                  <a:schemeClr val="tx1"/>
                </a:solidFill>
                <a:latin typeface="Calibri" panose="020F0502020204030204" pitchFamily="34" charset="0"/>
                <a:cs typeface="Calibri" panose="020F0502020204030204" pitchFamily="34" charset="0"/>
              </a:rPr>
              <a:t>(1), Article 6.  </a:t>
            </a:r>
            <a:r>
              <a:rPr lang="en-US">
                <a:solidFill>
                  <a:schemeClr val="tx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https://files.eric.ed.gov/fulltext/EJ1204875.pdf</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 </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3111-24AF-9FEB-6DD1-7110DF4C9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00534-E3A5-692B-07B3-E5EDDF46D203}"/>
              </a:ext>
            </a:extLst>
          </p:cNvPr>
          <p:cNvSpPr>
            <a:spLocks noGrp="1" noRot="1" noChangeAspect="1"/>
          </p:cNvSpPr>
          <p:nvPr>
            <p:ph type="sldImg"/>
          </p:nvPr>
        </p:nvSpPr>
        <p:spPr>
          <a:xfrm>
            <a:off x="538163" y="677863"/>
            <a:ext cx="6026150" cy="3389312"/>
          </a:xfrm>
        </p:spPr>
      </p:sp>
      <p:sp>
        <p:nvSpPr>
          <p:cNvPr id="3" name="Notes Placeholder 2">
            <a:extLst>
              <a:ext uri="{FF2B5EF4-FFF2-40B4-BE49-F238E27FC236}">
                <a16:creationId xmlns:a16="http://schemas.microsoft.com/office/drawing/2014/main" id="{3213FBA3-1FA6-A89B-6FD3-15DF0943D570}"/>
              </a:ext>
            </a:extLst>
          </p:cNvPr>
          <p:cNvSpPr>
            <a:spLocks noGrp="1"/>
          </p:cNvSpPr>
          <p:nvPr>
            <p:ph type="body" idx="1"/>
          </p:nvPr>
        </p:nvSpPr>
        <p:spPr/>
        <p:txBody>
          <a:bodyPr/>
          <a:lstStyle/>
          <a:p>
            <a:pPr marL="0" lvl="0" indent="0" algn="l" rtl="0">
              <a:lnSpc>
                <a:spcPct val="80000"/>
              </a:lnSpc>
              <a:spcBef>
                <a:spcPts val="181"/>
              </a:spcBef>
              <a:spcAft>
                <a:spcPts val="0"/>
              </a:spcAft>
              <a:buNone/>
            </a:pPr>
            <a:r>
              <a:rPr lang="en-US" b="1">
                <a:latin typeface="Calibri" panose="020F0502020204030204" pitchFamily="34" charset="0"/>
                <a:cs typeface="Calibri" panose="020F0502020204030204" pitchFamily="34" charset="0"/>
              </a:rPr>
              <a:t>To Know</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a:latin typeface="Calibri" panose="020F0502020204030204" pitchFamily="34" charset="0"/>
                <a:cs typeface="Calibri" panose="020F0502020204030204" pitchFamily="34" charset="0"/>
              </a:rPr>
              <a:t>The slide includes estimated times for each of the three parts. This PPT, Part 2, is </a:t>
            </a:r>
            <a:r>
              <a:rPr lang="en-US" b="0">
                <a:latin typeface="Calibri" panose="020F0502020204030204" pitchFamily="34" charset="0"/>
                <a:cs typeface="Calibri" panose="020F0502020204030204" pitchFamily="34" charset="0"/>
              </a:rPr>
              <a:t>designed to be completed in </a:t>
            </a:r>
            <a:r>
              <a:rPr lang="en-US" b="1">
                <a:solidFill>
                  <a:schemeClr val="accent1"/>
                </a:solidFill>
                <a:latin typeface="Calibri" panose="020F0502020204030204" pitchFamily="34" charset="0"/>
                <a:cs typeface="Calibri" panose="020F0502020204030204" pitchFamily="34" charset="0"/>
              </a:rPr>
              <a:t>3 </a:t>
            </a:r>
            <a:r>
              <a:rPr lang="en-US" b="0">
                <a:latin typeface="Calibri" panose="020F0502020204030204" pitchFamily="34" charset="0"/>
                <a:cs typeface="Calibri" panose="020F0502020204030204" pitchFamily="34" charset="0"/>
              </a:rPr>
              <a:t>hours.</a:t>
            </a:r>
            <a:endParaRPr lang="en-US">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Presenter notes are included in the PowerPoint slides. Background information for the presenter is shown as “</a:t>
            </a:r>
            <a:r>
              <a:rPr lang="en-US" b="1">
                <a:latin typeface="Calibri" panose="020F0502020204030204" pitchFamily="34" charset="0"/>
                <a:cs typeface="Calibri" panose="020F0502020204030204" pitchFamily="34" charset="0"/>
              </a:rPr>
              <a:t>To Know</a:t>
            </a:r>
            <a:r>
              <a:rPr lang="en-US">
                <a:latin typeface="Calibri" panose="020F0502020204030204" pitchFamily="34" charset="0"/>
                <a:cs typeface="Calibri" panose="020F0502020204030204" pitchFamily="34" charset="0"/>
              </a:rPr>
              <a:t>.” Statements and activities to be shared with participants are shown as either “</a:t>
            </a:r>
            <a:r>
              <a:rPr lang="en-US" b="1">
                <a:latin typeface="Calibri" panose="020F0502020204030204" pitchFamily="34" charset="0"/>
                <a:cs typeface="Calibri" panose="020F0502020204030204" pitchFamily="34" charset="0"/>
              </a:rPr>
              <a:t>To Say</a:t>
            </a:r>
            <a:r>
              <a:rPr lang="en-US" b="0">
                <a:latin typeface="Calibri" panose="020F0502020204030204" pitchFamily="34" charset="0"/>
                <a:cs typeface="Calibri" panose="020F0502020204030204" pitchFamily="34" charset="0"/>
              </a:rPr>
              <a:t>” or “</a:t>
            </a:r>
            <a:r>
              <a:rPr lang="en-US" b="1">
                <a:latin typeface="Calibri" panose="020F0502020204030204" pitchFamily="34" charset="0"/>
                <a:cs typeface="Calibri" panose="020F0502020204030204" pitchFamily="34" charset="0"/>
              </a:rPr>
              <a:t>To Do</a:t>
            </a:r>
            <a:r>
              <a:rPr lang="en-US" b="0">
                <a:latin typeface="Calibri" panose="020F0502020204030204" pitchFamily="34" charset="0"/>
                <a:cs typeface="Calibri" panose="020F0502020204030204" pitchFamily="34" charset="0"/>
              </a:rPr>
              <a:t>.” In</a:t>
            </a:r>
            <a:r>
              <a:rPr lang="en-US">
                <a:latin typeface="Calibri" panose="020F0502020204030204" pitchFamily="34" charset="0"/>
                <a:cs typeface="Calibri" panose="020F0502020204030204" pitchFamily="34" charset="0"/>
              </a:rPr>
              <a:t> many instances, there are various combinations of “</a:t>
            </a:r>
            <a:r>
              <a:rPr lang="en-US" b="1">
                <a:latin typeface="Calibri" panose="020F0502020204030204" pitchFamily="34" charset="0"/>
                <a:cs typeface="Calibri" panose="020F0502020204030204" pitchFamily="34" charset="0"/>
              </a:rPr>
              <a:t>To Know/To Do/To Say</a:t>
            </a:r>
            <a:r>
              <a:rPr lang="en-US" b="0">
                <a:latin typeface="Calibri" panose="020F0502020204030204" pitchFamily="34" charset="0"/>
                <a:cs typeface="Calibri" panose="020F0502020204030204" pitchFamily="34" charset="0"/>
              </a:rPr>
              <a:t>.</a:t>
            </a:r>
            <a:r>
              <a:rPr lang="en-US">
                <a:latin typeface="Calibri" panose="020F0502020204030204" pitchFamily="34" charset="0"/>
                <a:cs typeface="Calibri" panose="020F0502020204030204" pitchFamily="34" charset="0"/>
              </a:rPr>
              <a:t>” The presenter notes also include cues for “</a:t>
            </a:r>
            <a:r>
              <a:rPr lang="en-US" b="1">
                <a:latin typeface="Calibri" panose="020F0502020204030204" pitchFamily="34" charset="0"/>
                <a:cs typeface="Calibri" panose="020F0502020204030204" pitchFamily="34" charset="0"/>
              </a:rPr>
              <a:t>Handouts</a:t>
            </a:r>
            <a:r>
              <a:rPr lang="en-US">
                <a:latin typeface="Calibri" panose="020F0502020204030204" pitchFamily="34" charset="0"/>
                <a:cs typeface="Calibri" panose="020F0502020204030204" pitchFamily="34" charset="0"/>
              </a:rPr>
              <a:t>” and activities.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Additional activities, examples, videos, etc. are included in the Collaborative Teams Coaching Companion. You can add material from the Coaching Companion to corresponding PowerPoint content.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A printed Practice Profile and an electronic Self-Assessment Practice Profile (SAPP) tool are available for use by individuals, teams, or schools for periodic self-assessment, monitoring of implementation of the practice, or to identify training/coaching needs.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The presenter should download any video intended for use in a training, as you may not have internet access in all school sites.</a:t>
            </a:r>
          </a:p>
        </p:txBody>
      </p:sp>
    </p:spTree>
    <p:extLst>
      <p:ext uri="{BB962C8B-B14F-4D97-AF65-F5344CB8AC3E}">
        <p14:creationId xmlns:p14="http://schemas.microsoft.com/office/powerpoint/2010/main" val="1622749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4: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24: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Often there are staff members that don’t fit a specific team description. </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This is true with “singleton” teachers, like one choir teacher or one French teacher. </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The best advice is to try to find the best fit for that educator. </a:t>
            </a:r>
          </a:p>
          <a:p>
            <a:pPr marL="628650" lvl="1" indent="-171450" algn="l" rtl="0">
              <a:lnSpc>
                <a:spcPct val="100000"/>
              </a:lnSpc>
              <a:spcBef>
                <a:spcPts val="0"/>
              </a:spcBef>
              <a:spcAft>
                <a:spcPts val="0"/>
              </a:spcAft>
              <a:buSzPts val="1100"/>
              <a:buFont typeface="Courier New" panose="02070309020205020404" pitchFamily="49" charset="0"/>
              <a:buChar char="o"/>
            </a:pPr>
            <a:r>
              <a:rPr lang="en" b="0">
                <a:latin typeface="Calibri" panose="020F0502020204030204" pitchFamily="34" charset="0"/>
                <a:cs typeface="Calibri" panose="020F0502020204030204" pitchFamily="34" charset="0"/>
              </a:rPr>
              <a:t>Have them consider teams with whom they share the same students or perhaps teams with the same planning time. </a:t>
            </a:r>
          </a:p>
          <a:p>
            <a:pPr marL="628650" lvl="1" indent="-171450" algn="l" rtl="0">
              <a:lnSpc>
                <a:spcPct val="100000"/>
              </a:lnSpc>
              <a:spcBef>
                <a:spcPts val="0"/>
              </a:spcBef>
              <a:spcAft>
                <a:spcPts val="0"/>
              </a:spcAft>
              <a:buSzPts val="1100"/>
              <a:buFont typeface="Courier New" panose="02070309020205020404" pitchFamily="49" charset="0"/>
              <a:buChar char="o"/>
            </a:pPr>
            <a:r>
              <a:rPr lang="en" b="0">
                <a:latin typeface="Calibri" panose="020F0502020204030204" pitchFamily="34" charset="0"/>
                <a:cs typeface="Calibri" panose="020F0502020204030204" pitchFamily="34" charset="0"/>
              </a:rPr>
              <a:t>They might also find it beneficial to connect with others</a:t>
            </a:r>
            <a:r>
              <a:rPr lang="en">
                <a:latin typeface="Calibri" panose="020F0502020204030204" pitchFamily="34" charset="0"/>
                <a:cs typeface="Calibri" panose="020F0502020204030204" pitchFamily="34" charset="0"/>
              </a:rPr>
              <a:t>, </a:t>
            </a:r>
            <a:r>
              <a:rPr lang="en" b="0">
                <a:latin typeface="Calibri" panose="020F0502020204030204" pitchFamily="34" charset="0"/>
                <a:cs typeface="Calibri" panose="020F0502020204030204" pitchFamily="34" charset="0"/>
              </a:rPr>
              <a:t>from like or similar disciplines, across schools. This could be done by either meeting in person or connecting through technology. Whatever the decision, make sure the educator’s voice guides the choice that is made.</a:t>
            </a:r>
            <a:endParaRPr b="0">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References</a:t>
            </a:r>
            <a:endParaRPr b="1">
              <a:solidFill>
                <a:schemeClr val="dk1"/>
              </a:solidFill>
              <a:latin typeface="Calibri" panose="020F0502020204030204" pitchFamily="34" charset="0"/>
              <a:cs typeface="Calibri" panose="020F0502020204030204" pitchFamily="34" charset="0"/>
            </a:endParaRPr>
          </a:p>
          <a:p>
            <a:pPr marL="171450" indent="-171450">
              <a:buClr>
                <a:schemeClr val="dk1"/>
              </a:buClr>
              <a:buFont typeface="Arial,Sans-Serif" panose="020B0604020202020204" pitchFamily="34" charset="0"/>
              <a:buChar char="•"/>
            </a:pPr>
            <a:r>
              <a:rPr lang="en">
                <a:solidFill>
                  <a:schemeClr val="tx1"/>
                </a:solidFill>
                <a:latin typeface="Calibri" panose="020F0502020204030204" pitchFamily="34" charset="0"/>
                <a:cs typeface="Calibri" panose="020F0502020204030204" pitchFamily="34" charset="0"/>
              </a:rPr>
              <a:t>B</a:t>
            </a:r>
            <a:r>
              <a:rPr lang="en-US" err="1">
                <a:solidFill>
                  <a:schemeClr val="tx1"/>
                </a:solidFill>
                <a:latin typeface="Calibri" panose="020F0502020204030204" pitchFamily="34" charset="0"/>
                <a:cs typeface="Calibri" panose="020F0502020204030204" pitchFamily="34" charset="0"/>
              </a:rPr>
              <a:t>loomberg</a:t>
            </a:r>
            <a:r>
              <a:rPr lang="en-US">
                <a:solidFill>
                  <a:schemeClr val="tx1"/>
                </a:solidFill>
                <a:latin typeface="Calibri" panose="020F0502020204030204" pitchFamily="34" charset="0"/>
                <a:cs typeface="Calibri" panose="020F0502020204030204" pitchFamily="34" charset="0"/>
              </a:rPr>
              <a:t>, P. J., &amp; Pitchford, B. (2016). </a:t>
            </a:r>
            <a:r>
              <a:rPr lang="en-US" i="1">
                <a:solidFill>
                  <a:schemeClr val="tx1"/>
                </a:solidFill>
                <a:latin typeface="Calibri" panose="020F0502020204030204" pitchFamily="34" charset="0"/>
                <a:cs typeface="Calibri" panose="020F0502020204030204" pitchFamily="34" charset="0"/>
              </a:rPr>
              <a:t>Leading impact teams: Building a culture of efficacy</a:t>
            </a:r>
            <a:r>
              <a:rPr lang="en-US">
                <a:solidFill>
                  <a:schemeClr val="tx1"/>
                </a:solidFill>
                <a:latin typeface="Calibri" panose="020F0502020204030204" pitchFamily="34" charset="0"/>
                <a:cs typeface="Calibri" panose="020F0502020204030204" pitchFamily="34" charset="0"/>
              </a:rPr>
              <a:t> (1st ed.). Corwin.</a:t>
            </a:r>
          </a:p>
          <a:p>
            <a:pPr marL="171450" indent="-171450">
              <a:buClr>
                <a:schemeClr val="dk1"/>
              </a:buClr>
              <a:buFont typeface="Arial,Sans-Serif" panose="020B0604020202020204" pitchFamily="34" charset="0"/>
              <a:buChar char="•"/>
            </a:pPr>
            <a:r>
              <a:rPr lang="en">
                <a:solidFill>
                  <a:schemeClr val="tx1"/>
                </a:solidFill>
                <a:latin typeface="Calibri" panose="020F0502020204030204" pitchFamily="34" charset="0"/>
                <a:cs typeface="Calibri" panose="020F0502020204030204" pitchFamily="34" charset="0"/>
              </a:rPr>
              <a:t>M</a:t>
            </a:r>
            <a:r>
              <a:rPr lang="en-US" err="1">
                <a:solidFill>
                  <a:schemeClr val="tx1"/>
                </a:solidFill>
                <a:latin typeface="Calibri" panose="020F0502020204030204" pitchFamily="34" charset="0"/>
                <a:cs typeface="Calibri" panose="020F0502020204030204" pitchFamily="34" charset="0"/>
              </a:rPr>
              <a:t>arzano</a:t>
            </a:r>
            <a:r>
              <a:rPr lang="en-US">
                <a:solidFill>
                  <a:schemeClr val="tx1"/>
                </a:solidFill>
                <a:latin typeface="Calibri" panose="020F0502020204030204" pitchFamily="34" charset="0"/>
                <a:cs typeface="Calibri" panose="020F0502020204030204" pitchFamily="34" charset="0"/>
              </a:rPr>
              <a:t>, R. J., </a:t>
            </a:r>
            <a:r>
              <a:rPr lang="en-US" err="1">
                <a:solidFill>
                  <a:schemeClr val="tx1"/>
                </a:solidFill>
                <a:latin typeface="Calibri" panose="020F0502020204030204" pitchFamily="34" charset="0"/>
                <a:cs typeface="Calibri" panose="020F0502020204030204" pitchFamily="34" charset="0"/>
              </a:rPr>
              <a:t>Heflebower</a:t>
            </a:r>
            <a:r>
              <a:rPr lang="en-US">
                <a:solidFill>
                  <a:schemeClr val="tx1"/>
                </a:solidFill>
                <a:latin typeface="Calibri" panose="020F0502020204030204" pitchFamily="34" charset="0"/>
                <a:cs typeface="Calibri" panose="020F0502020204030204" pitchFamily="34" charset="0"/>
              </a:rPr>
              <a:t>, T., Hoegh, J. K., Warrick, P., Grift, G., Hecker, L., &amp; Wills, J. (2016). </a:t>
            </a:r>
            <a:r>
              <a:rPr lang="en-US" i="1">
                <a:solidFill>
                  <a:schemeClr val="tx1"/>
                </a:solidFill>
                <a:latin typeface="Calibri" panose="020F0502020204030204" pitchFamily="34" charset="0"/>
                <a:cs typeface="Calibri" panose="020F0502020204030204" pitchFamily="34" charset="0"/>
              </a:rPr>
              <a:t>Collaborative teams that transform schools: The next step in PLCs</a:t>
            </a:r>
            <a:r>
              <a:rPr lang="en-US">
                <a:solidFill>
                  <a:schemeClr val="tx1"/>
                </a:solidFill>
                <a:latin typeface="Calibri" panose="020F0502020204030204" pitchFamily="34" charset="0"/>
                <a:cs typeface="Calibri" panose="020F0502020204030204" pitchFamily="34" charset="0"/>
              </a:rPr>
              <a:t>. Marzano Research.</a:t>
            </a:r>
          </a:p>
          <a:p>
            <a:pPr marL="171450" indent="-171450">
              <a:buFont typeface="Arial,Sans-Serif" panose="020B0604020202020204" pitchFamily="34" charset="0"/>
              <a:buChar char="•"/>
            </a:pPr>
            <a:r>
              <a:rPr lang="en">
                <a:solidFill>
                  <a:schemeClr val="tx1"/>
                </a:solidFill>
                <a:latin typeface="Calibri" panose="020F0502020204030204" pitchFamily="34" charset="0"/>
                <a:cs typeface="Calibri" panose="020F0502020204030204" pitchFamily="34" charset="0"/>
              </a:rPr>
              <a:t>S</a:t>
            </a:r>
            <a:r>
              <a:rPr lang="en-US" err="1">
                <a:solidFill>
                  <a:schemeClr val="tx1"/>
                </a:solidFill>
                <a:latin typeface="Calibri" panose="020F0502020204030204" pitchFamily="34" charset="0"/>
                <a:cs typeface="Calibri" panose="020F0502020204030204" pitchFamily="34" charset="0"/>
              </a:rPr>
              <a:t>chleifer</a:t>
            </a:r>
            <a:r>
              <a:rPr lang="en-US">
                <a:solidFill>
                  <a:schemeClr val="tx1"/>
                </a:solidFill>
                <a:latin typeface="Calibri" panose="020F0502020204030204" pitchFamily="34" charset="0"/>
                <a:cs typeface="Calibri" panose="020F0502020204030204" pitchFamily="34" charset="0"/>
              </a:rPr>
              <a:t>, D., Rinehart, C., &amp; </a:t>
            </a:r>
            <a:r>
              <a:rPr lang="en-US" err="1">
                <a:solidFill>
                  <a:schemeClr val="tx1"/>
                </a:solidFill>
                <a:latin typeface="Calibri" panose="020F0502020204030204" pitchFamily="34" charset="0"/>
                <a:cs typeface="Calibri" panose="020F0502020204030204" pitchFamily="34" charset="0"/>
              </a:rPr>
              <a:t>Yanisch</a:t>
            </a:r>
            <a:r>
              <a:rPr lang="en-US">
                <a:solidFill>
                  <a:schemeClr val="tx1"/>
                </a:solidFill>
                <a:latin typeface="Calibri" panose="020F0502020204030204" pitchFamily="34" charset="0"/>
                <a:cs typeface="Calibri" panose="020F0502020204030204" pitchFamily="34" charset="0"/>
              </a:rPr>
              <a:t>, T. (2017). </a:t>
            </a:r>
            <a:r>
              <a:rPr lang="en-US" i="1">
                <a:solidFill>
                  <a:schemeClr val="tx1"/>
                </a:solidFill>
                <a:latin typeface="Calibri" panose="020F0502020204030204" pitchFamily="34" charset="0"/>
                <a:cs typeface="Calibri" panose="020F0502020204030204" pitchFamily="34" charset="0"/>
              </a:rPr>
              <a:t>Teacher collaboration in perspective: A guide to research</a:t>
            </a:r>
            <a:r>
              <a:rPr lang="en-US">
                <a:solidFill>
                  <a:schemeClr val="tx1"/>
                </a:solidFill>
                <a:latin typeface="Calibri" panose="020F0502020204030204" pitchFamily="34" charset="0"/>
                <a:cs typeface="Calibri" panose="020F0502020204030204" pitchFamily="34" charset="0"/>
              </a:rPr>
              <a:t>. Spencer Foundation, Public Agenda.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https://files.eric.ed.gov/fulltext/ED591332.pdf</a:t>
            </a:r>
            <a:r>
              <a:rPr lang="en-US">
                <a:solidFill>
                  <a:schemeClr val="tx1"/>
                </a:solidFill>
                <a:latin typeface="Calibri" panose="020F0502020204030204" pitchFamily="34" charset="0"/>
                <a:cs typeface="Calibri" panose="020F0502020204030204" pitchFamily="34" charset="0"/>
              </a:rPr>
              <a:t> </a:t>
            </a:r>
          </a:p>
          <a:p>
            <a:pPr marL="0" indent="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158750" indent="0">
              <a:buNone/>
            </a:pPr>
            <a:endParaRPr lang="en-US">
              <a:latin typeface="Calibri" panose="020F0502020204030204" pitchFamily="34" charset="0"/>
              <a:cs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a:extLst>
            <a:ext uri="{FF2B5EF4-FFF2-40B4-BE49-F238E27FC236}">
              <a16:creationId xmlns:a16="http://schemas.microsoft.com/office/drawing/2014/main" id="{D67E93F4-6A2B-EE53-22F8-5BC6472CAF7C}"/>
            </a:ext>
          </a:extLst>
        </p:cNvPr>
        <p:cNvGrpSpPr/>
        <p:nvPr/>
      </p:nvGrpSpPr>
      <p:grpSpPr>
        <a:xfrm>
          <a:off x="0" y="0"/>
          <a:ext cx="0" cy="0"/>
          <a:chOff x="0" y="0"/>
          <a:chExt cx="0" cy="0"/>
        </a:xfrm>
      </p:grpSpPr>
      <p:sp>
        <p:nvSpPr>
          <p:cNvPr id="534" name="Google Shape;534;p19:notes">
            <a:extLst>
              <a:ext uri="{FF2B5EF4-FFF2-40B4-BE49-F238E27FC236}">
                <a16:creationId xmlns:a16="http://schemas.microsoft.com/office/drawing/2014/main" id="{77B37CED-847A-8AA3-D145-A3D7C2428711}"/>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9:notes">
            <a:extLst>
              <a:ext uri="{FF2B5EF4-FFF2-40B4-BE49-F238E27FC236}">
                <a16:creationId xmlns:a16="http://schemas.microsoft.com/office/drawing/2014/main" id="{99D08317-983F-374E-D0CD-18663A314F12}"/>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Handout CT 2.6</a:t>
            </a: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panose="020F0502020204030204" pitchFamily="34" charset="0"/>
                <a:cs typeface="Calibri" panose="020F0502020204030204" pitchFamily="34" charset="0"/>
              </a:rPr>
              <a:t>Video Reflections</a:t>
            </a:r>
          </a:p>
          <a:p>
            <a:pPr marL="0" lvl="0" indent="0" algn="l" rtl="0">
              <a:lnSpc>
                <a:spcPct val="100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Link</a:t>
            </a: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panose="020F0502020204030204" pitchFamily="34" charset="0"/>
                <a:cs typeface="Calibri" panose="020F0502020204030204" pitchFamily="34" charset="0"/>
              </a:rPr>
              <a:t>Poplar Bluff Teacher Team Video, </a:t>
            </a:r>
            <a:r>
              <a:rPr lang="en-US" u="sng">
                <a:solidFill>
                  <a:schemeClr val="hlink"/>
                </a:solidFill>
                <a:latin typeface="Calibri" panose="020F0502020204030204" pitchFamily="34" charset="0"/>
                <a:cs typeface="Calibri" panose="020F0502020204030204" pitchFamily="34" charset="0"/>
                <a:hlinkClick r:id="rId3"/>
              </a:rPr>
              <a:t>https://www.moedu-sail.org/lessons/collaborative-team-structures-overview/</a:t>
            </a:r>
            <a:r>
              <a:rPr lang="en-US">
                <a:solidFill>
                  <a:schemeClr val="dk1"/>
                </a:solidFill>
                <a:latin typeface="Calibri" panose="020F0502020204030204" pitchFamily="34" charset="0"/>
                <a:cs typeface="Calibri" panose="020F0502020204030204" pitchFamily="34" charset="0"/>
              </a:rPr>
              <a:t>, 9:41 minutes</a:t>
            </a:r>
          </a:p>
          <a:p>
            <a:pPr marL="0" lvl="0" indent="0" algn="l" rtl="0">
              <a:lnSpc>
                <a:spcPct val="100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Know/To Say/To Do</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solidFill>
                  <a:schemeClr val="dk1"/>
                </a:solidFill>
                <a:latin typeface="Calibri" panose="020F0502020204030204" pitchFamily="34" charset="0"/>
                <a:cs typeface="Calibri" panose="020F0502020204030204" pitchFamily="34" charset="0"/>
              </a:rPr>
              <a:t>Provide the handout and show the video.</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solidFill>
                  <a:schemeClr val="dk1"/>
                </a:solidFill>
                <a:latin typeface="Calibri" panose="020F0502020204030204" pitchFamily="34" charset="0"/>
                <a:cs typeface="Calibri" panose="020F0502020204030204" pitchFamily="34" charset="0"/>
              </a:rPr>
              <a:t>Ask participants to reflect on the qualities and tasks of an effective teacher team by checking those they observe (listed on the handout).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solidFill>
                  <a:schemeClr val="dk1"/>
                </a:solidFill>
                <a:latin typeface="Calibri" panose="020F0502020204030204" pitchFamily="34" charset="0"/>
                <a:cs typeface="Calibri" panose="020F0502020204030204" pitchFamily="34" charset="0"/>
              </a:rPr>
              <a:t>Next ask participants to work with others from their specific teacher team.</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a:solidFill>
                  <a:schemeClr val="dk1"/>
                </a:solidFill>
                <a:latin typeface="Calibri" panose="020F0502020204030204" pitchFamily="34" charset="0"/>
                <a:cs typeface="Calibri" panose="020F0502020204030204" pitchFamily="34" charset="0"/>
              </a:rPr>
              <a:t>First discuss their reflections of the video. How might this team be even more effective?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a:solidFill>
                  <a:schemeClr val="dk1"/>
                </a:solidFill>
                <a:latin typeface="Calibri" panose="020F0502020204030204" pitchFamily="34" charset="0"/>
                <a:cs typeface="Calibri" panose="020F0502020204030204" pitchFamily="34" charset="0"/>
              </a:rPr>
              <a:t>Does their teacher team have administrative support and represent all those who support their students’ learning?</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a:solidFill>
                  <a:schemeClr val="dk1"/>
                </a:solidFill>
                <a:latin typeface="Calibri" panose="020F0502020204030204" pitchFamily="34" charset="0"/>
                <a:cs typeface="Calibri" panose="020F0502020204030204" pitchFamily="34" charset="0"/>
              </a:rPr>
              <a:t>Discuss the strengths of their teacher teams as well as areas needing improvement.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solidFill>
                  <a:schemeClr val="dk1"/>
                </a:solidFill>
                <a:latin typeface="Calibri" panose="020F0502020204030204" pitchFamily="34" charset="0"/>
                <a:cs typeface="Calibri" panose="020F0502020204030204" pitchFamily="34" charset="0"/>
              </a:rPr>
              <a:t>Teacher team key points listed on the handout can be used as discussion prompts.</a:t>
            </a:r>
          </a:p>
          <a:p>
            <a:pPr marL="0" lvl="0" indent="0" algn="l" rtl="0">
              <a:lnSpc>
                <a:spcPct val="100000"/>
              </a:lnSpc>
              <a:spcBef>
                <a:spcPts val="0"/>
              </a:spcBef>
              <a:spcAft>
                <a:spcPts val="0"/>
              </a:spcAft>
              <a:buSzPts val="1100"/>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Optional Video</a:t>
            </a:r>
          </a:p>
          <a:p>
            <a:pPr marL="171450" lvl="0" indent="-171450" algn="l" rtl="0">
              <a:lnSpc>
                <a:spcPct val="100000"/>
              </a:lnSpc>
              <a:spcBef>
                <a:spcPts val="0"/>
              </a:spcBef>
              <a:spcAft>
                <a:spcPts val="0"/>
              </a:spcAft>
              <a:buSzPts val="1100"/>
              <a:buFont typeface="Arial" panose="020B0604020202020204" pitchFamily="34" charset="0"/>
              <a:buChar char="•"/>
            </a:pPr>
            <a:r>
              <a:rPr lang="en-US" i="1">
                <a:solidFill>
                  <a:schemeClr val="tx1"/>
                </a:solidFill>
                <a:latin typeface="Calibri" panose="020F0502020204030204" pitchFamily="34" charset="0"/>
                <a:cs typeface="Calibri" panose="020F0502020204030204" pitchFamily="34" charset="0"/>
              </a:rPr>
              <a:t>Grade level data team meeting with third grade teachers, </a:t>
            </a:r>
            <a:r>
              <a:rPr lang="en-US" u="sng">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https://www.youtube.com/watch?v=BLCbNX84ll4</a:t>
            </a:r>
            <a:endPar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Clr>
                <a:schemeClr val="dk1"/>
              </a:buClr>
              <a:buSzPts val="1100"/>
              <a:buFont typeface="Arial"/>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References</a:t>
            </a:r>
          </a:p>
          <a:p>
            <a:pPr marL="171450" indent="-171450">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Poplar Bluff School District. (n.d.). </a:t>
            </a:r>
            <a:r>
              <a:rPr lang="en-US" i="1">
                <a:solidFill>
                  <a:schemeClr val="tx1"/>
                </a:solidFill>
                <a:latin typeface="Calibri" panose="020F0502020204030204" pitchFamily="34" charset="0"/>
                <a:cs typeface="Calibri" panose="020F0502020204030204" pitchFamily="34" charset="0"/>
              </a:rPr>
              <a:t>Effective practices: Data-based decision making</a:t>
            </a:r>
            <a:r>
              <a:rPr lang="en-US">
                <a:solidFill>
                  <a:schemeClr val="tx1"/>
                </a:solidFill>
                <a:latin typeface="Calibri" panose="020F0502020204030204" pitchFamily="34" charset="0"/>
                <a:cs typeface="Calibri" panose="020F0502020204030204" pitchFamily="34" charset="0"/>
              </a:rPr>
              <a:t> [Video]. </a:t>
            </a: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a:t>
            </a:r>
            <a:r>
              <a:rPr lang="en-US" u="sng">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https://www.moedu-sail.org/lessons/collaborative-team-structures-overview/</a:t>
            </a:r>
            <a:endParaRPr lang="en-US">
              <a:solidFill>
                <a:schemeClr val="tx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EL Education. (2018, January 19). </a:t>
            </a:r>
            <a:r>
              <a:rPr lang="en-US" i="1">
                <a:solidFill>
                  <a:schemeClr val="tx1"/>
                </a:solidFill>
                <a:latin typeface="Calibri" panose="020F0502020204030204" pitchFamily="34" charset="0"/>
                <a:cs typeface="Calibri" panose="020F0502020204030204" pitchFamily="34" charset="0"/>
              </a:rPr>
              <a:t>Grade level data meeting with third grade teachers</a:t>
            </a:r>
            <a:r>
              <a:rPr lang="en-US">
                <a:solidFill>
                  <a:schemeClr val="tx1"/>
                </a:solidFill>
                <a:latin typeface="Calibri" panose="020F0502020204030204" pitchFamily="34" charset="0"/>
                <a:cs typeface="Calibri" panose="020F0502020204030204" pitchFamily="34" charset="0"/>
              </a:rPr>
              <a:t> [Video]. YouTube. </a:t>
            </a:r>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https://www.youtube.com/watch?v=BLCbNX84ll4</a:t>
            </a:r>
            <a:r>
              <a:rPr lang="en-US">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92712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a:extLst>
            <a:ext uri="{FF2B5EF4-FFF2-40B4-BE49-F238E27FC236}">
              <a16:creationId xmlns:a16="http://schemas.microsoft.com/office/drawing/2014/main" id="{D14E6EB9-4B1D-E3BB-3A09-33C9A54C9C05}"/>
            </a:ext>
          </a:extLst>
        </p:cNvPr>
        <p:cNvGrpSpPr/>
        <p:nvPr/>
      </p:nvGrpSpPr>
      <p:grpSpPr>
        <a:xfrm>
          <a:off x="0" y="0"/>
          <a:ext cx="0" cy="0"/>
          <a:chOff x="0" y="0"/>
          <a:chExt cx="0" cy="0"/>
        </a:xfrm>
      </p:grpSpPr>
      <p:sp>
        <p:nvSpPr>
          <p:cNvPr id="589" name="Google Shape;589;p26:notes">
            <a:extLst>
              <a:ext uri="{FF2B5EF4-FFF2-40B4-BE49-F238E27FC236}">
                <a16:creationId xmlns:a16="http://schemas.microsoft.com/office/drawing/2014/main" id="{3AB02ACE-6E81-10C6-CB6A-CFAD26147B66}"/>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26:notes">
            <a:extLst>
              <a:ext uri="{FF2B5EF4-FFF2-40B4-BE49-F238E27FC236}">
                <a16:creationId xmlns:a16="http://schemas.microsoft.com/office/drawing/2014/main" id="{FA983CC2-CD46-BDDF-CF16-3961421D0610}"/>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a:buNone/>
            </a:pPr>
            <a:r>
              <a:rPr lang="en-US" b="1">
                <a:latin typeface="Calibri" panose="020F0502020204030204" pitchFamily="34" charset="0"/>
                <a:cs typeface="Calibri" panose="020F0502020204030204" pitchFamily="34" charset="0"/>
              </a:rPr>
              <a:t>To Know/To Say </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ALL students, regardless of labels, are general education students first, </a:t>
            </a:r>
            <a:r>
              <a:rPr lang="en-US">
                <a:latin typeface="Calibri" panose="020F0502020204030204" pitchFamily="34" charset="0"/>
                <a:cs typeface="Calibri" panose="020F0502020204030204" pitchFamily="34" charset="0"/>
              </a:rPr>
              <a:t>including students with disabilities, students receiving interventions, and those who need enrichment. It’s about creating a system where every student is seen as a full member of the school community and is held to high expectations with the supports needed to get there. </a:t>
            </a:r>
          </a:p>
          <a:p>
            <a:pPr marL="171450" indent="-171450">
              <a:buFont typeface="Arial" panose="020B0604020202020204" pitchFamily="34" charset="0"/>
              <a:buChar char="•"/>
            </a:pPr>
            <a:r>
              <a:rPr lang="en-US">
                <a:latin typeface="Calibri" panose="020F0502020204030204" pitchFamily="34" charset="0"/>
                <a:cs typeface="Calibri" panose="020F0502020204030204" pitchFamily="34" charset="0"/>
              </a:rPr>
              <a:t>In many schools, general and special education still operate as parallel systems. However, we know that when these systems remain siloed, students fall through the cracks. Instead, our goal is a </a:t>
            </a:r>
            <a:r>
              <a:rPr lang="en-US" b="0">
                <a:latin typeface="Calibri" panose="020F0502020204030204" pitchFamily="34" charset="0"/>
                <a:cs typeface="Calibri" panose="020F0502020204030204" pitchFamily="34" charset="0"/>
              </a:rPr>
              <a:t>blended or merged system </a:t>
            </a:r>
            <a:r>
              <a:rPr lang="en-US">
                <a:latin typeface="Calibri" panose="020F0502020204030204" pitchFamily="34" charset="0"/>
                <a:cs typeface="Calibri" panose="020F0502020204030204" pitchFamily="34" charset="0"/>
              </a:rPr>
              <a:t>where special education is not a place, but a set of services and supports that happen </a:t>
            </a:r>
            <a:r>
              <a:rPr lang="en-US" i="1">
                <a:latin typeface="Calibri" panose="020F0502020204030204" pitchFamily="34" charset="0"/>
                <a:cs typeface="Calibri" panose="020F0502020204030204" pitchFamily="34" charset="0"/>
              </a:rPr>
              <a:t>within</a:t>
            </a:r>
            <a:r>
              <a:rPr lang="en-US">
                <a:latin typeface="Calibri" panose="020F0502020204030204" pitchFamily="34" charset="0"/>
                <a:cs typeface="Calibri" panose="020F0502020204030204" pitchFamily="34" charset="0"/>
              </a:rPr>
              <a:t> the general education environment. This is what it means to be truly responsive to the needs of all students.</a:t>
            </a:r>
          </a:p>
          <a:p>
            <a:pPr marL="171450" indent="-171450">
              <a:buFont typeface="Arial" panose="020B0604020202020204" pitchFamily="34" charset="0"/>
              <a:buChar char="•"/>
            </a:pPr>
            <a:r>
              <a:rPr lang="en-US">
                <a:latin typeface="Calibri" panose="020F0502020204030204" pitchFamily="34" charset="0"/>
                <a:cs typeface="Calibri" panose="020F0502020204030204" pitchFamily="34" charset="0"/>
              </a:rPr>
              <a:t>To make this possible</a:t>
            </a:r>
            <a:r>
              <a:rPr lang="en-US" b="0">
                <a:latin typeface="Calibri" panose="020F0502020204030204" pitchFamily="34" charset="0"/>
                <a:cs typeface="Calibri" panose="020F0502020204030204" pitchFamily="34" charset="0"/>
              </a:rPr>
              <a:t>, teacher collaborative teams are critical</a:t>
            </a:r>
            <a:r>
              <a:rPr lang="en-US" b="1">
                <a:latin typeface="Calibri" panose="020F0502020204030204" pitchFamily="34" charset="0"/>
                <a:cs typeface="Calibri" panose="020F0502020204030204" pitchFamily="34" charset="0"/>
              </a:rPr>
              <a:t>.</a:t>
            </a:r>
            <a:r>
              <a:rPr lang="en-US">
                <a:latin typeface="Calibri" panose="020F0502020204030204" pitchFamily="34" charset="0"/>
                <a:cs typeface="Calibri" panose="020F0502020204030204" pitchFamily="34" charset="0"/>
              </a:rPr>
              <a:t> No one person can meet all students’ needs alone. General education teachers, special education teachers, interventionists, behavior specialists, paraprofessionals, and others each bring different knowledge and strengths. When these individuals work together, with a focus on shared responsibility for all students, they can design supports that meet the needs of all students. </a:t>
            </a:r>
          </a:p>
          <a:p>
            <a:pPr marL="171450" indent="-171450">
              <a:buFont typeface="Arial" panose="020B0604020202020204" pitchFamily="34" charset="0"/>
              <a:buChar char="•"/>
            </a:pPr>
            <a:r>
              <a:rPr lang="en-US">
                <a:latin typeface="Calibri" panose="020F0502020204030204" pitchFamily="34" charset="0"/>
                <a:cs typeface="Calibri" panose="020F0502020204030204" pitchFamily="34" charset="0"/>
              </a:rPr>
              <a:t>It is also important to remember the value </a:t>
            </a:r>
            <a:r>
              <a:rPr lang="en-US" b="0">
                <a:latin typeface="Calibri" panose="020F0502020204030204" pitchFamily="34" charset="0"/>
                <a:cs typeface="Calibri" panose="020F0502020204030204" pitchFamily="34" charset="0"/>
              </a:rPr>
              <a:t>of including families, students, and even community members </a:t>
            </a:r>
            <a:r>
              <a:rPr lang="en-US">
                <a:latin typeface="Calibri" panose="020F0502020204030204" pitchFamily="34" charset="0"/>
                <a:cs typeface="Calibri" panose="020F0502020204030204" pitchFamily="34" charset="0"/>
              </a:rPr>
              <a:t>as collaborators. Parents bring deep insight into their children. Students, especially as they get older, have important perspectives on their learning. And community partners can offer support and resources that expand the school’s reach. Effective collaborative teams actively seek and use these voices.</a:t>
            </a:r>
          </a:p>
          <a:p>
            <a:pPr marL="0" indent="-298450"/>
            <a:endParaRPr lang="en-US">
              <a:latin typeface="Calibri" panose="020F0502020204030204" pitchFamily="34" charset="0"/>
              <a:cs typeface="Calibri" panose="020F0502020204030204" pitchFamily="34" charset="0"/>
            </a:endParaRPr>
          </a:p>
          <a:p>
            <a:pPr marL="0" indent="0">
              <a:buNone/>
            </a:pPr>
            <a:r>
              <a:rPr lang="en-US" b="1">
                <a:latin typeface="Calibri" panose="020F0502020204030204" pitchFamily="34" charset="0"/>
                <a:cs typeface="Calibri" panose="020F0502020204030204" pitchFamily="34" charset="0"/>
              </a:rPr>
              <a:t>To Do</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Explain the importance of team collaboration to the success of all students</a:t>
            </a:r>
          </a:p>
          <a:p>
            <a:pPr marL="914400" lvl="2" indent="-298450">
              <a:buFont typeface="Courier New" panose="02070309020205020404" pitchFamily="49" charset="0"/>
              <a:buChar char="o"/>
            </a:pPr>
            <a:r>
              <a:rPr lang="en-US">
                <a:latin typeface="Calibri" panose="020F0502020204030204" pitchFamily="34" charset="0"/>
                <a:cs typeface="Calibri" panose="020F0502020204030204" pitchFamily="34" charset="0"/>
              </a:rPr>
              <a:t>Emphasize that education for students who are at-risk is not a responsibility of one group (e.g., just special educators).</a:t>
            </a:r>
          </a:p>
          <a:p>
            <a:pPr marL="914400" lvl="3" indent="-285750">
              <a:buFont typeface="Courier New" panose="02070309020205020404" pitchFamily="49" charset="0"/>
              <a:buChar char="o"/>
            </a:pPr>
            <a:r>
              <a:rPr lang="en-US">
                <a:latin typeface="Calibri" panose="020F0502020204030204" pitchFamily="34" charset="0"/>
                <a:cs typeface="Calibri" panose="020F0502020204030204" pitchFamily="34" charset="0"/>
              </a:rPr>
              <a:t>Point out that collaboration allows for </a:t>
            </a:r>
            <a:r>
              <a:rPr lang="en-US" i="1">
                <a:latin typeface="Calibri" panose="020F0502020204030204" pitchFamily="34" charset="0"/>
                <a:cs typeface="Calibri" panose="020F0502020204030204" pitchFamily="34" charset="0"/>
              </a:rPr>
              <a:t>shared problem-solving</a:t>
            </a:r>
            <a:r>
              <a:rPr lang="en-US">
                <a:latin typeface="Calibri" panose="020F0502020204030204" pitchFamily="34" charset="0"/>
                <a:cs typeface="Calibri" panose="020F0502020204030204" pitchFamily="34" charset="0"/>
              </a:rPr>
              <a:t> around instructional design, behavior supports, and progress monitoring.</a:t>
            </a:r>
          </a:p>
          <a:p>
            <a:pPr marL="914400" lvl="3" indent="-285750">
              <a:buFont typeface="Courier New" panose="02070309020205020404" pitchFamily="49" charset="0"/>
              <a:buChar char="o"/>
            </a:pPr>
            <a:r>
              <a:rPr lang="en-US">
                <a:latin typeface="Calibri" panose="020F0502020204030204" pitchFamily="34" charset="0"/>
                <a:cs typeface="Calibri" panose="020F0502020204030204" pitchFamily="34" charset="0"/>
              </a:rPr>
              <a:t>Reinforce the idea that collaboration leads to better outcomes, both academically and socially, for all students.</a:t>
            </a:r>
            <a:endParaRPr lang="en-US"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Discuss the value of having a wide range of expertise and perspectives on the team</a:t>
            </a:r>
          </a:p>
          <a:p>
            <a:pPr marL="914400" lvl="3" indent="-285750">
              <a:buFont typeface="Courier New" panose="02070309020205020404" pitchFamily="49" charset="0"/>
              <a:buChar char="o"/>
            </a:pPr>
            <a:r>
              <a:rPr lang="en-US">
                <a:latin typeface="Calibri" panose="020F0502020204030204" pitchFamily="34" charset="0"/>
                <a:cs typeface="Calibri" panose="020F0502020204030204" pitchFamily="34" charset="0"/>
              </a:rPr>
              <a:t>Use examples: a special education teacher might contribute a knowledge of accommodations, while a behavior specialist brings strategies for emotional regulation, and a general educator ensures alignment to core standards.</a:t>
            </a:r>
          </a:p>
          <a:p>
            <a:pPr marL="914400" lvl="3" indent="-285750">
              <a:buFont typeface="Courier New" panose="02070309020205020404" pitchFamily="49" charset="0"/>
              <a:buChar char="o"/>
            </a:pPr>
            <a:r>
              <a:rPr lang="en-US">
                <a:latin typeface="Calibri" panose="020F0502020204030204" pitchFamily="34" charset="0"/>
                <a:cs typeface="Calibri" panose="020F0502020204030204" pitchFamily="34" charset="0"/>
              </a:rPr>
              <a:t>Mention how support staff (e.g., paraprofessionals) often have strong relationships with students and can offer insight into what works well day-to-day.</a:t>
            </a:r>
          </a:p>
          <a:p>
            <a:pPr marL="914400" lvl="3" indent="-285750">
              <a:buFont typeface="Courier New" panose="02070309020205020404" pitchFamily="49" charset="0"/>
              <a:buChar char="o"/>
            </a:pPr>
            <a:r>
              <a:rPr lang="en-US">
                <a:latin typeface="Calibri" panose="020F0502020204030204" pitchFamily="34" charset="0"/>
                <a:cs typeface="Calibri" panose="020F0502020204030204" pitchFamily="34" charset="0"/>
              </a:rPr>
              <a:t>Share that families and students offer essential information about strengths, preferences, and needs.</a:t>
            </a:r>
            <a:endParaRPr lang="en-US"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Review and expand on the graphic</a:t>
            </a:r>
          </a:p>
          <a:p>
            <a:pPr marL="914400" lvl="3" indent="-285750">
              <a:buFont typeface="Courier New" panose="02070309020205020404" pitchFamily="49" charset="0"/>
              <a:buChar char="o"/>
            </a:pPr>
            <a:r>
              <a:rPr lang="en-US">
                <a:latin typeface="Calibri" panose="020F0502020204030204" pitchFamily="34" charset="0"/>
                <a:cs typeface="Calibri" panose="020F0502020204030204" pitchFamily="34" charset="0"/>
              </a:rPr>
              <a:t>Highlight how the different layers (e.g., academic, behavior, SEL) overlap, and how teams can use data to drive decisions across these domains.</a:t>
            </a:r>
          </a:p>
          <a:p>
            <a:pPr marL="914400" lvl="3" indent="-285750">
              <a:buFont typeface="Courier New" panose="02070309020205020404" pitchFamily="49" charset="0"/>
              <a:buChar char="o"/>
            </a:pPr>
            <a:r>
              <a:rPr lang="en-US">
                <a:latin typeface="Calibri" panose="020F0502020204030204" pitchFamily="34" charset="0"/>
                <a:cs typeface="Calibri" panose="020F0502020204030204" pitchFamily="34" charset="0"/>
              </a:rPr>
              <a:t>Reinforce that the graphic represents not just structure, but </a:t>
            </a:r>
            <a:r>
              <a:rPr lang="en-US" i="1">
                <a:latin typeface="Calibri" panose="020F0502020204030204" pitchFamily="34" charset="0"/>
                <a:cs typeface="Calibri" panose="020F0502020204030204" pitchFamily="34" charset="0"/>
              </a:rPr>
              <a:t>mindset shift - </a:t>
            </a:r>
            <a:r>
              <a:rPr lang="en-US">
                <a:latin typeface="Calibri" panose="020F0502020204030204" pitchFamily="34" charset="0"/>
                <a:cs typeface="Calibri" panose="020F0502020204030204" pitchFamily="34" charset="0"/>
              </a:rPr>
              <a:t>from isolated roles to integrated, collective responsibility.</a:t>
            </a: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References</a:t>
            </a:r>
            <a:endParaRPr b="1">
              <a:solidFill>
                <a:schemeClr val="dk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S</a:t>
            </a:r>
            <a:r>
              <a:rPr lang="en-US" err="1">
                <a:solidFill>
                  <a:schemeClr val="tx1"/>
                </a:solidFill>
                <a:latin typeface="Calibri" panose="020F0502020204030204" pitchFamily="34" charset="0"/>
                <a:cs typeface="Calibri" panose="020F0502020204030204" pitchFamily="34" charset="0"/>
              </a:rPr>
              <a:t>olone</a:t>
            </a:r>
            <a:r>
              <a:rPr lang="en-US">
                <a:solidFill>
                  <a:schemeClr val="tx1"/>
                </a:solidFill>
                <a:latin typeface="Calibri" panose="020F0502020204030204" pitchFamily="34" charset="0"/>
                <a:cs typeface="Calibri" panose="020F0502020204030204" pitchFamily="34" charset="0"/>
              </a:rPr>
              <a:t>, C. J., Thornton, B. E., Chiappe, J. C., Perez, C., Rearick, M. K., &amp; Falvey, M. A. (2020). Creating collaborative schools in the United States: A review of best practices. </a:t>
            </a:r>
            <a:r>
              <a:rPr lang="en-US" i="1">
                <a:solidFill>
                  <a:schemeClr val="tx1"/>
                </a:solidFill>
                <a:latin typeface="Calibri" panose="020F0502020204030204" pitchFamily="34" charset="0"/>
                <a:cs typeface="Calibri" panose="020F0502020204030204" pitchFamily="34" charset="0"/>
              </a:rPr>
              <a:t>International Electronic Journal of Elementary Education</a:t>
            </a:r>
            <a:r>
              <a:rPr lang="en-US">
                <a:solidFill>
                  <a:schemeClr val="tx1"/>
                </a:solidFill>
                <a:latin typeface="Calibri" panose="020F0502020204030204" pitchFamily="34" charset="0"/>
                <a:cs typeface="Calibri" panose="020F0502020204030204" pitchFamily="34" charset="0"/>
              </a:rPr>
              <a:t>, </a:t>
            </a:r>
            <a:r>
              <a:rPr lang="en-US" i="1">
                <a:solidFill>
                  <a:schemeClr val="tx1"/>
                </a:solidFill>
                <a:latin typeface="Calibri" panose="020F0502020204030204" pitchFamily="34" charset="0"/>
                <a:cs typeface="Calibri" panose="020F0502020204030204" pitchFamily="34" charset="0"/>
              </a:rPr>
              <a:t>12</a:t>
            </a:r>
            <a:r>
              <a:rPr lang="en-US">
                <a:solidFill>
                  <a:schemeClr val="tx1"/>
                </a:solidFill>
                <a:latin typeface="Calibri" panose="020F0502020204030204" pitchFamily="34" charset="0"/>
                <a:cs typeface="Calibri" panose="020F0502020204030204" pitchFamily="34" charset="0"/>
              </a:rPr>
              <a:t>(3), 283–292.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https://doi.org/10.26822/iejee.2020358222</a:t>
            </a:r>
            <a:r>
              <a:rPr lang="en-US">
                <a:solidFill>
                  <a:schemeClr val="tx1"/>
                </a:solidFill>
                <a:latin typeface="Calibri" panose="020F0502020204030204" pitchFamily="34" charset="0"/>
                <a:cs typeface="Calibri" panose="020F0502020204030204" pitchFamily="34" charset="0"/>
              </a:rPr>
              <a:t> </a:t>
            </a:r>
            <a:endParaRPr lang="en">
              <a:solidFill>
                <a:schemeClr val="tx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R</a:t>
            </a:r>
            <a:r>
              <a:rPr lang="en-US" err="1">
                <a:solidFill>
                  <a:schemeClr val="tx1"/>
                </a:solidFill>
                <a:latin typeface="Calibri" panose="020F0502020204030204" pitchFamily="34" charset="0"/>
                <a:cs typeface="Calibri" panose="020F0502020204030204" pitchFamily="34" charset="0"/>
              </a:rPr>
              <a:t>eading</a:t>
            </a:r>
            <a:r>
              <a:rPr lang="en-US">
                <a:solidFill>
                  <a:schemeClr val="tx1"/>
                </a:solidFill>
                <a:latin typeface="Calibri" panose="020F0502020204030204" pitchFamily="34" charset="0"/>
                <a:cs typeface="Calibri" panose="020F0502020204030204" pitchFamily="34" charset="0"/>
              </a:rPr>
              <a:t> Rockets. (n.d.). </a:t>
            </a:r>
            <a:r>
              <a:rPr lang="en-US" i="1">
                <a:solidFill>
                  <a:schemeClr val="tx1"/>
                </a:solidFill>
                <a:latin typeface="Calibri" panose="020F0502020204030204" pitchFamily="34" charset="0"/>
                <a:cs typeface="Calibri" panose="020F0502020204030204" pitchFamily="34" charset="0"/>
              </a:rPr>
              <a:t>Inclusive classrooms.</a:t>
            </a:r>
            <a:r>
              <a:rPr lang="en-US" i="1" u="sng">
                <a:solidFill>
                  <a:schemeClr val="tx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 </a:t>
            </a:r>
            <a:r>
              <a:rPr lang="en-US" u="sng">
                <a:solidFill>
                  <a:schemeClr val="tx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https://www.readingrockets.org/helping-all-readers/inclusive-classrooms</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 </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032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a:extLst>
            <a:ext uri="{FF2B5EF4-FFF2-40B4-BE49-F238E27FC236}">
              <a16:creationId xmlns:a16="http://schemas.microsoft.com/office/drawing/2014/main" id="{F71C3B95-9334-A54A-BE15-5147710736A6}"/>
            </a:ext>
          </a:extLst>
        </p:cNvPr>
        <p:cNvGrpSpPr/>
        <p:nvPr/>
      </p:nvGrpSpPr>
      <p:grpSpPr>
        <a:xfrm>
          <a:off x="0" y="0"/>
          <a:ext cx="0" cy="0"/>
          <a:chOff x="0" y="0"/>
          <a:chExt cx="0" cy="0"/>
        </a:xfrm>
      </p:grpSpPr>
      <p:sp>
        <p:nvSpPr>
          <p:cNvPr id="463" name="Google Shape;463;p11:notes">
            <a:extLst>
              <a:ext uri="{FF2B5EF4-FFF2-40B4-BE49-F238E27FC236}">
                <a16:creationId xmlns:a16="http://schemas.microsoft.com/office/drawing/2014/main" id="{F3E47EE6-E700-60C0-48E4-CADE0355C7BD}"/>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11:notes">
            <a:extLst>
              <a:ext uri="{FF2B5EF4-FFF2-40B4-BE49-F238E27FC236}">
                <a16:creationId xmlns:a16="http://schemas.microsoft.com/office/drawing/2014/main" id="{0FC0E045-B96C-CB23-8E78-25E5FF0D2A7A}"/>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Say/To Do</a:t>
            </a: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Review the graphic on the slide, emphasizing the importance of each of these collaborative teams and the communication necessary for the system to be aligned and work together to be effective.</a:t>
            </a:r>
            <a:endParaRPr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Establishing effective feedback loops between district leadership, building leadership, and teacher teams is essential for continuous school improvement. These loops ensure that decision making is informed by real-time data, classroom experiences, and system-wide goals, creating a more responsive and effective educational system. </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When communication flows both top-down and bottom-up, initiatives are more likely to be aligned, effective, and sustainable. </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At the district level, leadership teams set policies, allocate resources, and define broad instructional priorities. However, without input from building administrators and teachers, district initiatives may fail to address the actual challenges faced in schools and classrooms. By maintaining regular feedback loops, districts can gather firsthand insights into what is working and what needs adjustment. This allows for data-driven decision making, ensuring that policies and initiatives remain relevant, actionable, and effective. </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At the building level, school leadership teams act as a bridge between district directives and classroom implementation. They play a crucial role in adapting district policies to fit their school's unique context while ensuring that teacher teams receive the necessary support, training, and resources. By collecting feedback from teacher teams on student progress, instructional strategies, and intervention effectiveness, building leaders can communicate successes and challenges to district leaders. This ensures that schools receive the guidance and resources they need while also allowing for continuous refinement of district-wide initiatives. </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At the teacher team level, collaborative discussions around student data, instructional strategies, and intervention effectiveness provide valuable insights that should be shared with building and district leadership. Teachers are the closest to student learning, making their feedback crucial for adjusting instruction, identifying professional development needs, and improving intervention strategies. When teachers feel that their input is valued and leads to meaningful changes, morale and engagement increase, leading to better student outcomes. </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Ultimately, strong feedback loops create a culture of collaboration, trust, and continuous improvement. When district, building, and teacher teams regularly communicate and act on shared insights, schools can better meet the diverse needs of students, adapt to emerging challenges, and drive long-term success. Would you like </a:t>
            </a:r>
            <a:r>
              <a:rPr lang="en-US">
                <a:latin typeface="Calibri" panose="020F0502020204030204" pitchFamily="34" charset="0"/>
                <a:cs typeface="Calibri" panose="020F0502020204030204" pitchFamily="34" charset="0"/>
              </a:rPr>
              <a:t>this tailored into a report, presentation, or professional development resource?</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Reference</a:t>
            </a:r>
            <a:endParaRPr b="1">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B</a:t>
            </a:r>
            <a:r>
              <a:rPr lang="en-US">
                <a:solidFill>
                  <a:schemeClr val="dk1"/>
                </a:solidFill>
                <a:latin typeface="Calibri" panose="020F0502020204030204" pitchFamily="34" charset="0"/>
                <a:cs typeface="Calibri" panose="020F0502020204030204" pitchFamily="34" charset="0"/>
              </a:rPr>
              <a:t>loomberg, P. J., &amp; Pitchford, B. (2016). </a:t>
            </a:r>
            <a:r>
              <a:rPr lang="en-US" i="1">
                <a:solidFill>
                  <a:schemeClr val="dk1"/>
                </a:solidFill>
                <a:latin typeface="Calibri" panose="020F0502020204030204" pitchFamily="34" charset="0"/>
                <a:cs typeface="Calibri" panose="020F0502020204030204" pitchFamily="34" charset="0"/>
              </a:rPr>
              <a:t>Leading impact teams: Building a culture of efficacy</a:t>
            </a:r>
            <a:r>
              <a:rPr lang="en-US">
                <a:solidFill>
                  <a:schemeClr val="dk1"/>
                </a:solidFill>
                <a:latin typeface="Calibri" panose="020F0502020204030204" pitchFamily="34" charset="0"/>
                <a:cs typeface="Calibri" panose="020F0502020204030204" pitchFamily="34" charset="0"/>
              </a:rPr>
              <a:t> (1st ed.). Corwin.</a:t>
            </a:r>
          </a:p>
          <a:p>
            <a:pPr marL="0" lvl="0" indent="0" algn="l" rtl="0">
              <a:lnSpc>
                <a:spcPct val="100000"/>
              </a:lnSpc>
              <a:spcBef>
                <a:spcPts val="120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551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6d8723cbc8_0_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Do/To Say</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“Pause and Reflect” is an opportunity for participants to reflect on each main section of the module. It provides an avenue to discuss content covered along with collaboration regarding application aspects.</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Ask participants to reflect on the questions posed on the slide. Encourage partner or small group discussion and then share key takeaways with the whole group.</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e472dd9cfc_0_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0" name="Google Shape;630;g2e472dd9cfc_0_0: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Optional Slide</a:t>
            </a: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Link </a:t>
            </a:r>
          </a:p>
          <a:p>
            <a:pPr marL="0" lvl="0" indent="0" algn="l" rtl="0">
              <a:lnSpc>
                <a:spcPct val="100000"/>
              </a:lnSpc>
              <a:spcBef>
                <a:spcPts val="0"/>
              </a:spcBef>
              <a:spcAft>
                <a:spcPts val="0"/>
              </a:spcAft>
              <a:buSzPts val="1100"/>
              <a:buNone/>
            </a:pPr>
            <a:r>
              <a:rPr lang="en" i="1">
                <a:latin typeface="Calibri" panose="020F0502020204030204" pitchFamily="34" charset="0"/>
                <a:cs typeface="Calibri" panose="020F0502020204030204" pitchFamily="34" charset="0"/>
              </a:rPr>
              <a:t>Multi-Tiered Systems of Support, </a:t>
            </a:r>
            <a:r>
              <a:rPr lang="en" u="sng">
                <a:solidFill>
                  <a:schemeClr val="hlink"/>
                </a:solidFill>
                <a:latin typeface="Calibri" panose="020F0502020204030204" pitchFamily="34" charset="0"/>
                <a:cs typeface="Calibri" panose="020F0502020204030204" pitchFamily="34" charset="0"/>
                <a:hlinkClick r:id="rId3"/>
              </a:rPr>
              <a:t>https://www.youtube.com/watch?v=CAZ4CNtOHNo</a:t>
            </a:r>
            <a:r>
              <a:rPr lang="en">
                <a:latin typeface="Calibri" panose="020F0502020204030204" pitchFamily="34" charset="0"/>
                <a:cs typeface="Calibri" panose="020F0502020204030204" pitchFamily="34" charset="0"/>
              </a:rPr>
              <a:t>, 4:02 minutes </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This video briefly reviews the structure of MTSS and reinforces the importance of collaborative teams for supporting MTSS.</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Show the video and debrief using the reflection questions on the next slide.</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Reference</a:t>
            </a:r>
            <a:endParaRPr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C</a:t>
            </a:r>
            <a:r>
              <a:rPr lang="en-US" err="1">
                <a:solidFill>
                  <a:schemeClr val="tx1"/>
                </a:solidFill>
                <a:latin typeface="Calibri" panose="020F0502020204030204" pitchFamily="34" charset="0"/>
                <a:cs typeface="Calibri" panose="020F0502020204030204" pitchFamily="34" charset="0"/>
              </a:rPr>
              <a:t>handlerUnified</a:t>
            </a:r>
            <a:r>
              <a:rPr lang="en-US">
                <a:solidFill>
                  <a:schemeClr val="tx1"/>
                </a:solidFill>
                <a:latin typeface="Calibri" panose="020F0502020204030204" pitchFamily="34" charset="0"/>
                <a:cs typeface="Calibri" panose="020F0502020204030204" pitchFamily="34" charset="0"/>
              </a:rPr>
              <a:t>. (2020, July 24). </a:t>
            </a:r>
            <a:r>
              <a:rPr lang="en-US" i="1">
                <a:solidFill>
                  <a:schemeClr val="tx1"/>
                </a:solidFill>
                <a:latin typeface="Calibri" panose="020F0502020204030204" pitchFamily="34" charset="0"/>
                <a:cs typeface="Calibri" panose="020F0502020204030204" pitchFamily="34" charset="0"/>
              </a:rPr>
              <a:t>Multi-tiered systems of support (MTSS)</a:t>
            </a:r>
            <a:r>
              <a:rPr lang="en-US">
                <a:solidFill>
                  <a:schemeClr val="tx1"/>
                </a:solidFill>
                <a:latin typeface="Calibri" panose="020F0502020204030204" pitchFamily="34" charset="0"/>
                <a:cs typeface="Calibri" panose="020F0502020204030204" pitchFamily="34" charset="0"/>
              </a:rPr>
              <a:t> [Video]. YouTube.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https://www.youtube.com/watch?v=CAZ4CNtOHNo</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0E45D-8525-2C54-5C45-D1ED90A80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C1B3F-2ABC-C4D3-9BF5-763C8D1122A0}"/>
              </a:ext>
            </a:extLst>
          </p:cNvPr>
          <p:cNvSpPr>
            <a:spLocks noGrp="1" noRot="1" noChangeAspect="1"/>
          </p:cNvSpPr>
          <p:nvPr>
            <p:ph type="sldImg"/>
          </p:nvPr>
        </p:nvSpPr>
        <p:spPr>
          <a:xfrm>
            <a:off x="538163" y="677863"/>
            <a:ext cx="6026150" cy="3389312"/>
          </a:xfrm>
        </p:spPr>
      </p:sp>
      <p:sp>
        <p:nvSpPr>
          <p:cNvPr id="3" name="Notes Placeholder 2">
            <a:extLst>
              <a:ext uri="{FF2B5EF4-FFF2-40B4-BE49-F238E27FC236}">
                <a16:creationId xmlns:a16="http://schemas.microsoft.com/office/drawing/2014/main" id="{5210067A-FF67-CBD6-AF07-3B58E4CB8FFF}"/>
              </a:ext>
            </a:extLst>
          </p:cNvPr>
          <p:cNvSpPr>
            <a:spLocks noGrp="1"/>
          </p:cNvSpPr>
          <p:nvPr>
            <p:ph type="body" idx="1"/>
          </p:nvPr>
        </p:nvSpPr>
        <p:spPr/>
        <p:txBody>
          <a:bodyPr/>
          <a:lstStyle/>
          <a:p>
            <a:pPr marL="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3247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41E0E-CA7E-2D2D-4E55-6AD376674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BC91C-97C7-832B-3F09-AD94F43FF8C7}"/>
              </a:ext>
            </a:extLst>
          </p:cNvPr>
          <p:cNvSpPr>
            <a:spLocks noGrp="1" noRot="1" noChangeAspect="1"/>
          </p:cNvSpPr>
          <p:nvPr>
            <p:ph type="sldImg"/>
          </p:nvPr>
        </p:nvSpPr>
        <p:spPr>
          <a:xfrm>
            <a:off x="538163" y="677863"/>
            <a:ext cx="6026150" cy="3389312"/>
          </a:xfrm>
        </p:spPr>
      </p:sp>
      <p:sp>
        <p:nvSpPr>
          <p:cNvPr id="3" name="Notes Placeholder 2">
            <a:extLst>
              <a:ext uri="{FF2B5EF4-FFF2-40B4-BE49-F238E27FC236}">
                <a16:creationId xmlns:a16="http://schemas.microsoft.com/office/drawing/2014/main" id="{6164B4CE-E71B-8A89-1B6E-50841004710C}"/>
              </a:ext>
            </a:extLst>
          </p:cNvPr>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Know/To Say</a:t>
            </a:r>
          </a:p>
          <a:p>
            <a:pPr marL="0" lvl="0" indent="0" algn="l" rtl="0">
              <a:lnSpc>
                <a:spcPct val="115000"/>
              </a:lnSpc>
              <a:spcBef>
                <a:spcPts val="0"/>
              </a:spcBef>
              <a:spcAft>
                <a:spcPts val="0"/>
              </a:spcAft>
              <a:buSzPts val="1100"/>
              <a:buNone/>
            </a:pPr>
            <a:r>
              <a:rPr lang="en-US">
                <a:latin typeface="Calibri" panose="020F0502020204030204" pitchFamily="34" charset="0"/>
                <a:cs typeface="Calibri" panose="020F0502020204030204" pitchFamily="34" charset="0"/>
              </a:rPr>
              <a:t>Scheduled collaboration time is crucial for U.S. teachers because it allows for meaningful professional growth, instructional alignment, and improved student outcomes. Unlike many high-performing countries where teachers have dedicated time for collaboration, U.S. educators often struggle to find structured opportunities to engage in joint planning, data analysis, and strategy development.</a:t>
            </a:r>
          </a:p>
          <a:p>
            <a:pPr>
              <a:buFont typeface="+mj-lt"/>
              <a:buAutoNum type="arabicPeriod"/>
            </a:pPr>
            <a:r>
              <a:rPr lang="en-US" b="0" i="1">
                <a:latin typeface="Calibri" panose="020F0502020204030204" pitchFamily="34" charset="0"/>
                <a:cs typeface="Calibri" panose="020F0502020204030204" pitchFamily="34" charset="0"/>
              </a:rPr>
              <a:t>Enhancing instructional practices. </a:t>
            </a:r>
            <a:r>
              <a:rPr lang="en-US" b="0">
                <a:latin typeface="Calibri" panose="020F0502020204030204" pitchFamily="34" charset="0"/>
                <a:cs typeface="Calibri" panose="020F0502020204030204" pitchFamily="34" charset="0"/>
              </a:rPr>
              <a:t>Scheduled collaboration time gives teachers the opportunity to share best practices, analyze student data, and co-develop lesson plans. This leads to more effective and consistent teaching strategies across grade levels and subjects.</a:t>
            </a:r>
          </a:p>
          <a:p>
            <a:pPr>
              <a:buFont typeface="+mj-lt"/>
              <a:buAutoNum type="arabicPeriod"/>
            </a:pPr>
            <a:r>
              <a:rPr lang="en-US" b="0" i="1">
                <a:latin typeface="Calibri" panose="020F0502020204030204" pitchFamily="34" charset="0"/>
                <a:cs typeface="Calibri" panose="020F0502020204030204" pitchFamily="34" charset="0"/>
              </a:rPr>
              <a:t>Supporting student success. </a:t>
            </a:r>
            <a:r>
              <a:rPr lang="en-US" b="0">
                <a:latin typeface="Calibri" panose="020F0502020204030204" pitchFamily="34" charset="0"/>
                <a:cs typeface="Calibri" panose="020F0502020204030204" pitchFamily="34" charset="0"/>
              </a:rPr>
              <a:t>When teachers collaborate, they can identify trends in student performance, adjust instructional methods, and implement targeted interventions. This ensures that students receive the support they need in a timely and coordinated manner.</a:t>
            </a:r>
          </a:p>
          <a:p>
            <a:pPr>
              <a:buFont typeface="+mj-lt"/>
              <a:buAutoNum type="arabicPeriod"/>
            </a:pPr>
            <a:r>
              <a:rPr lang="en-US" b="0" i="1">
                <a:latin typeface="Calibri" panose="020F0502020204030204" pitchFamily="34" charset="0"/>
                <a:cs typeface="Calibri" panose="020F0502020204030204" pitchFamily="34" charset="0"/>
              </a:rPr>
              <a:t>Reducing teacher isolation. </a:t>
            </a:r>
            <a:r>
              <a:rPr lang="en-US" b="0">
                <a:latin typeface="Calibri" panose="020F0502020204030204" pitchFamily="34" charset="0"/>
                <a:cs typeface="Calibri" panose="020F0502020204030204" pitchFamily="34" charset="0"/>
              </a:rPr>
              <a:t>Many teachers work independently in their classrooms, which can limit opportunities for professional dialogue and peer learning. Dedicated collaboration time fosters a sense of community and shared responsibility, ultimately improving job satisfaction and reducing burnout.</a:t>
            </a:r>
          </a:p>
          <a:p>
            <a:pPr>
              <a:buFont typeface="+mj-lt"/>
              <a:buAutoNum type="arabicPeriod"/>
            </a:pPr>
            <a:r>
              <a:rPr lang="en-US" b="0" i="1">
                <a:latin typeface="Calibri" panose="020F0502020204030204" pitchFamily="34" charset="0"/>
                <a:cs typeface="Calibri" panose="020F0502020204030204" pitchFamily="34" charset="0"/>
              </a:rPr>
              <a:t>Encouraging data-driven decision making. </a:t>
            </a:r>
            <a:r>
              <a:rPr lang="en-US" b="0">
                <a:latin typeface="Calibri" panose="020F0502020204030204" pitchFamily="34" charset="0"/>
                <a:cs typeface="Calibri" panose="020F0502020204030204" pitchFamily="34" charset="0"/>
              </a:rPr>
              <a:t>Regular meetings allow teachers to review student progress using assessment data and adjust their instruction accordingly. This practice supports evidence-based teaching and ensures that interventions are effective.</a:t>
            </a:r>
          </a:p>
          <a:p>
            <a:pPr>
              <a:buFont typeface="+mj-lt"/>
              <a:buAutoNum type="arabicPeriod"/>
            </a:pPr>
            <a:r>
              <a:rPr lang="en-US" b="0" i="1">
                <a:latin typeface="Calibri" panose="020F0502020204030204" pitchFamily="34" charset="0"/>
                <a:cs typeface="Calibri" panose="020F0502020204030204" pitchFamily="34" charset="0"/>
              </a:rPr>
              <a:t>Promoting consistency. </a:t>
            </a:r>
            <a:r>
              <a:rPr lang="en-US" b="0">
                <a:latin typeface="Calibri" panose="020F0502020204030204" pitchFamily="34" charset="0"/>
                <a:cs typeface="Calibri" panose="020F0502020204030204" pitchFamily="34" charset="0"/>
              </a:rPr>
              <a:t>Scheduled collaboration ensures that all students, regardless of their teacher, receive high-quality instruction based on aligned curriculum and shared strategies</a:t>
            </a:r>
          </a:p>
          <a:p>
            <a:pPr marL="158750" indent="0">
              <a:buFont typeface="+mj-lt"/>
              <a:buNone/>
            </a:pPr>
            <a:endParaRPr lang="en-US">
              <a:latin typeface="Calibri" panose="020F0502020204030204" pitchFamily="34" charset="0"/>
              <a:cs typeface="Calibri" panose="020F0502020204030204" pitchFamily="34" charset="0"/>
            </a:endParaRPr>
          </a:p>
          <a:p>
            <a:pPr marL="0" indent="0">
              <a:buFont typeface="+mj-lt"/>
              <a:buNone/>
            </a:pPr>
            <a:r>
              <a:rPr lang="en-US">
                <a:latin typeface="Calibri" panose="020F0502020204030204" pitchFamily="34" charset="0"/>
                <a:cs typeface="Calibri" panose="020F0502020204030204" pitchFamily="34" charset="0"/>
              </a:rPr>
              <a:t>High-performing educational systems, such as those in Finland and Singapore, emphasize scheduled collaboration as a key component of teacher effectiveness. For U.S. schools to remain competitive and improve student outcomes, prioritizing structured time for collaboration is essential.</a:t>
            </a:r>
          </a:p>
          <a:p>
            <a:pPr marL="0" lvl="0" indent="0" algn="l" rtl="0">
              <a:lnSpc>
                <a:spcPct val="115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Discuss the following questions</a:t>
            </a:r>
          </a:p>
          <a:p>
            <a:pPr marL="0" lvl="0" indent="0" algn="l" rtl="0">
              <a:lnSpc>
                <a:spcPct val="115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Are educators given specific time to collaborate with others? If so, how is that time provided? If not, what are some ideas on how more time can be structured for collaboration?</a:t>
            </a:r>
          </a:p>
          <a:p>
            <a:pPr marL="0" lvl="0" indent="0" algn="l" rtl="0">
              <a:lnSpc>
                <a:spcPct val="115000"/>
              </a:lnSpc>
              <a:spcBef>
                <a:spcPts val="0"/>
              </a:spcBef>
              <a:spcAft>
                <a:spcPts val="0"/>
              </a:spcAft>
              <a:buSzPts val="1100"/>
              <a:buNone/>
            </a:pPr>
            <a:endParaRPr lang="en-US" b="1">
              <a:solidFill>
                <a:schemeClr val="dk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1">
                <a:solidFill>
                  <a:schemeClr val="dk1"/>
                </a:solidFill>
                <a:latin typeface="Calibri" panose="020F0502020204030204" pitchFamily="34" charset="0"/>
                <a:cs typeface="Calibri" panose="020F0502020204030204" pitchFamily="34" charset="0"/>
              </a:rPr>
              <a:t>Note</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a:latin typeface="Calibri" panose="020F0502020204030204" pitchFamily="34" charset="0"/>
                <a:cs typeface="Calibri" panose="020F0502020204030204" pitchFamily="34" charset="0"/>
              </a:rPr>
              <a:t>For additional training/resource materials on meeting schedules see MO SW-PBIS Leadership Module: Lesson 2 Meeting Schedules https://pbismissouri.org/tier-1-workbook-resources/</a:t>
            </a: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Reference</a:t>
            </a:r>
          </a:p>
          <a:p>
            <a:pPr marL="171450" indent="-171450">
              <a:lnSpc>
                <a:spcPct val="105000"/>
              </a:lnSpc>
              <a:spcBef>
                <a:spcPts val="800"/>
              </a:spcBef>
              <a:buClr>
                <a:schemeClr val="dk1"/>
              </a:buClr>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Sloper, C., Grift, G., &amp; Muhammad, A. (2021). </a:t>
            </a:r>
            <a:r>
              <a:rPr lang="en-US" i="1">
                <a:solidFill>
                  <a:schemeClr val="dk1"/>
                </a:solidFill>
                <a:latin typeface="Calibri" panose="020F0502020204030204" pitchFamily="34" charset="0"/>
                <a:cs typeface="Calibri" panose="020F0502020204030204" pitchFamily="34" charset="0"/>
              </a:rPr>
              <a:t>Collaborative teams that work: The definitive guide to cycles of learning in a PLC</a:t>
            </a:r>
            <a:r>
              <a:rPr lang="en-US">
                <a:solidFill>
                  <a:schemeClr val="dk1"/>
                </a:solidFill>
                <a:latin typeface="Calibri" panose="020F0502020204030204" pitchFamily="34" charset="0"/>
                <a:cs typeface="Calibri" panose="020F0502020204030204" pitchFamily="34" charset="0"/>
              </a:rPr>
              <a:t>. Solution Tree Press.</a:t>
            </a:r>
          </a:p>
        </p:txBody>
      </p:sp>
    </p:spTree>
    <p:extLst>
      <p:ext uri="{BB962C8B-B14F-4D97-AF65-F5344CB8AC3E}">
        <p14:creationId xmlns:p14="http://schemas.microsoft.com/office/powerpoint/2010/main" val="2218548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5: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p45: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It’s important that school leaders and staff understand the value of educator collaboration. A master schedule should be developed that spells out when and where teachers are to meet to collaborate. Meetings should occur on a consistent basis without interruptions. There must be careful consideration that collaboration time is just as important as instructional time and the collaboration time should not be replaced with other duties or obligations.</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Professional learning is also an important part of becoming a more collaborative school. Team capacity should be built around tasks, skills, and actions that are necessary for educators to work at high levels of collaboration.</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Optional Activity</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If school leaders/decision makers are present, time can be spent developing a master schedule for collaboration for their school. This process must involve school leaders collaborating with building educators in order to develop the best plan.</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tx1"/>
                </a:solidFill>
                <a:latin typeface="Calibri" panose="020F0502020204030204" pitchFamily="34" charset="0"/>
                <a:cs typeface="Calibri" panose="020F0502020204030204" pitchFamily="34" charset="0"/>
              </a:rPr>
              <a:t>References</a:t>
            </a:r>
            <a:endParaRPr b="1">
              <a:solidFill>
                <a:schemeClr val="tx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M</a:t>
            </a:r>
            <a:r>
              <a:rPr lang="en-US" err="1">
                <a:solidFill>
                  <a:schemeClr val="tx1"/>
                </a:solidFill>
                <a:latin typeface="Calibri" panose="020F0502020204030204" pitchFamily="34" charset="0"/>
                <a:cs typeface="Calibri" panose="020F0502020204030204" pitchFamily="34" charset="0"/>
              </a:rPr>
              <a:t>arzano</a:t>
            </a:r>
            <a:r>
              <a:rPr lang="en-US">
                <a:solidFill>
                  <a:schemeClr val="tx1"/>
                </a:solidFill>
                <a:latin typeface="Calibri" panose="020F0502020204030204" pitchFamily="34" charset="0"/>
                <a:cs typeface="Calibri" panose="020F0502020204030204" pitchFamily="34" charset="0"/>
              </a:rPr>
              <a:t>, R. J., </a:t>
            </a:r>
            <a:r>
              <a:rPr lang="en-US" err="1">
                <a:solidFill>
                  <a:schemeClr val="tx1"/>
                </a:solidFill>
                <a:latin typeface="Calibri" panose="020F0502020204030204" pitchFamily="34" charset="0"/>
                <a:cs typeface="Calibri" panose="020F0502020204030204" pitchFamily="34" charset="0"/>
              </a:rPr>
              <a:t>Heflebower</a:t>
            </a:r>
            <a:r>
              <a:rPr lang="en-US">
                <a:solidFill>
                  <a:schemeClr val="tx1"/>
                </a:solidFill>
                <a:latin typeface="Calibri" panose="020F0502020204030204" pitchFamily="34" charset="0"/>
                <a:cs typeface="Calibri" panose="020F0502020204030204" pitchFamily="34" charset="0"/>
              </a:rPr>
              <a:t>, T., Hoegh, J. K., Warrick, P., Grift, G., Hecker, L., &amp; Wills, J. (2016). </a:t>
            </a:r>
            <a:r>
              <a:rPr lang="en-US" i="1">
                <a:solidFill>
                  <a:schemeClr val="tx1"/>
                </a:solidFill>
                <a:latin typeface="Calibri" panose="020F0502020204030204" pitchFamily="34" charset="0"/>
                <a:cs typeface="Calibri" panose="020F0502020204030204" pitchFamily="34" charset="0"/>
              </a:rPr>
              <a:t>Collaborative teams that transform schools: The next step in PLCs</a:t>
            </a:r>
            <a:r>
              <a:rPr lang="en-US">
                <a:solidFill>
                  <a:schemeClr val="tx1"/>
                </a:solidFill>
                <a:latin typeface="Calibri" panose="020F0502020204030204" pitchFamily="34" charset="0"/>
                <a:cs typeface="Calibri" panose="020F0502020204030204" pitchFamily="34" charset="0"/>
              </a:rPr>
              <a:t>. Marzano Research.</a:t>
            </a: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S</a:t>
            </a:r>
            <a:r>
              <a:rPr lang="en-US" err="1">
                <a:solidFill>
                  <a:schemeClr val="tx1"/>
                </a:solidFill>
                <a:latin typeface="Calibri" panose="020F0502020204030204" pitchFamily="34" charset="0"/>
                <a:cs typeface="Calibri" panose="020F0502020204030204" pitchFamily="34" charset="0"/>
              </a:rPr>
              <a:t>loper</a:t>
            </a:r>
            <a:r>
              <a:rPr lang="en-US">
                <a:solidFill>
                  <a:schemeClr val="tx1"/>
                </a:solidFill>
                <a:latin typeface="Calibri" panose="020F0502020204030204" pitchFamily="34" charset="0"/>
                <a:cs typeface="Calibri" panose="020F0502020204030204" pitchFamily="34" charset="0"/>
              </a:rPr>
              <a:t>, C., Grift, G., &amp; Muhammad, A. (2021). </a:t>
            </a:r>
            <a:r>
              <a:rPr lang="en-US" i="1">
                <a:solidFill>
                  <a:schemeClr val="tx1"/>
                </a:solidFill>
                <a:latin typeface="Calibri" panose="020F0502020204030204" pitchFamily="34" charset="0"/>
                <a:cs typeface="Calibri" panose="020F0502020204030204" pitchFamily="34" charset="0"/>
              </a:rPr>
              <a:t>Collaborative teams that work: The definitive guide to cycles of learning in a PLC</a:t>
            </a:r>
            <a:r>
              <a:rPr lang="en-US">
                <a:solidFill>
                  <a:schemeClr val="tx1"/>
                </a:solidFill>
                <a:latin typeface="Calibri" panose="020F0502020204030204" pitchFamily="34" charset="0"/>
                <a:cs typeface="Calibri" panose="020F0502020204030204" pitchFamily="34" charset="0"/>
              </a:rPr>
              <a:t>. Solution Tree Press.</a:t>
            </a:r>
          </a:p>
          <a:p>
            <a:pPr marL="171450" indent="-17145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StanfordSCOPE. (2018, March 20). </a:t>
            </a:r>
            <a:r>
              <a:rPr lang="en" i="1">
                <a:solidFill>
                  <a:schemeClr val="tx1"/>
                </a:solidFill>
                <a:latin typeface="Calibri" panose="020F0502020204030204" pitchFamily="34" charset="0"/>
                <a:cs typeface="Calibri" panose="020F0502020204030204" pitchFamily="34" charset="0"/>
              </a:rPr>
              <a:t>Time matters: Teacher collaboration for learning and leading</a:t>
            </a:r>
            <a:r>
              <a:rPr lang="en">
                <a:solidFill>
                  <a:schemeClr val="tx1"/>
                </a:solidFill>
                <a:latin typeface="Calibri" panose="020F0502020204030204" pitchFamily="34" charset="0"/>
                <a:cs typeface="Calibri" panose="020F0502020204030204" pitchFamily="34" charset="0"/>
              </a:rPr>
              <a:t> [Video]. YouTube.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https://www.youtube.com/watch?v=Ex1zfl-MsDk</a:t>
            </a:r>
            <a:endParaRPr>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a:extLst>
            <a:ext uri="{FF2B5EF4-FFF2-40B4-BE49-F238E27FC236}">
              <a16:creationId xmlns:a16="http://schemas.microsoft.com/office/drawing/2014/main" id="{24864811-334F-A66B-EC4B-61E85C91C540}"/>
            </a:ext>
          </a:extLst>
        </p:cNvPr>
        <p:cNvGrpSpPr/>
        <p:nvPr/>
      </p:nvGrpSpPr>
      <p:grpSpPr>
        <a:xfrm>
          <a:off x="0" y="0"/>
          <a:ext cx="0" cy="0"/>
          <a:chOff x="0" y="0"/>
          <a:chExt cx="0" cy="0"/>
        </a:xfrm>
      </p:grpSpPr>
      <p:sp>
        <p:nvSpPr>
          <p:cNvPr id="751" name="Google Shape;751;p45:notes">
            <a:extLst>
              <a:ext uri="{FF2B5EF4-FFF2-40B4-BE49-F238E27FC236}">
                <a16:creationId xmlns:a16="http://schemas.microsoft.com/office/drawing/2014/main" id="{0FFA6CDF-F422-724E-B9DA-7A09246E611E}"/>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p45:notes">
            <a:extLst>
              <a:ext uri="{FF2B5EF4-FFF2-40B4-BE49-F238E27FC236}">
                <a16:creationId xmlns:a16="http://schemas.microsoft.com/office/drawing/2014/main" id="{2B497F5E-72CD-1BCF-0B16-F67A577149ED}"/>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a:t>
            </a:r>
          </a:p>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The slide presents minimal guidelines for providing time for team collaboration.</a:t>
            </a:r>
          </a:p>
          <a:p>
            <a:pPr marL="171450" lvl="0" indent="-171450" algn="l" rtl="0">
              <a:lnSpc>
                <a:spcPct val="107916"/>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How does the amount of time your teams spend meeting collaboratively compare with these numbers?</a:t>
            </a:r>
          </a:p>
          <a:p>
            <a:pPr marL="0" lvl="0" indent="0" algn="l" rtl="0">
              <a:lnSpc>
                <a:spcPct val="107916"/>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Reference</a:t>
            </a:r>
            <a:endParaRPr lang="en-US">
              <a:solidFill>
                <a:schemeClr val="dk1"/>
              </a:solidFill>
              <a:latin typeface="Calibri" panose="020F0502020204030204" pitchFamily="34" charset="0"/>
              <a:cs typeface="Calibri" panose="020F0502020204030204" pitchFamily="34" charset="0"/>
            </a:endParaRPr>
          </a:p>
          <a:p>
            <a:pPr marL="171450" indent="-171450">
              <a:spcBef>
                <a:spcPts val="300"/>
              </a:spcBef>
              <a:buClr>
                <a:schemeClr val="dk1"/>
              </a:buClr>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Bloomberg, P. J., &amp; Pitchford, B. (2016). </a:t>
            </a:r>
            <a:r>
              <a:rPr lang="en-US" i="1">
                <a:solidFill>
                  <a:schemeClr val="dk1"/>
                </a:solidFill>
                <a:latin typeface="Calibri" panose="020F0502020204030204" pitchFamily="34" charset="0"/>
                <a:cs typeface="Calibri" panose="020F0502020204030204" pitchFamily="34" charset="0"/>
              </a:rPr>
              <a:t>Leading impact teams: Building a culture of efficacy</a:t>
            </a:r>
            <a:r>
              <a:rPr lang="en-US">
                <a:solidFill>
                  <a:schemeClr val="dk1"/>
                </a:solidFill>
                <a:latin typeface="Calibri" panose="020F0502020204030204" pitchFamily="34" charset="0"/>
                <a:cs typeface="Calibri" panose="020F0502020204030204" pitchFamily="34" charset="0"/>
              </a:rPr>
              <a:t> (1st ed.). Corwin.</a:t>
            </a:r>
          </a:p>
          <a:p>
            <a:pPr marL="0" lvl="0" indent="0" algn="l" rtl="0">
              <a:lnSpc>
                <a:spcPct val="107916"/>
              </a:lnSpc>
              <a:spcBef>
                <a:spcPts val="120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457200" lvl="0" indent="0" algn="l" rtl="0">
              <a:lnSpc>
                <a:spcPct val="107916"/>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454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51: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marR="0" lvl="0" indent="-228600" algn="l" rtl="0">
              <a:lnSpc>
                <a:spcPct val="100000"/>
              </a:lnSpc>
              <a:spcBef>
                <a:spcPts val="0"/>
              </a:spcBef>
              <a:spcAft>
                <a:spcPts val="0"/>
              </a:spcAft>
              <a:buClr>
                <a:srgbClr val="000000"/>
              </a:buClr>
              <a:buSzPts val="1100"/>
              <a:buFont typeface="Arial"/>
              <a:buNone/>
            </a:pPr>
            <a:r>
              <a:rPr lang="en-US" b="1">
                <a:latin typeface="Calibri" panose="020F0502020204030204" pitchFamily="34" charset="0"/>
                <a:cs typeface="Calibri" panose="020F0502020204030204" pitchFamily="34" charset="0"/>
              </a:rPr>
              <a:t>To Know</a:t>
            </a:r>
          </a:p>
          <a:p>
            <a:pPr marL="0" marR="0" lvl="0" indent="-228600" algn="l" rtl="0">
              <a:lnSpc>
                <a:spcPct val="100000"/>
              </a:lnSpc>
              <a:spcBef>
                <a:spcPts val="0"/>
              </a:spcBef>
              <a:spcAft>
                <a:spcPts val="0"/>
              </a:spcAft>
              <a:buClr>
                <a:srgbClr val="000000"/>
              </a:buClr>
              <a:buSzPts val="1100"/>
              <a:buFont typeface="Arial"/>
              <a:buNone/>
            </a:pPr>
            <a:r>
              <a:rPr lang="en-US">
                <a:latin typeface="Calibri" panose="020F0502020204030204" pitchFamily="34" charset="0"/>
                <a:cs typeface="Calibri" panose="020F0502020204030204" pitchFamily="34" charset="0"/>
              </a:rPr>
              <a:t>This slide is for presenters as they prepare.</a:t>
            </a:r>
            <a:endParaRPr>
              <a:latin typeface="Calibri" panose="020F0502020204030204" pitchFamily="34" charset="0"/>
              <a:cs typeface="Calibri" panose="020F0502020204030204" pitchFamily="34" charset="0"/>
            </a:endParaRPr>
          </a:p>
        </p:txBody>
      </p:sp>
      <p:sp>
        <p:nvSpPr>
          <p:cNvPr id="261" name="Google Shape;261;p51: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3: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p43: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Link</a:t>
            </a:r>
          </a:p>
          <a:p>
            <a:pPr marL="0" lvl="0" indent="0" algn="l" rtl="0">
              <a:lnSpc>
                <a:spcPct val="100000"/>
              </a:lnSpc>
              <a:spcBef>
                <a:spcPts val="0"/>
              </a:spcBef>
              <a:spcAft>
                <a:spcPts val="0"/>
              </a:spcAft>
              <a:buSzPts val="1100"/>
              <a:buNone/>
            </a:pPr>
            <a:r>
              <a:rPr lang="en" i="1">
                <a:latin typeface="Calibri" panose="020F0502020204030204" pitchFamily="34" charset="0"/>
                <a:cs typeface="Calibri" panose="020F0502020204030204" pitchFamily="34" charset="0"/>
              </a:rPr>
              <a:t>Time Matters: Teacher Collaboration for Learning and Leading, </a:t>
            </a:r>
            <a:r>
              <a:rPr lang="en" u="sng">
                <a:solidFill>
                  <a:schemeClr val="hlink"/>
                </a:solidFill>
                <a:latin typeface="Calibri" panose="020F0502020204030204" pitchFamily="34" charset="0"/>
                <a:cs typeface="Calibri" panose="020F0502020204030204" pitchFamily="34" charset="0"/>
                <a:hlinkClick r:id="rId3"/>
              </a:rPr>
              <a:t>https://www.youtube.com/watch?v=Ex1zfl-MsDk</a:t>
            </a:r>
            <a:r>
              <a:rPr lang="en" u="none">
                <a:solidFill>
                  <a:schemeClr val="hlink"/>
                </a:solidFill>
                <a:latin typeface="Calibri" panose="020F0502020204030204" pitchFamily="34" charset="0"/>
                <a:cs typeface="Calibri" panose="020F0502020204030204" pitchFamily="34" charset="0"/>
              </a:rPr>
              <a:t>, approx 12 mins (i</a:t>
            </a:r>
            <a:r>
              <a:rPr lang="en">
                <a:latin typeface="Calibri" panose="020F0502020204030204" pitchFamily="34" charset="0"/>
                <a:cs typeface="Calibri" panose="020F0502020204030204" pitchFamily="34" charset="0"/>
              </a:rPr>
              <a:t>f time is limited, be sure to show 0-3:51 and 8:21 -9:50)</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Do</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This video highlights the importance of providing protected structured time for educator collaboration. It looks at how four public schools worked to </a:t>
            </a:r>
            <a:r>
              <a:rPr lang="en">
                <a:latin typeface="Calibri" panose="020F0502020204030204" pitchFamily="34" charset="0"/>
                <a:cs typeface="Calibri" panose="020F0502020204030204" pitchFamily="34" charset="0"/>
              </a:rPr>
              <a:t>put collaboration at the forefront to improve teacher and student learning.</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Follow up with discussion of the video reflection questions on the following slide.</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 </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a:t>
            </a:r>
          </a:p>
          <a:p>
            <a:pPr marL="171450" indent="-171450">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StanfordSCOPE</a:t>
            </a:r>
            <a:r>
              <a:rPr lang="en-US">
                <a:solidFill>
                  <a:schemeClr val="tx1"/>
                </a:solidFill>
                <a:latin typeface="Calibri" panose="020F0502020204030204" pitchFamily="34" charset="0"/>
                <a:cs typeface="Calibri" panose="020F0502020204030204" pitchFamily="34" charset="0"/>
              </a:rPr>
              <a:t>. (2018, March 20). </a:t>
            </a:r>
            <a:r>
              <a:rPr lang="en-US" i="1">
                <a:solidFill>
                  <a:schemeClr val="tx1"/>
                </a:solidFill>
                <a:latin typeface="Calibri" panose="020F0502020204030204" pitchFamily="34" charset="0"/>
                <a:cs typeface="Calibri" panose="020F0502020204030204" pitchFamily="34" charset="0"/>
              </a:rPr>
              <a:t>Time matters: Teacher collaboration for learning and leading</a:t>
            </a:r>
            <a:r>
              <a:rPr lang="en-US">
                <a:solidFill>
                  <a:schemeClr val="tx1"/>
                </a:solidFill>
                <a:latin typeface="Calibri" panose="020F0502020204030204" pitchFamily="34" charset="0"/>
                <a:cs typeface="Calibri" panose="020F0502020204030204" pitchFamily="34" charset="0"/>
              </a:rPr>
              <a:t> [Video]. YouTube.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https://www.youtube.com/watch?v=Ex1zfl-MsDk</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4: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6" name="Google Shape;746;p44: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To Know/To Do/To Say</a:t>
            </a:r>
            <a:endParaRPr b="1">
              <a:solidFill>
                <a:schemeClr val="dk1"/>
              </a:solidFill>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Ask participants to use the questions on the slide to reflect on video. </a:t>
            </a:r>
          </a:p>
          <a:p>
            <a:pPr marL="171450" lvl="0" indent="-171450" algn="l" rtl="0">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They can first discuss the questions in small groups and then share out key takeaways with the whole group.</a:t>
            </a: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47: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0" name="Google Shape;770;p47: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Know/To Say</a:t>
            </a:r>
            <a:endParaRPr b="1">
              <a:solidFill>
                <a:schemeClr val="dk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r>
              <a:rPr lang="en-US">
                <a:latin typeface="Calibri" panose="020F0502020204030204" pitchFamily="34" charset="0"/>
                <a:cs typeface="Calibri" panose="020F0502020204030204" pitchFamily="34" charset="0"/>
              </a:rPr>
              <a:t>The most successful approaches come </a:t>
            </a:r>
            <a:r>
              <a:rPr lang="en-US" b="0">
                <a:latin typeface="Calibri" panose="020F0502020204030204" pitchFamily="34" charset="0"/>
                <a:cs typeface="Calibri" panose="020F0502020204030204" pitchFamily="34" charset="0"/>
              </a:rPr>
              <a:t>from intentional scheduling together with a district-level commitment that collaborative time is sacred, not optional. Time reflects priorities, and collaboration is a cornerstone of high-performing schools.</a:t>
            </a:r>
          </a:p>
          <a:p>
            <a:pPr marL="0" lvl="0" indent="0" algn="l" rtl="0">
              <a:lnSpc>
                <a:spcPct val="107916"/>
              </a:lnSpc>
              <a:spcBef>
                <a:spcPts val="0"/>
              </a:spcBef>
              <a:spcAft>
                <a:spcPts val="0"/>
              </a:spcAft>
              <a:buSzPts val="1100"/>
              <a:buNone/>
            </a:pPr>
            <a:endParaRPr lang="en-US" b="1">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Do</a:t>
            </a:r>
            <a:endParaRPr b="1">
              <a:solidFill>
                <a:schemeClr val="dk1"/>
              </a:solidFill>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None/>
            </a:pPr>
            <a:r>
              <a:rPr lang="en" b="0">
                <a:solidFill>
                  <a:schemeClr val="dk1"/>
                </a:solidFill>
                <a:latin typeface="Calibri" panose="020F0502020204030204" pitchFamily="34" charset="0"/>
                <a:cs typeface="Calibri" panose="020F0502020204030204" pitchFamily="34" charset="0"/>
              </a:rPr>
              <a:t>Review the sample structures for embedding collaborative time. Encourage discussion around other possible structures to increase formal collaborative time.</a:t>
            </a:r>
          </a:p>
          <a:p>
            <a:pPr marL="171450" lvl="0" indent="-171450" algn="l" rtl="0">
              <a:lnSpc>
                <a:spcPct val="107916"/>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Embedded collaboration in the daily schedule</a:t>
            </a:r>
            <a:endParaRPr lang="en-US" b="0" i="0">
              <a:latin typeface="Calibri" panose="020F0502020204030204" pitchFamily="34" charset="0"/>
              <a:cs typeface="Calibri" panose="020F0502020204030204" pitchFamily="34" charset="0"/>
            </a:endParaRP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Common planning time. </a:t>
            </a:r>
            <a:r>
              <a:rPr lang="en-US" b="0">
                <a:latin typeface="Calibri" panose="020F0502020204030204" pitchFamily="34" charset="0"/>
                <a:cs typeface="Calibri" panose="020F0502020204030204" pitchFamily="34" charset="0"/>
              </a:rPr>
              <a:t>Build master schedules so grade-level or content-area teachers have overlapping planning periods.</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Instructional blocks covered by specialists. </a:t>
            </a:r>
            <a:r>
              <a:rPr lang="en-US" b="0">
                <a:latin typeface="Calibri" panose="020F0502020204030204" pitchFamily="34" charset="0"/>
                <a:cs typeface="Calibri" panose="020F0502020204030204" pitchFamily="34" charset="0"/>
              </a:rPr>
              <a:t>During art, music, PE, or library, core teachers have time for teaming while students are engaged in specials.</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Staggered early release or late start days. </a:t>
            </a:r>
            <a:r>
              <a:rPr lang="en-US" b="0">
                <a:latin typeface="Calibri" panose="020F0502020204030204" pitchFamily="34" charset="0"/>
                <a:cs typeface="Calibri" panose="020F0502020204030204" pitchFamily="34" charset="0"/>
              </a:rPr>
              <a:t>Designate one day per week/month where students arrive late or are released early providing staff 60–90 minutes of team time.</a:t>
            </a:r>
          </a:p>
          <a:p>
            <a:pPr marL="171450" lvl="0" indent="-171450" algn="l" rtl="0">
              <a:lnSpc>
                <a:spcPct val="107916"/>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Rotating or shared coverage models</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Leadership or support staff coverage. </a:t>
            </a:r>
            <a:r>
              <a:rPr lang="en-US" b="0">
                <a:latin typeface="Calibri" panose="020F0502020204030204" pitchFamily="34" charset="0"/>
                <a:cs typeface="Calibri" panose="020F0502020204030204" pitchFamily="34" charset="0"/>
              </a:rPr>
              <a:t>Principals, coaches, counselors, or interventionists cover classes periodically (e.g., once a month) to provide team collaboration time.</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Paraprofessional rotation. </a:t>
            </a:r>
            <a:r>
              <a:rPr lang="en-US" b="0">
                <a:latin typeface="Calibri" panose="020F0502020204030204" pitchFamily="34" charset="0"/>
                <a:cs typeface="Calibri" panose="020F0502020204030204" pitchFamily="34" charset="0"/>
              </a:rPr>
              <a:t>In elementary settings, paraprofessionals rotate through classrooms to allow teachers to step out and collaborate.</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Creative use of substitutes (“Sub Days for Teams"). </a:t>
            </a:r>
            <a:r>
              <a:rPr lang="en-US" b="0">
                <a:latin typeface="Calibri" panose="020F0502020204030204" pitchFamily="34" charset="0"/>
                <a:cs typeface="Calibri" panose="020F0502020204030204" pitchFamily="34" charset="0"/>
              </a:rPr>
              <a:t>Hire subs a few days per quarter to release entire teams at once for substantive, collaborative work and planning.</a:t>
            </a:r>
          </a:p>
          <a:p>
            <a:pPr marL="171450" lvl="0" indent="-171450" algn="l" rtl="0">
              <a:lnSpc>
                <a:spcPct val="107916"/>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Flexing non-instructional time</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Reallocating faculty meeting time. </a:t>
            </a:r>
            <a:r>
              <a:rPr lang="en-US" b="0">
                <a:latin typeface="Calibri" panose="020F0502020204030204" pitchFamily="34" charset="0"/>
                <a:cs typeface="Calibri" panose="020F0502020204030204" pitchFamily="34" charset="0"/>
              </a:rPr>
              <a:t>Instead of whole-staff meetings every week, alternate with team-based collaboration time.</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“Double-Duty” meetings. </a:t>
            </a:r>
            <a:r>
              <a:rPr lang="en-US" b="0">
                <a:latin typeface="Calibri" panose="020F0502020204030204" pitchFamily="34" charset="0"/>
                <a:cs typeface="Calibri" panose="020F0502020204030204" pitchFamily="34" charset="0"/>
              </a:rPr>
              <a:t>Combine team time with professional development or data discussions to maximize use of required meeting times.</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Virtual collaboration windows. </a:t>
            </a:r>
            <a:r>
              <a:rPr lang="en-US" b="0">
                <a:latin typeface="Calibri" panose="020F0502020204030204" pitchFamily="34" charset="0"/>
                <a:cs typeface="Calibri" panose="020F0502020204030204" pitchFamily="34" charset="0"/>
              </a:rPr>
              <a:t>Some schools use asynchronous or short virtual meetings before/after school using tools like Zoom, Google Meet, or shared documents.</a:t>
            </a:r>
          </a:p>
          <a:p>
            <a:pPr marL="171450" lvl="0" indent="-171450" algn="l" rtl="0">
              <a:lnSpc>
                <a:spcPct val="107916"/>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Calendar innovations</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Collaboration days built into the calendar. </a:t>
            </a:r>
            <a:r>
              <a:rPr lang="en-US" b="0">
                <a:latin typeface="Calibri" panose="020F0502020204030204" pitchFamily="34" charset="0"/>
                <a:cs typeface="Calibri" panose="020F0502020204030204" pitchFamily="34" charset="0"/>
              </a:rPr>
              <a:t>Designate early-release days, PD days, or "collaboration Fridays" for teaming.</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Summer and intersession planning retreats. </a:t>
            </a:r>
            <a:r>
              <a:rPr lang="en-US" b="0">
                <a:latin typeface="Calibri" panose="020F0502020204030204" pitchFamily="34" charset="0"/>
                <a:cs typeface="Calibri" panose="020F0502020204030204" pitchFamily="34" charset="0"/>
              </a:rPr>
              <a:t>Use non-instructional days for strategic, forward-looking collaboration.</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Four-day instructional weeks. </a:t>
            </a:r>
            <a:r>
              <a:rPr lang="en-US" b="0">
                <a:latin typeface="Calibri" panose="020F0502020204030204" pitchFamily="34" charset="0"/>
                <a:cs typeface="Calibri" panose="020F0502020204030204" pitchFamily="34" charset="0"/>
              </a:rPr>
              <a:t>Some districts are moving to four-day weeks use the fifth day for staff collaboration and planning.</a:t>
            </a:r>
          </a:p>
          <a:p>
            <a:pPr marL="171450" lvl="0" indent="-171450" algn="l" rtl="0">
              <a:lnSpc>
                <a:spcPct val="107916"/>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Technology and tools to supplement live time</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Collaborative platforms (e.g., Google Workspace, Trello, Padlet). </a:t>
            </a:r>
            <a:r>
              <a:rPr lang="en-US" b="0">
                <a:latin typeface="Calibri" panose="020F0502020204030204" pitchFamily="34" charset="0"/>
                <a:cs typeface="Calibri" panose="020F0502020204030204" pitchFamily="34" charset="0"/>
              </a:rPr>
              <a:t>Allow teachers to contribute ideas, analyze data, and plan lessons asynchronously.</a:t>
            </a:r>
          </a:p>
          <a:p>
            <a:pPr marL="628650" lvl="1" indent="-171450" algn="l" rtl="0">
              <a:lnSpc>
                <a:spcPct val="107916"/>
              </a:lnSpc>
              <a:spcBef>
                <a:spcPts val="0"/>
              </a:spcBef>
              <a:spcAft>
                <a:spcPts val="0"/>
              </a:spcAft>
              <a:buSzPts val="1100"/>
              <a:buFont typeface="Courier New" panose="02070309020205020404" pitchFamily="49" charset="0"/>
              <a:buChar char="o"/>
            </a:pPr>
            <a:r>
              <a:rPr lang="en-US" b="0" i="1">
                <a:latin typeface="Calibri" panose="020F0502020204030204" pitchFamily="34" charset="0"/>
                <a:cs typeface="Calibri" panose="020F0502020204030204" pitchFamily="34" charset="0"/>
              </a:rPr>
              <a:t>Instructional rounds or video sharing. </a:t>
            </a:r>
            <a:r>
              <a:rPr lang="en-US" b="0">
                <a:latin typeface="Calibri" panose="020F0502020204030204" pitchFamily="34" charset="0"/>
                <a:cs typeface="Calibri" panose="020F0502020204030204" pitchFamily="34" charset="0"/>
              </a:rPr>
              <a:t>Teams watch and analyze recorded lessons asynchronously, then meet briefly to reflect and refine.</a:t>
            </a:r>
          </a:p>
          <a:p>
            <a:pPr marL="171450" lvl="0" indent="-171450" algn="l" rtl="0">
              <a:lnSpc>
                <a:spcPct val="107916"/>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Cross-school or regional teaming</a:t>
            </a:r>
          </a:p>
          <a:p>
            <a:pPr marL="628650" lvl="1" indent="-171450" algn="l" rtl="0">
              <a:lnSpc>
                <a:spcPct val="107916"/>
              </a:lnSpc>
              <a:spcBef>
                <a:spcPts val="0"/>
              </a:spcBef>
              <a:spcAft>
                <a:spcPts val="0"/>
              </a:spcAft>
              <a:buSzPts val="1100"/>
              <a:buFont typeface="Courier New" panose="02070309020205020404" pitchFamily="49" charset="0"/>
              <a:buChar char="o"/>
            </a:pPr>
            <a:r>
              <a:rPr lang="en-US">
                <a:latin typeface="Calibri" panose="020F0502020204030204" pitchFamily="34" charset="0"/>
                <a:cs typeface="Calibri" panose="020F0502020204030204" pitchFamily="34" charset="0"/>
              </a:rPr>
              <a:t>Especially in small or rural districts, schools create </a:t>
            </a:r>
            <a:r>
              <a:rPr lang="en-US" b="0">
                <a:latin typeface="Calibri" panose="020F0502020204030204" pitchFamily="34" charset="0"/>
                <a:cs typeface="Calibri" panose="020F0502020204030204" pitchFamily="34" charset="0"/>
              </a:rPr>
              <a:t>vertical or cross-building teams </a:t>
            </a:r>
            <a:r>
              <a:rPr lang="en-US">
                <a:latin typeface="Calibri" panose="020F0502020204030204" pitchFamily="34" charset="0"/>
                <a:cs typeface="Calibri" panose="020F0502020204030204" pitchFamily="34" charset="0"/>
              </a:rPr>
              <a:t>that meet virtually across campuses to share practices and data.</a:t>
            </a:r>
          </a:p>
          <a:p>
            <a:pPr marL="457200" lvl="1" indent="0" algn="l" rtl="0">
              <a:lnSpc>
                <a:spcPct val="107916"/>
              </a:lnSpc>
              <a:spcBef>
                <a:spcPts val="0"/>
              </a:spcBef>
              <a:spcAft>
                <a:spcPts val="0"/>
              </a:spcAft>
              <a:buSzPts val="1100"/>
              <a:buFont typeface="Courier New" panose="02070309020205020404" pitchFamily="49" charset="0"/>
              <a:buNone/>
            </a:pPr>
            <a:endParaRPr lang="en-US">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SzPts val="1100"/>
              <a:buFont typeface="Courier New" panose="02070309020205020404" pitchFamily="49" charset="0"/>
              <a:buNone/>
            </a:pPr>
            <a:r>
              <a:rPr lang="en-US">
                <a:latin typeface="Calibri" panose="020F0502020204030204" pitchFamily="34" charset="0"/>
                <a:cs typeface="Calibri" panose="020F0502020204030204" pitchFamily="34" charset="0"/>
              </a:rPr>
              <a:t>Encourage discussion around other ideas, as well.</a:t>
            </a:r>
          </a:p>
          <a:p>
            <a:pPr marL="0" lvl="0" indent="0" algn="l" rtl="0">
              <a:lnSpc>
                <a:spcPct val="107916"/>
              </a:lnSpc>
              <a:spcBef>
                <a:spcPts val="0"/>
              </a:spcBef>
              <a:spcAft>
                <a:spcPts val="0"/>
              </a:spcAft>
              <a:buSzPts val="1100"/>
              <a:buNone/>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References</a:t>
            </a:r>
          </a:p>
          <a:p>
            <a:pPr marL="171450" indent="-171450">
              <a:lnSpc>
                <a:spcPct val="115000"/>
              </a:lnSpc>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Marzano, R. J., </a:t>
            </a:r>
            <a:r>
              <a:rPr lang="en-US" err="1">
                <a:solidFill>
                  <a:schemeClr val="tx1"/>
                </a:solidFill>
                <a:latin typeface="Calibri" panose="020F0502020204030204" pitchFamily="34" charset="0"/>
                <a:cs typeface="Calibri" panose="020F0502020204030204" pitchFamily="34" charset="0"/>
              </a:rPr>
              <a:t>Heflebower</a:t>
            </a:r>
            <a:r>
              <a:rPr lang="en-US">
                <a:solidFill>
                  <a:schemeClr val="tx1"/>
                </a:solidFill>
                <a:latin typeface="Calibri" panose="020F0502020204030204" pitchFamily="34" charset="0"/>
                <a:cs typeface="Calibri" panose="020F0502020204030204" pitchFamily="34" charset="0"/>
              </a:rPr>
              <a:t>, T., Hoegh, J. K., Warrick, P., Grift, G., Hecker, L., &amp; Wills, J. (2016). </a:t>
            </a:r>
            <a:r>
              <a:rPr lang="en-US" i="1">
                <a:solidFill>
                  <a:schemeClr val="tx1"/>
                </a:solidFill>
                <a:latin typeface="Calibri" panose="020F0502020204030204" pitchFamily="34" charset="0"/>
                <a:cs typeface="Calibri" panose="020F0502020204030204" pitchFamily="34" charset="0"/>
              </a:rPr>
              <a:t>Collaborative teams that transform schools: The next step in PLCs</a:t>
            </a:r>
            <a:r>
              <a:rPr lang="en-US">
                <a:solidFill>
                  <a:schemeClr val="tx1"/>
                </a:solidFill>
                <a:latin typeface="Calibri" panose="020F0502020204030204" pitchFamily="34" charset="0"/>
                <a:cs typeface="Calibri" panose="020F0502020204030204" pitchFamily="34" charset="0"/>
              </a:rPr>
              <a:t>. Marzano Research.</a:t>
            </a:r>
          </a:p>
          <a:p>
            <a:pPr marL="171450" indent="-171450">
              <a:lnSpc>
                <a:spcPct val="105000"/>
              </a:lnSpc>
              <a:spcBef>
                <a:spcPts val="800"/>
              </a:spcBef>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S</a:t>
            </a:r>
            <a:r>
              <a:rPr lang="en-US" err="1">
                <a:solidFill>
                  <a:schemeClr val="tx1"/>
                </a:solidFill>
                <a:latin typeface="Calibri" panose="020F0502020204030204" pitchFamily="34" charset="0"/>
                <a:cs typeface="Calibri" panose="020F0502020204030204" pitchFamily="34" charset="0"/>
              </a:rPr>
              <a:t>loper</a:t>
            </a:r>
            <a:r>
              <a:rPr lang="en-US">
                <a:solidFill>
                  <a:schemeClr val="tx1"/>
                </a:solidFill>
                <a:latin typeface="Calibri" panose="020F0502020204030204" pitchFamily="34" charset="0"/>
                <a:cs typeface="Calibri" panose="020F0502020204030204" pitchFamily="34" charset="0"/>
              </a:rPr>
              <a:t>, C., Grift, G., &amp; Muhammad, A. (2021). </a:t>
            </a:r>
            <a:r>
              <a:rPr lang="en-US" i="1">
                <a:solidFill>
                  <a:schemeClr val="tx1"/>
                </a:solidFill>
                <a:latin typeface="Calibri" panose="020F0502020204030204" pitchFamily="34" charset="0"/>
                <a:cs typeface="Calibri" panose="020F0502020204030204" pitchFamily="34" charset="0"/>
              </a:rPr>
              <a:t>Collaborative teams that work: The definitive guide to cycles of learning in a PLC</a:t>
            </a:r>
            <a:r>
              <a:rPr lang="en-US">
                <a:solidFill>
                  <a:schemeClr val="tx1"/>
                </a:solidFill>
                <a:latin typeface="Calibri" panose="020F0502020204030204" pitchFamily="34" charset="0"/>
                <a:cs typeface="Calibri" panose="020F0502020204030204" pitchFamily="34" charset="0"/>
              </a:rPr>
              <a:t>. Solution Tree Press.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a:extLst>
            <a:ext uri="{FF2B5EF4-FFF2-40B4-BE49-F238E27FC236}">
              <a16:creationId xmlns:a16="http://schemas.microsoft.com/office/drawing/2014/main" id="{18360EBF-D1C7-2A84-C5AD-6638DED8FAAD}"/>
            </a:ext>
          </a:extLst>
        </p:cNvPr>
        <p:cNvGrpSpPr/>
        <p:nvPr/>
      </p:nvGrpSpPr>
      <p:grpSpPr>
        <a:xfrm>
          <a:off x="0" y="0"/>
          <a:ext cx="0" cy="0"/>
          <a:chOff x="0" y="0"/>
          <a:chExt cx="0" cy="0"/>
        </a:xfrm>
      </p:grpSpPr>
      <p:sp>
        <p:nvSpPr>
          <p:cNvPr id="769" name="Google Shape;769;p47:notes">
            <a:extLst>
              <a:ext uri="{FF2B5EF4-FFF2-40B4-BE49-F238E27FC236}">
                <a16:creationId xmlns:a16="http://schemas.microsoft.com/office/drawing/2014/main" id="{1B8FBE45-AD71-4790-BCEA-C3A087DCDB8F}"/>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0" name="Google Shape;770;p47:notes">
            <a:extLst>
              <a:ext uri="{FF2B5EF4-FFF2-40B4-BE49-F238E27FC236}">
                <a16:creationId xmlns:a16="http://schemas.microsoft.com/office/drawing/2014/main" id="{0F4B0A4C-E83D-641D-AF95-CB341D2425AD}"/>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rgbClr val="232323"/>
                </a:solidFill>
                <a:latin typeface="Calibri" panose="020F0502020204030204" pitchFamily="34" charset="0"/>
                <a:cs typeface="Calibri" panose="020F0502020204030204" pitchFamily="34" charset="0"/>
              </a:rPr>
              <a:t>Optional Slide </a:t>
            </a:r>
          </a:p>
          <a:p>
            <a:pPr marL="0" lvl="0" indent="0" algn="l" rtl="0">
              <a:lnSpc>
                <a:spcPct val="100000"/>
              </a:lnSpc>
              <a:spcBef>
                <a:spcPts val="0"/>
              </a:spcBef>
              <a:spcAft>
                <a:spcPts val="0"/>
              </a:spcAft>
              <a:buSzPts val="1100"/>
              <a:buNone/>
            </a:pPr>
            <a:r>
              <a:rPr lang="en-US" b="1">
                <a:solidFill>
                  <a:srgbClr val="232323"/>
                </a:solidFill>
                <a:latin typeface="Calibri" panose="020F0502020204030204" pitchFamily="34" charset="0"/>
                <a:cs typeface="Calibri" panose="020F0502020204030204" pitchFamily="34" charset="0"/>
              </a:rPr>
              <a:t>To Know/To Say</a:t>
            </a:r>
          </a:p>
          <a:p>
            <a:pPr marL="0" lvl="0" indent="0" algn="l" rtl="0">
              <a:lnSpc>
                <a:spcPct val="100000"/>
              </a:lnSpc>
              <a:spcBef>
                <a:spcPts val="0"/>
              </a:spcBef>
              <a:spcAft>
                <a:spcPts val="0"/>
              </a:spcAft>
              <a:buSzPts val="1100"/>
              <a:buNone/>
            </a:pPr>
            <a:r>
              <a:rPr lang="en-US">
                <a:solidFill>
                  <a:srgbClr val="232323"/>
                </a:solidFill>
                <a:latin typeface="Calibri" panose="020F0502020204030204" pitchFamily="34" charset="0"/>
                <a:cs typeface="Calibri" panose="020F0502020204030204" pitchFamily="34" charset="0"/>
              </a:rPr>
              <a:t>Collaboration is a powerful tool for professional development and an excellent way for teachers to reflect on their practice. Teacher-initiated collaboration builds trust and promotes openness among colleagues. In addition to formal team time, teacher collaboration can be enhanced in a variety of innovative ways. </a:t>
            </a:r>
          </a:p>
          <a:p>
            <a:pPr marL="0" lvl="0" indent="0" algn="l" rtl="0">
              <a:lnSpc>
                <a:spcPct val="100000"/>
              </a:lnSpc>
              <a:spcBef>
                <a:spcPts val="0"/>
              </a:spcBef>
              <a:spcAft>
                <a:spcPts val="0"/>
              </a:spcAft>
              <a:buSzPts val="1100"/>
              <a:buNone/>
            </a:pPr>
            <a:endParaRPr lang="en-US">
              <a:solidFill>
                <a:srgbClr val="232323"/>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solidFill>
                  <a:srgbClr val="232323"/>
                </a:solidFill>
                <a:latin typeface="Calibri" panose="020F0502020204030204" pitchFamily="34" charset="0"/>
                <a:cs typeface="Calibri" panose="020F0502020204030204" pitchFamily="34" charset="0"/>
              </a:rPr>
              <a:t>Many of these ideas for increasing informal collaboration can also add a bit of enjoyment while teachers build professional capacity. These are some informal ways educators can increase horizontal and/or vertical collaboration time:</a:t>
            </a:r>
          </a:p>
          <a:p>
            <a:pPr marL="171450" lvl="0" indent="-171450" algn="l" rtl="0">
              <a:lnSpc>
                <a:spcPct val="100000"/>
              </a:lnSpc>
              <a:spcBef>
                <a:spcPts val="0"/>
              </a:spcBef>
              <a:spcAft>
                <a:spcPts val="0"/>
              </a:spcAft>
              <a:buSzPts val="1100"/>
              <a:buFont typeface="Arial" panose="020B0604020202020204" pitchFamily="34" charset="0"/>
              <a:buChar char="•"/>
            </a:pPr>
            <a:r>
              <a:rPr lang="en-US" i="1">
                <a:solidFill>
                  <a:srgbClr val="595959"/>
                </a:solidFill>
                <a:latin typeface="Calibri" panose="020F0502020204030204" pitchFamily="34" charset="0"/>
                <a:cs typeface="Calibri" panose="020F0502020204030204" pitchFamily="34" charset="0"/>
              </a:rPr>
              <a:t>Team book study. </a:t>
            </a:r>
            <a:r>
              <a:rPr lang="en-US">
                <a:solidFill>
                  <a:srgbClr val="595959"/>
                </a:solidFill>
                <a:latin typeface="Calibri" panose="020F0502020204030204" pitchFamily="34" charset="0"/>
                <a:cs typeface="Calibri" panose="020F0502020204030204" pitchFamily="34" charset="0"/>
              </a:rPr>
              <a:t>Team members meet and discuss recent educational publications that provide new insight on evidence-based instructional strategies and practices. This is a great way to stay connected during summer months and build professional capacity.</a:t>
            </a:r>
          </a:p>
          <a:p>
            <a:pPr marL="171450" lvl="0" indent="-171450" algn="l" rtl="0">
              <a:lnSpc>
                <a:spcPct val="100000"/>
              </a:lnSpc>
              <a:spcBef>
                <a:spcPts val="0"/>
              </a:spcBef>
              <a:spcAft>
                <a:spcPts val="0"/>
              </a:spcAft>
              <a:buSzPts val="1100"/>
              <a:buFont typeface="Arial" panose="020B0604020202020204" pitchFamily="34" charset="0"/>
              <a:buChar char="•"/>
            </a:pPr>
            <a:r>
              <a:rPr lang="en-US" i="1">
                <a:solidFill>
                  <a:srgbClr val="595959"/>
                </a:solidFill>
                <a:latin typeface="Calibri" panose="020F0502020204030204" pitchFamily="34" charset="0"/>
                <a:cs typeface="Calibri" panose="020F0502020204030204" pitchFamily="34" charset="0"/>
              </a:rPr>
              <a:t>Breakfast club. </a:t>
            </a:r>
            <a:r>
              <a:rPr lang="en-US">
                <a:solidFill>
                  <a:srgbClr val="595959"/>
                </a:solidFill>
                <a:latin typeface="Calibri" panose="020F0502020204030204" pitchFamily="34" charset="0"/>
                <a:cs typeface="Calibri" panose="020F0502020204030204" pitchFamily="34" charset="0"/>
              </a:rPr>
              <a:t>Teacher teams meet once a month before school for coffee, donuts, etc. and share their teaching successes for the month.</a:t>
            </a:r>
          </a:p>
          <a:p>
            <a:pPr marL="171450" lvl="0" indent="-171450" algn="l" rtl="0">
              <a:lnSpc>
                <a:spcPct val="100000"/>
              </a:lnSpc>
              <a:spcBef>
                <a:spcPts val="0"/>
              </a:spcBef>
              <a:spcAft>
                <a:spcPts val="0"/>
              </a:spcAft>
              <a:buSzPts val="1100"/>
              <a:buFont typeface="Arial" panose="020B0604020202020204" pitchFamily="34" charset="0"/>
              <a:buChar char="•"/>
            </a:pPr>
            <a:r>
              <a:rPr lang="en-US" i="1">
                <a:solidFill>
                  <a:srgbClr val="595959"/>
                </a:solidFill>
                <a:latin typeface="Calibri" panose="020F0502020204030204" pitchFamily="34" charset="0"/>
                <a:cs typeface="Calibri" panose="020F0502020204030204" pitchFamily="34" charset="0"/>
              </a:rPr>
              <a:t>Feedback teams. </a:t>
            </a:r>
            <a:r>
              <a:rPr lang="en-US">
                <a:solidFill>
                  <a:srgbClr val="595959"/>
                </a:solidFill>
                <a:latin typeface="Calibri" panose="020F0502020204030204" pitchFamily="34" charset="0"/>
                <a:cs typeface="Calibri" panose="020F0502020204030204" pitchFamily="34" charset="0"/>
              </a:rPr>
              <a:t>Small groups of educators visit other classrooms to provide only positive feedback. This can be done on a rotating basis. They return feedback via email using a “ two stars and a question” feedback form.</a:t>
            </a:r>
          </a:p>
          <a:p>
            <a:pPr marL="171450" lvl="0" indent="-171450" algn="l" rtl="0">
              <a:lnSpc>
                <a:spcPct val="100000"/>
              </a:lnSpc>
              <a:spcBef>
                <a:spcPts val="0"/>
              </a:spcBef>
              <a:spcAft>
                <a:spcPts val="0"/>
              </a:spcAft>
              <a:buSzPts val="1100"/>
              <a:buFont typeface="Arial" panose="020B0604020202020204" pitchFamily="34" charset="0"/>
              <a:buChar char="•"/>
            </a:pPr>
            <a:r>
              <a:rPr lang="en-US" i="1">
                <a:solidFill>
                  <a:srgbClr val="595959"/>
                </a:solidFill>
                <a:latin typeface="Calibri" panose="020F0502020204030204" pitchFamily="34" charset="0"/>
                <a:cs typeface="Calibri" panose="020F0502020204030204" pitchFamily="34" charset="0"/>
              </a:rPr>
              <a:t>Pineapple charts. </a:t>
            </a:r>
            <a:r>
              <a:rPr lang="en-US">
                <a:solidFill>
                  <a:srgbClr val="595959"/>
                </a:solidFill>
                <a:latin typeface="Calibri" panose="020F0502020204030204" pitchFamily="34" charset="0"/>
                <a:cs typeface="Calibri" panose="020F0502020204030204" pitchFamily="34" charset="0"/>
              </a:rPr>
              <a:t>A chart is posted in the teacher workroom where teachers volunteer to have guests observe specific lessons. For more information, see </a:t>
            </a:r>
            <a:r>
              <a:rPr lang="en-US" u="sng">
                <a:solidFill>
                  <a:schemeClr val="hlink"/>
                </a:solidFill>
                <a:latin typeface="Calibri" panose="020F0502020204030204" pitchFamily="34" charset="0"/>
                <a:cs typeface="Calibri" panose="020F0502020204030204" pitchFamily="34" charset="0"/>
                <a:hlinkClick r:id="rId3"/>
              </a:rPr>
              <a:t>https://www.edutopia.org/article/opening-door-professional-learning/</a:t>
            </a:r>
            <a:endParaRPr lang="en-US" u="sng">
              <a:solidFill>
                <a:srgbClr val="595959"/>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US" i="1">
                <a:solidFill>
                  <a:srgbClr val="595959"/>
                </a:solidFill>
                <a:latin typeface="Calibri" panose="020F0502020204030204" pitchFamily="34" charset="0"/>
                <a:cs typeface="Calibri" panose="020F0502020204030204" pitchFamily="34" charset="0"/>
              </a:rPr>
              <a:t>Share box. </a:t>
            </a:r>
            <a:r>
              <a:rPr lang="en-US">
                <a:solidFill>
                  <a:srgbClr val="595959"/>
                </a:solidFill>
                <a:latin typeface="Calibri" panose="020F0502020204030204" pitchFamily="34" charset="0"/>
                <a:cs typeface="Calibri" panose="020F0502020204030204" pitchFamily="34" charset="0"/>
              </a:rPr>
              <a:t>Team members voluntarily share resources, materials, quizzes, and lesson plans with colleagues by placing them in a centrally located box. This could be expanded by having shared electronic folders for each team. These folders could be shared with all staff.</a:t>
            </a:r>
          </a:p>
          <a:p>
            <a:pPr marL="171450" lvl="0" indent="-171450" algn="l" rtl="0">
              <a:lnSpc>
                <a:spcPct val="100000"/>
              </a:lnSpc>
              <a:spcBef>
                <a:spcPts val="0"/>
              </a:spcBef>
              <a:spcAft>
                <a:spcPts val="0"/>
              </a:spcAft>
              <a:buSzPts val="1100"/>
              <a:buFont typeface="Arial" panose="020B0604020202020204" pitchFamily="34" charset="0"/>
              <a:buChar char="•"/>
            </a:pPr>
            <a:r>
              <a:rPr lang="en-US" i="1">
                <a:solidFill>
                  <a:srgbClr val="595959"/>
                </a:solidFill>
                <a:latin typeface="Calibri" panose="020F0502020204030204" pitchFamily="34" charset="0"/>
                <a:cs typeface="Calibri" panose="020F0502020204030204" pitchFamily="34" charset="0"/>
              </a:rPr>
              <a:t>Specialist “skill board.” </a:t>
            </a:r>
            <a:r>
              <a:rPr lang="en-US">
                <a:solidFill>
                  <a:srgbClr val="595959"/>
                </a:solidFill>
                <a:latin typeface="Calibri" panose="020F0502020204030204" pitchFamily="34" charset="0"/>
                <a:cs typeface="Calibri" panose="020F0502020204030204" pitchFamily="34" charset="0"/>
              </a:rPr>
              <a:t>A chart that lists teachers’ expert skills is placed in a central location such as the teachers’ lounge. This chart could include literacy experts, technology experts, artists, those mechanically inclined, musicians, mathematicians, etc. The list should be totally voluntary and only include those that are willing to share their expertise to help others. This is a great way to connect teachers and build collective efficacy.</a:t>
            </a:r>
          </a:p>
          <a:p>
            <a:pPr marL="171450" lvl="0" indent="-171450" algn="l" rtl="0">
              <a:lnSpc>
                <a:spcPct val="100000"/>
              </a:lnSpc>
              <a:spcBef>
                <a:spcPts val="0"/>
              </a:spcBef>
              <a:spcAft>
                <a:spcPts val="0"/>
              </a:spcAft>
              <a:buSzPts val="1100"/>
              <a:buFont typeface="Arial" panose="020B0604020202020204" pitchFamily="34" charset="0"/>
              <a:buChar char="•"/>
            </a:pPr>
            <a:r>
              <a:rPr lang="en-US" i="1">
                <a:solidFill>
                  <a:srgbClr val="595959"/>
                </a:solidFill>
                <a:latin typeface="Calibri" panose="020F0502020204030204" pitchFamily="34" charset="0"/>
                <a:cs typeface="Calibri" panose="020F0502020204030204" pitchFamily="34" charset="0"/>
              </a:rPr>
              <a:t>Space for collaboration. </a:t>
            </a:r>
            <a:r>
              <a:rPr lang="en-US">
                <a:solidFill>
                  <a:srgbClr val="595959"/>
                </a:solidFill>
                <a:latin typeface="Calibri" panose="020F0502020204030204" pitchFamily="34" charset="0"/>
                <a:cs typeface="Calibri" panose="020F0502020204030204" pitchFamily="34" charset="0"/>
              </a:rPr>
              <a:t>With the encouragement of school leaders, design a comfortable space in the school that invites collaboration away from the typical teacher workroom. Soft comfortable seating arranged to promote discussion along with professional journals, peaceful lighting, etc. will encourage educators to meet and collaborate more frequently with one another.</a:t>
            </a:r>
          </a:p>
          <a:p>
            <a:pPr marL="171450" lvl="0" indent="-171450" algn="l" rtl="0">
              <a:lnSpc>
                <a:spcPct val="100000"/>
              </a:lnSpc>
              <a:spcBef>
                <a:spcPts val="0"/>
              </a:spcBef>
              <a:spcAft>
                <a:spcPts val="0"/>
              </a:spcAft>
              <a:buSzPts val="1100"/>
              <a:buFont typeface="Arial" panose="020B0604020202020204" pitchFamily="34" charset="0"/>
              <a:buChar char="•"/>
            </a:pPr>
            <a:endParaRPr lang="en-US">
              <a:solidFill>
                <a:srgbClr val="595959"/>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rgbClr val="595959"/>
                </a:solidFill>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SzPts val="1100"/>
              <a:buNone/>
            </a:pPr>
            <a:r>
              <a:rPr lang="en-US">
                <a:solidFill>
                  <a:srgbClr val="595959"/>
                </a:solidFill>
                <a:latin typeface="Calibri" panose="020F0502020204030204" pitchFamily="34" charset="0"/>
                <a:cs typeface="Calibri" panose="020F0502020204030204" pitchFamily="34" charset="0"/>
              </a:rPr>
              <a:t>Discuss and expand on the informal ways to increase teacher collaboration time as outlined on the slide. </a:t>
            </a:r>
          </a:p>
          <a:p>
            <a:pPr marL="0" lvl="0" indent="0" algn="l" rtl="0">
              <a:lnSpc>
                <a:spcPct val="100000"/>
              </a:lnSpc>
              <a:spcBef>
                <a:spcPts val="0"/>
              </a:spcBef>
              <a:spcAft>
                <a:spcPts val="0"/>
              </a:spcAft>
              <a:buSzPts val="1100"/>
              <a:buNone/>
            </a:pPr>
            <a:endParaRPr lang="en-US">
              <a:solidFill>
                <a:srgbClr val="595959"/>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solidFill>
                  <a:srgbClr val="595959"/>
                </a:solidFill>
                <a:latin typeface="Calibri" panose="020F0502020204030204" pitchFamily="34" charset="0"/>
                <a:cs typeface="Calibri" panose="020F0502020204030204" pitchFamily="34" charset="0"/>
              </a:rPr>
              <a:t>Pose these questions for further discussion:</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rgbClr val="595959"/>
                </a:solidFill>
                <a:latin typeface="Calibri" panose="020F0502020204030204" pitchFamily="34" charset="0"/>
                <a:cs typeface="Calibri" panose="020F0502020204030204" pitchFamily="34" charset="0"/>
              </a:rPr>
              <a:t>Do you currently use any of these strategies for promoting more teacher collaboration? If so, what is working well and/or how might the strategy be improved?</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rgbClr val="595959"/>
                </a:solidFill>
                <a:latin typeface="Calibri" panose="020F0502020204030204" pitchFamily="34" charset="0"/>
                <a:cs typeface="Calibri" panose="020F0502020204030204" pitchFamily="34" charset="0"/>
              </a:rPr>
              <a:t>What other strategies might be implemented to increase informal collaboration among educators?</a:t>
            </a:r>
          </a:p>
          <a:p>
            <a:pPr marL="0" lvl="0" indent="0" algn="l" rtl="0">
              <a:lnSpc>
                <a:spcPct val="100000"/>
              </a:lnSpc>
              <a:spcBef>
                <a:spcPts val="0"/>
              </a:spcBef>
              <a:spcAft>
                <a:spcPts val="0"/>
              </a:spcAft>
              <a:buSzPts val="1100"/>
              <a:buNone/>
            </a:pPr>
            <a:endParaRPr lang="en-US" sz="1200">
              <a:solidFill>
                <a:srgbClr val="232323"/>
              </a:solidFill>
              <a:highlight>
                <a:srgbClr val="FFFFFF"/>
              </a:highligh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References</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Cargal, A. (2021, June 10). </a:t>
            </a:r>
            <a:r>
              <a:rPr lang="en-US" i="1">
                <a:solidFill>
                  <a:schemeClr val="tx1"/>
                </a:solidFill>
                <a:latin typeface="Calibri" panose="020F0502020204030204" pitchFamily="34" charset="0"/>
                <a:cs typeface="Calibri" panose="020F0502020204030204" pitchFamily="34" charset="0"/>
              </a:rPr>
              <a:t>Opening the door to professional learning. </a:t>
            </a:r>
            <a:r>
              <a:rPr lang="en-US">
                <a:solidFill>
                  <a:schemeClr val="tx1"/>
                </a:solidFill>
                <a:latin typeface="Calibri" panose="020F0502020204030204" pitchFamily="34" charset="0"/>
                <a:cs typeface="Calibri" panose="020F0502020204030204" pitchFamily="34" charset="0"/>
              </a:rPr>
              <a:t>Edutopia.</a:t>
            </a:r>
            <a:r>
              <a:rPr lang="en-US" i="1">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rPr>
              <a:t>https://www.edutopia.org/article/opening-door-professional-learning/</a:t>
            </a:r>
            <a:endParaRPr lang="en-US">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PlanBook</a:t>
            </a:r>
            <a:r>
              <a:rPr lang="en-US">
                <a:solidFill>
                  <a:schemeClr val="tx1"/>
                </a:solidFill>
                <a:latin typeface="Calibri" panose="020F0502020204030204" pitchFamily="34" charset="0"/>
                <a:cs typeface="Calibri" panose="020F0502020204030204" pitchFamily="34" charset="0"/>
              </a:rPr>
              <a:t>. (n.d.). </a:t>
            </a:r>
            <a:r>
              <a:rPr lang="en-US" i="1">
                <a:solidFill>
                  <a:schemeClr val="tx1"/>
                </a:solidFill>
                <a:latin typeface="Calibri" panose="020F0502020204030204" pitchFamily="34" charset="0"/>
                <a:cs typeface="Calibri" panose="020F0502020204030204" pitchFamily="34" charset="0"/>
              </a:rPr>
              <a:t>How to improve collaboration across your school.</a:t>
            </a:r>
            <a:r>
              <a:rPr lang="en-US">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https://blog.planbook.com/improve-collaboration/</a:t>
            </a:r>
            <a:r>
              <a:rPr lang="en-US">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Tallman, T. (2020, July 23). How teachers experience collaboration. </a:t>
            </a:r>
            <a:r>
              <a:rPr lang="en-US" i="1">
                <a:solidFill>
                  <a:schemeClr val="tx1"/>
                </a:solidFill>
                <a:latin typeface="Calibri" panose="020F0502020204030204" pitchFamily="34" charset="0"/>
                <a:cs typeface="Calibri" panose="020F0502020204030204" pitchFamily="34" charset="0"/>
              </a:rPr>
              <a:t>Journal of Education,</a:t>
            </a:r>
            <a:r>
              <a:rPr lang="en-US">
                <a:solidFill>
                  <a:schemeClr val="tx1"/>
                </a:solidFill>
                <a:latin typeface="Calibri" panose="020F0502020204030204" pitchFamily="34" charset="0"/>
                <a:cs typeface="Calibri" panose="020F0502020204030204" pitchFamily="34" charset="0"/>
              </a:rPr>
              <a:t> 201(3). </a:t>
            </a:r>
            <a:r>
              <a:rPr lang="en-US">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https://journals.sagepub.com/doi/10.1177/0022057420908063</a:t>
            </a:r>
          </a:p>
          <a:p>
            <a:pPr marL="0" lvl="0" indent="0" algn="l" rtl="0">
              <a:lnSpc>
                <a:spcPct val="100000"/>
              </a:lnSpc>
              <a:spcBef>
                <a:spcPts val="0"/>
              </a:spcBef>
              <a:spcAft>
                <a:spcPts val="0"/>
              </a:spcAft>
              <a:buSzPts val="1100"/>
              <a:buNone/>
            </a:pPr>
            <a:endParaRPr lang="en-US">
              <a:solidFill>
                <a:srgbClr val="23232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889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FC2E1E46-33AC-80AA-CC1C-A126F4E33CAD}"/>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8D6C0820-72F4-C55A-F818-8ED336C6B458}"/>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F58980D8-2FC8-670E-AFAA-3D3F4FA8A936}"/>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Do</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Ask participants to reflect on the questions posed on the slide.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Encourage partner or small group discussion.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Share key takeaways with the whole group.</a:t>
            </a:r>
          </a:p>
        </p:txBody>
      </p:sp>
    </p:spTree>
    <p:extLst>
      <p:ext uri="{BB962C8B-B14F-4D97-AF65-F5344CB8AC3E}">
        <p14:creationId xmlns:p14="http://schemas.microsoft.com/office/powerpoint/2010/main" val="199436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8EB7-1946-884D-7D7B-C80B8AB05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C4C74-AB38-D0DE-54EC-447460BE4059}"/>
              </a:ext>
            </a:extLst>
          </p:cNvPr>
          <p:cNvSpPr>
            <a:spLocks noGrp="1" noRot="1" noChangeAspect="1"/>
          </p:cNvSpPr>
          <p:nvPr>
            <p:ph type="sldImg"/>
          </p:nvPr>
        </p:nvSpPr>
        <p:spPr>
          <a:xfrm>
            <a:off x="538163" y="677863"/>
            <a:ext cx="6026150" cy="3389312"/>
          </a:xfrm>
        </p:spPr>
      </p:sp>
      <p:sp>
        <p:nvSpPr>
          <p:cNvPr id="3" name="Notes Placeholder 2">
            <a:extLst>
              <a:ext uri="{FF2B5EF4-FFF2-40B4-BE49-F238E27FC236}">
                <a16:creationId xmlns:a16="http://schemas.microsoft.com/office/drawing/2014/main" id="{E092CDA2-4A3A-85D2-8196-FF04B81AC57F}"/>
              </a:ext>
            </a:extLst>
          </p:cNvPr>
          <p:cNvSpPr>
            <a:spLocks noGrp="1"/>
          </p:cNvSpPr>
          <p:nvPr>
            <p:ph type="body" idx="1"/>
          </p:nvPr>
        </p:nvSpPr>
        <p:spPr/>
        <p:txBody>
          <a:bodyPr/>
          <a:lstStyle/>
          <a:p>
            <a:pPr marL="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534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5" name="Google Shape;795;p51: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Know/To Say</a:t>
            </a:r>
            <a:endParaRPr b="1">
              <a:solidFill>
                <a:schemeClr val="dk1"/>
              </a:solidFill>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Another structure that can improve collaboration is the use of specific assigned roles during meetings. Using assigned roles can improve efficiency, accountability, and engagement. </a:t>
            </a:r>
          </a:p>
          <a:p>
            <a:pPr marL="0" indent="0">
              <a:buNone/>
            </a:pPr>
            <a:endParaRPr lang="en-US">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Roles are beneficial because they can accomplish the following: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0" i="1">
                <a:latin typeface="Calibri" panose="020F0502020204030204" pitchFamily="34" charset="0"/>
                <a:cs typeface="Calibri" panose="020F0502020204030204" pitchFamily="34" charset="0"/>
              </a:rPr>
              <a:t>Clarify expectations and responsibilities. </a:t>
            </a:r>
            <a:r>
              <a:rPr lang="en-US" b="0">
                <a:latin typeface="Calibri" panose="020F0502020204030204" pitchFamily="34" charset="0"/>
                <a:cs typeface="Calibri" panose="020F0502020204030204" pitchFamily="34" charset="0"/>
              </a:rPr>
              <a:t>Assigned roles set clear expectations for participation, ensuring that everyone understands their contributions and responsibilities. Assigned roles ensure that key tasks (e.g., facilitating, note-taking, timekeeping) are covered, preventing confusion or overlap.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0" i="1">
                <a:latin typeface="Calibri" panose="020F0502020204030204" pitchFamily="34" charset="0"/>
                <a:cs typeface="Calibri" panose="020F0502020204030204" pitchFamily="34" charset="0"/>
              </a:rPr>
              <a:t>Increase efficiency. </a:t>
            </a:r>
            <a:r>
              <a:rPr lang="en-US" b="0">
                <a:latin typeface="Calibri" panose="020F0502020204030204" pitchFamily="34" charset="0"/>
                <a:cs typeface="Calibri" panose="020F0502020204030204" pitchFamily="34" charset="0"/>
              </a:rPr>
              <a:t>When everyone knows their role, meetings stay structured and on track, reducing wasted time.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0" i="1">
                <a:latin typeface="Calibri" panose="020F0502020204030204" pitchFamily="34" charset="0"/>
                <a:cs typeface="Calibri" panose="020F0502020204030204" pitchFamily="34" charset="0"/>
              </a:rPr>
              <a:t>Increase engagement. </a:t>
            </a:r>
            <a:r>
              <a:rPr lang="en-US" b="0">
                <a:latin typeface="Calibri" panose="020F0502020204030204" pitchFamily="34" charset="0"/>
                <a:cs typeface="Calibri" panose="020F0502020204030204" pitchFamily="34" charset="0"/>
              </a:rPr>
              <a:t>Roles encourage participation from all team members, preventing dominant voices from taking over while ensuring quieter members have a way to contribute.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0" i="1">
                <a:latin typeface="Calibri" panose="020F0502020204030204" pitchFamily="34" charset="0"/>
                <a:cs typeface="Calibri" panose="020F0502020204030204" pitchFamily="34" charset="0"/>
              </a:rPr>
              <a:t>Add accountability. </a:t>
            </a:r>
            <a:r>
              <a:rPr lang="en-US" b="0">
                <a:latin typeface="Calibri" panose="020F0502020204030204" pitchFamily="34" charset="0"/>
                <a:cs typeface="Calibri" panose="020F0502020204030204" pitchFamily="34" charset="0"/>
              </a:rPr>
              <a:t>Clearly defined roles help distribute responsibility so that tasks (such as documenting decisions or following up on action items) don’t get forgotten.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0" i="1">
                <a:latin typeface="Calibri" panose="020F0502020204030204" pitchFamily="34" charset="0"/>
                <a:cs typeface="Calibri" panose="020F0502020204030204" pitchFamily="34" charset="0"/>
              </a:rPr>
              <a:t>Build capacity. </a:t>
            </a:r>
            <a:r>
              <a:rPr lang="en-US" b="0">
                <a:latin typeface="Calibri" panose="020F0502020204030204" pitchFamily="34" charset="0"/>
                <a:cs typeface="Calibri" panose="020F0502020204030204" pitchFamily="34" charset="0"/>
              </a:rPr>
              <a:t>Rotating roles allows team members to develop leadership, communication, and organizational skills in a supportive setting.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0" i="1">
                <a:latin typeface="Calibri" panose="020F0502020204030204" pitchFamily="34" charset="0"/>
                <a:cs typeface="Calibri" panose="020F0502020204030204" pitchFamily="34" charset="0"/>
              </a:rPr>
              <a:t>Improve decision making. </a:t>
            </a:r>
            <a:r>
              <a:rPr lang="en-US" b="0">
                <a:latin typeface="Calibri" panose="020F0502020204030204" pitchFamily="34" charset="0"/>
                <a:cs typeface="Calibri" panose="020F0502020204030204" pitchFamily="34" charset="0"/>
              </a:rPr>
              <a:t>Having designated roles like a “devil’s advocate” or a “process checker” can ensure a diversity of perspectives and keep discussions balanced.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a:solidFill>
                <a:schemeClr val="dk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a:solidFill>
                  <a:schemeClr val="dk1"/>
                </a:solidFill>
                <a:latin typeface="Calibri" panose="020F0502020204030204" pitchFamily="34" charset="0"/>
                <a:cs typeface="Calibri" panose="020F0502020204030204" pitchFamily="34" charset="0"/>
              </a:rPr>
              <a:t>Note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atin typeface="Calibri" panose="020F0502020204030204" pitchFamily="34" charset="0"/>
                <a:cs typeface="Calibri" panose="020F0502020204030204" pitchFamily="34" charset="0"/>
              </a:rPr>
              <a:t>For additional training/resource materials on roles see MO SW-PBIS Leadership Module: Lesson 6 Roles https://pbismissouri.org/tier-1-workbook-resources/</a:t>
            </a:r>
          </a:p>
          <a:p>
            <a:pPr marL="0" indent="-298450">
              <a:buChar char="•"/>
            </a:pPr>
            <a:endParaRPr lang="en-US" sz="110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2000"/>
              <a:buFont typeface="Calibri"/>
              <a:buNone/>
            </a:pPr>
            <a:r>
              <a:rPr lang="en-US" sz="1100" b="1">
                <a:solidFill>
                  <a:schemeClr val="tx1"/>
                </a:solidFill>
                <a:latin typeface="Calibri" panose="020F0502020204030204" pitchFamily="34" charset="0"/>
                <a:cs typeface="Calibri" panose="020F0502020204030204" pitchFamily="34" charset="0"/>
              </a:rPr>
              <a:t>References</a:t>
            </a:r>
            <a:endParaRPr lang="en-US">
              <a:solidFill>
                <a:schemeClr val="tx1"/>
              </a:solidFill>
              <a:latin typeface="Calibri" panose="020F0502020204030204" pitchFamily="34" charset="0"/>
              <a:cs typeface="Calibri" panose="020F0502020204030204" pitchFamily="34" charset="0"/>
            </a:endParaRPr>
          </a:p>
          <a:p>
            <a:pPr marL="171450" indent="-171450">
              <a:buSzPts val="2000"/>
              <a:buFont typeface="Arial" panose="020B0604020202020204" pitchFamily="34" charset="0"/>
              <a:buChar char="•"/>
              <a:defRPr/>
            </a:pPr>
            <a:r>
              <a:rPr lang="en-US">
                <a:solidFill>
                  <a:schemeClr val="tx1"/>
                </a:solidFill>
                <a:latin typeface="Calibri" panose="020F0502020204030204" pitchFamily="34" charset="0"/>
                <a:cs typeface="Calibri" panose="020F0502020204030204" pitchFamily="34" charset="0"/>
              </a:rPr>
              <a:t>Shero, P. (2017, December 4). </a:t>
            </a:r>
            <a:r>
              <a:rPr lang="en-US" i="1">
                <a:solidFill>
                  <a:schemeClr val="tx1"/>
                </a:solidFill>
                <a:latin typeface="Calibri" panose="020F0502020204030204" pitchFamily="34" charset="0"/>
                <a:cs typeface="Calibri" panose="020F0502020204030204" pitchFamily="34" charset="0"/>
              </a:rPr>
              <a:t>3 reasons team members need roles.</a:t>
            </a:r>
            <a:r>
              <a:rPr lang="en-US">
                <a:solidFill>
                  <a:schemeClr val="tx1"/>
                </a:solidFill>
                <a:latin typeface="Calibri" panose="020F0502020204030204" pitchFamily="34" charset="0"/>
                <a:cs typeface="Calibri" panose="020F0502020204030204" pitchFamily="34" charset="0"/>
              </a:rPr>
              <a:t> Masterminds Leadership. </a:t>
            </a:r>
            <a:r>
              <a:rPr lang="en-US" u="sng">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https://mastermindsleadership.com/development-blog/team-members-roles/</a:t>
            </a:r>
            <a:endParaRPr lang="en-US" u="sng">
              <a:solidFill>
                <a:schemeClr val="tx1"/>
              </a:solidFill>
              <a:latin typeface="Calibri" panose="020F0502020204030204" pitchFamily="34" charset="0"/>
              <a:cs typeface="Calibri" panose="020F0502020204030204" pitchFamily="34" charset="0"/>
            </a:endParaRPr>
          </a:p>
          <a:p>
            <a:pPr marL="171450" indent="-171450">
              <a:buSzPts val="2000"/>
              <a:buFont typeface="Arial" panose="020B0604020202020204" pitchFamily="34" charset="0"/>
              <a:buChar char="•"/>
              <a:defRPr/>
            </a:pPr>
            <a:r>
              <a:rPr lang="en-US" err="1">
                <a:solidFill>
                  <a:schemeClr val="tx1"/>
                </a:solidFill>
                <a:latin typeface="Calibri" panose="020F0502020204030204" pitchFamily="34" charset="0"/>
                <a:cs typeface="Calibri" panose="020F0502020204030204" pitchFamily="34" charset="0"/>
              </a:rPr>
              <a:t>Yussif</a:t>
            </a:r>
            <a:r>
              <a:rPr lang="en-US">
                <a:solidFill>
                  <a:schemeClr val="tx1"/>
                </a:solidFill>
                <a:latin typeface="Calibri" panose="020F0502020204030204" pitchFamily="34" charset="0"/>
                <a:cs typeface="Calibri" panose="020F0502020204030204" pitchFamily="34" charset="0"/>
              </a:rPr>
              <a:t>. (2024, February 28). Nineteen strategies for teaching teamwork in your classroom. </a:t>
            </a:r>
            <a:r>
              <a:rPr lang="en-US" i="1">
                <a:solidFill>
                  <a:schemeClr val="tx1"/>
                </a:solidFill>
                <a:latin typeface="Calibri" panose="020F0502020204030204" pitchFamily="34" charset="0"/>
                <a:cs typeface="Calibri" panose="020F0502020204030204" pitchFamily="34" charset="0"/>
              </a:rPr>
              <a:t>Classroom Management Expert. </a:t>
            </a:r>
            <a:r>
              <a:rPr lang="en-US" u="sng">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https://classroommanagementexpert.com/blog/19-strategies-for-teaching-teamwork-in-your-classroom/</a:t>
            </a:r>
          </a:p>
          <a:p>
            <a:pPr marL="0" marR="0" lvl="0" indent="0" algn="l" rtl="0">
              <a:lnSpc>
                <a:spcPct val="100000"/>
              </a:lnSpc>
              <a:spcBef>
                <a:spcPts val="0"/>
              </a:spcBef>
              <a:spcAft>
                <a:spcPts val="0"/>
              </a:spcAft>
              <a:buClr>
                <a:srgbClr val="000000"/>
              </a:buClr>
              <a:buFont typeface="Arial"/>
              <a:buNone/>
            </a:pPr>
            <a:endParaRPr lang="en-US" u="sng">
              <a:solidFill>
                <a:srgbClr val="2200CC"/>
              </a:solidFill>
              <a:latin typeface="Calibri" panose="020F0502020204030204" pitchFamily="34" charset="0"/>
              <a:cs typeface="Calibri" panose="020F0502020204030204" pitchFamily="34" charset="0"/>
            </a:endParaRPr>
          </a:p>
          <a:p>
            <a:pPr marL="158750" marR="0" lvl="0" indent="0" algn="l" rtl="0">
              <a:lnSpc>
                <a:spcPct val="100000"/>
              </a:lnSpc>
              <a:spcBef>
                <a:spcPts val="0"/>
              </a:spcBef>
              <a:spcAft>
                <a:spcPts val="0"/>
              </a:spcAft>
              <a:buClr>
                <a:srgbClr val="000000"/>
              </a:buClr>
              <a:buFont typeface="Arial"/>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2000"/>
              <a:buFont typeface="Calibri"/>
              <a:buNone/>
            </a:pPr>
            <a:endParaRPr lang="en-US" sz="1100">
              <a:solidFill>
                <a:schemeClr val="dk1"/>
              </a:solidFill>
              <a:latin typeface="Calibri" panose="020F0502020204030204" pitchFamily="34" charset="0"/>
              <a:cs typeface="Calibri" panose="020F0502020204030204" pitchFamily="34" charset="0"/>
            </a:endParaRPr>
          </a:p>
          <a:p>
            <a:pPr marL="101600" lvl="0" indent="0" algn="l" rtl="0">
              <a:lnSpc>
                <a:spcPct val="100000"/>
              </a:lnSpc>
              <a:spcBef>
                <a:spcPts val="0"/>
              </a:spcBef>
              <a:spcAft>
                <a:spcPts val="0"/>
              </a:spcAft>
              <a:buClr>
                <a:schemeClr val="dk1"/>
              </a:buClr>
              <a:buSzPts val="2000"/>
              <a:buFont typeface="Calibri"/>
              <a:buNone/>
            </a:pPr>
            <a:endParaRPr lang="en-US">
              <a:solidFill>
                <a:schemeClr val="dk1"/>
              </a:solidFill>
              <a:latin typeface="Calibri" panose="020F0502020204030204" pitchFamily="34" charset="0"/>
              <a:ea typeface="Calibri"/>
              <a:cs typeface="Calibri" panose="020F0502020204030204" pitchFamily="34" charset="0"/>
            </a:endParaRPr>
          </a:p>
          <a:p>
            <a:pPr marL="101600" indent="0">
              <a:buClr>
                <a:schemeClr val="dk1"/>
              </a:buClr>
              <a:buSzPts val="2000"/>
              <a:buFont typeface="Calibri"/>
              <a:buNone/>
            </a:pPr>
            <a:endParaRPr lang="en-US">
              <a:solidFill>
                <a:schemeClr val="dk1"/>
              </a:solidFill>
              <a:latin typeface="Calibri" panose="020F0502020204030204" pitchFamily="34" charset="0"/>
              <a:ea typeface="Calibri"/>
              <a:cs typeface="Calibri" panose="020F0502020204030204" pitchFamily="34" charset="0"/>
            </a:endParaRPr>
          </a:p>
          <a:p>
            <a:pPr marL="101600" indent="0">
              <a:buClr>
                <a:schemeClr val="dk1"/>
              </a:buClr>
              <a:buSzPts val="2000"/>
              <a:buNone/>
            </a:pPr>
            <a:endParaRPr lang="en-US">
              <a:solidFill>
                <a:schemeClr val="dk1"/>
              </a:solidFill>
              <a:latin typeface="Calibri"/>
              <a:ea typeface="Calibri"/>
              <a:cs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54:notes"/>
          <p:cNvSpPr>
            <a:spLocks noGrp="1" noRot="1" noChangeAspect="1"/>
          </p:cNvSpPr>
          <p:nvPr>
            <p:ph type="sldImg" idx="2"/>
          </p:nvPr>
        </p:nvSpPr>
        <p:spPr>
          <a:xfrm>
            <a:off x="585788" y="696913"/>
            <a:ext cx="6184900" cy="34782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08" name="Google Shape;808;p54:notes"/>
          <p:cNvSpPr txBox="1">
            <a:spLocks noGrp="1"/>
          </p:cNvSpPr>
          <p:nvPr>
            <p:ph type="body" idx="1"/>
          </p:nvPr>
        </p:nvSpPr>
        <p:spPr>
          <a:xfrm>
            <a:off x="735566" y="4407654"/>
            <a:ext cx="5884532" cy="4175670"/>
          </a:xfrm>
          <a:prstGeom prst="rect">
            <a:avLst/>
          </a:prstGeom>
          <a:noFill/>
          <a:ln>
            <a:noFill/>
          </a:ln>
        </p:spPr>
        <p:txBody>
          <a:bodyPr spcFirstLastPara="1" wrap="square" lIns="94200" tIns="47100" rIns="94200" bIns="47100" anchor="t" anchorCtr="0">
            <a:noAutofit/>
          </a:bodyPr>
          <a:lstStyle/>
          <a:p>
            <a:pPr marL="0" marR="0" lvl="0" indent="0" algn="l" rtl="0">
              <a:lnSpc>
                <a:spcPct val="100000"/>
              </a:lnSpc>
              <a:spcBef>
                <a:spcPts val="0"/>
              </a:spcBef>
              <a:spcAft>
                <a:spcPts val="0"/>
              </a:spcAft>
              <a:buSzPts val="300"/>
              <a:buNone/>
            </a:pPr>
            <a:r>
              <a:rPr lang="en" b="1">
                <a:solidFill>
                  <a:schemeClr val="dk1"/>
                </a:solidFill>
                <a:latin typeface="Calibri"/>
                <a:cs typeface="Calibri"/>
              </a:rPr>
              <a:t>To Know/To Say</a:t>
            </a:r>
          </a:p>
          <a:p>
            <a:pPr marL="228600" marR="0" lvl="0" indent="-228600" algn="l" rtl="0">
              <a:lnSpc>
                <a:spcPct val="100000"/>
              </a:lnSpc>
              <a:spcBef>
                <a:spcPts val="0"/>
              </a:spcBef>
              <a:spcAft>
                <a:spcPts val="0"/>
              </a:spcAft>
              <a:buSzPts val="300"/>
              <a:buFont typeface="+mj-lt"/>
              <a:buAutoNum type="arabicPeriod"/>
            </a:pPr>
            <a:r>
              <a:rPr lang="en-US" b="0">
                <a:latin typeface="Calibri" panose="020F0502020204030204" pitchFamily="34" charset="0"/>
                <a:cs typeface="Calibri" panose="020F0502020204030204" pitchFamily="34" charset="0"/>
              </a:rPr>
              <a:t>Select roles that will help the team reach its goals.</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Choose roles that directly support the objectives of the team. Consider the tasks that need to be accomplished in each meeting and determine which roles will enhance efficiency, accountability, and productivity.</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Example. If a team’s goal is to improve project planning, key roles might include a facilitator (to guide discussions), a timekeeper (to keep the meeting on schedule), and a note-taker (to document key decisions and action items).</a:t>
            </a:r>
          </a:p>
          <a:p>
            <a:pPr marL="228600" marR="0" lvl="0" indent="-228600" algn="l" rtl="0">
              <a:lnSpc>
                <a:spcPct val="100000"/>
              </a:lnSpc>
              <a:spcBef>
                <a:spcPts val="0"/>
              </a:spcBef>
              <a:spcAft>
                <a:spcPts val="0"/>
              </a:spcAft>
              <a:buSzPts val="300"/>
              <a:buFont typeface="+mj-lt"/>
              <a:buAutoNum type="arabicPeriod"/>
            </a:pPr>
            <a:r>
              <a:rPr lang="en-US" b="0">
                <a:latin typeface="Calibri" panose="020F0502020204030204" pitchFamily="34" charset="0"/>
                <a:cs typeface="Calibri" panose="020F0502020204030204" pitchFamily="34" charset="0"/>
              </a:rPr>
              <a:t>Gain consensus by all team members on needed roles.</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Make sure all team members agree on the roles to be assigned. Consensus-building helps create buy-in, making it more likely that people will fulfill their responsibilities effectively.</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Example. The team discusses and agrees that in addition to the facilitator and note-taker, they will also have a “devil’s advocate” to challenge assumptions and encourage deeper discussion.</a:t>
            </a:r>
          </a:p>
          <a:p>
            <a:pPr marL="228600" marR="0" lvl="0" indent="-228600" algn="l" rtl="0">
              <a:lnSpc>
                <a:spcPct val="100000"/>
              </a:lnSpc>
              <a:spcBef>
                <a:spcPts val="0"/>
              </a:spcBef>
              <a:spcAft>
                <a:spcPts val="0"/>
              </a:spcAft>
              <a:buSzPts val="300"/>
              <a:buFont typeface="+mj-lt"/>
              <a:buAutoNum type="arabicPeriod"/>
            </a:pPr>
            <a:r>
              <a:rPr lang="en-US" b="0">
                <a:latin typeface="Calibri" panose="020F0502020204030204" pitchFamily="34" charset="0"/>
                <a:cs typeface="Calibri" panose="020F0502020204030204" pitchFamily="34" charset="0"/>
              </a:rPr>
              <a:t>Clearly define the responsibilities of each role.</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Define what each role entails so that expectations are understood, reducing confusion and ensuring accountability.</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Example. The team documents that the facilitator will lead discussions, the timekeeper will notify the group of time limits, and the note-taker will summarize decisions and next steps.</a:t>
            </a:r>
          </a:p>
          <a:p>
            <a:pPr marL="228600" marR="0" lvl="0" indent="-228600" algn="l" rtl="0">
              <a:lnSpc>
                <a:spcPct val="100000"/>
              </a:lnSpc>
              <a:spcBef>
                <a:spcPts val="0"/>
              </a:spcBef>
              <a:spcAft>
                <a:spcPts val="0"/>
              </a:spcAft>
              <a:buSzPts val="300"/>
              <a:buFont typeface="+mj-lt"/>
              <a:buAutoNum type="arabicPeriod"/>
            </a:pPr>
            <a:r>
              <a:rPr lang="en-US" b="0">
                <a:latin typeface="Calibri" panose="020F0502020204030204" pitchFamily="34" charset="0"/>
                <a:cs typeface="Calibri" panose="020F0502020204030204" pitchFamily="34" charset="0"/>
              </a:rPr>
              <a:t>When assigning roles, align them to team member strengths or allow team members to choose a role that matches their preference.</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Assign roles based on individuals’ skills and interests or let them volunteer for roles that fit their interest. This increases engagement and effectiveness. Teams may also choose to rotate roles to build team capacity; encourage skill development; increase engagement and ownership; and foster decision making. </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Example: A detail-oriented team member volunteers to be the note-taker, while a team member skilled in conflict resolution takes on the facilitator role.</a:t>
            </a:r>
          </a:p>
          <a:p>
            <a:pPr marL="228600" marR="0" lvl="0" indent="-228600" algn="l" rtl="0">
              <a:lnSpc>
                <a:spcPct val="100000"/>
              </a:lnSpc>
              <a:spcBef>
                <a:spcPts val="0"/>
              </a:spcBef>
              <a:spcAft>
                <a:spcPts val="0"/>
              </a:spcAft>
              <a:buSzPts val="300"/>
              <a:buFont typeface="+mj-lt"/>
              <a:buAutoNum type="arabicPeriod"/>
            </a:pPr>
            <a:r>
              <a:rPr lang="en-US" b="0">
                <a:latin typeface="Calibri" panose="020F0502020204030204" pitchFamily="34" charset="0"/>
                <a:cs typeface="Calibri" panose="020F0502020204030204" pitchFamily="34" charset="0"/>
              </a:rPr>
              <a:t>Include roles on the agenda and review them at the beginning of each meeting.</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Include assigned roles on the meeting agenda and review them at the start of each meeting to reinforce responsibilities and set expectations.</a:t>
            </a:r>
          </a:p>
          <a:p>
            <a:pPr marL="685800" marR="0" lvl="1" indent="-228600" algn="l" rtl="0">
              <a:lnSpc>
                <a:spcPct val="100000"/>
              </a:lnSpc>
              <a:spcBef>
                <a:spcPts val="0"/>
              </a:spcBef>
              <a:spcAft>
                <a:spcPts val="0"/>
              </a:spcAft>
              <a:buSzPts val="300"/>
              <a:buFont typeface="+mj-lt"/>
              <a:buAutoNum type="alphaLcPeriod"/>
            </a:pPr>
            <a:r>
              <a:rPr lang="en-US" b="0">
                <a:latin typeface="Calibri" panose="020F0502020204030204" pitchFamily="34" charset="0"/>
                <a:cs typeface="Calibri" panose="020F0502020204030204" pitchFamily="34" charset="0"/>
              </a:rPr>
              <a:t>Example: The meeting agenda lists:</a:t>
            </a:r>
          </a:p>
          <a:p>
            <a:pPr marL="1200150" marR="0" lvl="2" indent="-285750" algn="l" rtl="0">
              <a:lnSpc>
                <a:spcPct val="100000"/>
              </a:lnSpc>
              <a:spcBef>
                <a:spcPts val="0"/>
              </a:spcBef>
              <a:spcAft>
                <a:spcPts val="0"/>
              </a:spcAft>
              <a:buSzPts val="300"/>
              <a:buFont typeface="+mj-lt"/>
              <a:buAutoNum type="romanLcPeriod"/>
            </a:pPr>
            <a:r>
              <a:rPr lang="en-US" b="0">
                <a:latin typeface="Calibri" panose="020F0502020204030204" pitchFamily="34" charset="0"/>
                <a:cs typeface="Calibri" panose="020F0502020204030204" pitchFamily="34" charset="0"/>
              </a:rPr>
              <a:t>Facilitator: Alex</a:t>
            </a:r>
          </a:p>
          <a:p>
            <a:pPr marL="1200150" marR="0" lvl="2" indent="-285750" algn="l" rtl="0">
              <a:lnSpc>
                <a:spcPct val="100000"/>
              </a:lnSpc>
              <a:spcBef>
                <a:spcPts val="0"/>
              </a:spcBef>
              <a:spcAft>
                <a:spcPts val="0"/>
              </a:spcAft>
              <a:buSzPts val="300"/>
              <a:buFont typeface="+mj-lt"/>
              <a:buAutoNum type="romanLcPeriod"/>
            </a:pPr>
            <a:r>
              <a:rPr lang="en-US" b="0">
                <a:latin typeface="Calibri" panose="020F0502020204030204" pitchFamily="34" charset="0"/>
                <a:cs typeface="Calibri" panose="020F0502020204030204" pitchFamily="34" charset="0"/>
              </a:rPr>
              <a:t>Timekeeper: Jordan</a:t>
            </a:r>
          </a:p>
          <a:p>
            <a:pPr marL="1200150" marR="0" lvl="2" indent="-285750" algn="l" rtl="0">
              <a:lnSpc>
                <a:spcPct val="100000"/>
              </a:lnSpc>
              <a:spcBef>
                <a:spcPts val="0"/>
              </a:spcBef>
              <a:spcAft>
                <a:spcPts val="0"/>
              </a:spcAft>
              <a:buSzPts val="300"/>
              <a:buFont typeface="+mj-lt"/>
              <a:buAutoNum type="romanLcPeriod"/>
            </a:pPr>
            <a:r>
              <a:rPr lang="en-US" b="0">
                <a:latin typeface="Calibri" panose="020F0502020204030204" pitchFamily="34" charset="0"/>
                <a:cs typeface="Calibri" panose="020F0502020204030204" pitchFamily="34" charset="0"/>
              </a:rPr>
              <a:t>Note-Taker: Taylor</a:t>
            </a:r>
            <a:endParaRPr>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SzPts val="300"/>
              <a:buNone/>
            </a:pPr>
            <a:endParaRPr lang="en" b="1">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SzPts val="300"/>
              <a:buNone/>
            </a:pPr>
            <a:r>
              <a:rPr lang="en" b="1">
                <a:solidFill>
                  <a:schemeClr val="dk1"/>
                </a:solidFill>
                <a:latin typeface="Calibri" panose="020F0502020204030204" pitchFamily="34" charset="0"/>
                <a:cs typeface="Calibri" panose="020F0502020204030204" pitchFamily="34" charset="0"/>
              </a:rPr>
              <a:t>To Do</a:t>
            </a:r>
            <a:endParaRPr b="1">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r>
              <a:rPr lang="en">
                <a:solidFill>
                  <a:schemeClr val="dk1"/>
                </a:solidFill>
                <a:latin typeface="Calibri" panose="020F0502020204030204" pitchFamily="34" charset="0"/>
                <a:cs typeface="Calibri" panose="020F0502020204030204" pitchFamily="34" charset="0"/>
              </a:rPr>
              <a:t>Review and expand on the steps to establish team roles as outlined on the slide.</a:t>
            </a:r>
            <a:endParaRPr>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endParaRPr>
              <a:solidFill>
                <a:schemeClr val="dk1"/>
              </a:solidFill>
              <a:latin typeface="Calibri" panose="020F0502020204030204" pitchFamily="34" charset="0"/>
              <a:cs typeface="Calibri" panose="020F0502020204030204" pitchFamily="34" charset="0"/>
            </a:endParaRPr>
          </a:p>
          <a:p>
            <a:pPr marL="0" indent="0">
              <a:buNone/>
            </a:pPr>
            <a:r>
              <a:rPr lang="en-US" b="1">
                <a:solidFill>
                  <a:schemeClr val="tx1"/>
                </a:solidFill>
              </a:rPr>
              <a:t>References</a:t>
            </a:r>
            <a:endParaRPr lang="en-US">
              <a:solidFill>
                <a:schemeClr val="tx1"/>
              </a:solidFill>
            </a:endParaRPr>
          </a:p>
          <a:p>
            <a:pPr marL="171450" indent="-171450">
              <a:buClr>
                <a:schemeClr val="dk1"/>
              </a:buClr>
              <a:buFont typeface="Arial,Sans-Serif"/>
              <a:buChar char="•"/>
            </a:pPr>
            <a:r>
              <a:rPr lang="en-US">
                <a:solidFill>
                  <a:schemeClr val="tx1"/>
                </a:solidFill>
              </a:rPr>
              <a:t>Shero, P. (2017, December 4). </a:t>
            </a:r>
            <a:r>
              <a:rPr lang="en-US" i="1">
                <a:solidFill>
                  <a:schemeClr val="tx1"/>
                </a:solidFill>
              </a:rPr>
              <a:t>3 reasons team members need roles.</a:t>
            </a:r>
            <a:r>
              <a:rPr lang="en-US">
                <a:solidFill>
                  <a:schemeClr val="tx1"/>
                </a:solidFill>
              </a:rPr>
              <a:t> Masterminds Leadership. </a:t>
            </a:r>
            <a:r>
              <a:rPr lang="en-US">
                <a:solidFill>
                  <a:schemeClr val="tx1"/>
                </a:solidFill>
                <a:hlinkClick r:id="rId3">
                  <a:extLst>
                    <a:ext uri="{A12FA001-AC4F-418D-AE19-62706E023703}">
                      <ahyp:hlinkClr xmlns:ahyp="http://schemas.microsoft.com/office/drawing/2018/hyperlinkcolor" val="tx"/>
                    </a:ext>
                  </a:extLst>
                </a:hlinkClick>
              </a:rPr>
              <a:t>https://mastermindsleadership.com/development-blog/team-members-roles/</a:t>
            </a:r>
          </a:p>
          <a:p>
            <a:pPr marL="171450" indent="-171450">
              <a:buClr>
                <a:schemeClr val="dk1"/>
              </a:buClr>
              <a:buFont typeface="Arial,Sans-Serif"/>
              <a:buChar char="•"/>
            </a:pPr>
            <a:r>
              <a:rPr lang="en-US" err="1">
                <a:solidFill>
                  <a:schemeClr val="tx1"/>
                </a:solidFill>
              </a:rPr>
              <a:t>Yussif</a:t>
            </a:r>
            <a:r>
              <a:rPr lang="en-US">
                <a:solidFill>
                  <a:schemeClr val="tx1"/>
                </a:solidFill>
              </a:rPr>
              <a:t>. (2024, February 28). Nineteen strategies for teaching teamwork in your classroom. </a:t>
            </a:r>
            <a:r>
              <a:rPr lang="en-US" i="1">
                <a:solidFill>
                  <a:schemeClr val="tx1"/>
                </a:solidFill>
              </a:rPr>
              <a:t>Classroom Management Expert. </a:t>
            </a:r>
            <a:r>
              <a:rPr lang="en-US">
                <a:solidFill>
                  <a:schemeClr val="tx1"/>
                </a:solidFill>
                <a:hlinkClick r:id="rId4">
                  <a:extLst>
                    <a:ext uri="{A12FA001-AC4F-418D-AE19-62706E023703}">
                      <ahyp:hlinkClr xmlns:ahyp="http://schemas.microsoft.com/office/drawing/2018/hyperlinkcolor" val="tx"/>
                    </a:ext>
                  </a:extLst>
                </a:hlinkClick>
              </a:rPr>
              <a:t>https://classroommanagementexpert.com/blog/19-strategies-for-teaching-teamwork-in-your-classroom/</a:t>
            </a:r>
          </a:p>
        </p:txBody>
      </p:sp>
      <p:sp>
        <p:nvSpPr>
          <p:cNvPr id="809" name="Google Shape;809;p54:notes"/>
          <p:cNvSpPr txBox="1">
            <a:spLocks noGrp="1"/>
          </p:cNvSpPr>
          <p:nvPr>
            <p:ph type="sldNum" idx="12"/>
          </p:nvPr>
        </p:nvSpPr>
        <p:spPr>
          <a:xfrm>
            <a:off x="4166508" y="8813695"/>
            <a:ext cx="3187455" cy="463963"/>
          </a:xfrm>
          <a:prstGeom prst="rect">
            <a:avLst/>
          </a:prstGeom>
          <a:noFill/>
          <a:ln>
            <a:noFill/>
          </a:ln>
        </p:spPr>
        <p:txBody>
          <a:bodyPr spcFirstLastPara="1" wrap="square" lIns="94200" tIns="47100" rIns="94200" bIns="471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a:extLst>
            <a:ext uri="{FF2B5EF4-FFF2-40B4-BE49-F238E27FC236}">
              <a16:creationId xmlns:a16="http://schemas.microsoft.com/office/drawing/2014/main" id="{A0B56A88-CF73-2F69-DAD4-72F2473DE12D}"/>
            </a:ext>
          </a:extLst>
        </p:cNvPr>
        <p:cNvGrpSpPr/>
        <p:nvPr/>
      </p:nvGrpSpPr>
      <p:grpSpPr>
        <a:xfrm>
          <a:off x="0" y="0"/>
          <a:ext cx="0" cy="0"/>
          <a:chOff x="0" y="0"/>
          <a:chExt cx="0" cy="0"/>
        </a:xfrm>
      </p:grpSpPr>
      <p:sp>
        <p:nvSpPr>
          <p:cNvPr id="328" name="Google Shape;328;p73:notes">
            <a:extLst>
              <a:ext uri="{FF2B5EF4-FFF2-40B4-BE49-F238E27FC236}">
                <a16:creationId xmlns:a16="http://schemas.microsoft.com/office/drawing/2014/main" id="{753B5D6A-F97A-254C-861F-6E9D0AE4DCCB}"/>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73:notes">
            <a:extLst>
              <a:ext uri="{FF2B5EF4-FFF2-40B4-BE49-F238E27FC236}">
                <a16:creationId xmlns:a16="http://schemas.microsoft.com/office/drawing/2014/main" id="{78C547FF-FBFE-52DF-30B3-9C0E94322E3F}"/>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Handout CT 2.7 </a:t>
            </a:r>
          </a:p>
          <a:p>
            <a:pPr marL="0" marR="0" lvl="0" indent="0" algn="l" rtl="0">
              <a:lnSpc>
                <a:spcPct val="8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Team Roles and Responsibilities</a:t>
            </a:r>
          </a:p>
          <a:p>
            <a:pPr marL="0" marR="0" lvl="0" indent="0" algn="l" rtl="0">
              <a:lnSpc>
                <a:spcPct val="80000"/>
              </a:lnSpc>
              <a:spcBef>
                <a:spcPts val="0"/>
              </a:spcBef>
              <a:spcAft>
                <a:spcPts val="0"/>
              </a:spcAft>
              <a:buSzPts val="1100"/>
              <a:buNone/>
            </a:pPr>
            <a:endParaRPr lang="en-US" b="1">
              <a:solidFill>
                <a:schemeClr val="dk1"/>
              </a:solidFill>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1100"/>
              <a:buNone/>
            </a:pPr>
            <a:r>
              <a:rPr lang="en-US" b="1" i="0" u="none" strike="noStrike" cap="none">
                <a:solidFill>
                  <a:schemeClr val="dk1"/>
                </a:solidFill>
                <a:latin typeface="Calibri" panose="020F0502020204030204" pitchFamily="34" charset="0"/>
                <a:cs typeface="Calibri" panose="020F0502020204030204" pitchFamily="34" charset="0"/>
              </a:rPr>
              <a:t>To Know</a:t>
            </a:r>
            <a:r>
              <a:rPr lang="en-US" b="1">
                <a:solidFill>
                  <a:schemeClr val="dk1"/>
                </a:solidFill>
                <a:latin typeface="Calibri" panose="020F0502020204030204" pitchFamily="34" charset="0"/>
                <a:cs typeface="Calibri" panose="020F0502020204030204" pitchFamily="34" charset="0"/>
              </a:rPr>
              <a:t>/To Say  </a:t>
            </a:r>
          </a:p>
          <a:p>
            <a:pPr marL="0" marR="0" lvl="0" indent="0" algn="l" rtl="0">
              <a:lnSpc>
                <a:spcPct val="8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These are basic or foundational roles that most collaborative teams use in order to operate effectively and efficiently. </a:t>
            </a:r>
          </a:p>
          <a:p>
            <a:pPr marL="0" lvl="0" indent="0" algn="l" rtl="0">
              <a:lnSpc>
                <a:spcPct val="115000"/>
              </a:lnSpc>
              <a:spcBef>
                <a:spcPts val="0"/>
              </a:spcBef>
              <a:spcAft>
                <a:spcPts val="0"/>
              </a:spcAft>
              <a:buClr>
                <a:schemeClr val="dk1"/>
              </a:buClr>
              <a:buSzPts val="1100"/>
              <a:buFont typeface="Arial"/>
              <a:buNone/>
            </a:pPr>
            <a:r>
              <a:rPr lang="en-US" i="1">
                <a:solidFill>
                  <a:schemeClr val="dk1"/>
                </a:solidFill>
                <a:latin typeface="Calibri" panose="020F0502020204030204" pitchFamily="34" charset="0"/>
                <a:cs typeface="Calibri" panose="020F0502020204030204" pitchFamily="34" charset="0"/>
              </a:rPr>
              <a:t>Facilitator</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Develops agenda with input from team</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Sends agenda to al team members.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Facilitates team meetings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Follows up on assigned tasks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Seeks input from team members/staff</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Facilitators are not expected to…</a:t>
            </a:r>
          </a:p>
          <a:p>
            <a:pPr marL="633730" lvl="1" indent="-176530" algn="l" rtl="0">
              <a:lnSpc>
                <a:spcPct val="80000"/>
              </a:lnSpc>
              <a:spcBef>
                <a:spcPts val="0"/>
              </a:spcBef>
              <a:spcAft>
                <a:spcPts val="0"/>
              </a:spcAft>
              <a:buClr>
                <a:schemeClr val="dk1"/>
              </a:buClr>
              <a:buSzPts val="1100"/>
              <a:buFont typeface="Courier New" panose="02070309020205020404" pitchFamily="49" charset="0"/>
              <a:buChar char="o"/>
            </a:pPr>
            <a:r>
              <a:rPr lang="en-US">
                <a:solidFill>
                  <a:schemeClr val="dk1"/>
                </a:solidFill>
                <a:latin typeface="Calibri" panose="020F0502020204030204" pitchFamily="34" charset="0"/>
                <a:cs typeface="Calibri" panose="020F0502020204030204" pitchFamily="34" charset="0"/>
              </a:rPr>
              <a:t>Serve as pseudo-administrators</a:t>
            </a:r>
          </a:p>
          <a:p>
            <a:pPr marL="633730" lvl="1" indent="-176530" algn="l" rtl="0">
              <a:lnSpc>
                <a:spcPct val="80000"/>
              </a:lnSpc>
              <a:spcBef>
                <a:spcPts val="0"/>
              </a:spcBef>
              <a:spcAft>
                <a:spcPts val="0"/>
              </a:spcAft>
              <a:buClr>
                <a:schemeClr val="dk1"/>
              </a:buClr>
              <a:buSzPts val="1100"/>
              <a:buFont typeface="Courier New" panose="02070309020205020404" pitchFamily="49" charset="0"/>
              <a:buChar char="o"/>
            </a:pPr>
            <a:r>
              <a:rPr lang="en-US">
                <a:solidFill>
                  <a:schemeClr val="dk1"/>
                </a:solidFill>
                <a:latin typeface="Calibri" panose="020F0502020204030204" pitchFamily="34" charset="0"/>
                <a:cs typeface="Calibri" panose="020F0502020204030204" pitchFamily="34" charset="0"/>
              </a:rPr>
              <a:t>Shoulder the responsibilities of the whole team or department</a:t>
            </a:r>
          </a:p>
          <a:p>
            <a:pPr marL="633730" lvl="1" indent="-176530" algn="l" rtl="0">
              <a:lnSpc>
                <a:spcPct val="80000"/>
              </a:lnSpc>
              <a:spcBef>
                <a:spcPts val="0"/>
              </a:spcBef>
              <a:spcAft>
                <a:spcPts val="0"/>
              </a:spcAft>
              <a:buClr>
                <a:schemeClr val="dk1"/>
              </a:buClr>
              <a:buSzPts val="1100"/>
              <a:buFont typeface="Courier New" panose="02070309020205020404" pitchFamily="49" charset="0"/>
              <a:buChar char="o"/>
            </a:pPr>
            <a:r>
              <a:rPr lang="en-US">
                <a:solidFill>
                  <a:schemeClr val="dk1"/>
                </a:solidFill>
                <a:latin typeface="Calibri" panose="020F0502020204030204" pitchFamily="34" charset="0"/>
                <a:cs typeface="Calibri" panose="020F0502020204030204" pitchFamily="34" charset="0"/>
              </a:rPr>
              <a:t>Evaluate colleagues’ performance</a:t>
            </a:r>
          </a:p>
          <a:p>
            <a:pPr marL="0" lvl="0" indent="0" algn="l" rtl="0">
              <a:lnSpc>
                <a:spcPct val="115000"/>
              </a:lnSpc>
              <a:spcBef>
                <a:spcPts val="0"/>
              </a:spcBef>
              <a:spcAft>
                <a:spcPts val="0"/>
              </a:spcAft>
              <a:buClr>
                <a:schemeClr val="dk1"/>
              </a:buClr>
              <a:buSzPts val="1100"/>
              <a:buFont typeface="Arial"/>
              <a:buNone/>
            </a:pPr>
            <a:r>
              <a:rPr lang="en-US" i="1">
                <a:solidFill>
                  <a:schemeClr val="dk1"/>
                </a:solidFill>
                <a:latin typeface="Calibri" panose="020F0502020204030204" pitchFamily="34" charset="0"/>
                <a:cs typeface="Calibri" panose="020F0502020204030204" pitchFamily="34" charset="0"/>
              </a:rPr>
              <a:t>Note-Taker/recorder</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Takes meeting minutes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Distributes team minutes to members/staff</a:t>
            </a:r>
          </a:p>
          <a:p>
            <a:pPr marL="0" lvl="0" indent="0" algn="just" rtl="0">
              <a:lnSpc>
                <a:spcPct val="115000"/>
              </a:lnSpc>
              <a:spcBef>
                <a:spcPts val="0"/>
              </a:spcBef>
              <a:spcAft>
                <a:spcPts val="0"/>
              </a:spcAft>
              <a:buSzPts val="1100"/>
              <a:buNone/>
            </a:pPr>
            <a:r>
              <a:rPr lang="en-US" i="1">
                <a:solidFill>
                  <a:schemeClr val="dk1"/>
                </a:solidFill>
                <a:latin typeface="Calibri" panose="020F0502020204030204" pitchFamily="34" charset="0"/>
                <a:cs typeface="Calibri" panose="020F0502020204030204" pitchFamily="34" charset="0"/>
              </a:rPr>
              <a:t>Timekeeper</a:t>
            </a:r>
          </a:p>
          <a:p>
            <a:pPr marL="171450" lvl="0" indent="-171450" algn="just"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Review time slots on agenda</a:t>
            </a:r>
          </a:p>
          <a:p>
            <a:pPr marL="171450" lvl="0" indent="-171450" algn="just"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Maintain time parameters</a:t>
            </a:r>
          </a:p>
          <a:p>
            <a:pPr marL="171450" lvl="0" indent="-171450" algn="just"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Use established signal to keep team on task</a:t>
            </a:r>
            <a:endParaRPr lang="en-US" i="1">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r>
              <a:rPr lang="en-US" i="1">
                <a:solidFill>
                  <a:schemeClr val="dk1"/>
                </a:solidFill>
                <a:latin typeface="Calibri" panose="020F0502020204030204" pitchFamily="34" charset="0"/>
                <a:cs typeface="Calibri" panose="020F0502020204030204" pitchFamily="34" charset="0"/>
              </a:rPr>
              <a:t>Communication coordinator</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Notify/provide meeting reminder to team</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Collect and compile any feedback and/or input from staff</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Share compiled feedback/input from staff</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Lead planning for stakeholder communication</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Provide updates to staff</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Coordinate stakeholder communication (e-mails, newsletters, website, etc.)   </a:t>
            </a:r>
          </a:p>
          <a:p>
            <a:pPr marL="0" lvl="0" indent="0" algn="l" rtl="0">
              <a:lnSpc>
                <a:spcPct val="115000"/>
              </a:lnSpc>
              <a:spcBef>
                <a:spcPts val="0"/>
              </a:spcBef>
              <a:spcAft>
                <a:spcPts val="0"/>
              </a:spcAft>
              <a:buSzPts val="1100"/>
              <a:buNone/>
            </a:pPr>
            <a:r>
              <a:rPr lang="en-US" i="1">
                <a:solidFill>
                  <a:schemeClr val="dk1"/>
                </a:solidFill>
                <a:latin typeface="Calibri" panose="020F0502020204030204" pitchFamily="34" charset="0"/>
                <a:cs typeface="Calibri" panose="020F0502020204030204" pitchFamily="34" charset="0"/>
              </a:rPr>
              <a:t>Data manager</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Prepare summary of data</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Present update on data</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Lead data discussion utilizing a DBDM process</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Share data highlights with staff</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Collect any other necessary data</a:t>
            </a:r>
          </a:p>
          <a:p>
            <a:pPr marL="0" lvl="0" indent="0" algn="l" rtl="0">
              <a:lnSpc>
                <a:spcPct val="115000"/>
              </a:lnSpc>
              <a:spcBef>
                <a:spcPts val="0"/>
              </a:spcBef>
              <a:spcAft>
                <a:spcPts val="0"/>
              </a:spcAft>
              <a:buSzPts val="1100"/>
              <a:buNone/>
            </a:pPr>
            <a:r>
              <a:rPr lang="en-US" i="1">
                <a:solidFill>
                  <a:schemeClr val="dk1"/>
                </a:solidFill>
                <a:latin typeface="Calibri" panose="020F0502020204030204" pitchFamily="34" charset="0"/>
                <a:cs typeface="Calibri" panose="020F0502020204030204" pitchFamily="34" charset="0"/>
              </a:rPr>
              <a:t>Norm-minder</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Remind all members of the agreed upon norms at the beginning of the meeting</a:t>
            </a:r>
          </a:p>
          <a:p>
            <a:pPr marL="171450" lvl="0" indent="-171450" algn="l" rtl="0">
              <a:lnSpc>
                <a:spcPct val="115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Briefly celebrate norms that were followed/ reminder of norms if needed.</a:t>
            </a:r>
          </a:p>
          <a:p>
            <a:pPr marL="0" lvl="0" indent="0" algn="just" rtl="0">
              <a:lnSpc>
                <a:spcPct val="100000"/>
              </a:lnSpc>
              <a:spcBef>
                <a:spcPts val="0"/>
              </a:spcBef>
              <a:spcAft>
                <a:spcPts val="0"/>
              </a:spcAft>
              <a:buSzPts val="1100"/>
              <a:buNone/>
            </a:pPr>
            <a:r>
              <a:rPr lang="en-US" i="1">
                <a:solidFill>
                  <a:schemeClr val="dk1"/>
                </a:solidFill>
                <a:latin typeface="Calibri" panose="020F0502020204030204" pitchFamily="34" charset="0"/>
                <a:cs typeface="Calibri" panose="020F0502020204030204" pitchFamily="34" charset="0"/>
              </a:rPr>
              <a:t>All team members</a:t>
            </a:r>
          </a:p>
          <a:p>
            <a:pPr marL="171450" lvl="0" indent="-171450" algn="just"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Collaborate with others</a:t>
            </a:r>
          </a:p>
          <a:p>
            <a:pPr marL="171450" lvl="0" indent="-171450" algn="just"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Seek and provide data/input</a:t>
            </a:r>
          </a:p>
          <a:p>
            <a:pPr marL="171450" lvl="0" indent="-171450" algn="just"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Monitor own and others’ adherence to the norms</a:t>
            </a:r>
          </a:p>
          <a:p>
            <a:pPr marL="171450" lvl="0" indent="-171450" algn="just"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Be an active part of the collaborative team. Members…</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dk1"/>
                </a:solidFill>
                <a:latin typeface="Calibri" panose="020F0502020204030204" pitchFamily="34" charset="0"/>
                <a:cs typeface="Calibri" panose="020F0502020204030204" pitchFamily="34" charset="0"/>
              </a:rPr>
              <a:t>Support the work of the team by staying focused on the agenda, purpose, and goal of the team</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dk1"/>
                </a:solidFill>
                <a:latin typeface="Calibri" panose="020F0502020204030204" pitchFamily="34" charset="0"/>
                <a:cs typeface="Calibri" panose="020F0502020204030204" pitchFamily="34" charset="0"/>
              </a:rPr>
              <a:t>Actively engage in the team’s work and monitor their own behavior(s) to adhere to the team’s agreements</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dk1"/>
                </a:solidFill>
                <a:latin typeface="Calibri" panose="020F0502020204030204" pitchFamily="34" charset="0"/>
                <a:cs typeface="Calibri" panose="020F0502020204030204" pitchFamily="34" charset="0"/>
              </a:rPr>
              <a:t>Assist the facilitator and other team members to accomplish the work of the team</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dk1"/>
                </a:solidFill>
                <a:latin typeface="Calibri" panose="020F0502020204030204" pitchFamily="34" charset="0"/>
                <a:cs typeface="Calibri" panose="020F0502020204030204" pitchFamily="34" charset="0"/>
              </a:rPr>
              <a:t>Recognize their responsibility for the team’s success</a:t>
            </a:r>
          </a:p>
          <a:p>
            <a:pPr marL="158750" marR="0" lvl="0" indent="0" algn="l" defTabSz="914400" rtl="0" eaLnBrk="1" fontAlgn="auto" latinLnBrk="0" hangingPunct="1">
              <a:lnSpc>
                <a:spcPct val="80000"/>
              </a:lnSpc>
              <a:spcBef>
                <a:spcPts val="0"/>
              </a:spcBef>
              <a:spcAft>
                <a:spcPts val="0"/>
              </a:spcAft>
              <a:buClr>
                <a:schemeClr val="dk1"/>
              </a:buClr>
              <a:buSzPts val="1100"/>
              <a:buFont typeface="Arial"/>
              <a:buNone/>
              <a:tabLst/>
              <a:defRPr/>
            </a:pPr>
            <a:endParaRPr lang="en-US" b="0">
              <a:solidFill>
                <a:schemeClr val="dk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80000"/>
              </a:lnSpc>
              <a:spcBef>
                <a:spcPts val="0"/>
              </a:spcBef>
              <a:spcAft>
                <a:spcPts val="0"/>
              </a:spcAft>
              <a:buClr>
                <a:schemeClr val="dk1"/>
              </a:buClr>
              <a:buSzPts val="1100"/>
              <a:buFont typeface="Arial"/>
              <a:buNone/>
              <a:tabLst/>
              <a:defRPr/>
            </a:pPr>
            <a:r>
              <a:rPr lang="en-US" b="1">
                <a:solidFill>
                  <a:srgbClr val="4A86E8"/>
                </a:solidFill>
                <a:latin typeface="Calibri" panose="020F0502020204030204" pitchFamily="34" charset="0"/>
                <a:cs typeface="Calibri" panose="020F0502020204030204" pitchFamily="34" charset="0"/>
              </a:rPr>
              <a:t>It is the responsibility of every team member to be prepared for the meeting and be an engaged participant! </a:t>
            </a:r>
          </a:p>
          <a:p>
            <a:pPr marL="457200" lvl="0" indent="-298450" algn="l" rtl="0">
              <a:lnSpc>
                <a:spcPct val="80000"/>
              </a:lnSpc>
              <a:spcBef>
                <a:spcPts val="0"/>
              </a:spcBef>
              <a:spcAft>
                <a:spcPts val="0"/>
              </a:spcAft>
              <a:buClr>
                <a:schemeClr val="dk1"/>
              </a:buClr>
              <a:buSzPts val="1100"/>
              <a:buChar char="●"/>
            </a:pPr>
            <a:endParaRPr lang="en-US">
              <a:solidFill>
                <a:schemeClr val="dk1"/>
              </a:solidFill>
              <a:latin typeface="Calibri" panose="020F0502020204030204" pitchFamily="34" charset="0"/>
              <a:cs typeface="Calibri" panose="020F0502020204030204" pitchFamily="34" charset="0"/>
            </a:endParaRPr>
          </a:p>
          <a:p>
            <a:pPr marL="0" lvl="0" indent="0" algn="just"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Do</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After reviewing the basic team roles, ask participants to work in teams and have each person name and describe a role using information from the handout. This can be done for both the basic roles on this slide and the additional team roles on the next slide.</a:t>
            </a:r>
          </a:p>
          <a:p>
            <a:pPr marL="0" lvl="0" indent="0" algn="just"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indent="0">
              <a:buNone/>
            </a:pPr>
            <a:r>
              <a:rPr lang="en-US" b="1">
                <a:solidFill>
                  <a:schemeClr val="tx1"/>
                </a:solidFill>
              </a:rPr>
              <a:t>References</a:t>
            </a:r>
            <a:endParaRPr lang="en-US">
              <a:solidFill>
                <a:schemeClr val="tx1"/>
              </a:solidFill>
            </a:endParaRPr>
          </a:p>
          <a:p>
            <a:pPr marL="171450" indent="-171450">
              <a:buFont typeface="Arial,Sans-Serif"/>
              <a:buChar char="•"/>
            </a:pPr>
            <a:r>
              <a:rPr lang="en-US">
                <a:solidFill>
                  <a:schemeClr val="tx1"/>
                </a:solidFill>
              </a:rPr>
              <a:t>Shero, P. (2017, December 4). </a:t>
            </a:r>
            <a:r>
              <a:rPr lang="en-US" i="1">
                <a:solidFill>
                  <a:schemeClr val="tx1"/>
                </a:solidFill>
              </a:rPr>
              <a:t>3 reasons team members need roles.</a:t>
            </a:r>
            <a:r>
              <a:rPr lang="en-US">
                <a:solidFill>
                  <a:schemeClr val="tx1"/>
                </a:solidFill>
              </a:rPr>
              <a:t> Masterminds Leadership. </a:t>
            </a:r>
            <a:r>
              <a:rPr lang="en-US">
                <a:solidFill>
                  <a:schemeClr val="tx1"/>
                </a:solidFill>
                <a:hlinkClick r:id="rId3">
                  <a:extLst>
                    <a:ext uri="{A12FA001-AC4F-418D-AE19-62706E023703}">
                      <ahyp:hlinkClr xmlns:ahyp="http://schemas.microsoft.com/office/drawing/2018/hyperlinkcolor" val="tx"/>
                    </a:ext>
                  </a:extLst>
                </a:hlinkClick>
              </a:rPr>
              <a:t>https://mastermindsleadership.com/development-blog/team-members-roles/</a:t>
            </a:r>
          </a:p>
          <a:p>
            <a:pPr marL="171450" indent="-171450">
              <a:buClr>
                <a:schemeClr val="dk1"/>
              </a:buClr>
              <a:buFont typeface="Arial,Sans-Serif"/>
              <a:buChar char="•"/>
            </a:pPr>
            <a:r>
              <a:rPr lang="en-US" err="1">
                <a:solidFill>
                  <a:schemeClr val="tx1"/>
                </a:solidFill>
              </a:rPr>
              <a:t>Yussif</a:t>
            </a:r>
            <a:r>
              <a:rPr lang="en-US">
                <a:solidFill>
                  <a:schemeClr val="tx1"/>
                </a:solidFill>
              </a:rPr>
              <a:t>. (2024, February 28). Nineteen strategies for teaching teamwork in your classroom. </a:t>
            </a:r>
            <a:r>
              <a:rPr lang="en-US" i="1">
                <a:solidFill>
                  <a:schemeClr val="tx1"/>
                </a:solidFill>
              </a:rPr>
              <a:t>Classroom Management Expert. </a:t>
            </a:r>
            <a:r>
              <a:rPr lang="en-US">
                <a:solidFill>
                  <a:schemeClr val="tx1"/>
                </a:solidFill>
                <a:hlinkClick r:id="rId4">
                  <a:extLst>
                    <a:ext uri="{A12FA001-AC4F-418D-AE19-62706E023703}">
                      <ahyp:hlinkClr xmlns:ahyp="http://schemas.microsoft.com/office/drawing/2018/hyperlinkcolor" val="tx"/>
                    </a:ext>
                  </a:extLst>
                </a:hlinkClick>
              </a:rPr>
              <a:t>https://classroommanagementexpert.com/blog/19-strategies-for-teaching-teamwork-in-your-classroom/</a:t>
            </a:r>
          </a:p>
          <a:p>
            <a:pPr marL="0" marR="0" lvl="0" indent="0" algn="l" rtl="0">
              <a:lnSpc>
                <a:spcPct val="8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1100"/>
              <a:buNone/>
            </a:pPr>
            <a:endParaRPr lang="en-US" b="1">
              <a:solidFill>
                <a:schemeClr val="dk1"/>
              </a:solidFill>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1100"/>
              <a:buNone/>
            </a:pPr>
            <a:r>
              <a:rPr lang="en-US" b="1" i="0" u="none" strike="noStrike" cap="none">
                <a:solidFill>
                  <a:schemeClr val="dk1"/>
                </a:solidFill>
                <a:latin typeface="Calibri"/>
                <a:cs typeface="Calibri"/>
              </a:rPr>
              <a:t> </a:t>
            </a:r>
            <a:endParaRPr lang="en-US">
              <a:latin typeface="Calibri"/>
              <a:cs typeface="Calibri"/>
            </a:endParaRPr>
          </a:p>
          <a:p>
            <a:pPr marL="0" marR="0" lvl="0" indent="0" algn="l" rtl="0">
              <a:lnSpc>
                <a:spcPct val="80000"/>
              </a:lnSpc>
              <a:spcBef>
                <a:spcPts val="0"/>
              </a:spcBef>
              <a:spcAft>
                <a:spcPts val="0"/>
              </a:spcAft>
              <a:buSzPts val="1100"/>
              <a:buNone/>
            </a:pPr>
            <a:endParaRPr lang="en-US"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1100"/>
              <a:buNone/>
            </a:pPr>
            <a:endParaRPr lang="en-US" i="0" u="none" strike="noStrike" cap="none">
              <a:solidFill>
                <a:schemeClr val="dk1"/>
              </a:solidFill>
              <a:latin typeface="Calibri" panose="020F0502020204030204" pitchFamily="34" charset="0"/>
              <a:cs typeface="Calibri" panose="020F0502020204030204" pitchFamily="34" charset="0"/>
            </a:endParaRPr>
          </a:p>
        </p:txBody>
      </p:sp>
      <p:sp>
        <p:nvSpPr>
          <p:cNvPr id="330" name="Google Shape;330;p73:notes">
            <a:extLst>
              <a:ext uri="{FF2B5EF4-FFF2-40B4-BE49-F238E27FC236}">
                <a16:creationId xmlns:a16="http://schemas.microsoft.com/office/drawing/2014/main" id="{9C04FB24-2F14-0EBA-E549-78CF58F0D840}"/>
              </a:ext>
            </a:extLst>
          </p:cNvPr>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89047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e54f1147c9_0_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0" name="Google Shape;830;g2e54f1147c9_0_0: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a:cs typeface="Calibri"/>
              </a:rPr>
              <a:t>Handout CT 2.8 </a:t>
            </a:r>
          </a:p>
          <a:p>
            <a:pPr marL="0" lvl="0" indent="0" algn="l" rtl="0">
              <a:lnSpc>
                <a:spcPct val="100000"/>
              </a:lnSpc>
              <a:spcBef>
                <a:spcPts val="0"/>
              </a:spcBef>
              <a:spcAft>
                <a:spcPts val="0"/>
              </a:spcAft>
              <a:buSzPts val="1100"/>
              <a:buNone/>
            </a:pPr>
            <a:r>
              <a:rPr lang="en" b="0">
                <a:latin typeface="Calibri"/>
                <a:cs typeface="Calibri"/>
              </a:rPr>
              <a:t>Team Roles and Skills Needed</a:t>
            </a:r>
            <a:r>
              <a:rPr lang="en" b="1">
                <a:latin typeface="Calibri"/>
                <a:cs typeface="Calibri"/>
              </a:rPr>
              <a:t> </a:t>
            </a:r>
          </a:p>
          <a:p>
            <a:pPr marL="0" lvl="0" indent="0" algn="l" rtl="0">
              <a:lnSpc>
                <a:spcPct val="100000"/>
              </a:lnSpc>
              <a:spcBef>
                <a:spcPts val="0"/>
              </a:spcBef>
              <a:spcAft>
                <a:spcPts val="0"/>
              </a:spcAft>
              <a:buSzPts val="1100"/>
              <a:buNone/>
            </a:pPr>
            <a:endParaRPr lang="en"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a:cs typeface="Calibri"/>
              </a:rPr>
              <a:t>To Know/To Say</a:t>
            </a:r>
            <a:endParaRPr b="1">
              <a:latin typeface="Calibri"/>
              <a:cs typeface="Calibri"/>
            </a:endParaRPr>
          </a:p>
          <a:p>
            <a:pPr marL="0" lvl="0" indent="0" algn="l" rtl="0">
              <a:lnSpc>
                <a:spcPct val="100000"/>
              </a:lnSpc>
              <a:spcBef>
                <a:spcPts val="0"/>
              </a:spcBef>
              <a:spcAft>
                <a:spcPts val="0"/>
              </a:spcAft>
              <a:buSzPts val="1100"/>
              <a:buNone/>
            </a:pPr>
            <a:r>
              <a:rPr lang="en">
                <a:latin typeface="Calibri"/>
                <a:cs typeface="Calibri"/>
              </a:rPr>
              <a:t>In addition to the basic team roles, additional roles can be added that enhance the functions of the team. These additional team roles might work well for larger teams since it's advisable that all member have a role. Additional team roles might also help to strengthen the functions of teams that already have basic roles in place.</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a:cs typeface="Calibri"/>
              </a:rPr>
              <a:t>These are some of the additional roles that could be added to your team:</a:t>
            </a:r>
            <a:endParaRPr>
              <a:latin typeface="Calibri"/>
              <a:cs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i="1">
                <a:latin typeface="Calibri"/>
                <a:cs typeface="Calibri"/>
              </a:rPr>
              <a:t>Strengthener. </a:t>
            </a:r>
            <a:r>
              <a:rPr lang="en-US" sz="1100">
                <a:effectLst/>
                <a:latin typeface="Aptos" panose="020B0004020202020204" pitchFamily="34" charset="0"/>
                <a:ea typeface="Aptos" panose="020B0004020202020204" pitchFamily="34" charset="0"/>
                <a:cs typeface="Aptos" panose="020B0004020202020204" pitchFamily="34" charset="0"/>
              </a:rPr>
              <a:t>Encourages trust and open conversations, promotes feedback, supports team bonding, enhances problem-solving</a:t>
            </a:r>
            <a:endParaRPr>
              <a:latin typeface="Calibri"/>
              <a:cs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i="1">
                <a:latin typeface="Calibri"/>
                <a:cs typeface="Calibri"/>
              </a:rPr>
              <a:t>Encourager. </a:t>
            </a:r>
            <a:r>
              <a:rPr lang="en-US" sz="1100">
                <a:effectLst/>
                <a:latin typeface="Aptos" panose="020B0004020202020204" pitchFamily="34" charset="0"/>
                <a:cs typeface="Calibri"/>
              </a:rPr>
              <a:t>F</a:t>
            </a:r>
            <a:r>
              <a:rPr lang="en-US" sz="1100">
                <a:effectLst/>
                <a:latin typeface="Aptos" panose="020B0004020202020204" pitchFamily="34" charset="0"/>
                <a:ea typeface="Aptos" panose="020B0004020202020204" pitchFamily="34" charset="0"/>
                <a:cs typeface="Aptos" panose="020B0004020202020204" pitchFamily="34" charset="0"/>
              </a:rPr>
              <a:t>osters a positive and inclusive environment where all members feel comfortable sharing their ideas and contributing to the discussion</a:t>
            </a:r>
            <a:endParaRPr>
              <a:latin typeface="Calibri"/>
              <a:cs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i="1">
                <a:latin typeface="Calibri"/>
                <a:cs typeface="Calibri"/>
              </a:rPr>
              <a:t>Realist. </a:t>
            </a:r>
            <a:r>
              <a:rPr lang="en-US" sz="1100">
                <a:effectLst/>
                <a:latin typeface="Aptos" panose="020B0004020202020204" pitchFamily="34" charset="0"/>
                <a:ea typeface="Aptos" panose="020B0004020202020204" pitchFamily="34" charset="0"/>
                <a:cs typeface="Aptos" panose="020B0004020202020204" pitchFamily="34" charset="0"/>
              </a:rPr>
              <a:t>Plays a crucial role in providing a grounded and practical perspective, contrasting with overly optimistic viewpoints</a:t>
            </a:r>
            <a:endParaRPr lang="en">
              <a:latin typeface="Calibri"/>
              <a:cs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0" i="1">
                <a:latin typeface="Calibri" panose="020F0502020204030204" pitchFamily="34" charset="0"/>
                <a:cs typeface="Calibri" panose="020F0502020204030204" pitchFamily="34" charset="0"/>
              </a:rPr>
              <a:t>“Devil’s Advocate.” </a:t>
            </a:r>
            <a:r>
              <a:rPr lang="en-US" sz="1100">
                <a:effectLst/>
                <a:latin typeface="Aptos" panose="020B0004020202020204" pitchFamily="34" charset="0"/>
                <a:ea typeface="Aptos" panose="020B0004020202020204" pitchFamily="34" charset="0"/>
                <a:cs typeface="Aptos" panose="020B0004020202020204" pitchFamily="34" charset="0"/>
              </a:rPr>
              <a:t>Challenges assumptions and encourages critical thinking to encourage deeper discussion</a:t>
            </a:r>
            <a:endParaRPr lang="en-US" b="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i="1">
                <a:latin typeface="Calibri"/>
                <a:cs typeface="Calibri"/>
              </a:rPr>
              <a:t>Summarizer. </a:t>
            </a:r>
            <a:r>
              <a:rPr lang="en">
                <a:latin typeface="Calibri"/>
                <a:cs typeface="Calibri"/>
              </a:rPr>
              <a:t>Recaps </a:t>
            </a:r>
            <a:r>
              <a:rPr lang="en-US" sz="1800">
                <a:effectLst/>
                <a:latin typeface="Aptos" panose="020B0004020202020204" pitchFamily="34" charset="0"/>
                <a:ea typeface="Aptos" panose="020B0004020202020204" pitchFamily="34" charset="0"/>
                <a:cs typeface="Aptos" panose="020B0004020202020204" pitchFamily="34" charset="0"/>
              </a:rPr>
              <a:t>key points, decisions, and action items discussed, ensuring clarity among members</a:t>
            </a:r>
            <a:endParaRPr lang="en">
              <a:latin typeface="Calibri"/>
              <a:cs typeface="Calibri"/>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a:cs typeface="Calibri"/>
              </a:rPr>
              <a:t>What other team roles to you think should be added to help your team function more efficiently and effectively?</a:t>
            </a:r>
            <a:endParaRPr>
              <a:latin typeface="Calibri"/>
              <a:cs typeface="Calibri"/>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a:cs typeface="Calibri"/>
              </a:rPr>
              <a:t>To Do</a:t>
            </a:r>
            <a:endParaRPr b="1">
              <a:latin typeface="Calibri"/>
              <a:cs typeface="Calibri"/>
            </a:endParaRPr>
          </a:p>
          <a:p>
            <a:pPr marL="0" lvl="0" indent="0" algn="l" rtl="0">
              <a:lnSpc>
                <a:spcPct val="100000"/>
              </a:lnSpc>
              <a:spcBef>
                <a:spcPts val="0"/>
              </a:spcBef>
              <a:spcAft>
                <a:spcPts val="0"/>
              </a:spcAft>
              <a:buSzPts val="1100"/>
              <a:buNone/>
            </a:pPr>
            <a:r>
              <a:rPr lang="en" b="1">
                <a:latin typeface="Calibri"/>
                <a:cs typeface="Calibri"/>
              </a:rPr>
              <a:t>Activity</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a:cs typeface="Calibri"/>
              </a:rPr>
              <a:t>Discuss additional roles that might be added to collaborative teams. Ask participants to brainstorm and discuss ideas regarding other roles that might be needed.</a:t>
            </a:r>
            <a:endParaRPr lang="en-US">
              <a:solidFill>
                <a:srgbClr val="000000"/>
              </a:solidFill>
              <a:latin typeface="Calibri"/>
              <a:cs typeface="Calibri"/>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a:cs typeface="Calibri"/>
              </a:rPr>
              <a:t>Provide time for team members to discuss and come to a consensus regarding which roles would help their team function most efficiently and effectively. Use the handout to record decisions made by placing a * star by the roles the team will utilize.</a:t>
            </a:r>
          </a:p>
          <a:p>
            <a:pPr marL="457200" lvl="0" indent="-298450" algn="l" rtl="0">
              <a:lnSpc>
                <a:spcPct val="100000"/>
              </a:lnSpc>
              <a:spcBef>
                <a:spcPts val="0"/>
              </a:spcBef>
              <a:spcAft>
                <a:spcPts val="0"/>
              </a:spcAft>
              <a:buClr>
                <a:schemeClr val="dk1"/>
              </a:buClr>
              <a:buSzPts val="1100"/>
              <a:buChar char="•"/>
            </a:pPr>
            <a:endParaRPr lang="en-US">
              <a:latin typeface="Calibri" panose="020F0502020204030204" pitchFamily="34" charset="0"/>
              <a:cs typeface="Calibri" panose="020F0502020204030204" pitchFamily="34" charset="0"/>
            </a:endParaRPr>
          </a:p>
          <a:p>
            <a:pPr marL="0" indent="0">
              <a:buNone/>
            </a:pPr>
            <a:r>
              <a:rPr lang="en-US" b="1">
                <a:solidFill>
                  <a:schemeClr val="dk1"/>
                </a:solidFill>
              </a:rPr>
              <a:t>References</a:t>
            </a:r>
            <a:endParaRPr lang="en-US">
              <a:solidFill>
                <a:srgbClr val="444444"/>
              </a:solidFill>
            </a:endParaRPr>
          </a:p>
          <a:p>
            <a:pPr marL="171450" indent="-171450">
              <a:buClr>
                <a:schemeClr val="dk1"/>
              </a:buClr>
              <a:buFont typeface="Arial,Sans-Serif"/>
              <a:buChar char="•"/>
            </a:pPr>
            <a:r>
              <a:rPr lang="en-US">
                <a:solidFill>
                  <a:schemeClr val="tx1"/>
                </a:solidFill>
              </a:rPr>
              <a:t>Ferriter, B. (n.d.). </a:t>
            </a:r>
            <a:r>
              <a:rPr lang="en-US" i="1">
                <a:solidFill>
                  <a:schemeClr val="tx1"/>
                </a:solidFill>
              </a:rPr>
              <a:t>Five important roles for successful collaborative teams</a:t>
            </a:r>
            <a:r>
              <a:rPr lang="en-US">
                <a:solidFill>
                  <a:schemeClr val="tx1"/>
                </a:solidFill>
              </a:rPr>
              <a:t>. Building Confident Learners. </a:t>
            </a:r>
            <a:r>
              <a:rPr lang="en-US" u="sng">
                <a:solidFill>
                  <a:schemeClr val="tx1"/>
                </a:solidFill>
                <a:hlinkClick r:id="rId3">
                  <a:extLst>
                    <a:ext uri="{A12FA001-AC4F-418D-AE19-62706E023703}">
                      <ahyp:hlinkClr xmlns:ahyp="http://schemas.microsoft.com/office/drawing/2018/hyperlinkcolor" val="tx"/>
                    </a:ext>
                  </a:extLst>
                </a:hlinkClick>
              </a:rPr>
              <a:t>https://buildingconfidentlearners.com/2018/09/five-important-roles-for-successful-collaborative-teams/</a:t>
            </a:r>
            <a:endParaRPr lang="en-US">
              <a:solidFill>
                <a:schemeClr val="tx1"/>
              </a:solidFill>
              <a:hlinkClick r:id="rId3">
                <a:extLst>
                  <a:ext uri="{A12FA001-AC4F-418D-AE19-62706E023703}">
                    <ahyp:hlinkClr xmlns:ahyp="http://schemas.microsoft.com/office/drawing/2018/hyperlinkcolor" val="tx"/>
                  </a:ext>
                </a:extLst>
              </a:hlinkClick>
            </a:endParaRPr>
          </a:p>
          <a:p>
            <a:pPr marL="171450" indent="-171450">
              <a:buClr>
                <a:schemeClr val="dk1"/>
              </a:buClr>
              <a:buFont typeface="Arial,Sans-Serif"/>
              <a:buChar char="•"/>
            </a:pPr>
            <a:r>
              <a:rPr lang="en-US">
                <a:solidFill>
                  <a:schemeClr val="tx1"/>
                </a:solidFill>
              </a:rPr>
              <a:t>Shero, P. (2017, December 4). </a:t>
            </a:r>
            <a:r>
              <a:rPr lang="en-US" i="1">
                <a:solidFill>
                  <a:schemeClr val="tx1"/>
                </a:solidFill>
              </a:rPr>
              <a:t>3 reasons team members need roles.</a:t>
            </a:r>
            <a:r>
              <a:rPr lang="en-US">
                <a:solidFill>
                  <a:schemeClr val="tx1"/>
                </a:solidFill>
              </a:rPr>
              <a:t> Masterminds Leadership. </a:t>
            </a:r>
            <a:r>
              <a:rPr lang="en-US">
                <a:solidFill>
                  <a:schemeClr val="tx1"/>
                </a:solidFill>
                <a:hlinkClick r:id="rId4">
                  <a:extLst>
                    <a:ext uri="{A12FA001-AC4F-418D-AE19-62706E023703}">
                      <ahyp:hlinkClr xmlns:ahyp="http://schemas.microsoft.com/office/drawing/2018/hyperlinkcolor" val="tx"/>
                    </a:ext>
                  </a:extLst>
                </a:hlinkClick>
              </a:rPr>
              <a:t>https://mastermindsleadership.com/development-blog/team-members-roles/</a:t>
            </a:r>
          </a:p>
          <a:p>
            <a:pPr marL="171450" indent="-171450">
              <a:buClr>
                <a:schemeClr val="dk1"/>
              </a:buClr>
              <a:buFont typeface="Arial,Sans-Serif"/>
              <a:buChar char="•"/>
            </a:pPr>
            <a:r>
              <a:rPr lang="en-US" err="1">
                <a:solidFill>
                  <a:schemeClr val="tx1"/>
                </a:solidFill>
              </a:rPr>
              <a:t>Yussif</a:t>
            </a:r>
            <a:r>
              <a:rPr lang="en-US">
                <a:solidFill>
                  <a:schemeClr val="tx1"/>
                </a:solidFill>
              </a:rPr>
              <a:t>. (2024, February 28). Nineteen strategies for teaching teamwork in your classroom. </a:t>
            </a:r>
            <a:r>
              <a:rPr lang="en-US" i="1">
                <a:solidFill>
                  <a:schemeClr val="tx1"/>
                </a:solidFill>
              </a:rPr>
              <a:t>Classroom Management Expert. </a:t>
            </a:r>
            <a:r>
              <a:rPr lang="en-US">
                <a:solidFill>
                  <a:schemeClr val="tx1"/>
                </a:solidFill>
                <a:hlinkClick r:id="rId5">
                  <a:extLst>
                    <a:ext uri="{A12FA001-AC4F-418D-AE19-62706E023703}">
                      <ahyp:hlinkClr xmlns:ahyp="http://schemas.microsoft.com/office/drawing/2018/hyperlinkcolor" val="tx"/>
                    </a:ext>
                  </a:extLst>
                </a:hlinkClick>
              </a:rPr>
              <a:t>https://classroommanagementexpert.com/blog/19-strategies-for-teaching-teamwork-in-your-classroom/</a:t>
            </a:r>
          </a:p>
          <a:p>
            <a:pPr marL="0" lvl="0" indent="0" algn="l" rtl="0">
              <a:lnSpc>
                <a:spcPct val="100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indent="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2: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52: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b="1">
                <a:latin typeface="Calibri" panose="020F0502020204030204" pitchFamily="34" charset="0"/>
                <a:cs typeface="Calibri" panose="020F0502020204030204" pitchFamily="34" charset="0"/>
              </a:rPr>
              <a:t>To Know/To Do</a:t>
            </a:r>
            <a:endParaRPr>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100"/>
              <a:buFont typeface="Arial"/>
              <a:buNone/>
            </a:pPr>
            <a:r>
              <a:rPr lang="en" b="0">
                <a:latin typeface="Calibri" panose="020F0502020204030204" pitchFamily="34" charset="0"/>
                <a:cs typeface="Calibri" panose="020F0502020204030204" pitchFamily="34" charset="0"/>
              </a:rPr>
              <a:t>If presenting this module virtually, the notes on this slide will help you prepare for the presentation.</a:t>
            </a:r>
            <a:endParaRPr lang="en-US" b="1">
              <a:latin typeface="Calibri" panose="020F0502020204030204" pitchFamily="34" charset="0"/>
              <a:cs typeface="Calibri" panose="020F0502020204030204" pitchFamily="34" charset="0"/>
            </a:endParaRPr>
          </a:p>
        </p:txBody>
      </p:sp>
      <p:sp>
        <p:nvSpPr>
          <p:cNvPr id="268" name="Google Shape;268;p52: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C51A3D54-2FD8-F2E8-29E4-9A37B3F89441}"/>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8F94CF16-CB7D-4DA6-E450-B9E26B229BAA}"/>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1413E5E9-0A04-F6E2-E694-03D322208C6B}"/>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Know</a:t>
            </a: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Pause and Reflect is an opportunity for participants to reflect on each main section of the module. It provides an avenue to discuss content covered along with collaboration regarding application aspects.</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Do/To Say</a:t>
            </a: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Ask participants to reflect on the questions posed on the slide. Encourage partner or small group discussion. Share key takeaways with the whole group.</a:t>
            </a:r>
          </a:p>
          <a:p>
            <a:pPr marL="0" lvl="0" indent="0" algn="l" rtl="0">
              <a:spcBef>
                <a:spcPts val="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Clr>
                <a:schemeClr val="dk1"/>
              </a:buClr>
              <a:buSzPts val="255"/>
              <a:buFont typeface="Arial"/>
              <a:buNone/>
            </a:pPr>
            <a:endParaRPr lang="en-US">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263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50338-08D4-FAF5-52B8-B1C02E1BC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259FB-0784-64AC-DD6B-5F3BB1CBE55D}"/>
              </a:ext>
            </a:extLst>
          </p:cNvPr>
          <p:cNvSpPr>
            <a:spLocks noGrp="1" noRot="1" noChangeAspect="1"/>
          </p:cNvSpPr>
          <p:nvPr>
            <p:ph type="sldImg"/>
          </p:nvPr>
        </p:nvSpPr>
        <p:spPr>
          <a:xfrm>
            <a:off x="538163" y="677863"/>
            <a:ext cx="6026150" cy="3389312"/>
          </a:xfrm>
        </p:spPr>
      </p:sp>
      <p:sp>
        <p:nvSpPr>
          <p:cNvPr id="3" name="Notes Placeholder 2">
            <a:extLst>
              <a:ext uri="{FF2B5EF4-FFF2-40B4-BE49-F238E27FC236}">
                <a16:creationId xmlns:a16="http://schemas.microsoft.com/office/drawing/2014/main" id="{1F25615A-9C71-B6A7-9586-70F8FBFF00E0}"/>
              </a:ext>
            </a:extLst>
          </p:cNvPr>
          <p:cNvSpPr>
            <a:spLocks noGrp="1"/>
          </p:cNvSpPr>
          <p:nvPr>
            <p:ph type="body" idx="1"/>
          </p:nvPr>
        </p:nvSpPr>
        <p:spPr/>
        <p:txBody>
          <a:bodyPr/>
          <a:lstStyle/>
          <a:p>
            <a:pPr marL="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09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6150" cy="3389312"/>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a:solidFill>
                  <a:srgbClr val="4D5156"/>
                </a:solidFill>
                <a:latin typeface="Calibri" panose="020F0502020204030204" pitchFamily="34" charset="0"/>
                <a:cs typeface="Calibri" panose="020F0502020204030204" pitchFamily="34" charset="0"/>
              </a:rPr>
              <a:t>To Know/To Say/To Do</a:t>
            </a:r>
            <a:endParaRPr lang="en-US" sz="800" b="1">
              <a:solidFill>
                <a:srgbClr val="4D5156"/>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sz="1100">
                <a:latin typeface="Calibri" panose="020F0502020204030204" pitchFamily="34" charset="0"/>
                <a:cs typeface="Calibri" panose="020F0502020204030204" pitchFamily="34" charset="0"/>
              </a:rPr>
              <a:t>Collaborative skills are the abilities that enable individuals to work effectively with others toward a shared goal. These skills include communication, teamwork, problem-solving, adaptability, and conflict resolution. Strong collaboration fosters trust, encourages diverse perspectives, and enhances productivity in group settings.</a:t>
            </a:r>
          </a:p>
          <a:p>
            <a:pPr marL="0" lvl="0" indent="0" algn="l" rtl="0">
              <a:lnSpc>
                <a:spcPct val="100000"/>
              </a:lnSpc>
              <a:spcBef>
                <a:spcPts val="0"/>
              </a:spcBef>
              <a:spcAft>
                <a:spcPts val="0"/>
              </a:spcAft>
              <a:buSzPts val="1100"/>
              <a:buNone/>
            </a:pPr>
            <a:endParaRPr lang="en-US" sz="11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sz="1100" b="0">
                <a:latin typeface="Calibri" panose="020F0502020204030204" pitchFamily="34" charset="0"/>
                <a:cs typeface="Calibri" panose="020F0502020204030204" pitchFamily="34" charset="0"/>
              </a:rPr>
              <a:t>Key Collaborative Skills</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1">
                <a:latin typeface="Calibri" panose="020F0502020204030204" pitchFamily="34" charset="0"/>
                <a:cs typeface="Calibri" panose="020F0502020204030204" pitchFamily="34" charset="0"/>
              </a:rPr>
              <a:t>Communication. </a:t>
            </a:r>
            <a:r>
              <a:rPr lang="en-US" sz="1100" b="0">
                <a:latin typeface="Calibri" panose="020F0502020204030204" pitchFamily="34" charset="0"/>
                <a:cs typeface="Calibri" panose="020F0502020204030204" pitchFamily="34" charset="0"/>
              </a:rPr>
              <a:t>Clearly expressing ideas, actively listening, and providing constructive feedback</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1">
                <a:latin typeface="Calibri" panose="020F0502020204030204" pitchFamily="34" charset="0"/>
                <a:cs typeface="Calibri" panose="020F0502020204030204" pitchFamily="34" charset="0"/>
              </a:rPr>
              <a:t>Teamwork. </a:t>
            </a:r>
            <a:r>
              <a:rPr lang="en-US" sz="1100" b="0">
                <a:latin typeface="Calibri" panose="020F0502020204030204" pitchFamily="34" charset="0"/>
                <a:cs typeface="Calibri" panose="020F0502020204030204" pitchFamily="34" charset="0"/>
              </a:rPr>
              <a:t>Working cooperatively, respecting different viewpoints, and supporting team members</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1">
                <a:latin typeface="Calibri" panose="020F0502020204030204" pitchFamily="34" charset="0"/>
                <a:cs typeface="Calibri" panose="020F0502020204030204" pitchFamily="34" charset="0"/>
              </a:rPr>
              <a:t>Problem-solving.</a:t>
            </a:r>
            <a:r>
              <a:rPr lang="en-US" sz="1100" b="0">
                <a:latin typeface="Calibri" panose="020F0502020204030204" pitchFamily="34" charset="0"/>
                <a:cs typeface="Calibri" panose="020F0502020204030204" pitchFamily="34" charset="0"/>
              </a:rPr>
              <a:t> Identifying challenges, brainstorming solutions, and making decisions collaboratively</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1">
                <a:latin typeface="Calibri" panose="020F0502020204030204" pitchFamily="34" charset="0"/>
                <a:cs typeface="Calibri" panose="020F0502020204030204" pitchFamily="34" charset="0"/>
              </a:rPr>
              <a:t>Adaptability. </a:t>
            </a:r>
            <a:r>
              <a:rPr lang="en-US" sz="1100" b="0">
                <a:latin typeface="Calibri" panose="020F0502020204030204" pitchFamily="34" charset="0"/>
                <a:cs typeface="Calibri" panose="020F0502020204030204" pitchFamily="34" charset="0"/>
              </a:rPr>
              <a:t>Being flexible and open to change, adjusting to different working styles and ideas</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1">
                <a:latin typeface="Calibri" panose="020F0502020204030204" pitchFamily="34" charset="0"/>
                <a:cs typeface="Calibri" panose="020F0502020204030204" pitchFamily="34" charset="0"/>
              </a:rPr>
              <a:t>Conflict resolution. </a:t>
            </a:r>
            <a:r>
              <a:rPr lang="en-US" sz="1100" b="0">
                <a:latin typeface="Calibri" panose="020F0502020204030204" pitchFamily="34" charset="0"/>
                <a:cs typeface="Calibri" panose="020F0502020204030204" pitchFamily="34" charset="0"/>
              </a:rPr>
              <a:t>Addressing disagreements respectfully, finding common ground, and maintaining a positive team dynamic</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1">
                <a:latin typeface="Calibri" panose="020F0502020204030204" pitchFamily="34" charset="0"/>
                <a:cs typeface="Calibri" panose="020F0502020204030204" pitchFamily="34" charset="0"/>
              </a:rPr>
              <a:t>Accountability. </a:t>
            </a:r>
            <a:r>
              <a:rPr lang="en-US" sz="1100" b="0">
                <a:latin typeface="Calibri" panose="020F0502020204030204" pitchFamily="34" charset="0"/>
                <a:cs typeface="Calibri" panose="020F0502020204030204" pitchFamily="34" charset="0"/>
              </a:rPr>
              <a:t>Taking responsibility for tasks, following through on commitments, and ensuring shared goals are met</a:t>
            </a:r>
          </a:p>
          <a:p>
            <a:pPr marL="171450" lvl="0" indent="-171450" algn="l" rtl="0">
              <a:lnSpc>
                <a:spcPct val="100000"/>
              </a:lnSpc>
              <a:spcBef>
                <a:spcPts val="0"/>
              </a:spcBef>
              <a:spcAft>
                <a:spcPts val="0"/>
              </a:spcAft>
              <a:buSzPts val="1100"/>
              <a:buFont typeface="Arial" panose="020B0604020202020204" pitchFamily="34" charset="0"/>
              <a:buChar char="•"/>
            </a:pPr>
            <a:r>
              <a:rPr lang="en-US" sz="1100" b="0" i="1">
                <a:latin typeface="Calibri" panose="020F0502020204030204" pitchFamily="34" charset="0"/>
                <a:cs typeface="Calibri" panose="020F0502020204030204" pitchFamily="34" charset="0"/>
              </a:rPr>
              <a:t>Creativity and innovation. </a:t>
            </a:r>
            <a:r>
              <a:rPr lang="en-US" sz="1100" b="0">
                <a:latin typeface="Calibri" panose="020F0502020204030204" pitchFamily="34" charset="0"/>
                <a:cs typeface="Calibri" panose="020F0502020204030204" pitchFamily="34" charset="0"/>
              </a:rPr>
              <a:t>Contributing new ideas, thinking outside the box, and encouraging diverse perspectives</a:t>
            </a:r>
          </a:p>
          <a:p>
            <a:pPr marL="0" lvl="0" indent="0" algn="l" rtl="0">
              <a:lnSpc>
                <a:spcPct val="100000"/>
              </a:lnSpc>
              <a:spcBef>
                <a:spcPts val="0"/>
              </a:spcBef>
              <a:spcAft>
                <a:spcPts val="0"/>
              </a:spcAft>
              <a:buSzPts val="1100"/>
              <a:buNone/>
            </a:pPr>
            <a:endParaRPr lang="en-US" sz="800">
              <a:solidFill>
                <a:schemeClr val="dk1"/>
              </a:solidFill>
              <a:highlight>
                <a:srgbClr val="FFFFFF"/>
              </a:highlight>
              <a:latin typeface="Calibri" panose="020F0502020204030204" pitchFamily="34" charset="0"/>
              <a:ea typeface="Nunito"/>
              <a:cs typeface="Calibri" panose="020F0502020204030204" pitchFamily="34" charset="0"/>
              <a:sym typeface="Nunito"/>
            </a:endParaRPr>
          </a:p>
          <a:p>
            <a:pPr marL="0" lvl="0" indent="0" algn="l" rtl="0">
              <a:lnSpc>
                <a:spcPct val="100000"/>
              </a:lnSpc>
              <a:spcBef>
                <a:spcPts val="0"/>
              </a:spcBef>
              <a:spcAft>
                <a:spcPts val="0"/>
              </a:spcAft>
              <a:buSzPts val="1100"/>
              <a:buNone/>
            </a:pPr>
            <a:r>
              <a:rPr lang="en-US" sz="800">
                <a:solidFill>
                  <a:schemeClr val="dk1"/>
                </a:solidFill>
                <a:highlight>
                  <a:srgbClr val="FFFFFF"/>
                </a:highlight>
                <a:latin typeface="Calibri" panose="020F0502020204030204" pitchFamily="34" charset="0"/>
                <a:ea typeface="Nunito"/>
                <a:cs typeface="Calibri" panose="020F0502020204030204" pitchFamily="34" charset="0"/>
                <a:sym typeface="Nunito"/>
              </a:rPr>
              <a:t>Have participants turn to a partner and talk about specific collaborative skills they have seen modeled and how those skills impact teamwork. </a:t>
            </a:r>
            <a:endParaRPr lang="en-US" sz="800">
              <a:solidFill>
                <a:schemeClr val="dk1"/>
              </a:solidFill>
              <a:highlight>
                <a:srgbClr val="FFFFFF"/>
              </a:highlight>
              <a:latin typeface="Calibri" panose="020F0502020204030204" pitchFamily="34" charset="0"/>
              <a:ea typeface="Nunito"/>
              <a:cs typeface="Calibri" panose="020F0502020204030204" pitchFamily="34" charset="0"/>
            </a:endParaRPr>
          </a:p>
          <a:p>
            <a:pPr marL="0" lvl="0" indent="0" algn="l" rtl="0">
              <a:lnSpc>
                <a:spcPct val="100000"/>
              </a:lnSpc>
              <a:spcBef>
                <a:spcPts val="0"/>
              </a:spcBef>
              <a:spcAft>
                <a:spcPts val="0"/>
              </a:spcAft>
              <a:buSzPts val="1100"/>
              <a:buNone/>
            </a:pPr>
            <a:endParaRPr lang="en-US" sz="800">
              <a:solidFill>
                <a:schemeClr val="dk1"/>
              </a:solidFill>
              <a:highlight>
                <a:srgbClr val="FFFFFF"/>
              </a:highlight>
              <a:latin typeface="Calibri" panose="020F0502020204030204" pitchFamily="34" charset="0"/>
              <a:ea typeface="Nunito"/>
              <a:cs typeface="Calibri" panose="020F0502020204030204" pitchFamily="34" charset="0"/>
              <a:sym typeface="Nunito"/>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References</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Doyle, A. (2022, June 7). </a:t>
            </a:r>
            <a:r>
              <a:rPr lang="en-US" i="1">
                <a:solidFill>
                  <a:schemeClr val="tx1"/>
                </a:solidFill>
                <a:latin typeface="Calibri" panose="020F0502020204030204" pitchFamily="34" charset="0"/>
                <a:cs typeface="Calibri" panose="020F0502020204030204" pitchFamily="34" charset="0"/>
              </a:rPr>
              <a:t>What are collaboration skills?</a:t>
            </a:r>
            <a:r>
              <a:rPr lang="en-US">
                <a:solidFill>
                  <a:schemeClr val="tx1"/>
                </a:solidFill>
                <a:latin typeface="Calibri" panose="020F0502020204030204" pitchFamily="34" charset="0"/>
                <a:cs typeface="Calibri" panose="020F0502020204030204" pitchFamily="34" charset="0"/>
              </a:rPr>
              <a:t> The Balance. </a:t>
            </a:r>
            <a:r>
              <a:rPr lang="en-US" u="sng">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https://www.thebalancemoney.com/collaboration-skills-with-examples-2059686</a:t>
            </a:r>
          </a:p>
          <a:p>
            <a:pPr marL="171450" indent="-17145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Thinking Collaborative. (n.d.). </a:t>
            </a:r>
            <a:r>
              <a:rPr lang="en-US" i="1">
                <a:solidFill>
                  <a:schemeClr val="tx1"/>
                </a:solidFill>
                <a:latin typeface="Calibri" panose="020F0502020204030204" pitchFamily="34" charset="0"/>
                <a:cs typeface="Calibri" panose="020F0502020204030204" pitchFamily="34" charset="0"/>
              </a:rPr>
              <a:t>Adaptive schools resources</a:t>
            </a:r>
            <a:r>
              <a:rPr lang="en-US">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https://www.thinkingcollaborative.com/as-resources</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indent="0">
              <a:buNone/>
            </a:pPr>
            <a:endParaRPr lang="en-US">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56150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8: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48: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rgbClr val="4D5156"/>
                </a:solidFill>
                <a:latin typeface="Calibri" panose="020F0502020204030204" pitchFamily="34" charset="0"/>
                <a:cs typeface="Calibri" panose="020F0502020204030204" pitchFamily="34" charset="0"/>
              </a:rPr>
              <a:t>To Know/To Say/To Do</a:t>
            </a:r>
          </a:p>
          <a:p>
            <a:pPr marL="0" lvl="0" indent="0" algn="l" rtl="0">
              <a:lnSpc>
                <a:spcPct val="100000"/>
              </a:lnSpc>
              <a:spcBef>
                <a:spcPts val="0"/>
              </a:spcBef>
              <a:spcAft>
                <a:spcPts val="0"/>
              </a:spcAft>
              <a:buSzPts val="1100"/>
              <a:buNone/>
            </a:pPr>
            <a:r>
              <a:rPr lang="en-US">
                <a:solidFill>
                  <a:srgbClr val="4D5156"/>
                </a:solidFill>
                <a:latin typeface="Calibri" panose="020F0502020204030204" pitchFamily="34" charset="0"/>
                <a:cs typeface="Calibri" panose="020F0502020204030204" pitchFamily="34" charset="0"/>
              </a:rPr>
              <a:t>Collaborative skills, are strategies that when used help groups work more effectively. They enable teams to…</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Work more effectively toward shared goals</a:t>
            </a:r>
          </a:p>
          <a:p>
            <a:pPr marL="914400" lvl="1" indent="-298450"/>
            <a:r>
              <a:rPr lang="en-US" b="0">
                <a:latin typeface="Calibri" panose="020F0502020204030204" pitchFamily="34" charset="0"/>
                <a:cs typeface="Calibri" panose="020F0502020204030204" pitchFamily="34" charset="0"/>
              </a:rPr>
              <a:t>Strong communication and active listening help align individual efforts with team priorities.</a:t>
            </a:r>
          </a:p>
          <a:p>
            <a:pPr marL="914400" lvl="1" indent="-298450"/>
            <a:r>
              <a:rPr lang="en-US" b="0">
                <a:latin typeface="Calibri" panose="020F0502020204030204" pitchFamily="34" charset="0"/>
                <a:cs typeface="Calibri" panose="020F0502020204030204" pitchFamily="34" charset="0"/>
              </a:rPr>
              <a:t>Clearly defined roles and responsibilities prevent duplication of work and enhance efficiency.</a:t>
            </a:r>
          </a:p>
          <a:p>
            <a:pPr marL="914400" lvl="1" indent="-298450"/>
            <a:r>
              <a:rPr lang="en-US" b="0">
                <a:latin typeface="Calibri" panose="020F0502020204030204" pitchFamily="34" charset="0"/>
                <a:cs typeface="Calibri" panose="020F0502020204030204" pitchFamily="34" charset="0"/>
              </a:rPr>
              <a:t>Encouraging a culture of accountability ensures that team members follow through on commitments.</a:t>
            </a:r>
          </a:p>
          <a:p>
            <a:pPr marL="171450" lvl="0" indent="-171450">
              <a:buFont typeface="Arial" panose="020B0604020202020204" pitchFamily="34" charset="0"/>
              <a:buChar char="•"/>
            </a:pPr>
            <a:r>
              <a:rPr lang="en-US" b="0">
                <a:latin typeface="Calibri" panose="020F0502020204030204" pitchFamily="34" charset="0"/>
                <a:cs typeface="Calibri" panose="020F0502020204030204" pitchFamily="34" charset="0"/>
              </a:rPr>
              <a:t>Facilitate and sustain group interaction</a:t>
            </a:r>
          </a:p>
          <a:p>
            <a:pPr marL="914400" lvl="1" indent="-298450"/>
            <a:r>
              <a:rPr lang="en-US" b="0">
                <a:latin typeface="Calibri" panose="020F0502020204030204" pitchFamily="34" charset="0"/>
                <a:cs typeface="Calibri" panose="020F0502020204030204" pitchFamily="34" charset="0"/>
              </a:rPr>
              <a:t>Collaborative skills like active listening and constructive feedback create a positive, inclusive environment.</a:t>
            </a:r>
          </a:p>
          <a:p>
            <a:pPr marL="914400" lvl="1" indent="-298450"/>
            <a:r>
              <a:rPr lang="en-US" b="0">
                <a:latin typeface="Calibri" panose="020F0502020204030204" pitchFamily="34" charset="0"/>
                <a:cs typeface="Calibri" panose="020F0502020204030204" pitchFamily="34" charset="0"/>
              </a:rPr>
              <a:t>Encouraging open dialogue fosters trust and psychological safety, allowing all voices to be heard.</a:t>
            </a:r>
          </a:p>
          <a:p>
            <a:pPr marL="914400" lvl="1" indent="-298450"/>
            <a:r>
              <a:rPr lang="en-US" b="0">
                <a:latin typeface="Calibri" panose="020F0502020204030204" pitchFamily="34" charset="0"/>
                <a:cs typeface="Calibri" panose="020F0502020204030204" pitchFamily="34" charset="0"/>
              </a:rPr>
              <a:t>Conflict resolution skills help teams navigate disagreements productively instead of letting them derail progress.</a:t>
            </a:r>
          </a:p>
          <a:p>
            <a:pPr marL="914400" lvl="1" indent="-298450"/>
            <a:r>
              <a:rPr lang="en-US" b="0">
                <a:latin typeface="Calibri" panose="020F0502020204030204" pitchFamily="34" charset="0"/>
                <a:cs typeface="Calibri" panose="020F0502020204030204" pitchFamily="34" charset="0"/>
              </a:rPr>
              <a:t>Using structured meeting roles (e.g., facilitator, timekeeper) ensures engagement and balanced participation.</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Enhance the quality and productivity of group conversations</a:t>
            </a:r>
          </a:p>
          <a:p>
            <a:pPr marL="914400" lvl="1" indent="-298450"/>
            <a:r>
              <a:rPr lang="en-US" b="0">
                <a:latin typeface="Calibri" panose="020F0502020204030204" pitchFamily="34" charset="0"/>
                <a:cs typeface="Calibri" panose="020F0502020204030204" pitchFamily="34" charset="0"/>
              </a:rPr>
              <a:t>Effective collaboration ensures that discussions remain focused and solutions-oriented.</a:t>
            </a:r>
          </a:p>
          <a:p>
            <a:pPr marL="914400" lvl="1" indent="-298450"/>
            <a:r>
              <a:rPr lang="en-US" b="0">
                <a:latin typeface="Calibri" panose="020F0502020204030204" pitchFamily="34" charset="0"/>
                <a:cs typeface="Calibri" panose="020F0502020204030204" pitchFamily="34" charset="0"/>
              </a:rPr>
              <a:t>Asking clarifying questions and summarizing key points ensures mutual understanding.</a:t>
            </a:r>
          </a:p>
          <a:p>
            <a:pPr marL="914400" lvl="1" indent="-298450"/>
            <a:r>
              <a:rPr lang="en-US" b="0">
                <a:latin typeface="Calibri" panose="020F0502020204030204" pitchFamily="34" charset="0"/>
                <a:cs typeface="Calibri" panose="020F0502020204030204" pitchFamily="34" charset="0"/>
              </a:rPr>
              <a:t>Encouraging diverse perspectives leads to well-rounded, thoughtful decision making.</a:t>
            </a:r>
          </a:p>
          <a:p>
            <a:pPr marL="914400" lvl="1" indent="-298450"/>
            <a:r>
              <a:rPr lang="en-US" b="0">
                <a:latin typeface="Calibri" panose="020F0502020204030204" pitchFamily="34" charset="0"/>
                <a:cs typeface="Calibri" panose="020F0502020204030204" pitchFamily="34" charset="0"/>
              </a:rPr>
              <a:t>Keeping conversations goal-driven helps teams stay on track and make the best use of their time.</a:t>
            </a:r>
          </a:p>
          <a:p>
            <a:pPr marL="171450" lvl="0" indent="-171450">
              <a:buFont typeface="Arial" panose="020B0604020202020204" pitchFamily="34" charset="0"/>
              <a:buChar char="•"/>
            </a:pPr>
            <a:r>
              <a:rPr lang="en-US" b="0">
                <a:latin typeface="Calibri" panose="020F0502020204030204" pitchFamily="34" charset="0"/>
                <a:cs typeface="Calibri" panose="020F0502020204030204" pitchFamily="34" charset="0"/>
              </a:rPr>
              <a:t>Generate ideas and become more creative and innovative</a:t>
            </a:r>
          </a:p>
          <a:p>
            <a:pPr marL="914400" lvl="1" indent="-298450"/>
            <a:r>
              <a:rPr lang="en-US" b="0">
                <a:latin typeface="Calibri" panose="020F0502020204030204" pitchFamily="34" charset="0"/>
                <a:cs typeface="Calibri" panose="020F0502020204030204" pitchFamily="34" charset="0"/>
              </a:rPr>
              <a:t>Collaborative environments encourage brainstorming </a:t>
            </a:r>
            <a:r>
              <a:rPr lang="en-US">
                <a:latin typeface="Calibri" panose="020F0502020204030204" pitchFamily="34" charset="0"/>
                <a:cs typeface="Calibri" panose="020F0502020204030204" pitchFamily="34" charset="0"/>
              </a:rPr>
              <a:t>and idea-sharing without fear of judgment.</a:t>
            </a:r>
          </a:p>
          <a:p>
            <a:pPr marL="914400" lvl="1" indent="-298450"/>
            <a:r>
              <a:rPr lang="en-US">
                <a:latin typeface="Calibri" panose="020F0502020204030204" pitchFamily="34" charset="0"/>
                <a:cs typeface="Calibri" panose="020F0502020204030204" pitchFamily="34" charset="0"/>
              </a:rPr>
              <a:t>Leveraging different perspectives leads to creative problem-solving and fresh insights.</a:t>
            </a:r>
          </a:p>
          <a:p>
            <a:pPr marL="914400" lvl="1" indent="-298450"/>
            <a:r>
              <a:rPr lang="en-US">
                <a:latin typeface="Calibri" panose="020F0502020204030204" pitchFamily="34" charset="0"/>
                <a:cs typeface="Calibri" panose="020F0502020204030204" pitchFamily="34" charset="0"/>
              </a:rPr>
              <a:t>Teams that value open communication and experimentation are more likely to take calculated risks and innovate.</a:t>
            </a:r>
          </a:p>
          <a:p>
            <a:pPr marL="914400" lvl="1" indent="-298450"/>
            <a:r>
              <a:rPr lang="en-US">
                <a:latin typeface="Calibri" panose="020F0502020204030204" pitchFamily="34" charset="0"/>
                <a:cs typeface="Calibri" panose="020F0502020204030204" pitchFamily="34" charset="0"/>
              </a:rPr>
              <a:t>Encouraging iteration and feedback cycles leads to refining and improving ideas over time.</a:t>
            </a:r>
          </a:p>
          <a:p>
            <a:pPr marL="0" lvl="0" indent="0" algn="l" rtl="0">
              <a:lnSpc>
                <a:spcPct val="100000"/>
              </a:lnSpc>
              <a:spcBef>
                <a:spcPts val="0"/>
              </a:spcBef>
              <a:spcAft>
                <a:spcPts val="0"/>
              </a:spcAft>
              <a:buSzPts val="1100"/>
              <a:buNone/>
            </a:pPr>
            <a:endParaRPr lang="en-US" sz="1350">
              <a:solidFill>
                <a:schemeClr val="dk1"/>
              </a:solidFill>
              <a:highlight>
                <a:srgbClr val="FFFFFF"/>
              </a:highlight>
              <a:latin typeface="Calibri" panose="020F0502020204030204" pitchFamily="34" charset="0"/>
              <a:ea typeface="Nunito"/>
              <a:cs typeface="Calibri" panose="020F0502020204030204" pitchFamily="34" charset="0"/>
              <a:sym typeface="Nunito"/>
            </a:endParaRPr>
          </a:p>
          <a:p>
            <a:pPr marL="0" lvl="0" indent="0" algn="l">
              <a:lnSpc>
                <a:spcPct val="100000"/>
              </a:lnSpc>
              <a:spcBef>
                <a:spcPts val="0"/>
              </a:spcBef>
              <a:spcAft>
                <a:spcPts val="0"/>
              </a:spcAft>
              <a:buNone/>
            </a:pPr>
            <a:r>
              <a:rPr lang="en-US" b="1">
                <a:solidFill>
                  <a:schemeClr val="tx1"/>
                </a:solidFill>
                <a:latin typeface="Calibri" panose="020F0502020204030204" pitchFamily="34" charset="0"/>
                <a:cs typeface="Calibri" panose="020F0502020204030204" pitchFamily="34" charset="0"/>
              </a:rPr>
              <a:t>References</a:t>
            </a:r>
            <a:endParaRPr lang="en-US">
              <a:solidFill>
                <a:schemeClr val="tx1"/>
              </a:solidFill>
              <a:latin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Font typeface="Arial,Sans-Serif"/>
              <a:buChar char="•"/>
            </a:pPr>
            <a:r>
              <a:rPr lang="en-US">
                <a:solidFill>
                  <a:schemeClr val="tx1"/>
                </a:solidFill>
                <a:latin typeface="Calibri" panose="020F0502020204030204" pitchFamily="34" charset="0"/>
                <a:cs typeface="Calibri" panose="020F0502020204030204" pitchFamily="34" charset="0"/>
              </a:rPr>
              <a:t>Doyle, A. (2022, June 7). </a:t>
            </a:r>
            <a:r>
              <a:rPr lang="en-US" i="1">
                <a:solidFill>
                  <a:schemeClr val="tx1"/>
                </a:solidFill>
                <a:latin typeface="Calibri" panose="020F0502020204030204" pitchFamily="34" charset="0"/>
                <a:cs typeface="Calibri" panose="020F0502020204030204" pitchFamily="34" charset="0"/>
              </a:rPr>
              <a:t>What are collaboration skills?</a:t>
            </a:r>
            <a:r>
              <a:rPr lang="en-US">
                <a:solidFill>
                  <a:schemeClr val="tx1"/>
                </a:solidFill>
                <a:latin typeface="Calibri" panose="020F0502020204030204" pitchFamily="34" charset="0"/>
                <a:cs typeface="Calibri" panose="020F0502020204030204" pitchFamily="34" charset="0"/>
              </a:rPr>
              <a:t> The Balance.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https://www.thebalancemoney.com/collaboration-skills-with-examples-2059686</a:t>
            </a:r>
            <a:endParaRPr lang="en-US">
              <a:solidFill>
                <a:schemeClr val="tx1"/>
              </a:solidFill>
              <a:latin typeface="Calibri" panose="020F0502020204030204" pitchFamily="34" charset="0"/>
              <a:cs typeface="Calibri" panose="020F0502020204030204" pitchFamily="34" charset="0"/>
            </a:endParaRPr>
          </a:p>
          <a:p>
            <a:pPr marL="171450" indent="-171450">
              <a:buFont typeface="Arial,Sans-Serif"/>
              <a:buChar char="•"/>
            </a:pPr>
            <a:r>
              <a:rPr lang="en-US">
                <a:solidFill>
                  <a:schemeClr val="tx1"/>
                </a:solidFill>
                <a:latin typeface="Calibri" panose="020F0502020204030204" pitchFamily="34" charset="0"/>
                <a:cs typeface="Calibri" panose="020F0502020204030204" pitchFamily="34" charset="0"/>
              </a:rPr>
              <a:t>Thinking Collaborative. (n.d.). </a:t>
            </a:r>
            <a:r>
              <a:rPr lang="en-US" i="1">
                <a:solidFill>
                  <a:schemeClr val="tx1"/>
                </a:solidFill>
                <a:latin typeface="Calibri" panose="020F0502020204030204" pitchFamily="34" charset="0"/>
                <a:cs typeface="Calibri" panose="020F0502020204030204" pitchFamily="34" charset="0"/>
              </a:rPr>
              <a:t>Adaptive schools resources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https://www.thinkingcollaborative.com/as-resources</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1000"/>
              </a:spcAft>
              <a:buClr>
                <a:schemeClr val="dk1"/>
              </a:buClr>
              <a:buSzPts val="1800"/>
              <a:buFont typeface="Arial"/>
              <a:buNone/>
            </a:pPr>
            <a:endParaRPr b="1">
              <a:latin typeface="Calibri" panose="020F0502020204030204" pitchFamily="34" charset="0"/>
              <a:cs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17: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4" name="Google Shape;874;p117: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SzPts val="255"/>
              <a:buNone/>
            </a:pPr>
            <a:r>
              <a:rPr lang="en" sz="1100" b="1" i="0" u="none" strike="noStrike" cap="none">
                <a:solidFill>
                  <a:schemeClr val="dk1"/>
                </a:solidFill>
                <a:latin typeface="Calibri" panose="020F0502020204030204" pitchFamily="34" charset="0"/>
                <a:cs typeface="Calibri" panose="020F0502020204030204" pitchFamily="34" charset="0"/>
              </a:rPr>
              <a:t>To Know/To Say</a:t>
            </a:r>
            <a:endParaRPr sz="1100" b="1"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255"/>
              <a:buNone/>
            </a:pPr>
            <a:r>
              <a:rPr lang="en" sz="1100" b="0" i="0" u="none" strike="noStrike" cap="none">
                <a:solidFill>
                  <a:schemeClr val="dk1"/>
                </a:solidFill>
                <a:latin typeface="Calibri" panose="020F0502020204030204" pitchFamily="34" charset="0"/>
                <a:cs typeface="Calibri" panose="020F0502020204030204" pitchFamily="34" charset="0"/>
              </a:rPr>
              <a:t>Th</a:t>
            </a:r>
            <a:r>
              <a:rPr lang="en-US" b="0">
                <a:latin typeface="Calibri" panose="020F0502020204030204" pitchFamily="34" charset="0"/>
                <a:cs typeface="Calibri" panose="020F0502020204030204" pitchFamily="34" charset="0"/>
              </a:rPr>
              <a:t>e 7 Norms of Collaboration were developed by Robert </a:t>
            </a:r>
            <a:r>
              <a:rPr lang="en-US" b="0" err="1">
                <a:latin typeface="Calibri" panose="020F0502020204030204" pitchFamily="34" charset="0"/>
                <a:cs typeface="Calibri" panose="020F0502020204030204" pitchFamily="34" charset="0"/>
              </a:rPr>
              <a:t>Garmston</a:t>
            </a:r>
            <a:r>
              <a:rPr lang="en-US" b="0">
                <a:latin typeface="Calibri" panose="020F0502020204030204" pitchFamily="34" charset="0"/>
                <a:cs typeface="Calibri" panose="020F0502020204030204" pitchFamily="34" charset="0"/>
              </a:rPr>
              <a:t> and Bruce Wellman in the 1990s. </a:t>
            </a:r>
          </a:p>
          <a:p>
            <a:pPr marL="171450" marR="0" lvl="0" indent="-171450" algn="l" rtl="0">
              <a:lnSpc>
                <a:spcPct val="80000"/>
              </a:lnSpc>
              <a:spcBef>
                <a:spcPts val="0"/>
              </a:spcBef>
              <a:spcAft>
                <a:spcPts val="0"/>
              </a:spcAft>
              <a:buSzPts val="255"/>
              <a:buFont typeface="Arial" panose="020B0604020202020204" pitchFamily="34" charset="0"/>
              <a:buChar char="•"/>
            </a:pPr>
            <a:r>
              <a:rPr lang="en-US" b="0">
                <a:latin typeface="Calibri" panose="020F0502020204030204" pitchFamily="34" charset="0"/>
                <a:cs typeface="Calibri" panose="020F0502020204030204" pitchFamily="34" charset="0"/>
              </a:rPr>
              <a:t>Their work focused on improving group effectiveness in educational and professional settings by fostering productive dialogue, shared leadership, and collective problem-solving. </a:t>
            </a:r>
          </a:p>
          <a:p>
            <a:pPr marL="171450" marR="0" lvl="0" indent="-171450" algn="l" rtl="0">
              <a:lnSpc>
                <a:spcPct val="80000"/>
              </a:lnSpc>
              <a:spcBef>
                <a:spcPts val="0"/>
              </a:spcBef>
              <a:spcAft>
                <a:spcPts val="0"/>
              </a:spcAft>
              <a:buSzPts val="255"/>
              <a:buFont typeface="Arial" panose="020B0604020202020204" pitchFamily="34" charset="0"/>
              <a:buChar char="•"/>
            </a:pPr>
            <a:r>
              <a:rPr lang="en-US" b="0">
                <a:latin typeface="Calibri" panose="020F0502020204030204" pitchFamily="34" charset="0"/>
                <a:cs typeface="Calibri" panose="020F0502020204030204" pitchFamily="34" charset="0"/>
              </a:rPr>
              <a:t>The norms emerged from research on group dynamics and organizational learning, emphasizing the behaviors that create trust, psychological safety, and meaningful collaboration. </a:t>
            </a:r>
          </a:p>
          <a:p>
            <a:pPr marL="171450" marR="0" lvl="0" indent="-171450" algn="l" rtl="0">
              <a:lnSpc>
                <a:spcPct val="80000"/>
              </a:lnSpc>
              <a:spcBef>
                <a:spcPts val="0"/>
              </a:spcBef>
              <a:spcAft>
                <a:spcPts val="0"/>
              </a:spcAft>
              <a:buSzPts val="255"/>
              <a:buFont typeface="Arial" panose="020B0604020202020204" pitchFamily="34" charset="0"/>
              <a:buChar char="•"/>
            </a:pPr>
            <a:r>
              <a:rPr lang="en-US" b="0">
                <a:latin typeface="Calibri" panose="020F0502020204030204" pitchFamily="34" charset="0"/>
                <a:cs typeface="Calibri" panose="020F0502020204030204" pitchFamily="34" charset="0"/>
              </a:rPr>
              <a:t>The norms were designed to enhance teamwork, decision making, and communication. </a:t>
            </a:r>
          </a:p>
          <a:p>
            <a:pPr marL="0" marR="0" lvl="0" indent="0" algn="l" rtl="0">
              <a:lnSpc>
                <a:spcPct val="80000"/>
              </a:lnSpc>
              <a:spcBef>
                <a:spcPts val="0"/>
              </a:spcBef>
              <a:spcAft>
                <a:spcPts val="0"/>
              </a:spcAft>
              <a:buSzPts val="255"/>
              <a:buFont typeface="Arial" panose="020B0604020202020204" pitchFamily="34" charset="0"/>
              <a:buNone/>
            </a:pPr>
            <a:endParaRPr lang="en-US" b="0">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255"/>
              <a:buFont typeface="Arial" panose="020B0604020202020204" pitchFamily="34" charset="0"/>
              <a:buNone/>
            </a:pPr>
            <a:r>
              <a:rPr lang="en-US" b="0">
                <a:latin typeface="Calibri" panose="020F0502020204030204" pitchFamily="34" charset="0"/>
                <a:cs typeface="Calibri" panose="020F0502020204030204" pitchFamily="34" charset="0"/>
              </a:rPr>
              <a:t>The 7 Norms of Collaboration serve as foundational principles for fostering effective and inclusive group interactions.</a:t>
            </a:r>
          </a:p>
          <a:p>
            <a:pPr marL="171450" marR="0" lvl="0" indent="-171450" algn="l" rtl="0">
              <a:lnSpc>
                <a:spcPct val="80000"/>
              </a:lnSpc>
              <a:spcBef>
                <a:spcPts val="0"/>
              </a:spcBef>
              <a:spcAft>
                <a:spcPts val="0"/>
              </a:spcAft>
              <a:buSzPts val="255"/>
              <a:buFont typeface="Arial" panose="020B0604020202020204" pitchFamily="34" charset="0"/>
              <a:buChar char="•"/>
            </a:pPr>
            <a:r>
              <a:rPr lang="en-US" b="0" i="1">
                <a:latin typeface="Calibri" panose="020F0502020204030204" pitchFamily="34" charset="0"/>
                <a:cs typeface="Calibri" panose="020F0502020204030204" pitchFamily="34" charset="0"/>
              </a:rPr>
              <a:t>Pausing. </a:t>
            </a:r>
            <a:r>
              <a:rPr lang="en-US" b="0">
                <a:latin typeface="Calibri" panose="020F0502020204030204" pitchFamily="34" charset="0"/>
                <a:cs typeface="Calibri" panose="020F0502020204030204" pitchFamily="34" charset="0"/>
              </a:rPr>
              <a:t>Taking time to think before responding promotes thoughtful contributions and deeper discussions</a:t>
            </a:r>
          </a:p>
          <a:p>
            <a:pPr marL="171450" marR="0" lvl="0" indent="-171450" algn="l" rtl="0">
              <a:lnSpc>
                <a:spcPct val="80000"/>
              </a:lnSpc>
              <a:spcBef>
                <a:spcPts val="0"/>
              </a:spcBef>
              <a:spcAft>
                <a:spcPts val="0"/>
              </a:spcAft>
              <a:buSzPts val="255"/>
              <a:buFont typeface="Arial" panose="020B0604020202020204" pitchFamily="34" charset="0"/>
              <a:buChar char="•"/>
            </a:pPr>
            <a:r>
              <a:rPr lang="en-US" b="0" i="1">
                <a:latin typeface="Calibri" panose="020F0502020204030204" pitchFamily="34" charset="0"/>
                <a:cs typeface="Calibri" panose="020F0502020204030204" pitchFamily="34" charset="0"/>
              </a:rPr>
              <a:t>Paraphrasing. </a:t>
            </a:r>
            <a:r>
              <a:rPr lang="en-US" b="0">
                <a:latin typeface="Calibri" panose="020F0502020204030204" pitchFamily="34" charset="0"/>
                <a:cs typeface="Calibri" panose="020F0502020204030204" pitchFamily="34" charset="0"/>
              </a:rPr>
              <a:t>Restating what someone has said in your own words ensures understanding and demonstrates active listening</a:t>
            </a:r>
          </a:p>
          <a:p>
            <a:pPr marL="171450" marR="0" lvl="0" indent="-171450" algn="l" rtl="0">
              <a:lnSpc>
                <a:spcPct val="80000"/>
              </a:lnSpc>
              <a:spcBef>
                <a:spcPts val="0"/>
              </a:spcBef>
              <a:spcAft>
                <a:spcPts val="0"/>
              </a:spcAft>
              <a:buSzPts val="255"/>
              <a:buFont typeface="Arial" panose="020B0604020202020204" pitchFamily="34" charset="0"/>
              <a:buChar char="•"/>
            </a:pPr>
            <a:r>
              <a:rPr lang="en-US" b="0" i="1">
                <a:latin typeface="Calibri" panose="020F0502020204030204" pitchFamily="34" charset="0"/>
                <a:cs typeface="Calibri" panose="020F0502020204030204" pitchFamily="34" charset="0"/>
              </a:rPr>
              <a:t>Posing questions. </a:t>
            </a:r>
            <a:r>
              <a:rPr lang="en-US" b="0">
                <a:latin typeface="Calibri" panose="020F0502020204030204" pitchFamily="34" charset="0"/>
                <a:cs typeface="Calibri" panose="020F0502020204030204" pitchFamily="34" charset="0"/>
              </a:rPr>
              <a:t>Asking clarifying or probing questions encourages deeper thinking and expands perspectives</a:t>
            </a:r>
          </a:p>
          <a:p>
            <a:pPr marL="171450" marR="0" lvl="0" indent="-171450" algn="l" rtl="0">
              <a:lnSpc>
                <a:spcPct val="80000"/>
              </a:lnSpc>
              <a:spcBef>
                <a:spcPts val="0"/>
              </a:spcBef>
              <a:spcAft>
                <a:spcPts val="0"/>
              </a:spcAft>
              <a:buSzPts val="255"/>
              <a:buFont typeface="Arial" panose="020B0604020202020204" pitchFamily="34" charset="0"/>
              <a:buChar char="•"/>
            </a:pPr>
            <a:r>
              <a:rPr lang="en-US" b="0" i="1">
                <a:latin typeface="Calibri" panose="020F0502020204030204" pitchFamily="34" charset="0"/>
                <a:cs typeface="Calibri" panose="020F0502020204030204" pitchFamily="34" charset="0"/>
              </a:rPr>
              <a:t>Putting ideas on the table. </a:t>
            </a:r>
            <a:r>
              <a:rPr lang="en-US" b="0">
                <a:latin typeface="Calibri" panose="020F0502020204030204" pitchFamily="34" charset="0"/>
                <a:cs typeface="Calibri" panose="020F0502020204030204" pitchFamily="34" charset="0"/>
              </a:rPr>
              <a:t>Sharing thoughts openly while being mindful of how they contribute to group goals fosters creative collaboration</a:t>
            </a:r>
          </a:p>
          <a:p>
            <a:pPr marL="171450" marR="0" lvl="0" indent="-171450" algn="l" rtl="0">
              <a:lnSpc>
                <a:spcPct val="80000"/>
              </a:lnSpc>
              <a:spcBef>
                <a:spcPts val="0"/>
              </a:spcBef>
              <a:spcAft>
                <a:spcPts val="0"/>
              </a:spcAft>
              <a:buSzPts val="255"/>
              <a:buFont typeface="Arial" panose="020B0604020202020204" pitchFamily="34" charset="0"/>
              <a:buChar char="•"/>
            </a:pPr>
            <a:r>
              <a:rPr lang="en-US" b="0" i="1">
                <a:latin typeface="Calibri" panose="020F0502020204030204" pitchFamily="34" charset="0"/>
                <a:cs typeface="Calibri" panose="020F0502020204030204" pitchFamily="34" charset="0"/>
              </a:rPr>
              <a:t>Providing data. </a:t>
            </a:r>
            <a:r>
              <a:rPr lang="en-US" b="0">
                <a:latin typeface="Calibri" panose="020F0502020204030204" pitchFamily="34" charset="0"/>
                <a:cs typeface="Calibri" panose="020F0502020204030204" pitchFamily="34" charset="0"/>
              </a:rPr>
              <a:t>Using facts, observations, and evidence rather than opinions or assumptions strengthens discussions and decision making</a:t>
            </a:r>
          </a:p>
          <a:p>
            <a:pPr marL="171450" marR="0" lvl="0" indent="-171450" algn="l" rtl="0">
              <a:lnSpc>
                <a:spcPct val="80000"/>
              </a:lnSpc>
              <a:spcBef>
                <a:spcPts val="0"/>
              </a:spcBef>
              <a:spcAft>
                <a:spcPts val="0"/>
              </a:spcAft>
              <a:buSzPts val="255"/>
              <a:buFont typeface="Arial" panose="020B0604020202020204" pitchFamily="34" charset="0"/>
              <a:buChar char="•"/>
            </a:pPr>
            <a:r>
              <a:rPr lang="en-US" b="0" i="1">
                <a:latin typeface="Calibri" panose="020F0502020204030204" pitchFamily="34" charset="0"/>
                <a:cs typeface="Calibri" panose="020F0502020204030204" pitchFamily="34" charset="0"/>
              </a:rPr>
              <a:t>Paying attention to self and others. </a:t>
            </a:r>
            <a:r>
              <a:rPr lang="en-US" b="0">
                <a:latin typeface="Calibri" panose="020F0502020204030204" pitchFamily="34" charset="0"/>
                <a:cs typeface="Calibri" panose="020F0502020204030204" pitchFamily="34" charset="0"/>
              </a:rPr>
              <a:t>Being aware of verbal and nonverbal communication helps maintain a respectful and inclusive environment</a:t>
            </a:r>
          </a:p>
          <a:p>
            <a:pPr marL="171450" marR="0" lvl="0" indent="-171450" algn="l" rtl="0">
              <a:lnSpc>
                <a:spcPct val="80000"/>
              </a:lnSpc>
              <a:spcBef>
                <a:spcPts val="0"/>
              </a:spcBef>
              <a:spcAft>
                <a:spcPts val="0"/>
              </a:spcAft>
              <a:buSzPts val="255"/>
              <a:buFont typeface="Arial" panose="020B0604020202020204" pitchFamily="34" charset="0"/>
              <a:buChar char="•"/>
            </a:pPr>
            <a:r>
              <a:rPr lang="en-US" b="0" i="1">
                <a:latin typeface="Calibri" panose="020F0502020204030204" pitchFamily="34" charset="0"/>
                <a:cs typeface="Calibri" panose="020F0502020204030204" pitchFamily="34" charset="0"/>
              </a:rPr>
              <a:t>Presuming positive intentions. </a:t>
            </a:r>
            <a:r>
              <a:rPr lang="en-US" b="0">
                <a:latin typeface="Calibri" panose="020F0502020204030204" pitchFamily="34" charset="0"/>
                <a:cs typeface="Calibri" panose="020F0502020204030204" pitchFamily="34" charset="0"/>
              </a:rPr>
              <a:t>Approaching </a:t>
            </a:r>
            <a:r>
              <a:rPr lang="en-US">
                <a:latin typeface="Calibri" panose="020F0502020204030204" pitchFamily="34" charset="0"/>
                <a:cs typeface="Calibri" panose="020F0502020204030204" pitchFamily="34" charset="0"/>
              </a:rPr>
              <a:t>conversations with the belief that others have good intentions builds trust and encourages open dialogue</a:t>
            </a:r>
          </a:p>
          <a:p>
            <a:pPr marL="0" marR="0" lvl="0" indent="0" algn="l" rtl="0">
              <a:lnSpc>
                <a:spcPct val="80000"/>
              </a:lnSpc>
              <a:spcBef>
                <a:spcPts val="0"/>
              </a:spcBef>
              <a:spcAft>
                <a:spcPts val="0"/>
              </a:spcAft>
              <a:buSzPts val="255"/>
              <a:buNone/>
            </a:pPr>
            <a:endParaRPr sz="1100" b="0"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255"/>
              <a:buNone/>
            </a:pPr>
            <a:r>
              <a:rPr lang="en" sz="1100" b="1" i="0" u="none" strike="noStrike" cap="none">
                <a:solidFill>
                  <a:schemeClr val="dk1"/>
                </a:solidFill>
                <a:latin typeface="Calibri" panose="020F0502020204030204" pitchFamily="34" charset="0"/>
                <a:cs typeface="Calibri" panose="020F0502020204030204" pitchFamily="34" charset="0"/>
              </a:rPr>
              <a:t>Reference</a:t>
            </a:r>
            <a:endParaRPr b="1">
              <a:solidFill>
                <a:schemeClr val="dk1"/>
              </a:solidFill>
              <a:latin typeface="Calibri" panose="020F0502020204030204" pitchFamily="34" charset="0"/>
              <a:cs typeface="Calibri" panose="020F0502020204030204" pitchFamily="34" charset="0"/>
            </a:endParaRPr>
          </a:p>
          <a:p>
            <a:pPr marL="171450" indent="-171450">
              <a:lnSpc>
                <a:spcPct val="80000"/>
              </a:lnSpc>
              <a:buSzPts val="255"/>
              <a:buFont typeface="Arial" panose="020B0604020202020204" pitchFamily="34" charset="0"/>
              <a:buChar char="•"/>
            </a:pPr>
            <a:r>
              <a:rPr lang="en" sz="1100" i="0" u="none" strike="noStrike" cap="none">
                <a:solidFill>
                  <a:schemeClr val="dk1"/>
                </a:solidFill>
                <a:latin typeface="Calibri" panose="020F0502020204030204" pitchFamily="34" charset="0"/>
                <a:cs typeface="Calibri" panose="020F0502020204030204" pitchFamily="34" charset="0"/>
              </a:rPr>
              <a:t>G</a:t>
            </a:r>
            <a:r>
              <a:rPr lang="en-US" i="0" u="none" strike="noStrike" cap="none" err="1">
                <a:solidFill>
                  <a:schemeClr val="dk1"/>
                </a:solidFill>
                <a:latin typeface="Calibri" panose="020F0502020204030204" pitchFamily="34" charset="0"/>
                <a:cs typeface="Calibri" panose="020F0502020204030204" pitchFamily="34" charset="0"/>
              </a:rPr>
              <a:t>armston</a:t>
            </a:r>
            <a:r>
              <a:rPr lang="en-US" i="0" u="none" strike="noStrike" cap="none">
                <a:solidFill>
                  <a:schemeClr val="dk1"/>
                </a:solidFill>
                <a:latin typeface="Calibri" panose="020F0502020204030204" pitchFamily="34" charset="0"/>
                <a:cs typeface="Calibri" panose="020F0502020204030204" pitchFamily="34" charset="0"/>
              </a:rPr>
              <a:t>, R</a:t>
            </a:r>
            <a:r>
              <a:rPr lang="en-US">
                <a:solidFill>
                  <a:schemeClr val="dk1"/>
                </a:solidFill>
                <a:latin typeface="Calibri" panose="020F0502020204030204" pitchFamily="34" charset="0"/>
                <a:cs typeface="Calibri" panose="020F0502020204030204" pitchFamily="34" charset="0"/>
              </a:rPr>
              <a:t>., </a:t>
            </a:r>
            <a:r>
              <a:rPr lang="en-US" i="0" u="none" strike="noStrike" cap="none">
                <a:solidFill>
                  <a:schemeClr val="dk1"/>
                </a:solidFill>
                <a:latin typeface="Calibri" panose="020F0502020204030204" pitchFamily="34" charset="0"/>
                <a:cs typeface="Calibri" panose="020F0502020204030204" pitchFamily="34" charset="0"/>
              </a:rPr>
              <a:t>&amp; Wellman, B. (</a:t>
            </a:r>
            <a:r>
              <a:rPr lang="en-US">
                <a:solidFill>
                  <a:schemeClr val="dk1"/>
                </a:solidFill>
                <a:latin typeface="Calibri" panose="020F0502020204030204" pitchFamily="34" charset="0"/>
                <a:cs typeface="Calibri" panose="020F0502020204030204" pitchFamily="34" charset="0"/>
              </a:rPr>
              <a:t>2019d</a:t>
            </a:r>
            <a:r>
              <a:rPr lang="en-US" i="0" u="none" strike="noStrike" cap="none">
                <a:solidFill>
                  <a:schemeClr val="dk1"/>
                </a:solidFill>
                <a:latin typeface="Calibri" panose="020F0502020204030204" pitchFamily="34" charset="0"/>
                <a:cs typeface="Calibri" panose="020F0502020204030204" pitchFamily="34" charset="0"/>
              </a:rPr>
              <a:t>). </a:t>
            </a:r>
            <a:r>
              <a:rPr lang="en-US" u="none" strike="noStrike" cap="none">
                <a:solidFill>
                  <a:schemeClr val="dk1"/>
                </a:solidFill>
                <a:latin typeface="Calibri" panose="020F0502020204030204" pitchFamily="34" charset="0"/>
                <a:cs typeface="Calibri" panose="020F0502020204030204" pitchFamily="34" charset="0"/>
              </a:rPr>
              <a:t>The seven norms of collaborative work. </a:t>
            </a:r>
            <a:r>
              <a:rPr lang="en-US" i="1">
                <a:latin typeface="Calibri" panose="020F0502020204030204" pitchFamily="34" charset="0"/>
                <a:cs typeface="Calibri" panose="020F0502020204030204" pitchFamily="34" charset="0"/>
              </a:rPr>
              <a:t>Adaptive Schools Foundation Seminar Learning Guide.</a:t>
            </a:r>
            <a:r>
              <a:rPr lang="en-US" u="sng">
                <a:latin typeface="Calibri" panose="020F0502020204030204" pitchFamily="34" charset="0"/>
                <a:cs typeface="Calibri" panose="020F0502020204030204" pitchFamily="34" charset="0"/>
                <a:hlinkClick r:id="rId3"/>
              </a:rPr>
              <a:t> </a:t>
            </a:r>
            <a:r>
              <a:rPr lang="en-US" u="sng">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https://www.thinkingcollaborative.com/_files/ugd/6a5cc9_d080a1bbb7c84e43934a019d684214d2.pdf</a:t>
            </a:r>
            <a:endParaRPr lang="en-US">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255"/>
              <a:buNone/>
            </a:pPr>
            <a:endParaRPr sz="1100" i="0" u="none" strike="noStrike" cap="none">
              <a:solidFill>
                <a:schemeClr val="dk1"/>
              </a:solidFill>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18: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1" name="Google Shape;881;p118: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300"/>
              <a:buNone/>
            </a:pPr>
            <a:r>
              <a:rPr lang="en" b="1">
                <a:solidFill>
                  <a:schemeClr val="dk1"/>
                </a:solidFill>
                <a:latin typeface="Calibri" panose="020F0502020204030204" pitchFamily="34" charset="0"/>
                <a:cs typeface="Calibri" panose="020F0502020204030204" pitchFamily="34" charset="0"/>
              </a:rPr>
              <a:t>L</a:t>
            </a:r>
            <a:r>
              <a:rPr lang="en" b="1" i="0" u="none" strike="noStrike" cap="none">
                <a:solidFill>
                  <a:schemeClr val="dk1"/>
                </a:solidFill>
                <a:latin typeface="Calibri" panose="020F0502020204030204" pitchFamily="34" charset="0"/>
                <a:cs typeface="Calibri" panose="020F0502020204030204" pitchFamily="34" charset="0"/>
              </a:rPr>
              <a:t>ink</a:t>
            </a:r>
          </a:p>
          <a:p>
            <a:pPr marL="0" marR="0" lvl="0" indent="0" algn="l" rtl="0">
              <a:lnSpc>
                <a:spcPct val="100000"/>
              </a:lnSpc>
              <a:spcBef>
                <a:spcPts val="0"/>
              </a:spcBef>
              <a:spcAft>
                <a:spcPts val="0"/>
              </a:spcAft>
              <a:buSzPts val="300"/>
              <a:buNone/>
            </a:pPr>
            <a:r>
              <a:rPr lang="en" i="1" u="none" strike="noStrike" cap="none">
                <a:solidFill>
                  <a:schemeClr val="dk1"/>
                </a:solidFill>
                <a:latin typeface="Calibri" panose="020F0502020204030204" pitchFamily="34" charset="0"/>
                <a:cs typeface="Calibri" panose="020F0502020204030204" pitchFamily="34" charset="0"/>
              </a:rPr>
              <a:t>The Seven Norms of Collaborative Work</a:t>
            </a:r>
            <a:r>
              <a:rPr lang="en" i="0" u="none" strike="noStrike" cap="none">
                <a:solidFill>
                  <a:schemeClr val="dk1"/>
                </a:solidFill>
                <a:latin typeface="Calibri" panose="020F0502020204030204" pitchFamily="34" charset="0"/>
                <a:cs typeface="Calibri" panose="020F0502020204030204" pitchFamily="34" charset="0"/>
              </a:rPr>
              <a:t>, </a:t>
            </a:r>
            <a:r>
              <a:rPr lang="en" u="sng">
                <a:solidFill>
                  <a:schemeClr val="dk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https://www.thinkingcollaborative.com/_files/ugd/6a5cc9_d080a1bbb7c84e43934a019d684214d2.pdf</a:t>
            </a:r>
            <a:endParaRPr lang="en-US" u="sng">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00"/>
              <a:buFont typeface="Arial"/>
              <a:buNone/>
            </a:pPr>
            <a:endParaRPr u="sng">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00"/>
              <a:buFont typeface="Arial"/>
              <a:buNone/>
            </a:pPr>
            <a:r>
              <a:rPr lang="en" b="1" u="none">
                <a:solidFill>
                  <a:schemeClr val="dk1"/>
                </a:solidFill>
                <a:latin typeface="Calibri" panose="020F0502020204030204" pitchFamily="34" charset="0"/>
                <a:cs typeface="Calibri" panose="020F0502020204030204" pitchFamily="34" charset="0"/>
              </a:rPr>
              <a:t>To Know</a:t>
            </a:r>
            <a:endParaRPr>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00"/>
              <a:buFont typeface="Arial"/>
              <a:buNone/>
            </a:pPr>
            <a:r>
              <a:rPr lang="en" u="none">
                <a:solidFill>
                  <a:schemeClr val="dk1"/>
                </a:solidFill>
                <a:latin typeface="Calibri" panose="020F0502020204030204" pitchFamily="34" charset="0"/>
                <a:cs typeface="Calibri" panose="020F0502020204030204" pitchFamily="34" charset="0"/>
              </a:rPr>
              <a:t>This activity enables participants to build capacity around the 7 Norms of Collaboration through collaborative discussion and peer teaching. If the whole group is smaller than 14, have each person select more than one norm and adjust accordingly.</a:t>
            </a:r>
            <a:endParaRPr>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00"/>
              <a:buFont typeface="Arial"/>
              <a:buNone/>
            </a:pPr>
            <a:endParaRPr u="none">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00"/>
              <a:buFont typeface="Arial"/>
              <a:buNone/>
            </a:pPr>
            <a:r>
              <a:rPr lang="en" b="1" u="none">
                <a:solidFill>
                  <a:schemeClr val="dk1"/>
                </a:solidFill>
                <a:latin typeface="Calibri" panose="020F0502020204030204" pitchFamily="34" charset="0"/>
                <a:cs typeface="Calibri" panose="020F0502020204030204" pitchFamily="34" charset="0"/>
              </a:rPr>
              <a:t>To Do</a:t>
            </a:r>
            <a:endParaRPr>
              <a:solidFill>
                <a:schemeClr val="dk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300"/>
              <a:buFont typeface="Arial" panose="020B0604020202020204" pitchFamily="34" charset="0"/>
              <a:buChar char="•"/>
            </a:pPr>
            <a:r>
              <a:rPr lang="en" u="none">
                <a:solidFill>
                  <a:schemeClr val="dk1"/>
                </a:solidFill>
                <a:latin typeface="Calibri" panose="020F0502020204030204" pitchFamily="34" charset="0"/>
                <a:cs typeface="Calibri" panose="020F0502020204030204" pitchFamily="34" charset="0"/>
              </a:rPr>
              <a:t>You may want to add a QR code to the slide so participants can easily assess the link.  </a:t>
            </a:r>
            <a:endParaRPr b="1" u="none">
              <a:solidFill>
                <a:schemeClr val="dk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300"/>
              <a:buFont typeface="Arial" panose="020B0604020202020204" pitchFamily="34" charset="0"/>
              <a:buChar char="•"/>
            </a:pPr>
            <a:r>
              <a:rPr lang="en" u="none">
                <a:solidFill>
                  <a:schemeClr val="dk1"/>
                </a:solidFill>
                <a:latin typeface="Calibri" panose="020F0502020204030204" pitchFamily="34" charset="0"/>
                <a:cs typeface="Calibri" panose="020F0502020204030204" pitchFamily="34" charset="0"/>
              </a:rPr>
              <a:t>Review and expand on the slide directions for the activity.  </a:t>
            </a:r>
          </a:p>
          <a:p>
            <a:pPr marL="171450" marR="0" lvl="0" indent="-171450" algn="l" rtl="0">
              <a:lnSpc>
                <a:spcPct val="100000"/>
              </a:lnSpc>
              <a:spcBef>
                <a:spcPts val="0"/>
              </a:spcBef>
              <a:spcAft>
                <a:spcPts val="0"/>
              </a:spcAft>
              <a:buClr>
                <a:srgbClr val="000000"/>
              </a:buClr>
              <a:buSzPts val="300"/>
              <a:buFont typeface="Arial" panose="020B0604020202020204" pitchFamily="34" charset="0"/>
              <a:buChar char="•"/>
            </a:pPr>
            <a:r>
              <a:rPr lang="en" u="none">
                <a:solidFill>
                  <a:schemeClr val="dk1"/>
                </a:solidFill>
                <a:latin typeface="Calibri" panose="020F0502020204030204" pitchFamily="34" charset="0"/>
                <a:cs typeface="Calibri" panose="020F0502020204030204" pitchFamily="34" charset="0"/>
              </a:rPr>
              <a:t>Assist with the grouping processes</a:t>
            </a:r>
            <a:r>
              <a:rPr lang="en" b="1" u="none">
                <a:solidFill>
                  <a:schemeClr val="dk1"/>
                </a:solidFill>
                <a:latin typeface="Calibri" panose="020F0502020204030204" pitchFamily="34" charset="0"/>
                <a:cs typeface="Calibri" panose="020F0502020204030204" pitchFamily="34" charset="0"/>
              </a:rPr>
              <a:t>.</a:t>
            </a:r>
            <a:endParaRPr>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00"/>
              <a:buFont typeface="Arial"/>
              <a:buNone/>
            </a:pPr>
            <a:endParaRPr b="1" u="none">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300"/>
              <a:buFont typeface="Arial"/>
              <a:buNone/>
            </a:pPr>
            <a:r>
              <a:rPr lang="en" b="1" u="none">
                <a:solidFill>
                  <a:schemeClr val="dk1"/>
                </a:solidFill>
                <a:latin typeface="Calibri" panose="020F0502020204030204" pitchFamily="34" charset="0"/>
                <a:cs typeface="Calibri" panose="020F0502020204030204" pitchFamily="34" charset="0"/>
              </a:rPr>
              <a:t>To Say</a:t>
            </a:r>
            <a:endParaRPr>
              <a:solidFill>
                <a:schemeClr val="dk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300"/>
              <a:buFont typeface="Arial" panose="020B0604020202020204" pitchFamily="34" charset="0"/>
              <a:buChar char="•"/>
            </a:pPr>
            <a:r>
              <a:rPr lang="en" u="none">
                <a:solidFill>
                  <a:schemeClr val="dk1"/>
                </a:solidFill>
                <a:latin typeface="Calibri" panose="020F0502020204030204" pitchFamily="34" charset="0"/>
                <a:cs typeface="Calibri" panose="020F0502020204030204" pitchFamily="34" charset="0"/>
              </a:rPr>
              <a:t>Next, you’ll have a chance to explore the Seven Norms of Collaborative Work through collaborative discussion and peer teaching. </a:t>
            </a:r>
          </a:p>
          <a:p>
            <a:pPr marL="171450" marR="0" lvl="0" indent="-171450" algn="l" rtl="0">
              <a:lnSpc>
                <a:spcPct val="100000"/>
              </a:lnSpc>
              <a:spcBef>
                <a:spcPts val="0"/>
              </a:spcBef>
              <a:spcAft>
                <a:spcPts val="0"/>
              </a:spcAft>
              <a:buClr>
                <a:srgbClr val="000000"/>
              </a:buClr>
              <a:buSzPts val="300"/>
              <a:buFont typeface="Arial" panose="020B0604020202020204" pitchFamily="34" charset="0"/>
              <a:buChar char="•"/>
            </a:pPr>
            <a:r>
              <a:rPr lang="en" u="none">
                <a:solidFill>
                  <a:schemeClr val="dk1"/>
                </a:solidFill>
                <a:latin typeface="Calibri" panose="020F0502020204030204" pitchFamily="34" charset="0"/>
                <a:cs typeface="Calibri" panose="020F0502020204030204" pitchFamily="34" charset="0"/>
              </a:rPr>
              <a:t>Let’s begin by numbering off 1-7. </a:t>
            </a:r>
          </a:p>
          <a:p>
            <a:pPr marL="171450" marR="0" lvl="0" indent="-171450" algn="l" rtl="0">
              <a:lnSpc>
                <a:spcPct val="100000"/>
              </a:lnSpc>
              <a:spcBef>
                <a:spcPts val="0"/>
              </a:spcBef>
              <a:spcAft>
                <a:spcPts val="0"/>
              </a:spcAft>
              <a:buClr>
                <a:srgbClr val="000000"/>
              </a:buClr>
              <a:buSzPts val="300"/>
              <a:buFont typeface="Arial" panose="020B0604020202020204" pitchFamily="34" charset="0"/>
              <a:buChar char="•"/>
            </a:pPr>
            <a:r>
              <a:rPr lang="en" u="none">
                <a:solidFill>
                  <a:schemeClr val="dk1"/>
                </a:solidFill>
                <a:latin typeface="Calibri" panose="020F0502020204030204" pitchFamily="34" charset="0"/>
                <a:cs typeface="Calibri" panose="020F0502020204030204" pitchFamily="34" charset="0"/>
              </a:rPr>
              <a:t>Next you’ll need to read over the definition of your norm. (Go to online link.)  </a:t>
            </a:r>
          </a:p>
          <a:p>
            <a:pPr marL="171450" marR="0" lvl="0" indent="-171450" algn="l" rtl="0">
              <a:lnSpc>
                <a:spcPct val="100000"/>
              </a:lnSpc>
              <a:spcBef>
                <a:spcPts val="0"/>
              </a:spcBef>
              <a:spcAft>
                <a:spcPts val="0"/>
              </a:spcAft>
              <a:buClr>
                <a:srgbClr val="000000"/>
              </a:buClr>
              <a:buSzPts val="300"/>
              <a:buFont typeface="Arial" panose="020B0604020202020204" pitchFamily="34" charset="0"/>
              <a:buChar char="•"/>
            </a:pPr>
            <a:r>
              <a:rPr lang="en" u="none">
                <a:solidFill>
                  <a:schemeClr val="dk1"/>
                </a:solidFill>
                <a:latin typeface="Calibri" panose="020F0502020204030204" pitchFamily="34" charset="0"/>
                <a:cs typeface="Calibri" panose="020F0502020204030204" pitchFamily="34" charset="0"/>
              </a:rPr>
              <a:t>Now meet with others that have like numbers. Take turns sharing</a:t>
            </a:r>
            <a:r>
              <a:rPr lang="en">
                <a:solidFill>
                  <a:schemeClr val="dk1"/>
                </a:solidFill>
                <a:latin typeface="Calibri" panose="020F0502020204030204" pitchFamily="34" charset="0"/>
                <a:cs typeface="Calibri" panose="020F0502020204030204" pitchFamily="34" charset="0"/>
              </a:rPr>
              <a:t> your</a:t>
            </a:r>
            <a:r>
              <a:rPr lang="en" u="none">
                <a:solidFill>
                  <a:schemeClr val="dk1"/>
                </a:solidFill>
                <a:latin typeface="Calibri" panose="020F0502020204030204" pitchFamily="34" charset="0"/>
                <a:cs typeface="Calibri" panose="020F0502020204030204" pitchFamily="34" charset="0"/>
              </a:rPr>
              <a:t> understanding of the norm. Also share examples of how you have seen the norm demonstrated.  </a:t>
            </a:r>
          </a:p>
          <a:p>
            <a:pPr marL="171450" marR="0" lvl="0" indent="-171450" algn="l" rtl="0">
              <a:lnSpc>
                <a:spcPct val="100000"/>
              </a:lnSpc>
              <a:spcBef>
                <a:spcPts val="0"/>
              </a:spcBef>
              <a:spcAft>
                <a:spcPts val="0"/>
              </a:spcAft>
              <a:buClr>
                <a:srgbClr val="000000"/>
              </a:buClr>
              <a:buSzPts val="300"/>
              <a:buFont typeface="Arial" panose="020B0604020202020204" pitchFamily="34" charset="0"/>
              <a:buChar char="•"/>
            </a:pPr>
            <a:r>
              <a:rPr lang="en" u="none">
                <a:solidFill>
                  <a:schemeClr val="dk1"/>
                </a:solidFill>
                <a:latin typeface="Calibri" panose="020F0502020204030204" pitchFamily="34" charset="0"/>
                <a:cs typeface="Calibri" panose="020F0502020204030204" pitchFamily="34" charset="0"/>
              </a:rPr>
              <a:t>Finally, you will meet with a group that has #s 1-7. Now that you are an expert, you’ll teach your norm to this group.</a:t>
            </a:r>
            <a:endParaRPr>
              <a:solidFill>
                <a:schemeClr val="dk1"/>
              </a:solidFill>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SzPts val="255"/>
              <a:buNone/>
            </a:pPr>
            <a:endParaRPr b="1" i="0" u="none" strike="noStrike" cap="none">
              <a:solidFill>
                <a:schemeClr val="dk1"/>
              </a:solidFill>
              <a:latin typeface="Calibri" panose="020F0502020204030204" pitchFamily="34" charset="0"/>
              <a:cs typeface="Calibri" panose="020F0502020204030204" pitchFamily="34" charset="0"/>
            </a:endParaRPr>
          </a:p>
          <a:p>
            <a:pPr marL="0" marR="0" lvl="0" indent="0" algn="l">
              <a:lnSpc>
                <a:spcPct val="80000"/>
              </a:lnSpc>
              <a:spcBef>
                <a:spcPts val="0"/>
              </a:spcBef>
              <a:spcAft>
                <a:spcPts val="0"/>
              </a:spcAft>
              <a:buNone/>
            </a:pPr>
            <a:r>
              <a:rPr lang="en" b="1" i="0" u="none" strike="noStrike" cap="none">
                <a:solidFill>
                  <a:schemeClr val="tx1"/>
                </a:solidFill>
                <a:latin typeface="Calibri" panose="020F0502020204030204" pitchFamily="34" charset="0"/>
                <a:cs typeface="Calibri" panose="020F0502020204030204" pitchFamily="34" charset="0"/>
              </a:rPr>
              <a:t>Reference</a:t>
            </a:r>
            <a:endParaRPr lang="en-US" i="0" u="none" strike="noStrike" cap="none">
              <a:solidFill>
                <a:schemeClr val="tx1"/>
              </a:solidFill>
              <a:latin typeface="Calibri" panose="020F0502020204030204" pitchFamily="34" charset="0"/>
              <a:cs typeface="Calibri" panose="020F0502020204030204" pitchFamily="34" charset="0"/>
            </a:endParaRPr>
          </a:p>
          <a:p>
            <a:pPr marL="171450" indent="-171450">
              <a:lnSpc>
                <a:spcPct val="80000"/>
              </a:lnSpc>
              <a:buFont typeface="Arial,Sans-Serif"/>
              <a:buChar char="•"/>
            </a:pPr>
            <a:r>
              <a:rPr lang="en">
                <a:solidFill>
                  <a:schemeClr val="tx1"/>
                </a:solidFill>
                <a:latin typeface="Calibri" panose="020F0502020204030204" pitchFamily="34" charset="0"/>
                <a:cs typeface="Calibri" panose="020F0502020204030204" pitchFamily="34" charset="0"/>
              </a:rPr>
              <a:t>G</a:t>
            </a:r>
            <a:r>
              <a:rPr lang="en-US" err="1">
                <a:solidFill>
                  <a:schemeClr val="tx1"/>
                </a:solidFill>
                <a:latin typeface="Calibri" panose="020F0502020204030204" pitchFamily="34" charset="0"/>
                <a:cs typeface="Calibri" panose="020F0502020204030204" pitchFamily="34" charset="0"/>
              </a:rPr>
              <a:t>armston</a:t>
            </a:r>
            <a:r>
              <a:rPr lang="en-US" i="0" u="none" strike="noStrike" cap="none">
                <a:solidFill>
                  <a:schemeClr val="tx1"/>
                </a:solidFill>
                <a:latin typeface="Calibri" panose="020F0502020204030204" pitchFamily="34" charset="0"/>
                <a:cs typeface="Calibri" panose="020F0502020204030204" pitchFamily="34" charset="0"/>
              </a:rPr>
              <a:t>, R</a:t>
            </a:r>
            <a:r>
              <a:rPr lang="en-US">
                <a:solidFill>
                  <a:schemeClr val="tx1"/>
                </a:solidFill>
                <a:latin typeface="Calibri" panose="020F0502020204030204" pitchFamily="34" charset="0"/>
                <a:cs typeface="Calibri" panose="020F0502020204030204" pitchFamily="34" charset="0"/>
              </a:rPr>
              <a:t>., </a:t>
            </a:r>
            <a:r>
              <a:rPr lang="en-US" i="0" u="none" strike="noStrike" cap="none">
                <a:solidFill>
                  <a:schemeClr val="tx1"/>
                </a:solidFill>
                <a:latin typeface="Calibri" panose="020F0502020204030204" pitchFamily="34" charset="0"/>
                <a:cs typeface="Calibri" panose="020F0502020204030204" pitchFamily="34" charset="0"/>
              </a:rPr>
              <a:t>&amp; Wellman, B. (</a:t>
            </a:r>
            <a:r>
              <a:rPr lang="en-US">
                <a:solidFill>
                  <a:schemeClr val="tx1"/>
                </a:solidFill>
                <a:latin typeface="Calibri" panose="020F0502020204030204" pitchFamily="34" charset="0"/>
                <a:cs typeface="Calibri" panose="020F0502020204030204" pitchFamily="34" charset="0"/>
              </a:rPr>
              <a:t>2019d</a:t>
            </a:r>
            <a:r>
              <a:rPr lang="en-US" i="0" u="none" strike="noStrike" cap="none">
                <a:solidFill>
                  <a:schemeClr val="tx1"/>
                </a:solidFill>
                <a:latin typeface="Calibri" panose="020F0502020204030204" pitchFamily="34" charset="0"/>
                <a:cs typeface="Calibri" panose="020F0502020204030204" pitchFamily="34" charset="0"/>
              </a:rPr>
              <a:t>). </a:t>
            </a:r>
            <a:r>
              <a:rPr lang="en-US" u="none" strike="noStrike" cap="none">
                <a:solidFill>
                  <a:schemeClr val="tx1"/>
                </a:solidFill>
                <a:latin typeface="Calibri" panose="020F0502020204030204" pitchFamily="34" charset="0"/>
                <a:cs typeface="Calibri" panose="020F0502020204030204" pitchFamily="34" charset="0"/>
              </a:rPr>
              <a:t>The seven norms of collaborative work.</a:t>
            </a:r>
            <a:r>
              <a:rPr lang="en-US">
                <a:solidFill>
                  <a:schemeClr val="tx1"/>
                </a:solidFill>
                <a:latin typeface="Calibri" panose="020F0502020204030204" pitchFamily="34" charset="0"/>
                <a:cs typeface="Calibri" panose="020F0502020204030204" pitchFamily="34" charset="0"/>
              </a:rPr>
              <a:t> </a:t>
            </a:r>
            <a:r>
              <a:rPr lang="en-US" i="1">
                <a:solidFill>
                  <a:schemeClr val="tx1"/>
                </a:solidFill>
                <a:latin typeface="Calibri" panose="020F0502020204030204" pitchFamily="34" charset="0"/>
                <a:cs typeface="Calibri" panose="020F0502020204030204" pitchFamily="34" charset="0"/>
              </a:rPr>
              <a:t>Adaptive Schools Foundation Seminar Learning Guide.</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https://www.thinkingcollaborative.com/_files/ugd/6a5cc9_d080a1bbb7c84e43934a019d684214d2.pdf</a:t>
            </a:r>
          </a:p>
          <a:p>
            <a:pPr marL="0" marR="0" lvl="0" indent="0" algn="l">
              <a:lnSpc>
                <a:spcPct val="80000"/>
              </a:lnSpc>
              <a:spcBef>
                <a:spcPts val="0"/>
              </a:spcBef>
              <a:spcAft>
                <a:spcPts val="0"/>
              </a:spcAft>
              <a:buNone/>
            </a:pPr>
            <a:endParaRPr lang="en-US" u="none">
              <a:solidFill>
                <a:srgbClr val="444444"/>
              </a:solidFill>
              <a:latin typeface="Calibri" panose="020F0502020204030204" pitchFamily="34" charset="0"/>
              <a:cs typeface="Calibri" panose="020F0502020204030204" pitchFamily="34" charset="0"/>
            </a:endParaRPr>
          </a:p>
          <a:p>
            <a:pPr marL="0" marR="0" lvl="0" indent="0" algn="l">
              <a:lnSpc>
                <a:spcPct val="80000"/>
              </a:lnSpc>
              <a:spcBef>
                <a:spcPts val="0"/>
              </a:spcBef>
              <a:spcAft>
                <a:spcPts val="0"/>
              </a:spcAft>
              <a:buSzPts val="255"/>
              <a:buFont typeface="Arial"/>
              <a:buNone/>
            </a:pPr>
            <a:endParaRPr lang="en" b="1" u="none">
              <a:latin typeface="Calibri" panose="020F0502020204030204" pitchFamily="34" charset="0"/>
              <a:cs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19: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p119: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i="0" u="none" strike="noStrike">
                <a:solidFill>
                  <a:srgbClr val="000000"/>
                </a:solidFill>
                <a:latin typeface="Calibri" panose="020F0502020204030204" pitchFamily="34" charset="0"/>
                <a:cs typeface="Calibri" panose="020F0502020204030204" pitchFamily="34" charset="0"/>
              </a:rPr>
              <a:t>Handout CT 2.</a:t>
            </a:r>
            <a:r>
              <a:rPr lang="en" b="1">
                <a:latin typeface="Calibri" panose="020F0502020204030204" pitchFamily="34" charset="0"/>
                <a:cs typeface="Calibri" panose="020F0502020204030204" pitchFamily="34" charset="0"/>
              </a:rPr>
              <a:t>9</a:t>
            </a:r>
            <a:r>
              <a:rPr lang="en" i="0" u="none" strike="noStrike">
                <a:solidFill>
                  <a:srgbClr val="000000"/>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SzPts val="1100"/>
              <a:buNone/>
            </a:pPr>
            <a:r>
              <a:rPr lang="en" i="0" u="none" strike="noStrike">
                <a:solidFill>
                  <a:srgbClr val="000000"/>
                </a:solidFill>
                <a:latin typeface="Calibri" panose="020F0502020204030204" pitchFamily="34" charset="0"/>
                <a:cs typeface="Calibri" panose="020F0502020204030204" pitchFamily="34" charset="0"/>
              </a:rPr>
              <a:t>Norms of Collaboration Table Tents</a:t>
            </a:r>
          </a:p>
          <a:p>
            <a:pPr marL="0" lvl="0" indent="0" algn="l" rtl="0">
              <a:lnSpc>
                <a:spcPct val="100000"/>
              </a:lnSpc>
              <a:spcBef>
                <a:spcPts val="0"/>
              </a:spcBef>
              <a:spcAft>
                <a:spcPts val="0"/>
              </a:spcAft>
              <a:buSzPts val="1100"/>
              <a:buNone/>
            </a:pPr>
            <a:endParaRPr i="0" u="none" strike="noStrike">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i="0" u="none" strike="noStrike">
                <a:solidFill>
                  <a:srgbClr val="000000"/>
                </a:solidFill>
                <a:latin typeface="Calibri" panose="020F0502020204030204" pitchFamily="34" charset="0"/>
                <a:cs typeface="Calibri" panose="020F0502020204030204" pitchFamily="34" charset="0"/>
              </a:rPr>
              <a:t>To Know</a:t>
            </a:r>
            <a:endParaRPr b="1" i="0" u="none" strike="noStrike">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i="0" u="none" strike="noStrike">
                <a:solidFill>
                  <a:srgbClr val="000000"/>
                </a:solidFill>
                <a:latin typeface="Calibri" panose="020F0502020204030204" pitchFamily="34" charset="0"/>
                <a:cs typeface="Calibri" panose="020F0502020204030204" pitchFamily="34" charset="0"/>
              </a:rPr>
              <a:t>The slide outlines some basic steps for implementing the 7 Norms of Collaboration. For a more detailed description of the process, access this link:       </a:t>
            </a:r>
            <a:r>
              <a:rPr lang="en" i="0" u="sng" strike="noStrike">
                <a:solidFill>
                  <a:srgbClr val="2200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https://tsal.uci.edu/lesson/seven-norms-of-collaboration-a-supporting-toolkit/</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 </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i="0" u="none" strike="noStrike">
                <a:solidFill>
                  <a:srgbClr val="000000"/>
                </a:solidFill>
                <a:latin typeface="Calibri" panose="020F0502020204030204" pitchFamily="34" charset="0"/>
                <a:cs typeface="Calibri" panose="020F0502020204030204" pitchFamily="34" charset="0"/>
              </a:rPr>
              <a:t>To Say</a:t>
            </a:r>
            <a:endParaRPr b="1" i="0" u="none" strike="noStrike">
              <a:solidFill>
                <a:srgbClr val="000000"/>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It’s important for teams to be intentional regarding the implementation of the 7 Norms of Collaboration. </a:t>
            </a: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Teams should begin by having a member introduce and review the purpose of the norms of collaboration as well as the definition of each. </a:t>
            </a: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Make sure the norms are posted during meetings to serve as a reminder.  </a:t>
            </a: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Attempting to implement all the norms of collaboration at once may prove to be a bit overwhelming. Begin by focusing on one norm at a time and practice it until the team is proficient with it by demonstrating automaticity. </a:t>
            </a: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Once all norms have been implemented, sustain engagement with all the norms.  </a:t>
            </a: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It’s important that after the initial introduction of all the norms, the team continues to monitor and assess the consist use of the norms.  </a:t>
            </a: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The use of collaborative norms can be monitored by using both a solo and/or group self-reflection inventory to assess each of the 7 behavior domains for the 7 Norms of Collaboration. We’ll be looking at these tools a bit later.</a:t>
            </a:r>
            <a:endParaRPr i="0" u="none" strike="noStrike">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i="0" u="none" strike="noStrike">
                <a:solidFill>
                  <a:srgbClr val="000000"/>
                </a:solidFill>
                <a:latin typeface="Calibri" panose="020F0502020204030204" pitchFamily="34" charset="0"/>
                <a:cs typeface="Calibri" panose="020F0502020204030204" pitchFamily="34" charset="0"/>
              </a:rPr>
              <a:t>To Do</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Review and expand on the steps to implement the 7 Norms of Collaboration. </a:t>
            </a:r>
          </a:p>
          <a:p>
            <a:pPr marL="171450" lvl="0" indent="-171450" algn="l" rtl="0">
              <a:lnSpc>
                <a:spcPct val="100000"/>
              </a:lnSpc>
              <a:spcBef>
                <a:spcPts val="0"/>
              </a:spcBef>
              <a:spcAft>
                <a:spcPts val="0"/>
              </a:spcAft>
              <a:buSzPts val="1100"/>
              <a:buFont typeface="Arial" panose="020B0604020202020204" pitchFamily="34" charset="0"/>
              <a:buChar char="•"/>
            </a:pPr>
            <a:r>
              <a:rPr lang="en" i="0" u="none" strike="noStrike">
                <a:solidFill>
                  <a:srgbClr val="000000"/>
                </a:solidFill>
                <a:latin typeface="Calibri" panose="020F0502020204030204" pitchFamily="34" charset="0"/>
                <a:cs typeface="Calibri" panose="020F0502020204030204" pitchFamily="34" charset="0"/>
              </a:rPr>
              <a:t>Table tents with the 7 Norms of Collaboration may be printed and placed on tables as an example of what to do at each team meeting to encourage reflection on the norms.</a:t>
            </a:r>
          </a:p>
          <a:p>
            <a:pPr marL="0" lvl="0" indent="0" algn="l" rtl="0">
              <a:lnSpc>
                <a:spcPct val="100000"/>
              </a:lnSpc>
              <a:spcBef>
                <a:spcPts val="0"/>
              </a:spcBef>
              <a:spcAft>
                <a:spcPts val="0"/>
              </a:spcAft>
              <a:buSzPts val="1100"/>
              <a:buNone/>
            </a:pP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i="0" u="none" strike="noStrike">
                <a:solidFill>
                  <a:schemeClr val="tx1"/>
                </a:solidFill>
                <a:latin typeface="Calibri" panose="020F0502020204030204" pitchFamily="34" charset="0"/>
                <a:cs typeface="Calibri" panose="020F0502020204030204" pitchFamily="34" charset="0"/>
              </a:rPr>
              <a:t>Reference</a:t>
            </a:r>
            <a:endParaRPr b="1" i="0" u="none" strike="noStrike">
              <a:solidFill>
                <a:schemeClr val="tx1"/>
              </a:solidFill>
              <a:latin typeface="Calibri" panose="020F0502020204030204" pitchFamily="34" charset="0"/>
              <a:cs typeface="Calibri" panose="020F0502020204030204" pitchFamily="34" charset="0"/>
            </a:endParaRPr>
          </a:p>
          <a:p>
            <a:pPr marL="171450" indent="-171450">
              <a:buChar char="•"/>
            </a:pPr>
            <a:r>
              <a:rPr lang="en">
                <a:solidFill>
                  <a:schemeClr val="tx1"/>
                </a:solidFill>
                <a:latin typeface="Calibri" panose="020F0502020204030204" pitchFamily="34" charset="0"/>
                <a:cs typeface="Calibri" panose="020F0502020204030204" pitchFamily="34" charset="0"/>
              </a:rPr>
              <a:t>T</a:t>
            </a:r>
            <a:r>
              <a:rPr lang="en-US" err="1">
                <a:solidFill>
                  <a:schemeClr val="tx1"/>
                </a:solidFill>
                <a:latin typeface="Calibri" panose="020F0502020204030204" pitchFamily="34" charset="0"/>
                <a:cs typeface="Calibri" panose="020F0502020204030204" pitchFamily="34" charset="0"/>
              </a:rPr>
              <a:t>eam</a:t>
            </a:r>
            <a:r>
              <a:rPr lang="en-US">
                <a:solidFill>
                  <a:schemeClr val="tx1"/>
                </a:solidFill>
                <a:latin typeface="Calibri" panose="020F0502020204030204" pitchFamily="34" charset="0"/>
                <a:cs typeface="Calibri" panose="020F0502020204030204" pitchFamily="34" charset="0"/>
              </a:rPr>
              <a:t> Scholarship Acceleration Lab</a:t>
            </a:r>
            <a:r>
              <a:rPr lang="en-US" i="0" u="none" strike="noStrike">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n.d.). </a:t>
            </a:r>
            <a:r>
              <a:rPr lang="en-US" i="1">
                <a:solidFill>
                  <a:schemeClr val="tx1"/>
                </a:solidFill>
                <a:latin typeface="Calibri" panose="020F0502020204030204" pitchFamily="34" charset="0"/>
                <a:cs typeface="Calibri" panose="020F0502020204030204" pitchFamily="34" charset="0"/>
              </a:rPr>
              <a:t>Seven </a:t>
            </a:r>
            <a:r>
              <a:rPr lang="en-US" i="1" u="none" strike="noStrike">
                <a:solidFill>
                  <a:schemeClr val="tx1"/>
                </a:solidFill>
                <a:latin typeface="Calibri" panose="020F0502020204030204" pitchFamily="34" charset="0"/>
                <a:cs typeface="Calibri" panose="020F0502020204030204" pitchFamily="34" charset="0"/>
              </a:rPr>
              <a:t>norms of </a:t>
            </a:r>
            <a:r>
              <a:rPr lang="en-US" i="1">
                <a:solidFill>
                  <a:schemeClr val="tx1"/>
                </a:solidFill>
                <a:latin typeface="Calibri" panose="020F0502020204030204" pitchFamily="34" charset="0"/>
                <a:cs typeface="Calibri" panose="020F0502020204030204" pitchFamily="34" charset="0"/>
              </a:rPr>
              <a:t>collaboration: A supporting toolkit</a:t>
            </a:r>
            <a:r>
              <a:rPr lang="en-US" i="0" u="none" strike="noStrike">
                <a:solidFill>
                  <a:schemeClr val="tx1"/>
                </a:solidFill>
                <a:latin typeface="Calibri" panose="020F0502020204030204" pitchFamily="34" charset="0"/>
                <a:cs typeface="Calibri" panose="020F0502020204030204" pitchFamily="34" charset="0"/>
              </a:rPr>
              <a:t>.</a:t>
            </a:r>
            <a:r>
              <a:rPr lang="en-US">
                <a:solidFill>
                  <a:schemeClr val="tx1"/>
                </a:solidFill>
                <a:latin typeface="Calibri" panose="020F0502020204030204" pitchFamily="34" charset="0"/>
                <a:cs typeface="Calibri" panose="020F0502020204030204" pitchFamily="34" charset="0"/>
              </a:rPr>
              <a:t> </a:t>
            </a:r>
            <a:r>
              <a:rPr lang="en-US" i="0" strike="noStrike">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https://tsal.uci.edu/lesson/seven-norms-of-collaboration-a-supporting-toolkit/</a:t>
            </a:r>
            <a:r>
              <a:rPr lang="en-US">
                <a:solidFill>
                  <a:schemeClr val="tx1"/>
                </a:solidFill>
                <a:latin typeface="Calibri" panose="020F0502020204030204" pitchFamily="34" charset="0"/>
                <a:cs typeface="Calibri" panose="020F0502020204030204" pitchFamily="34" charset="0"/>
              </a:rPr>
              <a:t> </a:t>
            </a:r>
          </a:p>
          <a:p>
            <a:pPr marL="158750" lvl="0" indent="0" algn="l" rtl="0">
              <a:lnSpc>
                <a:spcPct val="100000"/>
              </a:lnSpc>
              <a:spcBef>
                <a:spcPts val="0"/>
              </a:spcBef>
              <a:spcAft>
                <a:spcPts val="0"/>
              </a:spcAft>
              <a:buSzPts val="1100"/>
              <a:buNone/>
            </a:pPr>
            <a:br>
              <a:rPr lang="en">
                <a:latin typeface="Calibri" panose="020F0502020204030204" pitchFamily="34" charset="0"/>
                <a:cs typeface="Calibri" panose="020F0502020204030204" pitchFamily="34" charset="0"/>
              </a:rPr>
            </a:br>
            <a:endParaRPr b="1"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endParaRPr b="1" i="0" u="none" strike="noStrike" cap="none">
              <a:solidFill>
                <a:schemeClr val="dk1"/>
              </a:solidFill>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e6eec6922d_0_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4" name="Google Shape;894;g2e6eec6922d_0_1: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525"/>
              <a:buFont typeface="Arial"/>
              <a:buNone/>
            </a:pPr>
            <a:r>
              <a:rPr lang="en" b="1">
                <a:latin typeface="Calibri" panose="020F0502020204030204" pitchFamily="34" charset="0"/>
                <a:cs typeface="Calibri" panose="020F0502020204030204" pitchFamily="34" charset="0"/>
              </a:rPr>
              <a:t>Handout CT 2.10  </a:t>
            </a:r>
          </a:p>
          <a:p>
            <a:pPr marL="0" lvl="0" indent="0" algn="l" rtl="0">
              <a:lnSpc>
                <a:spcPct val="115000"/>
              </a:lnSpc>
              <a:spcBef>
                <a:spcPts val="0"/>
              </a:spcBef>
              <a:spcAft>
                <a:spcPts val="0"/>
              </a:spcAft>
              <a:buClr>
                <a:schemeClr val="dk1"/>
              </a:buClr>
              <a:buSzPts val="525"/>
              <a:buFont typeface="Arial"/>
              <a:buNone/>
            </a:pPr>
            <a:r>
              <a:rPr lang="en">
                <a:latin typeface="Calibri" panose="020F0502020204030204" pitchFamily="34" charset="0"/>
                <a:cs typeface="Calibri" panose="020F0502020204030204" pitchFamily="34" charset="0"/>
              </a:rPr>
              <a:t>Connecting Norms of Collaboration</a:t>
            </a:r>
          </a:p>
          <a:p>
            <a:pPr marL="0" lvl="0" indent="0" algn="l" rtl="0">
              <a:lnSpc>
                <a:spcPct val="115000"/>
              </a:lnSpc>
              <a:spcBef>
                <a:spcPts val="0"/>
              </a:spcBef>
              <a:spcAft>
                <a:spcPts val="0"/>
              </a:spcAft>
              <a:buClr>
                <a:schemeClr val="dk1"/>
              </a:buClr>
              <a:buSzPts val="525"/>
              <a:buFont typeface="Arial"/>
              <a:buNone/>
            </a:pPr>
            <a:endParaRPr>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525"/>
              <a:buFont typeface="Arial"/>
              <a:buNone/>
            </a:pPr>
            <a:r>
              <a:rPr lang="en" sz="1100" b="1">
                <a:solidFill>
                  <a:srgbClr val="000000"/>
                </a:solidFill>
                <a:latin typeface="Calibri" panose="020F0502020204030204" pitchFamily="34" charset="0"/>
                <a:cs typeface="Calibri" panose="020F0502020204030204" pitchFamily="34" charset="0"/>
              </a:rPr>
              <a:t>To Know/To Say</a:t>
            </a:r>
          </a:p>
          <a:p>
            <a:pPr marL="171450" marR="0" lvl="0" indent="-171450" algn="l" defTabSz="914400" rtl="0" eaLnBrk="1" fontAlgn="auto" latinLnBrk="0" hangingPunct="1">
              <a:lnSpc>
                <a:spcPct val="115000"/>
              </a:lnSpc>
              <a:spcBef>
                <a:spcPts val="0"/>
              </a:spcBef>
              <a:spcAft>
                <a:spcPts val="0"/>
              </a:spcAft>
              <a:buClr>
                <a:schemeClr val="dk1"/>
              </a:buClr>
              <a:buSzPts val="525"/>
              <a:buFont typeface="Arial" panose="020B0604020202020204" pitchFamily="34" charset="0"/>
              <a:buChar char="•"/>
              <a:tabLst/>
              <a:defRPr/>
            </a:pPr>
            <a:r>
              <a:rPr lang="en-US" sz="1100" b="0">
                <a:solidFill>
                  <a:srgbClr val="1F1F1F"/>
                </a:solidFill>
                <a:latin typeface="Calibri" panose="020F0502020204030204" pitchFamily="34" charset="0"/>
                <a:cs typeface="Calibri" panose="020F0502020204030204" pitchFamily="34" charset="0"/>
              </a:rPr>
              <a:t>John Hattie’s Visible Learning research has found that one of the most important influences of student achievement is how teachers think about learning and their own role as evaluators and change agents. These roles require educators to use effective collaborative skills to attain their goal of improving student outcomes. </a:t>
            </a:r>
          </a:p>
          <a:p>
            <a:pPr marL="171450" marR="0" lvl="0" indent="-171450" algn="l" defTabSz="914400" rtl="0" eaLnBrk="1" fontAlgn="auto" latinLnBrk="0" hangingPunct="1">
              <a:lnSpc>
                <a:spcPct val="115000"/>
              </a:lnSpc>
              <a:spcBef>
                <a:spcPts val="0"/>
              </a:spcBef>
              <a:spcAft>
                <a:spcPts val="0"/>
              </a:spcAft>
              <a:buClr>
                <a:schemeClr val="dk1"/>
              </a:buClr>
              <a:buSzPts val="525"/>
              <a:buFont typeface="Arial" panose="020B0604020202020204" pitchFamily="34" charset="0"/>
              <a:buChar char="•"/>
              <a:tabLst/>
              <a:defRPr/>
            </a:pPr>
            <a:r>
              <a:rPr lang="en-US" sz="1100" b="0">
                <a:solidFill>
                  <a:srgbClr val="1F1F1F"/>
                </a:solidFill>
                <a:latin typeface="Calibri" panose="020F0502020204030204" pitchFamily="34" charset="0"/>
                <a:cs typeface="Calibri" panose="020F0502020204030204" pitchFamily="34" charset="0"/>
              </a:rPr>
              <a:t>We will first take a close look at J</a:t>
            </a:r>
            <a:r>
              <a:rPr lang="en-US" sz="1100">
                <a:solidFill>
                  <a:srgbClr val="1F1F1F"/>
                </a:solidFill>
                <a:latin typeface="Calibri" panose="020F0502020204030204" pitchFamily="34" charset="0"/>
                <a:cs typeface="Calibri" panose="020F0502020204030204" pitchFamily="34" charset="0"/>
              </a:rPr>
              <a:t>ohn Hattie’s powerful </a:t>
            </a:r>
            <a:r>
              <a:rPr lang="en-US" sz="1100" err="1">
                <a:solidFill>
                  <a:srgbClr val="1F1F1F"/>
                </a:solidFill>
                <a:latin typeface="Calibri" panose="020F0502020204030204" pitchFamily="34" charset="0"/>
                <a:cs typeface="Calibri" panose="020F0502020204030204" pitchFamily="34" charset="0"/>
              </a:rPr>
              <a:t>Mindframes</a:t>
            </a:r>
            <a:r>
              <a:rPr lang="en-US" sz="1100">
                <a:solidFill>
                  <a:srgbClr val="1F1F1F"/>
                </a:solidFill>
                <a:latin typeface="Calibri" panose="020F0502020204030204" pitchFamily="34" charset="0"/>
                <a:cs typeface="Calibri" panose="020F0502020204030204" pitchFamily="34" charset="0"/>
              </a:rPr>
              <a:t> for Visible Learning and then see how the 7 Norms of Collaboration connect to them.</a:t>
            </a:r>
          </a:p>
          <a:p>
            <a:pPr marL="171450" marR="0" lvl="0" indent="-171450" algn="l" defTabSz="914400" rtl="0" eaLnBrk="1" fontAlgn="auto" latinLnBrk="0" hangingPunct="1">
              <a:lnSpc>
                <a:spcPct val="115000"/>
              </a:lnSpc>
              <a:spcBef>
                <a:spcPts val="0"/>
              </a:spcBef>
              <a:spcAft>
                <a:spcPts val="0"/>
              </a:spcAft>
              <a:buClr>
                <a:schemeClr val="dk1"/>
              </a:buClr>
              <a:buSzPts val="525"/>
              <a:buFont typeface="Arial" panose="020B0604020202020204" pitchFamily="34" charset="0"/>
              <a:buChar char="•"/>
              <a:tabLst/>
              <a:defRPr/>
            </a:pPr>
            <a:r>
              <a:rPr lang="en-US" b="0">
                <a:latin typeface="Calibri" panose="020F0502020204030204" pitchFamily="34" charset="0"/>
                <a:cs typeface="Calibri" panose="020F0502020204030204" pitchFamily="34" charset="0"/>
              </a:rPr>
              <a:t>Together, the 7 Norms of Collaboration and Hattie’s 10 </a:t>
            </a:r>
            <a:r>
              <a:rPr lang="en-US" b="0" err="1">
                <a:latin typeface="Calibri" panose="020F0502020204030204" pitchFamily="34" charset="0"/>
                <a:cs typeface="Calibri" panose="020F0502020204030204" pitchFamily="34" charset="0"/>
              </a:rPr>
              <a:t>Mindframes</a:t>
            </a:r>
            <a:r>
              <a:rPr lang="en-US" b="0">
                <a:latin typeface="Calibri" panose="020F0502020204030204" pitchFamily="34" charset="0"/>
                <a:cs typeface="Calibri" panose="020F0502020204030204" pitchFamily="34" charset="0"/>
              </a:rPr>
              <a:t> reinforce the importance of reflective practice, evidence-based decision making, and strong relationships in enhancing both individual and group learning.</a:t>
            </a:r>
          </a:p>
          <a:p>
            <a:pPr marL="0" marR="0" lvl="0" indent="0" algn="l" defTabSz="914400" rtl="0" eaLnBrk="1" fontAlgn="auto" latinLnBrk="0" hangingPunct="1">
              <a:lnSpc>
                <a:spcPct val="115000"/>
              </a:lnSpc>
              <a:spcBef>
                <a:spcPts val="0"/>
              </a:spcBef>
              <a:spcAft>
                <a:spcPts val="0"/>
              </a:spcAft>
              <a:buClr>
                <a:schemeClr val="dk1"/>
              </a:buClr>
              <a:buSzPts val="525"/>
              <a:buFont typeface="Arial"/>
              <a:buNone/>
              <a:tabLst/>
              <a:defRPr/>
            </a:pPr>
            <a:endParaRPr lang="en-US" sz="1100">
              <a:solidFill>
                <a:srgbClr val="1F1F1F"/>
              </a:solidFill>
              <a:latin typeface="Calibri" panose="020F0502020204030204" pitchFamily="34" charset="0"/>
              <a:cs typeface="Calibri" panose="020F0502020204030204" pitchFamily="34" charset="0"/>
            </a:endParaRPr>
          </a:p>
          <a:p>
            <a:pPr marL="0" marR="0" lvl="0" indent="0" algn="l" rtl="0">
              <a:lnSpc>
                <a:spcPct val="115000"/>
              </a:lnSpc>
              <a:spcBef>
                <a:spcPts val="0"/>
              </a:spcBef>
              <a:spcAft>
                <a:spcPts val="0"/>
              </a:spcAft>
              <a:buClr>
                <a:schemeClr val="dk1"/>
              </a:buClr>
              <a:buSzPts val="525"/>
              <a:buFont typeface="Arial"/>
              <a:buNone/>
            </a:pPr>
            <a:r>
              <a:rPr lang="en-US" sz="1100" b="1">
                <a:solidFill>
                  <a:srgbClr val="000000"/>
                </a:solidFill>
                <a:latin typeface="Calibri" panose="020F0502020204030204" pitchFamily="34" charset="0"/>
                <a:cs typeface="Calibri" panose="020F0502020204030204" pitchFamily="34" charset="0"/>
              </a:rPr>
              <a:t>Activity</a:t>
            </a:r>
          </a:p>
          <a:p>
            <a:pPr marL="171450" lvl="0" indent="-171450" algn="l" rtl="0">
              <a:lnSpc>
                <a:spcPct val="115000"/>
              </a:lnSpc>
              <a:spcBef>
                <a:spcPts val="0"/>
              </a:spcBef>
              <a:spcAft>
                <a:spcPts val="0"/>
              </a:spcAft>
              <a:buClr>
                <a:schemeClr val="dk1"/>
              </a:buClr>
              <a:buSzPts val="525"/>
              <a:buFont typeface="Arial" panose="020B0604020202020204" pitchFamily="34" charset="0"/>
              <a:buChar char="•"/>
            </a:pPr>
            <a:r>
              <a:rPr lang="en-US" sz="1100" b="0">
                <a:solidFill>
                  <a:srgbClr val="000000"/>
                </a:solidFill>
                <a:latin typeface="Calibri" panose="020F0502020204030204" pitchFamily="34" charset="0"/>
                <a:cs typeface="Calibri" panose="020F0502020204030204" pitchFamily="34" charset="0"/>
              </a:rPr>
              <a:t>Ask participants to access the link and to familiarize themselves with John Hattie’s 10 </a:t>
            </a:r>
            <a:r>
              <a:rPr lang="en-US" sz="1100" b="0" err="1">
                <a:solidFill>
                  <a:srgbClr val="000000"/>
                </a:solidFill>
                <a:latin typeface="Calibri" panose="020F0502020204030204" pitchFamily="34" charset="0"/>
                <a:cs typeface="Calibri" panose="020F0502020204030204" pitchFamily="34" charset="0"/>
              </a:rPr>
              <a:t>Mindframes</a:t>
            </a:r>
            <a:r>
              <a:rPr lang="en-US" sz="1100" b="0">
                <a:solidFill>
                  <a:srgbClr val="000000"/>
                </a:solidFill>
                <a:latin typeface="Calibri" panose="020F0502020204030204" pitchFamily="34" charset="0"/>
                <a:cs typeface="Calibri" panose="020F0502020204030204" pitchFamily="34" charset="0"/>
              </a:rPr>
              <a:t> for Visible Learning. </a:t>
            </a:r>
          </a:p>
          <a:p>
            <a:pPr marL="171450" lvl="0" indent="-171450" algn="l" rtl="0">
              <a:lnSpc>
                <a:spcPct val="115000"/>
              </a:lnSpc>
              <a:spcBef>
                <a:spcPts val="0"/>
              </a:spcBef>
              <a:spcAft>
                <a:spcPts val="0"/>
              </a:spcAft>
              <a:buClr>
                <a:schemeClr val="dk1"/>
              </a:buClr>
              <a:buSzPts val="525"/>
              <a:buFont typeface="Arial" panose="020B0604020202020204" pitchFamily="34" charset="0"/>
              <a:buChar char="•"/>
            </a:pPr>
            <a:r>
              <a:rPr lang="en-US" sz="1100" b="0">
                <a:solidFill>
                  <a:srgbClr val="000000"/>
                </a:solidFill>
                <a:latin typeface="Calibri" panose="020F0502020204030204" pitchFamily="34" charset="0"/>
                <a:cs typeface="Calibri" panose="020F0502020204030204" pitchFamily="34" charset="0"/>
              </a:rPr>
              <a:t>Next, ask participants to work in small groups and discuss how the 7 Norms of Collaboration connect to the </a:t>
            </a:r>
            <a:r>
              <a:rPr lang="en-US" sz="1100" b="0" err="1">
                <a:solidFill>
                  <a:srgbClr val="000000"/>
                </a:solidFill>
                <a:latin typeface="Calibri" panose="020F0502020204030204" pitchFamily="34" charset="0"/>
                <a:cs typeface="Calibri" panose="020F0502020204030204" pitchFamily="34" charset="0"/>
              </a:rPr>
              <a:t>mindframes</a:t>
            </a:r>
            <a:r>
              <a:rPr lang="en-US" sz="1100" b="0">
                <a:solidFill>
                  <a:srgbClr val="000000"/>
                </a:solidFill>
                <a:latin typeface="Calibri" panose="020F0502020204030204" pitchFamily="34" charset="0"/>
                <a:cs typeface="Calibri" panose="020F0502020204030204" pitchFamily="34" charset="0"/>
              </a:rPr>
              <a:t>. (See examples below.) </a:t>
            </a:r>
          </a:p>
          <a:p>
            <a:pPr marL="628650" lvl="1" indent="-171450" algn="l" rtl="0">
              <a:lnSpc>
                <a:spcPct val="115000"/>
              </a:lnSpc>
              <a:spcBef>
                <a:spcPts val="0"/>
              </a:spcBef>
              <a:spcAft>
                <a:spcPts val="0"/>
              </a:spcAft>
              <a:buClr>
                <a:schemeClr val="dk1"/>
              </a:buClr>
              <a:buSzPts val="525"/>
              <a:buFont typeface="Courier New" panose="02070309020205020404" pitchFamily="49" charset="0"/>
              <a:buChar char="o"/>
            </a:pPr>
            <a:r>
              <a:rPr lang="en-US" sz="1100" b="0">
                <a:solidFill>
                  <a:srgbClr val="000000"/>
                </a:solidFill>
                <a:latin typeface="Calibri" panose="020F0502020204030204" pitchFamily="34" charset="0"/>
                <a:cs typeface="Calibri" panose="020F0502020204030204" pitchFamily="34" charset="0"/>
              </a:rPr>
              <a:t>The handout can be used to draw lines from the norms to </a:t>
            </a:r>
            <a:r>
              <a:rPr lang="en-US" sz="1100" b="0" err="1">
                <a:solidFill>
                  <a:srgbClr val="000000"/>
                </a:solidFill>
                <a:latin typeface="Calibri" panose="020F0502020204030204" pitchFamily="34" charset="0"/>
                <a:cs typeface="Calibri" panose="020F0502020204030204" pitchFamily="34" charset="0"/>
              </a:rPr>
              <a:t>mindframes</a:t>
            </a:r>
            <a:r>
              <a:rPr lang="en-US" sz="1100" b="0">
                <a:solidFill>
                  <a:srgbClr val="000000"/>
                </a:solidFill>
                <a:latin typeface="Calibri" panose="020F0502020204030204" pitchFamily="34" charset="0"/>
                <a:cs typeface="Calibri" panose="020F0502020204030204" pitchFamily="34" charset="0"/>
              </a:rPr>
              <a:t> that they </a:t>
            </a:r>
            <a:r>
              <a:rPr lang="en-US" b="0">
                <a:latin typeface="Calibri" panose="020F0502020204030204" pitchFamily="34" charset="0"/>
                <a:cs typeface="Calibri" panose="020F0502020204030204" pitchFamily="34" charset="0"/>
              </a:rPr>
              <a:t>align</a:t>
            </a:r>
            <a:r>
              <a:rPr lang="en-US" sz="1100" b="0">
                <a:solidFill>
                  <a:srgbClr val="000000"/>
                </a:solidFill>
                <a:latin typeface="Calibri" panose="020F0502020204030204" pitchFamily="34" charset="0"/>
                <a:cs typeface="Calibri" panose="020F0502020204030204" pitchFamily="34" charset="0"/>
              </a:rPr>
              <a:t> with. Comments regarding connections can be added to the bottom of the handout.  Share key ideas with the whole group.</a:t>
            </a:r>
            <a:endParaRPr lang="en-US" b="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525"/>
              <a:buFont typeface="Arial"/>
              <a:buNone/>
            </a:pPr>
            <a:endParaRPr lang="en-US" sz="1100" b="1">
              <a:solidFill>
                <a:srgbClr val="000000"/>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525"/>
              <a:buFont typeface="Arial"/>
              <a:buNone/>
            </a:pPr>
            <a:r>
              <a:rPr lang="en-US" b="1">
                <a:latin typeface="Calibri" panose="020F0502020204030204" pitchFamily="34" charset="0"/>
                <a:cs typeface="Calibri" panose="020F0502020204030204" pitchFamily="34" charset="0"/>
              </a:rPr>
              <a:t>Examples</a:t>
            </a:r>
          </a:p>
          <a:p>
            <a:pPr marL="0" lvl="0" indent="0" algn="l" rtl="0">
              <a:lnSpc>
                <a:spcPct val="115000"/>
              </a:lnSpc>
              <a:spcBef>
                <a:spcPts val="0"/>
              </a:spcBef>
              <a:spcAft>
                <a:spcPts val="0"/>
              </a:spcAft>
              <a:buClr>
                <a:schemeClr val="dk1"/>
              </a:buClr>
              <a:buSzPts val="525"/>
              <a:buFont typeface="Arial"/>
              <a:buNone/>
            </a:pPr>
            <a:r>
              <a:rPr lang="en-US">
                <a:latin typeface="Calibri" panose="020F0502020204030204" pitchFamily="34" charset="0"/>
                <a:cs typeface="Calibri" panose="020F0502020204030204" pitchFamily="34" charset="0"/>
              </a:rPr>
              <a:t>The </a:t>
            </a:r>
            <a:r>
              <a:rPr lang="en-US" b="0">
                <a:latin typeface="Calibri" panose="020F0502020204030204" pitchFamily="34" charset="0"/>
                <a:cs typeface="Calibri" panose="020F0502020204030204" pitchFamily="34" charset="0"/>
              </a:rPr>
              <a:t>7 Norms of Collaboration align closely with John Hattie’s 10 </a:t>
            </a:r>
            <a:r>
              <a:rPr lang="en-US" b="0" err="1">
                <a:latin typeface="Calibri" panose="020F0502020204030204" pitchFamily="34" charset="0"/>
                <a:cs typeface="Calibri" panose="020F0502020204030204" pitchFamily="34" charset="0"/>
              </a:rPr>
              <a:t>Mindframes</a:t>
            </a:r>
            <a:r>
              <a:rPr lang="en-US" b="0">
                <a:latin typeface="Calibri" panose="020F0502020204030204" pitchFamily="34" charset="0"/>
                <a:cs typeface="Calibri" panose="020F0502020204030204" pitchFamily="34" charset="0"/>
              </a:rPr>
              <a:t> for Visible Learning, as both emphasize the importance of intentional communication, reflection, and collective efficacy in improving learning and collaboration. Below are examples of how they connect.</a:t>
            </a:r>
          </a:p>
          <a:p>
            <a:pPr marL="228600" lvl="0" indent="-228600" algn="l" rtl="0">
              <a:lnSpc>
                <a:spcPct val="115000"/>
              </a:lnSpc>
              <a:spcBef>
                <a:spcPts val="0"/>
              </a:spcBef>
              <a:spcAft>
                <a:spcPts val="0"/>
              </a:spcAft>
              <a:buClr>
                <a:schemeClr val="dk1"/>
              </a:buClr>
              <a:buSzPts val="525"/>
              <a:buFont typeface="Arial"/>
              <a:buAutoNum type="arabicPeriod"/>
            </a:pPr>
            <a:r>
              <a:rPr lang="en-US" b="0">
                <a:latin typeface="Calibri" panose="020F0502020204030204" pitchFamily="34" charset="0"/>
                <a:cs typeface="Calibri" panose="020F0502020204030204" pitchFamily="34" charset="0"/>
              </a:rPr>
              <a:t>Pausing → I collaborate with others and think deeply about learning.</a:t>
            </a:r>
          </a:p>
          <a:p>
            <a:pPr marL="685800" lvl="1" indent="-228600" algn="l" rtl="0">
              <a:lnSpc>
                <a:spcPct val="115000"/>
              </a:lnSpc>
              <a:spcBef>
                <a:spcPts val="0"/>
              </a:spcBef>
              <a:spcAft>
                <a:spcPts val="0"/>
              </a:spcAft>
              <a:buClr>
                <a:schemeClr val="dk1"/>
              </a:buClr>
              <a:buSzPts val="525"/>
              <a:buFont typeface="+mj-lt"/>
              <a:buAutoNum type="alphaLcPeriod"/>
            </a:pPr>
            <a:r>
              <a:rPr lang="en-US" b="0">
                <a:latin typeface="Calibri" panose="020F0502020204030204" pitchFamily="34" charset="0"/>
                <a:cs typeface="Calibri" panose="020F0502020204030204" pitchFamily="34" charset="0"/>
              </a:rPr>
              <a:t>Pausing allows individuals to slow down, reflect, and process ideas before responding, fostering deeper thinking and more meaningful discussions - key aspects of effective collaboration.</a:t>
            </a:r>
          </a:p>
          <a:p>
            <a:pPr marL="228600" lvl="0" indent="-228600" algn="l" rtl="0">
              <a:lnSpc>
                <a:spcPct val="115000"/>
              </a:lnSpc>
              <a:spcBef>
                <a:spcPts val="0"/>
              </a:spcBef>
              <a:spcAft>
                <a:spcPts val="0"/>
              </a:spcAft>
              <a:buClr>
                <a:schemeClr val="dk1"/>
              </a:buClr>
              <a:buSzPts val="525"/>
              <a:buFont typeface="+mj-lt"/>
              <a:buAutoNum type="arabicPeriod"/>
            </a:pPr>
            <a:r>
              <a:rPr lang="en-US" b="0">
                <a:latin typeface="Calibri" panose="020F0502020204030204" pitchFamily="34" charset="0"/>
                <a:cs typeface="Calibri" panose="020F0502020204030204" pitchFamily="34" charset="0"/>
              </a:rPr>
              <a:t>Paraphrasing → I listen, seek to understand, and learn from others.</a:t>
            </a:r>
          </a:p>
          <a:p>
            <a:pPr marL="685800" lvl="1" indent="-228600" algn="l" rtl="0">
              <a:lnSpc>
                <a:spcPct val="115000"/>
              </a:lnSpc>
              <a:spcBef>
                <a:spcPts val="0"/>
              </a:spcBef>
              <a:spcAft>
                <a:spcPts val="0"/>
              </a:spcAft>
              <a:buClr>
                <a:schemeClr val="dk1"/>
              </a:buClr>
              <a:buSzPts val="525"/>
              <a:buFont typeface="+mj-lt"/>
              <a:buAutoNum type="alphaLcPeriod"/>
            </a:pPr>
            <a:r>
              <a:rPr lang="en-US" b="0">
                <a:latin typeface="Calibri" panose="020F0502020204030204" pitchFamily="34" charset="0"/>
                <a:cs typeface="Calibri" panose="020F0502020204030204" pitchFamily="34" charset="0"/>
              </a:rPr>
              <a:t>Paraphrasing supports active listening and ensures understanding, aligning with Hattie’s emphasis on valuing diverse perspectives and learning from colleagues and students.</a:t>
            </a:r>
          </a:p>
          <a:p>
            <a:pPr marL="228600" lvl="0" indent="-228600" algn="l" rtl="0">
              <a:lnSpc>
                <a:spcPct val="115000"/>
              </a:lnSpc>
              <a:spcBef>
                <a:spcPts val="0"/>
              </a:spcBef>
              <a:spcAft>
                <a:spcPts val="0"/>
              </a:spcAft>
              <a:buClr>
                <a:schemeClr val="dk1"/>
              </a:buClr>
              <a:buSzPts val="525"/>
              <a:buFont typeface="+mj-lt"/>
              <a:buAutoNum type="arabicPeriod"/>
            </a:pPr>
            <a:r>
              <a:rPr lang="en-US" b="0">
                <a:latin typeface="Calibri" panose="020F0502020204030204" pitchFamily="34" charset="0"/>
                <a:cs typeface="Calibri" panose="020F0502020204030204" pitchFamily="34" charset="0"/>
              </a:rPr>
              <a:t>Posing Questions → I see assessment as feedback about my impact.</a:t>
            </a:r>
          </a:p>
          <a:p>
            <a:pPr marL="685800" lvl="1" indent="-228600" algn="l" rtl="0">
              <a:lnSpc>
                <a:spcPct val="115000"/>
              </a:lnSpc>
              <a:spcBef>
                <a:spcPts val="0"/>
              </a:spcBef>
              <a:spcAft>
                <a:spcPts val="0"/>
              </a:spcAft>
              <a:buClr>
                <a:schemeClr val="dk1"/>
              </a:buClr>
              <a:buSzPts val="525"/>
              <a:buFont typeface="+mj-lt"/>
              <a:buAutoNum type="alphaLcPeriod"/>
            </a:pPr>
            <a:r>
              <a:rPr lang="en-US" b="0">
                <a:latin typeface="Calibri" panose="020F0502020204030204" pitchFamily="34" charset="0"/>
                <a:cs typeface="Calibri" panose="020F0502020204030204" pitchFamily="34" charset="0"/>
              </a:rPr>
              <a:t>Asking thoughtful, open-ended questions encourages curiosity and reflective thinking, much like Hattie’s focus on using assessment and inquiry to gauge and improve teaching effectiveness.</a:t>
            </a:r>
          </a:p>
          <a:p>
            <a:pPr marL="228600" lvl="0" indent="-228600" algn="l" rtl="0">
              <a:lnSpc>
                <a:spcPct val="115000"/>
              </a:lnSpc>
              <a:spcBef>
                <a:spcPts val="0"/>
              </a:spcBef>
              <a:spcAft>
                <a:spcPts val="0"/>
              </a:spcAft>
              <a:buClr>
                <a:schemeClr val="dk1"/>
              </a:buClr>
              <a:buSzPts val="525"/>
              <a:buFont typeface="+mj-lt"/>
              <a:buAutoNum type="arabicPeriod"/>
            </a:pPr>
            <a:r>
              <a:rPr lang="en-US" b="0">
                <a:latin typeface="Calibri" panose="020F0502020204030204" pitchFamily="34" charset="0"/>
                <a:cs typeface="Calibri" panose="020F0502020204030204" pitchFamily="34" charset="0"/>
              </a:rPr>
              <a:t>Putting Ideas on the Table → I engage in dialogue and challenge ideas.</a:t>
            </a:r>
          </a:p>
          <a:p>
            <a:pPr marL="685800" lvl="1" indent="-228600" algn="l" rtl="0">
              <a:lnSpc>
                <a:spcPct val="115000"/>
              </a:lnSpc>
              <a:spcBef>
                <a:spcPts val="0"/>
              </a:spcBef>
              <a:spcAft>
                <a:spcPts val="0"/>
              </a:spcAft>
              <a:buClr>
                <a:schemeClr val="dk1"/>
              </a:buClr>
              <a:buSzPts val="525"/>
              <a:buFont typeface="+mj-lt"/>
              <a:buAutoNum type="alphaLcPeriod"/>
            </a:pPr>
            <a:r>
              <a:rPr lang="en-US" b="0">
                <a:latin typeface="Calibri" panose="020F0502020204030204" pitchFamily="34" charset="0"/>
                <a:cs typeface="Calibri" panose="020F0502020204030204" pitchFamily="34" charset="0"/>
              </a:rPr>
              <a:t>Sharing ideas openly promotes transparency and constructive discourse, fostering an environment where ideas can be debated and refined, reinforcing Hattie’s belief in professional dialogue.</a:t>
            </a:r>
          </a:p>
          <a:p>
            <a:pPr marL="228600" lvl="0" indent="-228600" algn="l" rtl="0">
              <a:lnSpc>
                <a:spcPct val="115000"/>
              </a:lnSpc>
              <a:spcBef>
                <a:spcPts val="0"/>
              </a:spcBef>
              <a:spcAft>
                <a:spcPts val="0"/>
              </a:spcAft>
              <a:buClr>
                <a:schemeClr val="dk1"/>
              </a:buClr>
              <a:buSzPts val="525"/>
              <a:buFont typeface="+mj-lt"/>
              <a:buAutoNum type="arabicPeriod"/>
            </a:pPr>
            <a:r>
              <a:rPr lang="en-US" b="0">
                <a:latin typeface="Calibri" panose="020F0502020204030204" pitchFamily="34" charset="0"/>
                <a:cs typeface="Calibri" panose="020F0502020204030204" pitchFamily="34" charset="0"/>
              </a:rPr>
              <a:t>Providing Data → I use evidence to inform my decisions.</a:t>
            </a:r>
          </a:p>
          <a:p>
            <a:pPr marL="685800" lvl="1" indent="-228600" algn="l" rtl="0">
              <a:lnSpc>
                <a:spcPct val="115000"/>
              </a:lnSpc>
              <a:spcBef>
                <a:spcPts val="0"/>
              </a:spcBef>
              <a:spcAft>
                <a:spcPts val="0"/>
              </a:spcAft>
              <a:buClr>
                <a:schemeClr val="dk1"/>
              </a:buClr>
              <a:buSzPts val="525"/>
              <a:buFont typeface="+mj-lt"/>
              <a:buAutoNum type="alphaLcPeriod"/>
            </a:pPr>
            <a:r>
              <a:rPr lang="en-US" b="0">
                <a:latin typeface="Calibri" panose="020F0502020204030204" pitchFamily="34" charset="0"/>
                <a:cs typeface="Calibri" panose="020F0502020204030204" pitchFamily="34" charset="0"/>
              </a:rPr>
              <a:t>Using factual data to support discussions and decisions aligns with Hattie’s emphasis on evidence-based teaching and learning strategies.</a:t>
            </a:r>
          </a:p>
          <a:p>
            <a:pPr marL="228600" lvl="0" indent="-228600" algn="l" rtl="0">
              <a:lnSpc>
                <a:spcPct val="115000"/>
              </a:lnSpc>
              <a:spcBef>
                <a:spcPts val="0"/>
              </a:spcBef>
              <a:spcAft>
                <a:spcPts val="0"/>
              </a:spcAft>
              <a:buClr>
                <a:schemeClr val="dk1"/>
              </a:buClr>
              <a:buSzPts val="525"/>
              <a:buFont typeface="+mj-lt"/>
              <a:buAutoNum type="arabicPeriod"/>
            </a:pPr>
            <a:r>
              <a:rPr lang="en-US" b="0">
                <a:latin typeface="Calibri" panose="020F0502020204030204" pitchFamily="34" charset="0"/>
                <a:cs typeface="Calibri" panose="020F0502020204030204" pitchFamily="34" charset="0"/>
              </a:rPr>
              <a:t>Paying Attention to Self and Others → I build and develop trust-based relationships.</a:t>
            </a:r>
          </a:p>
          <a:p>
            <a:pPr marL="685800" lvl="1" indent="-228600" algn="l" rtl="0">
              <a:lnSpc>
                <a:spcPct val="115000"/>
              </a:lnSpc>
              <a:spcBef>
                <a:spcPts val="0"/>
              </a:spcBef>
              <a:spcAft>
                <a:spcPts val="0"/>
              </a:spcAft>
              <a:buClr>
                <a:schemeClr val="dk1"/>
              </a:buClr>
              <a:buSzPts val="525"/>
              <a:buFont typeface="+mj-lt"/>
              <a:buAutoNum type="alphaLcPeriod"/>
            </a:pPr>
            <a:r>
              <a:rPr lang="en-US" b="0">
                <a:latin typeface="Calibri" panose="020F0502020204030204" pitchFamily="34" charset="0"/>
                <a:cs typeface="Calibri" panose="020F0502020204030204" pitchFamily="34" charset="0"/>
              </a:rPr>
              <a:t>Being mindful of verbal and nonverbal cues ensures respectful interactions, creating a collaborative culture that supports trust—essential for effective teaching and learning.</a:t>
            </a:r>
          </a:p>
          <a:p>
            <a:pPr marL="228600" lvl="0" indent="-228600" algn="l" rtl="0">
              <a:lnSpc>
                <a:spcPct val="115000"/>
              </a:lnSpc>
              <a:spcBef>
                <a:spcPts val="0"/>
              </a:spcBef>
              <a:spcAft>
                <a:spcPts val="0"/>
              </a:spcAft>
              <a:buClr>
                <a:schemeClr val="dk1"/>
              </a:buClr>
              <a:buSzPts val="525"/>
              <a:buFont typeface="+mj-lt"/>
              <a:buAutoNum type="arabicPeriod"/>
            </a:pPr>
            <a:r>
              <a:rPr lang="en-US" b="0">
                <a:latin typeface="Calibri" panose="020F0502020204030204" pitchFamily="34" charset="0"/>
                <a:cs typeface="Calibri" panose="020F0502020204030204" pitchFamily="34" charset="0"/>
              </a:rPr>
              <a:t>Presuming Positive Intentions → I believe that all students can improve.</a:t>
            </a:r>
          </a:p>
          <a:p>
            <a:pPr marL="685800" lvl="1" indent="-228600" algn="l" rtl="0">
              <a:lnSpc>
                <a:spcPct val="115000"/>
              </a:lnSpc>
              <a:spcBef>
                <a:spcPts val="0"/>
              </a:spcBef>
              <a:spcAft>
                <a:spcPts val="0"/>
              </a:spcAft>
              <a:buClr>
                <a:schemeClr val="dk1"/>
              </a:buClr>
              <a:buSzPts val="525"/>
              <a:buFont typeface="+mj-lt"/>
              <a:buAutoNum type="alphaLcPeriod"/>
            </a:pPr>
            <a:r>
              <a:rPr lang="en-US" b="0">
                <a:latin typeface="Calibri" panose="020F0502020204030204" pitchFamily="34" charset="0"/>
                <a:cs typeface="Calibri" panose="020F0502020204030204" pitchFamily="34" charset="0"/>
              </a:rPr>
              <a:t>Approaching discussions with the assumption that others have good intentions helps foster a culture of growth, aligning with Hattie’s belief in student potential and continuous improvement.</a:t>
            </a:r>
          </a:p>
          <a:p>
            <a:pPr marL="158750" indent="0">
              <a:buNone/>
            </a:pPr>
            <a:endParaRPr lang="en-US" b="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525"/>
              <a:buFont typeface="Arial"/>
              <a:buNone/>
            </a:pPr>
            <a:r>
              <a:rPr lang="en" sz="1100" b="1">
                <a:solidFill>
                  <a:srgbClr val="000000"/>
                </a:solidFill>
                <a:latin typeface="Calibri" panose="020F0502020204030204" pitchFamily="34" charset="0"/>
                <a:cs typeface="Calibri" panose="020F0502020204030204" pitchFamily="34" charset="0"/>
              </a:rPr>
              <a:t>To Do</a:t>
            </a:r>
            <a:endParaRPr b="1">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525"/>
              <a:buFont typeface="Arial"/>
              <a:buNone/>
            </a:pPr>
            <a:r>
              <a:rPr lang="en" sz="1100" b="0">
                <a:solidFill>
                  <a:srgbClr val="000000"/>
                </a:solidFill>
                <a:latin typeface="Calibri" panose="020F0502020204030204" pitchFamily="34" charset="0"/>
                <a:cs typeface="Calibri" panose="020F0502020204030204" pitchFamily="34" charset="0"/>
              </a:rPr>
              <a:t>You may want to add a QR code to the slide so participants can easily access the link.  Facilitate the activity below.</a:t>
            </a:r>
            <a:endParaRPr b="0">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525"/>
              <a:buFont typeface="Arial"/>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References</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Hattie, J., &amp; Zierer, K. (2024). </a:t>
            </a:r>
            <a:r>
              <a:rPr lang="en-US" i="1">
                <a:solidFill>
                  <a:schemeClr val="tx1"/>
                </a:solidFill>
                <a:latin typeface="Calibri" panose="020F0502020204030204" pitchFamily="34" charset="0"/>
                <a:cs typeface="Calibri" panose="020F0502020204030204" pitchFamily="34" charset="0"/>
              </a:rPr>
              <a:t>10 </a:t>
            </a:r>
            <a:r>
              <a:rPr lang="en-US" i="1" err="1">
                <a:solidFill>
                  <a:schemeClr val="tx1"/>
                </a:solidFill>
                <a:latin typeface="Calibri" panose="020F0502020204030204" pitchFamily="34" charset="0"/>
                <a:cs typeface="Calibri" panose="020F0502020204030204" pitchFamily="34" charset="0"/>
              </a:rPr>
              <a:t>mindframes</a:t>
            </a:r>
            <a:r>
              <a:rPr lang="en-US" i="1">
                <a:solidFill>
                  <a:schemeClr val="tx1"/>
                </a:solidFill>
                <a:latin typeface="Calibri" panose="020F0502020204030204" pitchFamily="34" charset="0"/>
                <a:cs typeface="Calibri" panose="020F0502020204030204" pitchFamily="34" charset="0"/>
              </a:rPr>
              <a:t> for visible learning: Teaching for success</a:t>
            </a:r>
            <a:r>
              <a:rPr lang="en-US">
                <a:solidFill>
                  <a:schemeClr val="tx1"/>
                </a:solidFill>
                <a:latin typeface="Calibri" panose="020F0502020204030204" pitchFamily="34" charset="0"/>
                <a:cs typeface="Calibri" panose="020F0502020204030204" pitchFamily="34" charset="0"/>
              </a:rPr>
              <a:t> (2nd ed.). Routledge.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Hattie, J., &amp; Zierer, K. (2017). </a:t>
            </a:r>
            <a:r>
              <a:rPr lang="en-US" i="1">
                <a:solidFill>
                  <a:schemeClr val="tx1"/>
                </a:solidFill>
                <a:latin typeface="Calibri" panose="020F0502020204030204" pitchFamily="34" charset="0"/>
                <a:cs typeface="Calibri" panose="020F0502020204030204" pitchFamily="34" charset="0"/>
              </a:rPr>
              <a:t>10 </a:t>
            </a:r>
            <a:r>
              <a:rPr lang="en-US" i="1" err="1">
                <a:solidFill>
                  <a:schemeClr val="tx1"/>
                </a:solidFill>
                <a:latin typeface="Calibri" panose="020F0502020204030204" pitchFamily="34" charset="0"/>
                <a:cs typeface="Calibri" panose="020F0502020204030204" pitchFamily="34" charset="0"/>
              </a:rPr>
              <a:t>mindframes</a:t>
            </a:r>
            <a:r>
              <a:rPr lang="en-US" i="1">
                <a:solidFill>
                  <a:schemeClr val="tx1"/>
                </a:solidFill>
                <a:latin typeface="Calibri" panose="020F0502020204030204" pitchFamily="34" charset="0"/>
                <a:cs typeface="Calibri" panose="020F0502020204030204" pitchFamily="34" charset="0"/>
              </a:rPr>
              <a:t> for visible learning: Teaching for success</a:t>
            </a:r>
            <a:r>
              <a:rPr lang="en-US">
                <a:solidFill>
                  <a:schemeClr val="tx1"/>
                </a:solidFill>
                <a:latin typeface="Calibri" panose="020F0502020204030204" pitchFamily="34" charset="0"/>
                <a:cs typeface="Calibri" panose="020F0502020204030204" pitchFamily="34" charset="0"/>
              </a:rPr>
              <a:t> (1st ed.). Routledge.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New South Wales Education Standards Authority. (n.d.). </a:t>
            </a:r>
            <a:r>
              <a:rPr lang="en-US" i="1">
                <a:solidFill>
                  <a:schemeClr val="tx1"/>
                </a:solidFill>
                <a:latin typeface="Calibri" panose="020F0502020204030204" pitchFamily="34" charset="0"/>
                <a:cs typeface="Calibri" panose="020F0502020204030204" pitchFamily="34" charset="0"/>
              </a:rPr>
              <a:t>10 </a:t>
            </a:r>
            <a:r>
              <a:rPr lang="en-US" i="1" err="1">
                <a:solidFill>
                  <a:schemeClr val="tx1"/>
                </a:solidFill>
                <a:latin typeface="Calibri" panose="020F0502020204030204" pitchFamily="34" charset="0"/>
                <a:cs typeface="Calibri" panose="020F0502020204030204" pitchFamily="34" charset="0"/>
              </a:rPr>
              <a:t>mindframes</a:t>
            </a:r>
            <a:r>
              <a:rPr lang="en-US" i="1">
                <a:solidFill>
                  <a:schemeClr val="tx1"/>
                </a:solidFill>
                <a:latin typeface="Calibri" panose="020F0502020204030204" pitchFamily="34" charset="0"/>
                <a:cs typeface="Calibri" panose="020F0502020204030204" pitchFamily="34" charset="0"/>
              </a:rPr>
              <a:t> for visible learning</a:t>
            </a:r>
            <a:r>
              <a:rPr lang="en-US">
                <a:solidFill>
                  <a:schemeClr val="tx1"/>
                </a:solidFill>
                <a:latin typeface="Calibri" panose="020F0502020204030204" pitchFamily="34" charset="0"/>
                <a:cs typeface="Calibri" panose="020F0502020204030204" pitchFamily="34" charset="0"/>
              </a:rPr>
              <a:t>. Thinking Pathways.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https://thinkingpathwayz.weebly.com/10-mindframes-visible-learning.html</a:t>
            </a:r>
            <a:r>
              <a:rPr lang="en-US">
                <a:solidFill>
                  <a:schemeClr val="tx1"/>
                </a:solidFill>
                <a:latin typeface="Calibri" panose="020F0502020204030204" pitchFamily="34" charset="0"/>
                <a:cs typeface="Calibri" panose="020F0502020204030204" pitchFamily="34" charset="0"/>
              </a:rPr>
              <a:t> </a:t>
            </a:r>
          </a:p>
          <a:p>
            <a:pPr marL="0" indent="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latin typeface="Calibri" panose="020F0502020204030204" pitchFamily="34" charset="0"/>
              <a:cs typeface="Calibri" panose="020F0502020204030204" pitchFamily="34" charset="0"/>
            </a:endParaRPr>
          </a:p>
          <a:p>
            <a:pPr marL="0" indent="0">
              <a:buClr>
                <a:schemeClr val="dk1"/>
              </a:buClr>
              <a:buNone/>
            </a:pPr>
            <a:endParaRPr lang="en-US">
              <a:latin typeface="Calibri" panose="020F0502020204030204" pitchFamily="34" charset="0"/>
              <a:cs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eb677f5c42_0_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g2eb677f5c42_0_0: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To improve their use of collaborative norms, teams can use this tool to assess the consistency in which the seven norms of collaboration are implemented. Group behavior is a result of the decisions and actions of individuals. Therefore, when assessing implementation of the norms of collaboration, it is important to assess both individual and overall team behaviors. When individual behaviors align with productive collaborative skills it's more likely the group will generate positive results.</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 Personal Norms Assessment is a reflection tool for individual team members. It guides individuals in assess the consistency with which they practice the behavior promoted by each of the seven norms. Participants should consider their own behavior, and also the collective behavior of the group (next slide).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See the Norms of Collaboration Toolkit for complete directions and suggestions for both evaluating self and group behavior: Seven Norms of Collaboration: A Supporting Toolkit and go to assessing consistency with the norms of collaboration </a:t>
            </a:r>
            <a:r>
              <a:rPr lang="en" u="sng">
                <a:solidFill>
                  <a:schemeClr val="hlink"/>
                </a:solidFill>
                <a:latin typeface="Calibri" panose="020F0502020204030204" pitchFamily="34" charset="0"/>
                <a:cs typeface="Calibri" panose="020F0502020204030204" pitchFamily="34" charset="0"/>
                <a:hlinkClick r:id="rId3"/>
              </a:rPr>
              <a:t>https://www.thinkingcollaborative.com/_files/ugd/6a5cc9_263cffd70d0d4a988fdfa77deaaa769c.pdf</a:t>
            </a:r>
            <a:endParaRPr lang="en" u="sng">
              <a:solidFill>
                <a:schemeClr val="hlink"/>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Facilitators/Coaches, please be thoroughly familiar with the toolkit, which explains how to use both of the norms inventories.</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Do</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You may want to add a QR code to the slide so participants can access the assessment electronically and mark responses. Hard copies can also be made if preferred.</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Ask participants to reflect on their collaborative skills and mark their skill level for each of the 7 norms.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Also ask them to think about strategies that could be used to strengthen the norms.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Encourage pair or small group discussion so strengthening strategies can be shared and added to.</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Say</a:t>
            </a: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Reflect on the behaviors that align with each of the 7 Norms of Collaboration. How would you rate your skill level for each of the Norms? Mark 4 if you feel you are highly skilled with the Norm, 1 if your skill is low. Mark 2 or 3 if it’s somewhere in between based on this continuum.  Now think of strategies that could be used to strengthen collaborative skills that are weak.</a:t>
            </a: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Be prepared to share strengthening strategies with a partner or small group.</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References</a:t>
            </a:r>
            <a:endParaRPr b="1">
              <a:latin typeface="Calibri" panose="020F0502020204030204" pitchFamily="34" charset="0"/>
              <a:cs typeface="Calibri" panose="020F0502020204030204" pitchFamily="34" charset="0"/>
            </a:endParaRPr>
          </a:p>
          <a:p>
            <a:pPr marL="171450" indent="-171450">
              <a:buClr>
                <a:schemeClr val="dk1"/>
              </a:buClr>
              <a:buSzPts val="255"/>
              <a:buChar char="•"/>
            </a:pPr>
            <a:r>
              <a:rPr lang="en-US" err="1">
                <a:solidFill>
                  <a:schemeClr val="dk1"/>
                </a:solidFill>
                <a:latin typeface="Calibri" panose="020F0502020204030204" pitchFamily="34" charset="0"/>
                <a:cs typeface="Calibri" panose="020F0502020204030204" pitchFamily="34" charset="0"/>
              </a:rPr>
              <a:t>Garmston</a:t>
            </a:r>
            <a:r>
              <a:rPr lang="en-US">
                <a:solidFill>
                  <a:schemeClr val="dk1"/>
                </a:solidFill>
                <a:latin typeface="Calibri" panose="020F0502020204030204" pitchFamily="34" charset="0"/>
                <a:cs typeface="Calibri" panose="020F0502020204030204" pitchFamily="34" charset="0"/>
              </a:rPr>
              <a:t>, R., &amp; Wellman, B. (2019b).</a:t>
            </a:r>
            <a:r>
              <a:rPr lang="en-US" i="1">
                <a:solidFill>
                  <a:schemeClr val="dk1"/>
                </a:solidFill>
                <a:latin typeface="Calibri" panose="020F0502020204030204" pitchFamily="34" charset="0"/>
                <a:cs typeface="Calibri" panose="020F0502020204030204" pitchFamily="34" charset="0"/>
              </a:rPr>
              <a:t> </a:t>
            </a:r>
            <a:r>
              <a:rPr lang="en-US">
                <a:solidFill>
                  <a:schemeClr val="dk1"/>
                </a:solidFill>
                <a:latin typeface="Calibri" panose="020F0502020204030204" pitchFamily="34" charset="0"/>
                <a:cs typeface="Calibri" panose="020F0502020204030204" pitchFamily="34" charset="0"/>
              </a:rPr>
              <a:t>Personal seven norms assessment</a:t>
            </a:r>
            <a:r>
              <a:rPr lang="en-US" b="1">
                <a:solidFill>
                  <a:schemeClr val="dk1"/>
                </a:solidFill>
                <a:latin typeface="Calibri" panose="020F0502020204030204" pitchFamily="34" charset="0"/>
                <a:cs typeface="Calibri" panose="020F0502020204030204" pitchFamily="34" charset="0"/>
              </a:rPr>
              <a:t>. </a:t>
            </a:r>
            <a:r>
              <a:rPr lang="en-US" i="1">
                <a:solidFill>
                  <a:schemeClr val="dk1"/>
                </a:solidFill>
                <a:latin typeface="Calibri" panose="020F0502020204030204" pitchFamily="34" charset="0"/>
                <a:cs typeface="Calibri" panose="020F0502020204030204" pitchFamily="34" charset="0"/>
              </a:rPr>
              <a:t>Adaptive Schools Foundation Seminar Learning Guide. </a:t>
            </a:r>
            <a:r>
              <a:rPr lang="en-US">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https://www.thinkingcollaborative.com/_files/ugd/6a5cc9_6e66a89e719e4ca1a7a81012582bb91c.pdf</a:t>
            </a:r>
            <a:endParaRPr lang="en-US">
              <a:latin typeface="Calibri" panose="020F0502020204030204" pitchFamily="34" charset="0"/>
              <a:cs typeface="Calibri" panose="020F0502020204030204" pitchFamily="34" charset="0"/>
            </a:endParaRPr>
          </a:p>
          <a:p>
            <a:pPr marL="171450" indent="-171450">
              <a:buSzPts val="255"/>
              <a:buChar char="•"/>
            </a:pPr>
            <a:r>
              <a:rPr lang="en-US" err="1">
                <a:latin typeface="Calibri" panose="020F0502020204030204" pitchFamily="34" charset="0"/>
                <a:cs typeface="Calibri" panose="020F0502020204030204" pitchFamily="34" charset="0"/>
              </a:rPr>
              <a:t>Garmston</a:t>
            </a:r>
            <a:r>
              <a:rPr lang="en-US">
                <a:solidFill>
                  <a:schemeClr val="dk1"/>
                </a:solidFill>
                <a:latin typeface="Calibri" panose="020F0502020204030204" pitchFamily="34" charset="0"/>
                <a:cs typeface="Calibri" panose="020F0502020204030204" pitchFamily="34" charset="0"/>
              </a:rPr>
              <a:t>, R., &amp; Wellman, B. (2019c). Seven norms of collaboration: A supporting toolkit</a:t>
            </a:r>
            <a:r>
              <a:rPr lang="en-US" b="1">
                <a:solidFill>
                  <a:schemeClr val="dk1"/>
                </a:solidFill>
                <a:latin typeface="Calibri" panose="020F0502020204030204" pitchFamily="34" charset="0"/>
                <a:cs typeface="Calibri" panose="020F0502020204030204" pitchFamily="34" charset="0"/>
              </a:rPr>
              <a:t>. </a:t>
            </a:r>
            <a:r>
              <a:rPr lang="en-US" i="1">
                <a:solidFill>
                  <a:schemeClr val="dk1"/>
                </a:solidFill>
                <a:latin typeface="Calibri" panose="020F0502020204030204" pitchFamily="34" charset="0"/>
                <a:cs typeface="Calibri" panose="020F0502020204030204" pitchFamily="34" charset="0"/>
              </a:rPr>
              <a:t>Adaptive Schools Foundation Seminar Learning Guide.</a:t>
            </a:r>
            <a:r>
              <a:rPr lang="en-US">
                <a:solidFill>
                  <a:schemeClr val="dk1"/>
                </a:solidFill>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https://www.thinkingcollaborative.com/_files/ugd/6a5cc9_263cffd70d0d4a988fdfa77deaaa769c.pdf</a:t>
            </a:r>
            <a:endParaRPr lang="en-US">
              <a:latin typeface="Calibri" panose="020F0502020204030204" pitchFamily="34" charset="0"/>
              <a:cs typeface="Calibri" panose="020F0502020204030204" pitchFamily="34" charset="0"/>
            </a:endParaRPr>
          </a:p>
          <a:p>
            <a:pPr marL="0" lvl="0" indent="0" algn="l">
              <a:lnSpc>
                <a:spcPct val="80000"/>
              </a:lnSpc>
              <a:spcBef>
                <a:spcPts val="0"/>
              </a:spcBef>
              <a:spcAft>
                <a:spcPts val="0"/>
              </a:spcAft>
              <a:buSzPts val="255"/>
              <a:buFont typeface="Arial"/>
              <a:buNone/>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Clr>
                <a:schemeClr val="dk1"/>
              </a:buClr>
              <a:buSzPts val="255"/>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Clr>
                <a:schemeClr val="dk1"/>
              </a:buClr>
              <a:buSzPts val="255"/>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a:extLst>
            <a:ext uri="{FF2B5EF4-FFF2-40B4-BE49-F238E27FC236}">
              <a16:creationId xmlns:a16="http://schemas.microsoft.com/office/drawing/2014/main" id="{00CD67AC-8013-1B6D-A3BD-DCFB010E043A}"/>
            </a:ext>
          </a:extLst>
        </p:cNvPr>
        <p:cNvGrpSpPr/>
        <p:nvPr/>
      </p:nvGrpSpPr>
      <p:grpSpPr>
        <a:xfrm>
          <a:off x="0" y="0"/>
          <a:ext cx="0" cy="0"/>
          <a:chOff x="0" y="0"/>
          <a:chExt cx="0" cy="0"/>
        </a:xfrm>
      </p:grpSpPr>
      <p:sp>
        <p:nvSpPr>
          <p:cNvPr id="906" name="Google Shape;906;g2eb677f5c42_0_0:notes">
            <a:extLst>
              <a:ext uri="{FF2B5EF4-FFF2-40B4-BE49-F238E27FC236}">
                <a16:creationId xmlns:a16="http://schemas.microsoft.com/office/drawing/2014/main" id="{08926BDF-04F7-3BBC-CAE4-9154BA36191D}"/>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g2eb677f5c42_0_0:notes">
            <a:extLst>
              <a:ext uri="{FF2B5EF4-FFF2-40B4-BE49-F238E27FC236}">
                <a16:creationId xmlns:a16="http://schemas.microsoft.com/office/drawing/2014/main" id="{C41D36D6-F4A9-0F46-BFDC-B472857B1F00}"/>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err="1">
                <a:solidFill>
                  <a:schemeClr val="dk1"/>
                </a:solidFill>
                <a:latin typeface="Calibri" panose="020F0502020204030204" pitchFamily="34" charset="0"/>
                <a:cs typeface="Calibri" panose="020F0502020204030204" pitchFamily="34" charset="0"/>
              </a:rPr>
              <a:t>Cbok</a:t>
            </a: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Know</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This activity is designed to be flexible. If you have an audience of individuals who represent different teams, or if you have an audience of a single team in a coaching situation, you will need to structure the activity in slightly different ways.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Participants should consider their own behavior and also the collective behavior of the group.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See the Norms of Collaboration Toolkit for complete directions and suggestions for both evaluating self and group behavior. Seven Norms of Collaboration: A Supporting Toolkit and go to assessing consistency with the norms of collaboration </a:t>
            </a:r>
            <a:r>
              <a:rPr lang="en-US" u="sng">
                <a:solidFill>
                  <a:schemeClr val="hlink"/>
                </a:solidFill>
                <a:latin typeface="Calibri" panose="020F0502020204030204" pitchFamily="34" charset="0"/>
                <a:cs typeface="Calibri" panose="020F0502020204030204" pitchFamily="34" charset="0"/>
                <a:hlinkClick r:id="rId3"/>
              </a:rPr>
              <a:t>https://www.thinkingcollaborative.com/_files/ugd/6a5cc9_263cffd70d0d4a988fdfa77deaaa769c.pdf</a:t>
            </a:r>
            <a:endParaRPr lang="en-US" u="sng">
              <a:solidFill>
                <a:schemeClr val="hlink"/>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Facilitators/Coaches, please be thoroughly familiar with the Toolkit, which explains how to use both of the norms inventories.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As time allows, it is beneficial to consider both individual and group behaviors. You may wish to use these materials over time, evaluating individual behavior first, allowing time for application during group meetings, and then evaluating the collective behavior of the group. Emphasize the need for continued reference to and engagement with these skills. </a:t>
            </a:r>
          </a:p>
          <a:p>
            <a:pPr marL="0" lvl="0" indent="0" algn="l" rtl="0">
              <a:lnSpc>
                <a:spcPct val="100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Say</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The norms inventory is a tool for team members to rate the consistency in which their group implements the 7 Norms of Collaboration.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The inventory includes twenty-one behaviors, three for each of the 7 norms.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Each member’s scores can be averaged and then used to find a team average for each of the Norms. This data can be used to discover norms the team needs to strengthen. Collaborative dialogue should occur and guide strategies that can be used to strengthen Norm implementation.</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Do</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You may want to add  a QR code to the slide for easy access to the online inventory. A hard copy of the inventory can be used if preferred.</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Ask each member of their team to take the survey and then average their scores for each norm.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The team can then compile the data to find team averages. </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Clr>
                <a:schemeClr val="dk1"/>
              </a:buClr>
              <a:buSzPts val="255"/>
              <a:buFont typeface="Arial"/>
              <a:buNone/>
            </a:pPr>
            <a:r>
              <a:rPr lang="en-US" b="1">
                <a:solidFill>
                  <a:schemeClr val="dk1"/>
                </a:solidFill>
                <a:latin typeface="Calibri" panose="020F0502020204030204" pitchFamily="34" charset="0"/>
                <a:cs typeface="Calibri" panose="020F0502020204030204" pitchFamily="34" charset="0"/>
              </a:rPr>
              <a:t>References</a:t>
            </a:r>
            <a:endParaRPr lang="en-US">
              <a:solidFill>
                <a:schemeClr val="dk1"/>
              </a:solidFill>
              <a:latin typeface="Calibri" panose="020F0502020204030204" pitchFamily="34" charset="0"/>
              <a:cs typeface="Calibri" panose="020F0502020204030204" pitchFamily="34" charset="0"/>
            </a:endParaRPr>
          </a:p>
          <a:p>
            <a:pPr marL="171450" indent="-171450">
              <a:lnSpc>
                <a:spcPct val="80000"/>
              </a:lnSpc>
              <a:buChar char="•"/>
            </a:pPr>
            <a:r>
              <a:rPr lang="en-US" err="1">
                <a:solidFill>
                  <a:schemeClr val="dk1"/>
                </a:solidFill>
                <a:latin typeface="Calibri" panose="020F0502020204030204" pitchFamily="34" charset="0"/>
                <a:cs typeface="Calibri" panose="020F0502020204030204" pitchFamily="34" charset="0"/>
              </a:rPr>
              <a:t>Garmston</a:t>
            </a:r>
            <a:r>
              <a:rPr lang="en-US">
                <a:solidFill>
                  <a:schemeClr val="dk1"/>
                </a:solidFill>
                <a:latin typeface="Calibri" panose="020F0502020204030204" pitchFamily="34" charset="0"/>
                <a:cs typeface="Calibri" panose="020F0502020204030204" pitchFamily="34" charset="0"/>
              </a:rPr>
              <a:t>, R, &amp; Wellman, B. (2019a). Norms inventory. </a:t>
            </a:r>
            <a:r>
              <a:rPr lang="en-US" i="1">
                <a:solidFill>
                  <a:schemeClr val="dk1"/>
                </a:solidFill>
                <a:latin typeface="Calibri" panose="020F0502020204030204" pitchFamily="34" charset="0"/>
                <a:cs typeface="Calibri" panose="020F0502020204030204" pitchFamily="34" charset="0"/>
              </a:rPr>
              <a:t>Adaptive Schools Foundation Seminar Learning Guide</a:t>
            </a:r>
            <a:r>
              <a:rPr lang="en-US">
                <a:solidFill>
                  <a:schemeClr val="dk1"/>
                </a:solidFill>
                <a:latin typeface="Calibri" panose="020F0502020204030204" pitchFamily="34" charset="0"/>
                <a:cs typeface="Calibri" panose="020F0502020204030204" pitchFamily="34" charset="0"/>
              </a:rPr>
              <a:t>. </a:t>
            </a:r>
            <a:r>
              <a:rPr lang="en-US" u="sng">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https://www.thinkingcollaborative.com/_files/ugd/6a5cc9_2fd56baa9f2d484ea25904373efe2e55.pdf</a:t>
            </a:r>
            <a:endParaRPr lang="en-US">
              <a:latin typeface="Calibri" panose="020F0502020204030204" pitchFamily="34" charset="0"/>
              <a:cs typeface="Calibri" panose="020F0502020204030204" pitchFamily="34" charset="0"/>
            </a:endParaRPr>
          </a:p>
          <a:p>
            <a:pPr marL="171450" indent="-171450">
              <a:lnSpc>
                <a:spcPct val="80000"/>
              </a:lnSpc>
              <a:buSzPts val="255"/>
              <a:buChar char="•"/>
            </a:pPr>
            <a:r>
              <a:rPr lang="en-US" err="1">
                <a:solidFill>
                  <a:schemeClr val="dk1"/>
                </a:solidFill>
                <a:latin typeface="Calibri" panose="020F0502020204030204" pitchFamily="34" charset="0"/>
                <a:cs typeface="Calibri" panose="020F0502020204030204" pitchFamily="34" charset="0"/>
              </a:rPr>
              <a:t>Garmston</a:t>
            </a:r>
            <a:r>
              <a:rPr lang="en-US">
                <a:solidFill>
                  <a:schemeClr val="dk1"/>
                </a:solidFill>
                <a:latin typeface="Calibri" panose="020F0502020204030204" pitchFamily="34" charset="0"/>
                <a:cs typeface="Calibri" panose="020F0502020204030204" pitchFamily="34" charset="0"/>
              </a:rPr>
              <a:t>, R., &amp; Wellman, B. (2019c). Seven norms of collaboration: A supporting toolkit</a:t>
            </a:r>
            <a:r>
              <a:rPr lang="en-US" b="1">
                <a:solidFill>
                  <a:schemeClr val="dk1"/>
                </a:solidFill>
                <a:latin typeface="Calibri" panose="020F0502020204030204" pitchFamily="34" charset="0"/>
                <a:cs typeface="Calibri" panose="020F0502020204030204" pitchFamily="34" charset="0"/>
              </a:rPr>
              <a:t>. </a:t>
            </a:r>
            <a:r>
              <a:rPr lang="en-US" i="1">
                <a:solidFill>
                  <a:schemeClr val="dk1"/>
                </a:solidFill>
                <a:latin typeface="Calibri" panose="020F0502020204030204" pitchFamily="34" charset="0"/>
                <a:cs typeface="Calibri" panose="020F0502020204030204" pitchFamily="34" charset="0"/>
              </a:rPr>
              <a:t>Adaptive Schools Foundation Seminar Learning Guide.</a:t>
            </a:r>
            <a:r>
              <a:rPr lang="en-US">
                <a:solidFill>
                  <a:schemeClr val="dk1"/>
                </a:solidFill>
                <a:latin typeface="Calibri" panose="020F0502020204030204" pitchFamily="34" charset="0"/>
                <a:cs typeface="Calibri" panose="020F0502020204030204" pitchFamily="34" charset="0"/>
              </a:rPr>
              <a:t> </a:t>
            </a:r>
            <a:r>
              <a:rPr lang="en-US" u="sng">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https://www.thinkingcollaborative.com/_files/ugd/6a5cc9_263cffd70d0d4a988fdfa77deaaa769c.pdf</a:t>
            </a:r>
            <a:endParaRPr lang="en-US">
              <a:latin typeface="Calibri" panose="020F0502020204030204" pitchFamily="34" charset="0"/>
              <a:cs typeface="Calibri" panose="020F0502020204030204" pitchFamily="34" charset="0"/>
            </a:endParaRPr>
          </a:p>
          <a:p>
            <a:pPr marL="0" lvl="0" indent="0" algn="l">
              <a:lnSpc>
                <a:spcPct val="80000"/>
              </a:lnSpc>
              <a:spcBef>
                <a:spcPts val="0"/>
              </a:spcBef>
              <a:spcAft>
                <a:spcPts val="0"/>
              </a:spcAft>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Clr>
                <a:schemeClr val="dk1"/>
              </a:buClr>
              <a:buSzPts val="255"/>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Clr>
                <a:schemeClr val="dk1"/>
              </a:buClr>
              <a:buSzPts val="255"/>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Clr>
                <a:schemeClr val="dk1"/>
              </a:buClr>
              <a:buSzPts val="255"/>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653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3: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53: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 b="0">
                <a:latin typeface="Calibri" panose="020F0502020204030204" pitchFamily="34" charset="0"/>
                <a:cs typeface="Calibri" panose="020F0502020204030204" pitchFamily="34" charset="0"/>
              </a:rPr>
              <a:t>Handouts listed are in the handout </a:t>
            </a:r>
            <a:r>
              <a:rPr lang="en-US" b="0">
                <a:latin typeface="Calibri" panose="020F0502020204030204" pitchFamily="34" charset="0"/>
                <a:cs typeface="Calibri" panose="020F0502020204030204" pitchFamily="34" charset="0"/>
              </a:rPr>
              <a:t>folder.</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 b="0">
                <a:latin typeface="Calibri" panose="020F0502020204030204" pitchFamily="34" charset="0"/>
                <a:cs typeface="Calibri" panose="020F0502020204030204" pitchFamily="34" charset="0"/>
              </a:rPr>
              <a:t>Numerous sites are also provided throughout the module for participants to access via a web link. It is suggested that </a:t>
            </a:r>
            <a:r>
              <a:rPr lang="en">
                <a:latin typeface="Calibri" panose="020F0502020204030204" pitchFamily="34" charset="0"/>
                <a:cs typeface="Calibri" panose="020F0502020204030204" pitchFamily="34" charset="0"/>
              </a:rPr>
              <a:t>QR codes are added to those slides so participants can easily access the links.</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
                <a:latin typeface="Calibri" panose="020F0502020204030204" pitchFamily="34" charset="0"/>
                <a:cs typeface="Calibri" panose="020F0502020204030204" pitchFamily="34" charset="0"/>
              </a:rPr>
              <a:t>Due to copyright regulations, some materials are linked to their original source and must be downloaded from the link.</a:t>
            </a:r>
            <a:endParaRPr>
              <a:latin typeface="Calibri" panose="020F0502020204030204" pitchFamily="34" charset="0"/>
              <a:cs typeface="Calibri" panose="020F0502020204030204" pitchFamily="34" charset="0"/>
            </a:endParaRPr>
          </a:p>
        </p:txBody>
      </p:sp>
      <p:sp>
        <p:nvSpPr>
          <p:cNvPr id="275" name="Google Shape;275;p53:notes"/>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a:extLst>
            <a:ext uri="{FF2B5EF4-FFF2-40B4-BE49-F238E27FC236}">
              <a16:creationId xmlns:a16="http://schemas.microsoft.com/office/drawing/2014/main" id="{2BC2F31C-4AF3-29E9-4172-6A2C491500AB}"/>
            </a:ext>
          </a:extLst>
        </p:cNvPr>
        <p:cNvGrpSpPr/>
        <p:nvPr/>
      </p:nvGrpSpPr>
      <p:grpSpPr>
        <a:xfrm>
          <a:off x="0" y="0"/>
          <a:ext cx="0" cy="0"/>
          <a:chOff x="0" y="0"/>
          <a:chExt cx="0" cy="0"/>
        </a:xfrm>
      </p:grpSpPr>
      <p:sp>
        <p:nvSpPr>
          <p:cNvPr id="814" name="Google Shape;814;g26d8723cbc8_0_0:notes">
            <a:extLst>
              <a:ext uri="{FF2B5EF4-FFF2-40B4-BE49-F238E27FC236}">
                <a16:creationId xmlns:a16="http://schemas.microsoft.com/office/drawing/2014/main" id="{338CD92C-7EC5-38A5-7E60-E0EBF40DF184}"/>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a:extLst>
              <a:ext uri="{FF2B5EF4-FFF2-40B4-BE49-F238E27FC236}">
                <a16:creationId xmlns:a16="http://schemas.microsoft.com/office/drawing/2014/main" id="{807FA118-8028-F02E-7859-6268F60D6867}"/>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300"/>
              <a:buNone/>
            </a:pPr>
            <a:r>
              <a:rPr lang="en-US" sz="1100" b="1" i="0" u="none" strike="noStrike" cap="none" err="1">
                <a:solidFill>
                  <a:schemeClr val="dk1"/>
                </a:solidFill>
                <a:latin typeface="Calibri" panose="020F0502020204030204" pitchFamily="34" charset="0"/>
                <a:cs typeface="Calibri" panose="020F0502020204030204" pitchFamily="34" charset="0"/>
              </a:rPr>
              <a:t>cbok</a:t>
            </a:r>
            <a:endParaRPr lang="en-US" sz="1100" b="1"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r>
              <a:rPr lang="en-US" sz="1100" b="1" i="0" u="none" strike="noStrike" cap="none">
                <a:solidFill>
                  <a:schemeClr val="dk1"/>
                </a:solidFill>
                <a:latin typeface="Calibri" panose="020F0502020204030204" pitchFamily="34" charset="0"/>
                <a:cs typeface="Calibri" panose="020F0502020204030204" pitchFamily="34" charset="0"/>
              </a:rPr>
              <a:t>To Know</a:t>
            </a:r>
            <a:endParaRPr lang="en-US">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r>
              <a:rPr lang="en-US" sz="1100" i="0" u="none" strike="noStrike" cap="none">
                <a:solidFill>
                  <a:schemeClr val="dk1"/>
                </a:solidFill>
                <a:latin typeface="Calibri" panose="020F0502020204030204" pitchFamily="34" charset="0"/>
                <a:cs typeface="Calibri" panose="020F0502020204030204" pitchFamily="34" charset="0"/>
              </a:rPr>
              <a:t>Use this opportunity for participants to engage in reflective dialogue about how these skills have been used effectively during team meetings as well as examples of when these skills were lacking and the implications.</a:t>
            </a:r>
            <a:endParaRPr lang="en-US">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endParaRPr lang="en-US" sz="1100" b="1"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r>
              <a:rPr lang="en-US" sz="1100" b="1" i="0" u="none" strike="noStrike" cap="none">
                <a:solidFill>
                  <a:schemeClr val="dk1"/>
                </a:solidFill>
                <a:latin typeface="Calibri" panose="020F0502020204030204" pitchFamily="34" charset="0"/>
                <a:cs typeface="Calibri" panose="020F0502020204030204" pitchFamily="34" charset="0"/>
              </a:rPr>
              <a:t>To Do</a:t>
            </a:r>
            <a:endParaRPr lang="en-US" sz="1100"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r>
              <a:rPr lang="en-US" sz="1100" i="0" u="none" strike="noStrike" cap="none">
                <a:solidFill>
                  <a:schemeClr val="dk1"/>
                </a:solidFill>
                <a:latin typeface="Calibri" panose="020F0502020204030204" pitchFamily="34" charset="0"/>
                <a:cs typeface="Calibri" panose="020F0502020204030204" pitchFamily="34" charset="0"/>
              </a:rPr>
              <a:t>Engage participants in small group reflection and conversation about these skills using data collected from the norms inventory. Include examples from meetings you have attended or invite them to share examples. </a:t>
            </a:r>
          </a:p>
          <a:p>
            <a:pPr marL="0" marR="0" lvl="0" indent="0" algn="l" rtl="0">
              <a:lnSpc>
                <a:spcPct val="100000"/>
              </a:lnSpc>
              <a:spcBef>
                <a:spcPts val="0"/>
              </a:spcBef>
              <a:spcAft>
                <a:spcPts val="0"/>
              </a:spcAft>
              <a:buSzPts val="300"/>
              <a:buNone/>
            </a:pPr>
            <a:endParaRPr lang="en-US">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r>
              <a:rPr lang="en-US" sz="1100" b="1" i="0" u="none" strike="noStrike" cap="none">
                <a:solidFill>
                  <a:schemeClr val="dk1"/>
                </a:solidFill>
                <a:latin typeface="Calibri" panose="020F0502020204030204" pitchFamily="34" charset="0"/>
                <a:cs typeface="Calibri" panose="020F0502020204030204" pitchFamily="34" charset="0"/>
              </a:rPr>
              <a:t>Examples</a:t>
            </a:r>
          </a:p>
          <a:p>
            <a:pPr marL="171450" marR="0" lvl="0" indent="-171450" algn="l" rtl="0">
              <a:lnSpc>
                <a:spcPct val="100000"/>
              </a:lnSpc>
              <a:spcBef>
                <a:spcPts val="0"/>
              </a:spcBef>
              <a:spcAft>
                <a:spcPts val="0"/>
              </a:spcAft>
              <a:buSzPts val="300"/>
              <a:buFont typeface="Arial" panose="020B0604020202020204" pitchFamily="34" charset="0"/>
              <a:buChar char="•"/>
            </a:pPr>
            <a:r>
              <a:rPr lang="en-US" sz="1100" i="0" u="none" strike="noStrike" cap="none">
                <a:solidFill>
                  <a:schemeClr val="dk1"/>
                </a:solidFill>
                <a:latin typeface="Calibri" panose="020F0502020204030204" pitchFamily="34" charset="0"/>
                <a:cs typeface="Calibri" panose="020F0502020204030204" pitchFamily="34" charset="0"/>
              </a:rPr>
              <a:t>Describe a time when you left a meeting without summarizing the group’s thoughts. Then at the next meeting, people return to find the work they have done in the interim has been disconnected. </a:t>
            </a:r>
          </a:p>
          <a:p>
            <a:pPr marL="171450" marR="0" lvl="0" indent="-171450" algn="l" rtl="0">
              <a:lnSpc>
                <a:spcPct val="100000"/>
              </a:lnSpc>
              <a:spcBef>
                <a:spcPts val="0"/>
              </a:spcBef>
              <a:spcAft>
                <a:spcPts val="0"/>
              </a:spcAft>
              <a:buSzPts val="300"/>
              <a:buFont typeface="Arial" panose="020B0604020202020204" pitchFamily="34" charset="0"/>
              <a:buChar char="•"/>
            </a:pPr>
            <a:r>
              <a:rPr lang="en-US" sz="1100" i="0" u="none" strike="noStrike" cap="none">
                <a:solidFill>
                  <a:schemeClr val="dk1"/>
                </a:solidFill>
                <a:latin typeface="Calibri" panose="020F0502020204030204" pitchFamily="34" charset="0"/>
                <a:cs typeface="Calibri" panose="020F0502020204030204" pitchFamily="34" charset="0"/>
              </a:rPr>
              <a:t>Or consider a time when a decision has been made without examining data thoroughly. </a:t>
            </a:r>
          </a:p>
          <a:p>
            <a:pPr marL="171450" marR="0" lvl="0" indent="-171450" algn="l" rtl="0">
              <a:lnSpc>
                <a:spcPct val="100000"/>
              </a:lnSpc>
              <a:spcBef>
                <a:spcPts val="0"/>
              </a:spcBef>
              <a:spcAft>
                <a:spcPts val="0"/>
              </a:spcAft>
              <a:buSzPts val="300"/>
              <a:buFont typeface="Arial" panose="020B0604020202020204" pitchFamily="34" charset="0"/>
              <a:buChar char="•"/>
            </a:pPr>
            <a:r>
              <a:rPr lang="en-US" sz="1100" i="0" u="none" strike="noStrike" cap="none">
                <a:solidFill>
                  <a:schemeClr val="dk1"/>
                </a:solidFill>
                <a:latin typeface="Calibri" panose="020F0502020204030204" pitchFamily="34" charset="0"/>
                <a:cs typeface="Calibri" panose="020F0502020204030204" pitchFamily="34" charset="0"/>
              </a:rPr>
              <a:t>Another possibility may be meetings where decisions are rushed and participants do not take time to pause and consider the implications.  </a:t>
            </a:r>
            <a:endParaRPr lang="en-US">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endParaRPr lang="en-US" sz="1100"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300"/>
              <a:buNone/>
            </a:pPr>
            <a:r>
              <a:rPr lang="en-US" sz="1100" b="1" i="0" u="none" strike="noStrike" cap="none">
                <a:solidFill>
                  <a:schemeClr val="dk1"/>
                </a:solidFill>
                <a:latin typeface="Calibri" panose="020F0502020204030204" pitchFamily="34" charset="0"/>
                <a:cs typeface="Calibri" panose="020F0502020204030204" pitchFamily="34" charset="0"/>
              </a:rPr>
              <a:t>To Say</a:t>
            </a:r>
            <a:endParaRPr lang="en-US">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SzPts val="300"/>
              <a:buFont typeface="Arial" panose="020B0604020202020204" pitchFamily="34" charset="0"/>
              <a:buChar char="•"/>
            </a:pPr>
            <a:r>
              <a:rPr lang="en-US" sz="1100" i="0" u="none" strike="noStrike" cap="none">
                <a:solidFill>
                  <a:schemeClr val="dk1"/>
                </a:solidFill>
                <a:latin typeface="Calibri" panose="020F0502020204030204" pitchFamily="34" charset="0"/>
                <a:cs typeface="Calibri" panose="020F0502020204030204" pitchFamily="34" charset="0"/>
              </a:rPr>
              <a:t>Reflect on your team’s current practices around the 7 Norms of Collaboration</a:t>
            </a:r>
            <a:r>
              <a:rPr lang="en-US">
                <a:solidFill>
                  <a:schemeClr val="dk1"/>
                </a:solidFill>
                <a:latin typeface="Calibri" panose="020F0502020204030204" pitchFamily="34" charset="0"/>
                <a:cs typeface="Calibri" panose="020F0502020204030204" pitchFamily="34" charset="0"/>
              </a:rPr>
              <a:t> using the data collected from the norms inventory. </a:t>
            </a:r>
          </a:p>
          <a:p>
            <a:pPr marL="171450" marR="0" lvl="0" indent="-171450" algn="l" rtl="0">
              <a:lnSpc>
                <a:spcPct val="100000"/>
              </a:lnSpc>
              <a:spcBef>
                <a:spcPts val="0"/>
              </a:spcBef>
              <a:spcAft>
                <a:spcPts val="0"/>
              </a:spcAft>
              <a:buSzPts val="300"/>
              <a:buFont typeface="Arial" panose="020B0604020202020204" pitchFamily="34" charset="0"/>
              <a:buChar char="•"/>
            </a:pPr>
            <a:r>
              <a:rPr lang="en-US" sz="1100" i="0" u="none" strike="noStrike" cap="none">
                <a:solidFill>
                  <a:schemeClr val="dk1"/>
                </a:solidFill>
                <a:latin typeface="Calibri" panose="020F0502020204030204" pitchFamily="34" charset="0"/>
                <a:cs typeface="Calibri" panose="020F0502020204030204" pitchFamily="34" charset="0"/>
              </a:rPr>
              <a:t>Discuss the questions on the slide with your team members. </a:t>
            </a:r>
          </a:p>
          <a:p>
            <a:pPr marL="171450" marR="0" lvl="0" indent="-171450" algn="l" rtl="0">
              <a:lnSpc>
                <a:spcPct val="100000"/>
              </a:lnSpc>
              <a:spcBef>
                <a:spcPts val="0"/>
              </a:spcBef>
              <a:spcAft>
                <a:spcPts val="0"/>
              </a:spcAft>
              <a:buSzPts val="300"/>
              <a:buFont typeface="Arial" panose="020B0604020202020204" pitchFamily="34" charset="0"/>
              <a:buChar char="•"/>
            </a:pPr>
            <a:r>
              <a:rPr lang="en-US" sz="1100" i="0" u="none" strike="noStrike" cap="none">
                <a:solidFill>
                  <a:schemeClr val="dk1"/>
                </a:solidFill>
                <a:latin typeface="Calibri" panose="020F0502020204030204" pitchFamily="34" charset="0"/>
                <a:cs typeface="Calibri" panose="020F0502020204030204" pitchFamily="34" charset="0"/>
              </a:rPr>
              <a:t>Be ready to share suggestions with the whole group on how to improve collaborative skills.</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Reference</a:t>
            </a:r>
          </a:p>
          <a:p>
            <a:pPr marL="171450" indent="-171450">
              <a:lnSpc>
                <a:spcPct val="80000"/>
              </a:lnSpc>
              <a:buFont typeface="Arial" panose="020B0604020202020204" pitchFamily="34" charset="0"/>
              <a:buChar char="•"/>
            </a:pPr>
            <a:r>
              <a:rPr lang="en-US" err="1">
                <a:solidFill>
                  <a:schemeClr val="dk1"/>
                </a:solidFill>
                <a:latin typeface="Calibri" panose="020F0502020204030204" pitchFamily="34" charset="0"/>
                <a:cs typeface="Calibri" panose="020F0502020204030204" pitchFamily="34" charset="0"/>
              </a:rPr>
              <a:t>Garmston</a:t>
            </a:r>
            <a:r>
              <a:rPr lang="en-US">
                <a:solidFill>
                  <a:schemeClr val="dk1"/>
                </a:solidFill>
                <a:latin typeface="Calibri" panose="020F0502020204030204" pitchFamily="34" charset="0"/>
                <a:cs typeface="Calibri" panose="020F0502020204030204" pitchFamily="34" charset="0"/>
              </a:rPr>
              <a:t>, R., &amp; Wellman, B. (2019c). Seven norms of collaboration: A supporting toolkit</a:t>
            </a:r>
            <a:r>
              <a:rPr lang="en-US" b="1">
                <a:solidFill>
                  <a:schemeClr val="dk1"/>
                </a:solidFill>
                <a:latin typeface="Calibri" panose="020F0502020204030204" pitchFamily="34" charset="0"/>
                <a:cs typeface="Calibri" panose="020F0502020204030204" pitchFamily="34" charset="0"/>
              </a:rPr>
              <a:t>. </a:t>
            </a:r>
            <a:r>
              <a:rPr lang="en-US" i="1">
                <a:solidFill>
                  <a:schemeClr val="dk1"/>
                </a:solidFill>
                <a:latin typeface="Calibri" panose="020F0502020204030204" pitchFamily="34" charset="0"/>
                <a:cs typeface="Calibri" panose="020F0502020204030204" pitchFamily="34" charset="0"/>
              </a:rPr>
              <a:t>Adaptive Schools Foundation Seminar Learning Guide.</a:t>
            </a:r>
            <a:r>
              <a:rPr lang="en-US">
                <a:solidFill>
                  <a:schemeClr val="dk1"/>
                </a:solidFill>
                <a:latin typeface="Calibri" panose="020F0502020204030204" pitchFamily="34" charset="0"/>
                <a:cs typeface="Calibri" panose="020F0502020204030204" pitchFamily="34" charset="0"/>
              </a:rPr>
              <a:t> </a:t>
            </a:r>
            <a:r>
              <a:rPr lang="en-US" u="sng">
                <a:latin typeface="Calibri" panose="020F0502020204030204" pitchFamily="34" charset="0"/>
                <a:cs typeface="Calibri" panose="020F0502020204030204" pitchFamily="34" charset="0"/>
              </a:rPr>
              <a:t>https://www.thinkingcollaborative.com/_files/ugd/6a5cc9_263cffd70d0d4a988fdfa77deaaa769c.pdf</a:t>
            </a:r>
            <a:endParaRPr lang="en-US">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80000"/>
              </a:lnSpc>
              <a:spcBef>
                <a:spcPts val="0"/>
              </a:spcBef>
              <a:spcAft>
                <a:spcPts val="0"/>
              </a:spcAft>
              <a:buClr>
                <a:schemeClr val="dk1"/>
              </a:buClr>
              <a:buSzPts val="255"/>
              <a:buFont typeface="Arial"/>
              <a:buNone/>
            </a:pPr>
            <a:endParaRPr lang="en-US">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1558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fc79768898_0_111: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2" name="Google Shape;822;g2fc79768898_0_111: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a:t>
            </a: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This module, Part 2 of Collaborative Teams, has provided an opportunity to review and discuss the key building blocks needed for establishing effective team structures and enhancing collaborative skills. Key building blocks include configuring teams so they meet their designed purpose, providing adequate time to achieve intended goals, establishing purposeful team member roles, and enhancing collaborative skills to improve team productivity.</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Review and expand on slide content to briefly summarize the key components of Part 2, Building Effective Team Structures and Skills.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a:extLst>
            <a:ext uri="{FF2B5EF4-FFF2-40B4-BE49-F238E27FC236}">
              <a16:creationId xmlns:a16="http://schemas.microsoft.com/office/drawing/2014/main" id="{057F1217-D6E3-C507-6994-75AA8B59B40F}"/>
            </a:ext>
          </a:extLst>
        </p:cNvPr>
        <p:cNvGrpSpPr/>
        <p:nvPr/>
      </p:nvGrpSpPr>
      <p:grpSpPr>
        <a:xfrm>
          <a:off x="0" y="0"/>
          <a:ext cx="0" cy="0"/>
          <a:chOff x="0" y="0"/>
          <a:chExt cx="0" cy="0"/>
        </a:xfrm>
      </p:grpSpPr>
      <p:sp>
        <p:nvSpPr>
          <p:cNvPr id="393" name="Google Shape;393;p80:notes">
            <a:extLst>
              <a:ext uri="{FF2B5EF4-FFF2-40B4-BE49-F238E27FC236}">
                <a16:creationId xmlns:a16="http://schemas.microsoft.com/office/drawing/2014/main" id="{64894943-3718-4E1D-9976-E089B928C153}"/>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a:extLst>
              <a:ext uri="{FF2B5EF4-FFF2-40B4-BE49-F238E27FC236}">
                <a16:creationId xmlns:a16="http://schemas.microsoft.com/office/drawing/2014/main" id="{37DAB850-A3D4-4FF5-C371-7548500E7BB9}"/>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
              <a:buNone/>
            </a:pPr>
            <a:r>
              <a:rPr lang="en-US" sz="1200" b="1">
                <a:latin typeface="Calibri" panose="020F0502020204030204" pitchFamily="34" charset="0"/>
                <a:cs typeface="Calibri" panose="020F0502020204030204" pitchFamily="34" charset="0"/>
              </a:rPr>
              <a:t>To Do</a:t>
            </a:r>
            <a:endParaRPr lang="en-US" sz="12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sz="1200">
                <a:latin typeface="Calibri" panose="020F0502020204030204" pitchFamily="34" charset="0"/>
                <a:cs typeface="Calibri" panose="020F0502020204030204" pitchFamily="34" charset="0"/>
              </a:rPr>
              <a:t>Revisit and review the Essential Questions and provide time for reflective thinking and conversation.</a:t>
            </a:r>
          </a:p>
          <a:p>
            <a:pPr marL="0" lvl="0" indent="0" algn="l" rtl="0">
              <a:lnSpc>
                <a:spcPct val="100000"/>
              </a:lnSpc>
              <a:spcBef>
                <a:spcPts val="0"/>
              </a:spcBef>
              <a:spcAft>
                <a:spcPts val="0"/>
              </a:spcAft>
              <a:buSzPts val="300"/>
              <a:buNone/>
            </a:pPr>
            <a:endParaRPr lang="en-US" sz="12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sz="1200" b="1">
                <a:latin typeface="Calibri" panose="020F0502020204030204" pitchFamily="34" charset="0"/>
                <a:cs typeface="Calibri" panose="020F0502020204030204" pitchFamily="34" charset="0"/>
              </a:rPr>
              <a:t>Optional Follow-up Activity</a:t>
            </a:r>
            <a:endParaRPr lang="en-US" sz="12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sz="1200">
                <a:latin typeface="Calibri" panose="020F0502020204030204" pitchFamily="34" charset="0"/>
                <a:cs typeface="Calibri" panose="020F0502020204030204" pitchFamily="34" charset="0"/>
              </a:rPr>
              <a:t>If earlier in the session you wrote the questions on individual chart paper, providing opportunities for participants to add to the responses as more learning took place, review and discuss the comments.</a:t>
            </a:r>
          </a:p>
        </p:txBody>
      </p:sp>
      <p:sp>
        <p:nvSpPr>
          <p:cNvPr id="395" name="Google Shape;395;p80:notes">
            <a:extLst>
              <a:ext uri="{FF2B5EF4-FFF2-40B4-BE49-F238E27FC236}">
                <a16:creationId xmlns:a16="http://schemas.microsoft.com/office/drawing/2014/main" id="{793E231A-2EAC-BBE8-A439-232AAC9688F2}"/>
              </a:ext>
            </a:extLst>
          </p:cNvPr>
          <p:cNvSpPr txBox="1">
            <a:spLocks noGrp="1"/>
          </p:cNvSpPr>
          <p:nvPr>
            <p:ph type="sldNum" idx="12"/>
          </p:nvPr>
        </p:nvSpPr>
        <p:spPr>
          <a:xfrm>
            <a:off x="0" y="0"/>
            <a:ext cx="3106944" cy="296510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7340439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8: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18: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Optional Slide</a:t>
            </a:r>
          </a:p>
          <a:p>
            <a:pPr marL="0" lvl="0" indent="0" algn="l" rtl="0">
              <a:lnSpc>
                <a:spcPct val="100000"/>
              </a:lnSpc>
              <a:spcBef>
                <a:spcPts val="0"/>
              </a:spcBef>
              <a:spcAft>
                <a:spcPts val="0"/>
              </a:spcAft>
              <a:buSzPts val="1100"/>
              <a:buNone/>
            </a:pPr>
            <a:r>
              <a:rPr lang="en">
                <a:solidFill>
                  <a:srgbClr val="191919"/>
                </a:solidFill>
                <a:latin typeface="Calibri" panose="020F0502020204030204" pitchFamily="34" charset="0"/>
                <a:cs typeface="Calibri" panose="020F0502020204030204" pitchFamily="34" charset="0"/>
              </a:rPr>
              <a:t>This content, especially important for school leaders, can be presented here or at the very end of Part 3, prior to action planning with school leaders. </a:t>
            </a:r>
            <a:r>
              <a:rPr lang="en">
                <a:solidFill>
                  <a:schemeClr val="dk1"/>
                </a:solidFill>
                <a:latin typeface="Calibri" panose="020F0502020204030204" pitchFamily="34" charset="0"/>
                <a:cs typeface="Calibri" panose="020F0502020204030204" pitchFamily="34" charset="0"/>
              </a:rPr>
              <a:t>All school staff could also benefit by having a transparent process communicated for implementing collaborative teams.</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rgbClr val="191919"/>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This slide provides a checklist for establishing and maintaining collaborative teams schoolwide.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 comprehensive checklist includes recommended steps for preliminary, beginning, and continuing processes for establishing and maintaining collaborative teams in schools.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 intended users would primarily be building leaders and building leadership teams. All school staff, however, could benefit by having a transparent process communicated for implementing collaborative teams.</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Do</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Add a QR code to the slide so participants can also easily access the checklist.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 presenter can either review each part of the checklist with the whole group, or participants can work with school colleagues to review the checklist and determine where they are with the collaborative team implementation process and to determine next steps.</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Say</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Implementing collaborative teams schoolwide is a complex and timely but important endeavor.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This checklist provides a systematic look at the steps necessary to do so. It provides an itemized list outlining where to start (preliminary process), how to support teams (beginning school wide collaboration), and sustaining the collaborative process (continuing school wide collaboration).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Work with other leaders from your school.  </a:t>
            </a:r>
          </a:p>
          <a:p>
            <a:pPr marL="628650" lvl="1" indent="-171450" algn="l" rtl="0">
              <a:lnSpc>
                <a:spcPct val="100000"/>
              </a:lnSpc>
              <a:spcBef>
                <a:spcPts val="0"/>
              </a:spcBef>
              <a:spcAft>
                <a:spcPts val="0"/>
              </a:spcAft>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Review each item on the checklist to determine where you are in the implementation process.  </a:t>
            </a:r>
          </a:p>
          <a:p>
            <a:pPr marL="628650" lvl="1" indent="-171450" algn="l" rtl="0">
              <a:lnSpc>
                <a:spcPct val="100000"/>
              </a:lnSpc>
              <a:spcBef>
                <a:spcPts val="0"/>
              </a:spcBef>
              <a:spcAft>
                <a:spcPts val="0"/>
              </a:spcAft>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Discuss your next steps in establishing or maintaining collaborative teaming in your school.</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a:t>
            </a:r>
            <a:endParaRPr b="1">
              <a:solidFill>
                <a:schemeClr val="dk1"/>
              </a:solidFill>
              <a:latin typeface="Calibri" panose="020F0502020204030204" pitchFamily="34" charset="0"/>
              <a:cs typeface="Calibri" panose="020F0502020204030204" pitchFamily="34" charset="0"/>
            </a:endParaRPr>
          </a:p>
          <a:p>
            <a:pPr marL="171450" indent="-171450">
              <a:buChar char="•"/>
            </a:pPr>
            <a:r>
              <a:rPr lang="en-US">
                <a:solidFill>
                  <a:schemeClr val="dk1"/>
                </a:solidFill>
                <a:latin typeface="Calibri" panose="020F0502020204030204" pitchFamily="34" charset="0"/>
                <a:cs typeface="Calibri" panose="020F0502020204030204" pitchFamily="34" charset="0"/>
              </a:rPr>
              <a:t>Marzano, R. J., </a:t>
            </a:r>
            <a:r>
              <a:rPr lang="en-US" err="1">
                <a:solidFill>
                  <a:schemeClr val="dk1"/>
                </a:solidFill>
                <a:latin typeface="Calibri" panose="020F0502020204030204" pitchFamily="34" charset="0"/>
                <a:cs typeface="Calibri" panose="020F0502020204030204" pitchFamily="34" charset="0"/>
              </a:rPr>
              <a:t>Heflebower</a:t>
            </a:r>
            <a:r>
              <a:rPr lang="en-US">
                <a:solidFill>
                  <a:schemeClr val="dk1"/>
                </a:solidFill>
                <a:latin typeface="Calibri" panose="020F0502020204030204" pitchFamily="34" charset="0"/>
                <a:cs typeface="Calibri" panose="020F0502020204030204" pitchFamily="34" charset="0"/>
              </a:rPr>
              <a:t>, T., Hoegh, J. K., Warrick, P., Grift, G., Hecker, L., &amp; Wills, J. (2016). </a:t>
            </a:r>
            <a:r>
              <a:rPr lang="en-US" i="1">
                <a:solidFill>
                  <a:schemeClr val="dk1"/>
                </a:solidFill>
                <a:latin typeface="Calibri" panose="020F0502020204030204" pitchFamily="34" charset="0"/>
                <a:cs typeface="Calibri" panose="020F0502020204030204" pitchFamily="34" charset="0"/>
              </a:rPr>
              <a:t>Collaborative teams that transform schools: The next step in PLCs</a:t>
            </a:r>
            <a:r>
              <a:rPr lang="en-US">
                <a:solidFill>
                  <a:schemeClr val="dk1"/>
                </a:solidFill>
                <a:latin typeface="Calibri" panose="020F0502020204030204" pitchFamily="34" charset="0"/>
                <a:cs typeface="Calibri" panose="020F0502020204030204" pitchFamily="34" charset="0"/>
              </a:rPr>
              <a:t>. Marzano Research.</a:t>
            </a: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1100"/>
              <a:buNone/>
            </a:pPr>
            <a:endParaRPr>
              <a:solidFill>
                <a:schemeClr val="dk1"/>
              </a:solidFill>
              <a:latin typeface="Calibri"/>
              <a:ea typeface="Calibri"/>
              <a:cs typeface="Calibri"/>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70: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4" name="Google Shape;944;p70: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Handout CT 2.11</a:t>
            </a:r>
            <a:endParaRPr b="1">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Next Steps Action Plan, Part 2</a:t>
            </a: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Know</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Action planning enables participants to reflect on what they have learned, their strengths, and opportunities for growth.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A documented action plan that includes the action, person responsible, timeline, and resources makes it much more likely that change will take place.</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Recording results will encourage educators to reflect on their accomplishments and continue actions that prove successful.</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1">
                <a:solidFill>
                  <a:schemeClr val="dk1"/>
                </a:solidFill>
                <a:latin typeface="Calibri" panose="020F0502020204030204" pitchFamily="34" charset="0"/>
                <a:cs typeface="Calibri" panose="020F0502020204030204" pitchFamily="34" charset="0"/>
              </a:rPr>
              <a:t>To Say</a:t>
            </a:r>
            <a:r>
              <a:rPr lang="en-US" b="1" i="0">
                <a:solidFill>
                  <a:schemeClr val="dk1"/>
                </a:solidFill>
                <a:latin typeface="Calibri" panose="020F0502020204030204" pitchFamily="34" charset="0"/>
                <a:cs typeface="Calibri" panose="020F0502020204030204" pitchFamily="34" charset="0"/>
              </a:rPr>
              <a:t>/To Do</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i="0">
                <a:solidFill>
                  <a:schemeClr val="dk1"/>
                </a:solidFill>
                <a:latin typeface="Calibri" panose="020F0502020204030204" pitchFamily="34" charset="0"/>
                <a:cs typeface="Calibri" panose="020F0502020204030204" pitchFamily="34" charset="0"/>
              </a:rPr>
              <a:t>Provide participants with a copy of the action planning template (electronic or hard copy).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i="0">
                <a:solidFill>
                  <a:schemeClr val="dk1"/>
                </a:solidFill>
                <a:latin typeface="Calibri" panose="020F0502020204030204" pitchFamily="34" charset="0"/>
                <a:cs typeface="Calibri" panose="020F0502020204030204" pitchFamily="34" charset="0"/>
              </a:rPr>
              <a:t>Review Action Planning Steps.</a:t>
            </a:r>
            <a:endParaRPr lang="en-US" b="0" i="0">
              <a:solidFill>
                <a:schemeClr val="dk1"/>
              </a:solidFill>
              <a:latin typeface="Calibri" panose="020F0502020204030204" pitchFamily="34" charset="0"/>
              <a:cs typeface="Calibri" panose="020F0502020204030204" pitchFamily="34" charset="0"/>
            </a:endParaRP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Action Planned/Steps – "What?” This column outlines what the team is actually planning to do. Think of it as the key actions or strategies they believe will help them reach their goal. Each step should be specific, actionable, and aligned to their school or team priorities.</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Responsible Person(s) – "Who?” Here, the plan identifies the person or people responsible for ensuring each step is carried out. While implementation may be collaborative, assigning responsibility ensures accountability and avoids confusion about ownership.</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Timeline and Evidence of Implementation – "When?” This section includes the timeline for when actions will occur, along with the evidence that will confirm implementation. Evidence might include artifacts such as sign-in sheets, lesson plans, photos, or documentation that demonstrate the work is taking place as planned.</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Resources/Support Needed/Fidelity Measure – "How?” In this column, the team specifies what resources or support will be needed (such as professional development, materials, or coaching). Importantly, this is also where fidelity of implementation is addressed. The team defines how they will measure whether the action is being implemented as intended, using tools like checklists, observation rubrics, or walkthroughs.</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Review Date/Results – "So What?” This final column captures the scheduled review date and documents what the data reveals about the results. The team reflects on the effectiveness of the action</a:t>
            </a:r>
            <a:r>
              <a:rPr lang="en-US" i="0">
                <a:latin typeface="Calibri" panose="020F0502020204030204" pitchFamily="34" charset="0"/>
                <a:cs typeface="Calibri" panose="020F0502020204030204" pitchFamily="34" charset="0"/>
              </a:rPr>
              <a:t>: What impact did it have? Is it working? Should the plan be continued, revised, or stopped? This reflective step ensures that the action plan remains responsive and results-driven.</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panose="020B0604020202020204" pitchFamily="34" charset="0"/>
              <a:buChar char="•"/>
              <a:tabLst/>
              <a:defRPr/>
            </a:pPr>
            <a:r>
              <a:rPr lang="en-US" i="0">
                <a:solidFill>
                  <a:schemeClr val="dk1"/>
                </a:solidFill>
                <a:latin typeface="Calibri" panose="020F0502020204030204" pitchFamily="34" charset="0"/>
                <a:cs typeface="Calibri" panose="020F0502020204030204" pitchFamily="34" charset="0"/>
              </a:rPr>
              <a:t>Design action plan</a:t>
            </a:r>
            <a:endParaRPr b="1">
              <a:solidFill>
                <a:schemeClr val="dk1"/>
              </a:solidFill>
              <a:latin typeface="Calibri" panose="020F0502020204030204" pitchFamily="34" charset="0"/>
              <a:cs typeface="Calibri" panose="020F0502020204030204" pitchFamily="34" charset="0"/>
            </a:endParaRP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Take some time to review the data collected from previous collaborative team discussions, along with any data collected during this presentation (checklist and surveys).</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Use the data to help design an action plan (Handout CT 2.11) to strengthen your teams structures and collaborative skills.  </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You may select one or more areas of focus. </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If possible work collaboratively with a team, if not, develop a plan individually to be shared later with your team.  </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Be sure to include the actions that will be taken; who will take the actions; a timeline for completing your work; resources and support needed; as well as follow-up that details the results. We will then take a bit of time to discuss your next steps with the group.</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a:extLst>
            <a:ext uri="{FF2B5EF4-FFF2-40B4-BE49-F238E27FC236}">
              <a16:creationId xmlns:a16="http://schemas.microsoft.com/office/drawing/2014/main" id="{368BD273-81FA-3A07-437F-811C8BB963C4}"/>
            </a:ext>
          </a:extLst>
        </p:cNvPr>
        <p:cNvGrpSpPr/>
        <p:nvPr/>
      </p:nvGrpSpPr>
      <p:grpSpPr>
        <a:xfrm>
          <a:off x="0" y="0"/>
          <a:ext cx="0" cy="0"/>
          <a:chOff x="0" y="0"/>
          <a:chExt cx="0" cy="0"/>
        </a:xfrm>
      </p:grpSpPr>
      <p:sp>
        <p:nvSpPr>
          <p:cNvPr id="849" name="Google Shape;849;g2fca96be22a_0_110:notes">
            <a:extLst>
              <a:ext uri="{FF2B5EF4-FFF2-40B4-BE49-F238E27FC236}">
                <a16:creationId xmlns:a16="http://schemas.microsoft.com/office/drawing/2014/main" id="{A71B9444-4E55-5B23-5930-C75C13BC9B9D}"/>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fca96be22a_0_110:notes">
            <a:extLst>
              <a:ext uri="{FF2B5EF4-FFF2-40B4-BE49-F238E27FC236}">
                <a16:creationId xmlns:a16="http://schemas.microsoft.com/office/drawing/2014/main" id="{7A7CD499-6EC3-2058-F74B-4ED992EAD287}"/>
              </a:ext>
            </a:extLst>
          </p:cNvPr>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Calibri" panose="020F0502020204030204" pitchFamily="34" charset="0"/>
                <a:cs typeface="Calibri" panose="020F0502020204030204" pitchFamily="34" charset="0"/>
              </a:rPr>
              <a:t>To Know/To Do/To Say</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Choose how to close this part of the training and include your contact information.</a:t>
            </a:r>
          </a:p>
          <a:p>
            <a:pPr marL="171450" lvl="0" indent="-171450" algn="l" rtl="0">
              <a:lnSpc>
                <a:spcPct val="115000"/>
              </a:lnSpc>
              <a:spcBef>
                <a:spcPts val="0"/>
              </a:spcBef>
              <a:spcAft>
                <a:spcPts val="0"/>
              </a:spcAft>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Make sure participants know when the next training is scheduled.</a:t>
            </a:r>
          </a:p>
          <a:p>
            <a:pPr marL="171450" lvl="0" indent="-171450" algn="l" rtl="0">
              <a:lnSpc>
                <a:spcPct val="115000"/>
              </a:lnSpc>
              <a:spcBef>
                <a:spcPts val="0"/>
              </a:spcBef>
              <a:spcAft>
                <a:spcPts val="0"/>
              </a:spcAft>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You might want to review what the next trainings will cover.</a:t>
            </a:r>
          </a:p>
          <a:p>
            <a:pPr marL="171450" lvl="0" indent="-171450" algn="l" rtl="0">
              <a:lnSpc>
                <a:spcPct val="115000"/>
              </a:lnSpc>
              <a:spcBef>
                <a:spcPts val="0"/>
              </a:spcBef>
              <a:spcAft>
                <a:spcPts val="0"/>
              </a:spcAft>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Show the reference slides if appropriate.</a:t>
            </a:r>
            <a:endParaRPr>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7698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5F53B6CD-E38E-A372-79EC-34D1E3AD3876}"/>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4E9B20A9-FDBD-A33A-5416-6FADE696D1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79A98DE8-CBFB-D050-11BC-9759845747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9281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DFD625EA-E9E0-7BC8-C29D-E6C9AACFB7A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DBBC170B-D5D5-4F19-CA26-3219DF7625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AD761960-41DD-E1CC-396B-D5C7826200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01038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D2DA56C9-313B-BA4A-FB61-11D656E96CF9}"/>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3A9A02B4-8F8B-EEF4-5FCB-25839472B5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DE05E659-1265-1B34-41F0-BBA397796D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72284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4F164D8D-2CD3-5C5F-2359-1F8407A0EC4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A45E9073-8B06-3F9C-84B2-EE6C4B5E77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9B0367A3-DD5C-37EC-0748-6E9F6BF38D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174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5: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1">
                <a:latin typeface="+mn-lt"/>
                <a:cs typeface="Calibri" panose="020F0502020204030204" pitchFamily="34" charset="0"/>
                <a:sym typeface="Arial"/>
              </a:rPr>
              <a:t>Handout CT 2.3</a:t>
            </a:r>
            <a:endParaRPr lang="en" sz="1100" b="1">
              <a:latin typeface="+mn-lt"/>
              <a:cs typeface="Calibri" panose="020F0502020204030204" pitchFamily="34" charset="0"/>
            </a:endParaRPr>
          </a:p>
          <a:p>
            <a:pPr marL="0" lvl="0" indent="0" algn="l" rtl="0">
              <a:lnSpc>
                <a:spcPct val="100000"/>
              </a:lnSpc>
              <a:spcBef>
                <a:spcPts val="0"/>
              </a:spcBef>
              <a:spcAft>
                <a:spcPts val="0"/>
              </a:spcAft>
              <a:buSzPts val="1100"/>
              <a:buNone/>
            </a:pPr>
            <a:r>
              <a:rPr lang="en" sz="1100" b="0">
                <a:latin typeface="+mn-lt"/>
                <a:cs typeface="Calibri" panose="020F0502020204030204" pitchFamily="34" charset="0"/>
                <a:sym typeface="Arial"/>
              </a:rPr>
              <a:t>Collaborative Teams Key Terms (Part 2)</a:t>
            </a:r>
            <a:endParaRPr>
              <a:latin typeface="+mn-lt"/>
              <a:cs typeface="Calibri" panose="020F0502020204030204" pitchFamily="34" charset="0"/>
            </a:endParaRPr>
          </a:p>
          <a:p>
            <a:pPr marL="0" lvl="0" indent="0" algn="l" rtl="0">
              <a:lnSpc>
                <a:spcPct val="100000"/>
              </a:lnSpc>
              <a:spcBef>
                <a:spcPts val="0"/>
              </a:spcBef>
              <a:spcAft>
                <a:spcPts val="0"/>
              </a:spcAft>
              <a:buSzPts val="1100"/>
              <a:buNone/>
            </a:pPr>
            <a:endParaRPr sz="1100" b="1">
              <a:latin typeface="+mn-lt"/>
              <a:cs typeface="Calibri" panose="020F0502020204030204" pitchFamily="34" charset="0"/>
              <a:sym typeface="Arial"/>
            </a:endParaRPr>
          </a:p>
          <a:p>
            <a:pPr marL="0" lvl="0" indent="0" algn="l" rtl="0">
              <a:lnSpc>
                <a:spcPct val="100000"/>
              </a:lnSpc>
              <a:spcBef>
                <a:spcPts val="0"/>
              </a:spcBef>
              <a:spcAft>
                <a:spcPts val="0"/>
              </a:spcAft>
              <a:buSzPts val="1100"/>
              <a:buNone/>
            </a:pPr>
            <a:r>
              <a:rPr lang="en" sz="1100" b="1">
                <a:latin typeface="+mn-lt"/>
                <a:cs typeface="Calibri" panose="020F0502020204030204" pitchFamily="34" charset="0"/>
                <a:sym typeface="Arial"/>
              </a:rPr>
              <a:t>To Know/To Do</a:t>
            </a:r>
            <a:endParaRPr>
              <a:latin typeface="+mn-lt"/>
              <a:cs typeface="Calibri" panose="020F0502020204030204" pitchFamily="34" charset="0"/>
            </a:endParaRPr>
          </a:p>
          <a:p>
            <a:pPr marL="0" lvl="0" indent="0" algn="l" rtl="0">
              <a:lnSpc>
                <a:spcPct val="100000"/>
              </a:lnSpc>
              <a:spcBef>
                <a:spcPts val="0"/>
              </a:spcBef>
              <a:spcAft>
                <a:spcPts val="0"/>
              </a:spcAft>
              <a:buSzPts val="1100"/>
              <a:buNone/>
            </a:pPr>
            <a:r>
              <a:rPr lang="en" sz="1100">
                <a:latin typeface="+mn-lt"/>
                <a:cs typeface="Calibri" panose="020F0502020204030204" pitchFamily="34" charset="0"/>
                <a:sym typeface="Arial"/>
              </a:rPr>
              <a:t>Key terms that align with each Essential Function can be found in the notes section at the beginning of each module. </a:t>
            </a:r>
            <a:r>
              <a:rPr lang="en">
                <a:latin typeface="+mn-lt"/>
                <a:cs typeface="Calibri" panose="020F0502020204030204" pitchFamily="34" charset="0"/>
              </a:rPr>
              <a:t>Presenters may choose to provide participants with Handout CT 2.3, which contains terms associated with Part 2 of the CT module. Another consideration is to provide table copies of this handout.</a:t>
            </a:r>
            <a:endParaRPr>
              <a:latin typeface="+mn-lt"/>
              <a:cs typeface="Calibri" panose="020F0502020204030204" pitchFamily="34" charset="0"/>
            </a:endParaRPr>
          </a:p>
          <a:p>
            <a:pPr marL="0" lvl="0" indent="0" algn="l" rtl="0">
              <a:lnSpc>
                <a:spcPct val="100000"/>
              </a:lnSpc>
              <a:spcBef>
                <a:spcPts val="0"/>
              </a:spcBef>
              <a:spcAft>
                <a:spcPts val="0"/>
              </a:spcAft>
              <a:buSzPts val="1100"/>
              <a:buNone/>
            </a:pPr>
            <a:endParaRPr sz="1100" b="1">
              <a:latin typeface="+mn-lt"/>
              <a:cs typeface="Calibri" panose="020F0502020204030204" pitchFamily="34" charset="0"/>
              <a:sym typeface="Arial"/>
            </a:endParaRPr>
          </a:p>
          <a:p>
            <a:pPr marL="0" marR="0" lvl="0" indent="0" algn="l" rtl="0">
              <a:lnSpc>
                <a:spcPct val="100000"/>
              </a:lnSpc>
              <a:spcBef>
                <a:spcPts val="0"/>
              </a:spcBef>
              <a:spcAft>
                <a:spcPts val="0"/>
              </a:spcAft>
              <a:buSzPts val="1100"/>
              <a:buNone/>
            </a:pPr>
            <a:r>
              <a:rPr lang="en-US" sz="1200" b="1">
                <a:solidFill>
                  <a:schemeClr val="tx1"/>
                </a:solidFill>
                <a:latin typeface="+mn-lt"/>
                <a:cs typeface="Calibri" panose="020F0502020204030204" pitchFamily="34" charset="0"/>
                <a:sym typeface="Arial"/>
              </a:rPr>
              <a:t>References </a:t>
            </a:r>
            <a:r>
              <a:rPr lang="en-US" sz="1200">
                <a:solidFill>
                  <a:schemeClr val="tx1"/>
                </a:solidFill>
                <a:latin typeface="+mn-lt"/>
                <a:cs typeface="Calibri" panose="020F0502020204030204" pitchFamily="34" charset="0"/>
                <a:sym typeface="Arial"/>
              </a:rPr>
              <a:t>(adapted from)</a:t>
            </a:r>
          </a:p>
          <a:p>
            <a:pPr marL="171450" marR="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mn-lt"/>
                <a:cs typeface="Calibri" panose="020F0502020204030204" pitchFamily="34" charset="0"/>
              </a:rPr>
              <a:t>American Institutes for Research. (2022). </a:t>
            </a:r>
            <a:r>
              <a:rPr lang="en-US" i="1">
                <a:solidFill>
                  <a:schemeClr val="tx1"/>
                </a:solidFill>
                <a:latin typeface="+mn-lt"/>
                <a:cs typeface="Calibri" panose="020F0502020204030204" pitchFamily="34" charset="0"/>
              </a:rPr>
              <a:t>MTSS infrastructure and support mechanisms series: MTSS school teams</a:t>
            </a:r>
            <a:r>
              <a:rPr lang="en-US">
                <a:solidFill>
                  <a:schemeClr val="tx1"/>
                </a:solidFill>
                <a:latin typeface="+mn-lt"/>
                <a:cs typeface="Calibri" panose="020F0502020204030204" pitchFamily="34" charset="0"/>
              </a:rPr>
              <a:t>. Center on MTSS Multi-Tiered Systems of Supports. </a:t>
            </a:r>
            <a:r>
              <a:rPr lang="en-US">
                <a:solidFill>
                  <a:schemeClr val="tx1"/>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https://mtss4success.org/sites/default/files/2022-02/MTSS-Teams.pdf</a:t>
            </a:r>
            <a:r>
              <a:rPr lang="en-US">
                <a:solidFill>
                  <a:schemeClr val="tx1"/>
                </a:solidFill>
                <a:latin typeface="+mn-lt"/>
                <a:cs typeface="Calibri" panose="020F0502020204030204" pitchFamily="34" charset="0"/>
              </a:rPr>
              <a:t> </a:t>
            </a:r>
            <a:endParaRPr lang="en-US" sz="1200" u="sng">
              <a:solidFill>
                <a:schemeClr val="tx1"/>
              </a:solidFill>
              <a:latin typeface="+mn-lt"/>
              <a:cs typeface="Calibri" panose="020F0502020204030204" pitchFamily="34" charset="0"/>
            </a:endParaRPr>
          </a:p>
          <a:p>
            <a:pPr marL="171450" marR="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mn-lt"/>
                <a:cs typeface="Calibri" panose="020F0502020204030204" pitchFamily="34" charset="0"/>
              </a:rPr>
              <a:t>Bloomberg, P. J., &amp; Pitchford, B. (2016). </a:t>
            </a:r>
            <a:r>
              <a:rPr lang="en-US" i="1">
                <a:solidFill>
                  <a:schemeClr val="tx1"/>
                </a:solidFill>
                <a:latin typeface="+mn-lt"/>
                <a:cs typeface="Calibri" panose="020F0502020204030204" pitchFamily="34" charset="0"/>
              </a:rPr>
              <a:t>Leading impact teams: Building a culture of efficacy</a:t>
            </a:r>
            <a:r>
              <a:rPr lang="en-US">
                <a:solidFill>
                  <a:schemeClr val="tx1"/>
                </a:solidFill>
                <a:latin typeface="+mn-lt"/>
                <a:cs typeface="Calibri" panose="020F0502020204030204" pitchFamily="34" charset="0"/>
              </a:rPr>
              <a:t> (1st ed.). Corwin. </a:t>
            </a:r>
          </a:p>
          <a:p>
            <a:pPr marL="171450" marR="0" lvl="0" indent="-171450" algn="l" rtl="0">
              <a:lnSpc>
                <a:spcPct val="100000"/>
              </a:lnSpc>
              <a:spcBef>
                <a:spcPts val="0"/>
              </a:spcBef>
              <a:spcAft>
                <a:spcPts val="0"/>
              </a:spcAft>
              <a:buSzPts val="1100"/>
              <a:buFont typeface="Arial" panose="020B0604020202020204" pitchFamily="34" charset="0"/>
              <a:buChar char="•"/>
            </a:pPr>
            <a:r>
              <a:rPr lang="en-US" err="1">
                <a:solidFill>
                  <a:schemeClr val="tx1"/>
                </a:solidFill>
                <a:latin typeface="+mn-lt"/>
                <a:cs typeface="Calibri"/>
              </a:rPr>
              <a:t>G</a:t>
            </a:r>
            <a:r>
              <a:rPr lang="en-US" err="1">
                <a:solidFill>
                  <a:schemeClr val="tx1"/>
                </a:solidFill>
                <a:latin typeface="+mn-lt"/>
              </a:rPr>
              <a:t>armston</a:t>
            </a:r>
            <a:r>
              <a:rPr lang="en-US">
                <a:solidFill>
                  <a:schemeClr val="tx1"/>
                </a:solidFill>
                <a:latin typeface="+mn-lt"/>
              </a:rPr>
              <a:t>, R, &amp; Wellman, B. (1999). </a:t>
            </a:r>
            <a:r>
              <a:rPr lang="en-US" i="1">
                <a:solidFill>
                  <a:schemeClr val="tx1"/>
                </a:solidFill>
                <a:latin typeface="+mn-lt"/>
              </a:rPr>
              <a:t>The adaptive school: A sourcebook for developing collaborative groups </a:t>
            </a:r>
            <a:r>
              <a:rPr lang="en-US">
                <a:solidFill>
                  <a:schemeClr val="tx1"/>
                </a:solidFill>
                <a:latin typeface="+mn-lt"/>
              </a:rPr>
              <a:t>(1st ed.). Christopher-Gordon Publishers, Inc.</a:t>
            </a:r>
          </a:p>
          <a:p>
            <a:pPr marL="171450" marR="0" lvl="0" indent="-171450" algn="l" rtl="0">
              <a:lnSpc>
                <a:spcPct val="100000"/>
              </a:lnSpc>
              <a:spcBef>
                <a:spcPts val="0"/>
              </a:spcBef>
              <a:spcAft>
                <a:spcPts val="0"/>
              </a:spcAft>
              <a:buSzPts val="1100"/>
              <a:buFont typeface="Arial" panose="020B0604020202020204" pitchFamily="34" charset="0"/>
              <a:buChar char="•"/>
            </a:pPr>
            <a:r>
              <a:rPr lang="en-US" err="1">
                <a:solidFill>
                  <a:schemeClr val="tx1"/>
                </a:solidFill>
                <a:latin typeface="+mn-lt"/>
                <a:cs typeface="Calibri" panose="020F0502020204030204" pitchFamily="34" charset="0"/>
              </a:rPr>
              <a:t>Garmston</a:t>
            </a:r>
            <a:r>
              <a:rPr lang="en-US">
                <a:solidFill>
                  <a:schemeClr val="tx1"/>
                </a:solidFill>
                <a:latin typeface="+mn-lt"/>
                <a:cs typeface="Calibri" panose="020F0502020204030204" pitchFamily="34" charset="0"/>
              </a:rPr>
              <a:t>, R., &amp; Wellman, B. (2019d). The seven norms of collaborative work. </a:t>
            </a:r>
            <a:r>
              <a:rPr lang="en-US" i="1">
                <a:solidFill>
                  <a:schemeClr val="tx1"/>
                </a:solidFill>
                <a:latin typeface="+mn-lt"/>
                <a:cs typeface="Calibri" panose="020F0502020204030204" pitchFamily="34" charset="0"/>
              </a:rPr>
              <a:t>Adaptive Schools Foundation Seminar Learning Guide. </a:t>
            </a:r>
            <a:r>
              <a:rPr lang="en-US">
                <a:solidFill>
                  <a:schemeClr val="tx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https://www.thinkingcollaborative.com/_files/ugd/6a5cc9_d080a1bbb7c84e43934a019d684214d2.pdf</a:t>
            </a:r>
            <a:r>
              <a:rPr lang="en-US">
                <a:solidFill>
                  <a:schemeClr val="tx1"/>
                </a:solidFill>
                <a:latin typeface="+mn-lt"/>
                <a:cs typeface="Calibri" panose="020F0502020204030204" pitchFamily="34" charset="0"/>
              </a:rPr>
              <a:t> </a:t>
            </a:r>
          </a:p>
          <a:p>
            <a:pPr marL="171450" marR="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mn-lt"/>
                <a:cs typeface="Calibri" panose="020F0502020204030204" pitchFamily="34" charset="0"/>
              </a:rPr>
              <a:t>Lynch, M. (2020, July 6). </a:t>
            </a:r>
            <a:r>
              <a:rPr lang="en-US" i="1">
                <a:solidFill>
                  <a:schemeClr val="tx1"/>
                </a:solidFill>
                <a:latin typeface="+mn-lt"/>
                <a:cs typeface="Calibri" panose="020F0502020204030204" pitchFamily="34" charset="0"/>
              </a:rPr>
              <a:t>Creating effective leadership teams in schools.</a:t>
            </a:r>
            <a:r>
              <a:rPr lang="en-US">
                <a:solidFill>
                  <a:schemeClr val="tx1"/>
                </a:solidFill>
                <a:latin typeface="+mn-lt"/>
                <a:cs typeface="Calibri" panose="020F0502020204030204" pitchFamily="34" charset="0"/>
              </a:rPr>
              <a:t> The </a:t>
            </a:r>
            <a:r>
              <a:rPr lang="en-US" err="1">
                <a:solidFill>
                  <a:schemeClr val="tx1"/>
                </a:solidFill>
                <a:latin typeface="+mn-lt"/>
                <a:cs typeface="Calibri" panose="020F0502020204030204" pitchFamily="34" charset="0"/>
              </a:rPr>
              <a:t>Edvocate</a:t>
            </a:r>
            <a:r>
              <a:rPr lang="en-US">
                <a:solidFill>
                  <a:schemeClr val="tx1"/>
                </a:solidFill>
                <a:latin typeface="+mn-lt"/>
                <a:cs typeface="Calibri" panose="020F0502020204030204" pitchFamily="34" charset="0"/>
              </a:rPr>
              <a:t>. https://www.theedadvocate.org/creating-effective-leadership-teams-in-schools/</a:t>
            </a:r>
          </a:p>
          <a:p>
            <a:pPr marL="171450" marR="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mn-lt"/>
                <a:cs typeface="Calibri" panose="020F0502020204030204" pitchFamily="34" charset="0"/>
              </a:rPr>
              <a:t>Marzano, R. J., </a:t>
            </a:r>
            <a:r>
              <a:rPr lang="en-US" err="1">
                <a:solidFill>
                  <a:schemeClr val="tx1"/>
                </a:solidFill>
                <a:latin typeface="+mn-lt"/>
                <a:cs typeface="Calibri" panose="020F0502020204030204" pitchFamily="34" charset="0"/>
              </a:rPr>
              <a:t>Heflebower</a:t>
            </a:r>
            <a:r>
              <a:rPr lang="en-US">
                <a:solidFill>
                  <a:schemeClr val="tx1"/>
                </a:solidFill>
                <a:latin typeface="+mn-lt"/>
                <a:cs typeface="Calibri" panose="020F0502020204030204" pitchFamily="34" charset="0"/>
              </a:rPr>
              <a:t>, T., Hoegh, J. K., Warrick, P., Grift, G., Hecker, L., &amp; Wills, J. (2016). </a:t>
            </a:r>
            <a:r>
              <a:rPr lang="en-US" i="1">
                <a:solidFill>
                  <a:schemeClr val="tx1"/>
                </a:solidFill>
                <a:latin typeface="+mn-lt"/>
                <a:cs typeface="Calibri" panose="020F0502020204030204" pitchFamily="34" charset="0"/>
              </a:rPr>
              <a:t>Collaborative teams that transform schools: The next step in PLCs</a:t>
            </a:r>
            <a:r>
              <a:rPr lang="en-US">
                <a:solidFill>
                  <a:schemeClr val="tx1"/>
                </a:solidFill>
                <a:latin typeface="+mn-lt"/>
                <a:cs typeface="Calibri" panose="020F0502020204030204" pitchFamily="34" charset="0"/>
              </a:rPr>
              <a:t>. Marzano Research. </a:t>
            </a:r>
          </a:p>
          <a:p>
            <a:pPr marL="171450" marR="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mn-lt"/>
                <a:cs typeface="Calibri" panose="020F0502020204030204" pitchFamily="34" charset="0"/>
              </a:rPr>
              <a:t>National Labor Management Partnership. (2022). </a:t>
            </a:r>
            <a:r>
              <a:rPr lang="en-US" i="1">
                <a:solidFill>
                  <a:schemeClr val="tx1"/>
                </a:solidFill>
                <a:latin typeface="+mn-lt"/>
                <a:cs typeface="Calibri" panose="020F0502020204030204" pitchFamily="34" charset="0"/>
              </a:rPr>
              <a:t>Collaborating for student success: A comprehensive, practical guidebook for increasing shared decision-making through lasting partnerships</a:t>
            </a:r>
            <a:r>
              <a:rPr lang="en-US">
                <a:solidFill>
                  <a:schemeClr val="tx1"/>
                </a:solidFill>
                <a:latin typeface="+mn-lt"/>
                <a:cs typeface="Calibri" panose="020F0502020204030204" pitchFamily="34" charset="0"/>
              </a:rPr>
              <a:t>. </a:t>
            </a:r>
            <a:r>
              <a:rPr lang="en-US">
                <a:solidFill>
                  <a:schemeClr val="tx1"/>
                </a:solidFill>
                <a:latin typeface="+mn-lt"/>
                <a:cs typeface="Calibri" panose="020F0502020204030204" pitchFamily="34" charset="0"/>
                <a:hlinkClick r:id="rId5">
                  <a:extLst>
                    <a:ext uri="{A12FA001-AC4F-418D-AE19-62706E023703}">
                      <ahyp:hlinkClr xmlns:ahyp="http://schemas.microsoft.com/office/drawing/2018/hyperlinkcolor" val="tx"/>
                    </a:ext>
                  </a:extLst>
                </a:hlinkClick>
              </a:rPr>
              <a:t>https://www.nea.org/sites/default/files/2022-05/NLMP%20Collaborating%20for%20Student%20Success%20Guidebook%202022%205-5-22.pdf</a:t>
            </a:r>
            <a:r>
              <a:rPr lang="en-US">
                <a:solidFill>
                  <a:schemeClr val="tx1"/>
                </a:solidFill>
                <a:latin typeface="+mn-lt"/>
                <a:cs typeface="Calibri" panose="020F0502020204030204" pitchFamily="34" charset="0"/>
              </a:rPr>
              <a:t> </a:t>
            </a:r>
          </a:p>
          <a:p>
            <a:pPr marL="171450" marR="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mn-lt"/>
                <a:cs typeface="Calibri" panose="020F0502020204030204" pitchFamily="34" charset="0"/>
              </a:rPr>
              <a:t>Reading Rockets. (n.d.). </a:t>
            </a:r>
            <a:r>
              <a:rPr lang="en-US" i="1">
                <a:solidFill>
                  <a:schemeClr val="tx1"/>
                </a:solidFill>
                <a:latin typeface="+mn-lt"/>
                <a:cs typeface="Calibri" panose="020F0502020204030204" pitchFamily="34" charset="0"/>
              </a:rPr>
              <a:t>Inclusive classrooms. </a:t>
            </a:r>
            <a:r>
              <a:rPr lang="en-US">
                <a:solidFill>
                  <a:schemeClr val="tx1"/>
                </a:solidFill>
                <a:latin typeface="+mn-lt"/>
                <a:cs typeface="Calibri" panose="020F0502020204030204" pitchFamily="34" charset="0"/>
                <a:hlinkClick r:id="rId6">
                  <a:extLst>
                    <a:ext uri="{A12FA001-AC4F-418D-AE19-62706E023703}">
                      <ahyp:hlinkClr xmlns:ahyp="http://schemas.microsoft.com/office/drawing/2018/hyperlinkcolor" val="tx"/>
                    </a:ext>
                  </a:extLst>
                </a:hlinkClick>
              </a:rPr>
              <a:t>https://www.readingrockets.org/helping-all-readers/inclusive-classrooms</a:t>
            </a:r>
            <a:r>
              <a:rPr lang="en-US">
                <a:solidFill>
                  <a:schemeClr val="tx1"/>
                </a:solidFill>
                <a:latin typeface="+mn-lt"/>
                <a:cs typeface="Calibri" panose="020F0502020204030204" pitchFamily="34" charset="0"/>
              </a:rPr>
              <a:t> </a:t>
            </a:r>
          </a:p>
          <a:p>
            <a:pPr marL="171450" marR="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mn-lt"/>
                <a:cs typeface="Calibri" panose="020F0502020204030204" pitchFamily="34" charset="0"/>
              </a:rPr>
              <a:t>Rouda, R. (2018, March 28). </a:t>
            </a:r>
            <a:r>
              <a:rPr lang="en-US" i="1">
                <a:solidFill>
                  <a:schemeClr val="tx1"/>
                </a:solidFill>
                <a:latin typeface="+mn-lt"/>
                <a:cs typeface="Calibri" panose="020F0502020204030204" pitchFamily="34" charset="0"/>
              </a:rPr>
              <a:t>A framework for effective data use in schools</a:t>
            </a:r>
            <a:r>
              <a:rPr lang="en-US">
                <a:solidFill>
                  <a:schemeClr val="tx1"/>
                </a:solidFill>
                <a:latin typeface="+mn-lt"/>
                <a:cs typeface="Calibri" panose="020F0502020204030204" pitchFamily="34" charset="0"/>
              </a:rPr>
              <a:t>. Learning for Action. </a:t>
            </a:r>
            <a:r>
              <a:rPr lang="en-US">
                <a:solidFill>
                  <a:schemeClr val="tx1"/>
                </a:solidFill>
                <a:latin typeface="+mn-lt"/>
                <a:cs typeface="Calibri" panose="020F0502020204030204" pitchFamily="34" charset="0"/>
                <a:hlinkClick r:id="rId7">
                  <a:extLst>
                    <a:ext uri="{A12FA001-AC4F-418D-AE19-62706E023703}">
                      <ahyp:hlinkClr xmlns:ahyp="http://schemas.microsoft.com/office/drawing/2018/hyperlinkcolor" val="tx"/>
                    </a:ext>
                  </a:extLst>
                </a:hlinkClick>
              </a:rPr>
              <a:t>http://learningforaction.com/lfa-blogpost/data-matters-framework</a:t>
            </a:r>
            <a:r>
              <a:rPr lang="en-US">
                <a:solidFill>
                  <a:schemeClr val="tx1"/>
                </a:solidFill>
                <a:latin typeface="+mn-lt"/>
                <a:cs typeface="Calibri" panose="020F0502020204030204" pitchFamily="34" charset="0"/>
              </a:rPr>
              <a:t> </a:t>
            </a:r>
          </a:p>
          <a:p>
            <a:pPr marL="171450" marR="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mn-lt"/>
                <a:cs typeface="Calibri" panose="020F0502020204030204" pitchFamily="34" charset="0"/>
              </a:rPr>
              <a:t>Solone, C. J., Thornton, B. E., Chiappe, J. C., Perez, C., Rearick, M. K., &amp; Falvey, M. A. (2020). Creating collaborative schools in the United States: A review of best practices. </a:t>
            </a:r>
            <a:r>
              <a:rPr lang="en-US" i="1">
                <a:solidFill>
                  <a:schemeClr val="tx1"/>
                </a:solidFill>
                <a:latin typeface="+mn-lt"/>
                <a:cs typeface="Calibri" panose="020F0502020204030204" pitchFamily="34" charset="0"/>
              </a:rPr>
              <a:t>International Electronic Journal of Elementary Education</a:t>
            </a:r>
            <a:r>
              <a:rPr lang="en-US">
                <a:solidFill>
                  <a:schemeClr val="tx1"/>
                </a:solidFill>
                <a:latin typeface="+mn-lt"/>
                <a:cs typeface="Calibri" panose="020F0502020204030204" pitchFamily="34" charset="0"/>
              </a:rPr>
              <a:t>, </a:t>
            </a:r>
            <a:r>
              <a:rPr lang="en-US" i="1">
                <a:solidFill>
                  <a:schemeClr val="tx1"/>
                </a:solidFill>
                <a:latin typeface="+mn-lt"/>
                <a:cs typeface="Calibri" panose="020F0502020204030204" pitchFamily="34" charset="0"/>
              </a:rPr>
              <a:t>12</a:t>
            </a:r>
            <a:r>
              <a:rPr lang="en-US">
                <a:solidFill>
                  <a:schemeClr val="tx1"/>
                </a:solidFill>
                <a:latin typeface="+mn-lt"/>
                <a:cs typeface="Calibri" panose="020F0502020204030204" pitchFamily="34" charset="0"/>
              </a:rPr>
              <a:t>(3), 283–292. </a:t>
            </a:r>
            <a:r>
              <a:rPr lang="en-US">
                <a:solidFill>
                  <a:schemeClr val="tx1"/>
                </a:solidFill>
                <a:latin typeface="+mn-lt"/>
                <a:cs typeface="Calibri" panose="020F0502020204030204" pitchFamily="34" charset="0"/>
                <a:hlinkClick r:id="rId8">
                  <a:extLst>
                    <a:ext uri="{A12FA001-AC4F-418D-AE19-62706E023703}">
                      <ahyp:hlinkClr xmlns:ahyp="http://schemas.microsoft.com/office/drawing/2018/hyperlinkcolor" val="tx"/>
                    </a:ext>
                  </a:extLst>
                </a:hlinkClick>
              </a:rPr>
              <a:t>https://doi.org/10.26822/iejee.2020358222</a:t>
            </a:r>
            <a:r>
              <a:rPr lang="en-US">
                <a:solidFill>
                  <a:schemeClr val="tx1"/>
                </a:solidFill>
                <a:latin typeface="+mn-lt"/>
                <a:cs typeface="Calibri" panose="020F0502020204030204" pitchFamily="34" charset="0"/>
              </a:rPr>
              <a:t> </a:t>
            </a:r>
          </a:p>
          <a:p>
            <a:pPr marL="171450" marR="0" lvl="0" indent="-171450" algn="l">
              <a:lnSpc>
                <a:spcPct val="100000"/>
              </a:lnSpc>
              <a:spcBef>
                <a:spcPts val="0"/>
              </a:spcBef>
              <a:spcAft>
                <a:spcPts val="600"/>
              </a:spcAft>
              <a:buSzPts val="1100"/>
              <a:buFont typeface="Arial" panose="020B0604020202020204" pitchFamily="34" charset="0"/>
              <a:buChar char="•"/>
            </a:pPr>
            <a:endParaRPr lang="en-US" sz="1200" u="sng">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SzPts val="1100"/>
              <a:buNone/>
            </a:pPr>
            <a:endParaRPr lang="en-US" sz="1200">
              <a:solidFill>
                <a:schemeClr val="tx1"/>
              </a:solidFill>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None/>
            </a:pPr>
            <a:endParaRPr lang="en-US">
              <a:solidFill>
                <a:schemeClr val="tx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28F4C780-7130-F69F-D326-2B06A9BDB3D7}"/>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54558023-D9B0-DFDC-D52E-14C734BB67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F056E02D-6699-4773-6248-E357A3DD51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73576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1BA9826E-AFA2-2BB7-8378-7855F308130E}"/>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E3DF90F9-E9ED-DB66-FEEC-6A35990D21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E975F5EC-BAB5-CBE7-5BC8-208D57A7C8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3396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0025A55F-7BB3-9484-B462-22CBB90B458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2B85F1A4-F87F-ECEA-83DA-0E6154B138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C0D7F0E8-326E-EF25-999C-5754218C1D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6637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0771EF67-691B-B20A-3A0B-272B92147F24}"/>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B087C21E-1FF5-E851-C980-5CCD9C6271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E2880D8E-EDA0-E22D-6657-35B22E8D83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5892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8663D91C-8965-34A9-037B-99B1DE77F99D}"/>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FAEF0475-BDD1-C164-F1A7-5137AF7E23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B139F8EB-C857-CAC6-9AE4-6CD04CB5DB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669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B24345B7-FBEF-33F0-D59B-5E6C4669001E}"/>
            </a:ext>
          </a:extLst>
        </p:cNvPr>
        <p:cNvGrpSpPr/>
        <p:nvPr/>
      </p:nvGrpSpPr>
      <p:grpSpPr>
        <a:xfrm>
          <a:off x="0" y="0"/>
          <a:ext cx="0" cy="0"/>
          <a:chOff x="0" y="0"/>
          <a:chExt cx="0" cy="0"/>
        </a:xfrm>
      </p:grpSpPr>
      <p:sp>
        <p:nvSpPr>
          <p:cNvPr id="280" name="Google Shape;280;p55:notes">
            <a:extLst>
              <a:ext uri="{FF2B5EF4-FFF2-40B4-BE49-F238E27FC236}">
                <a16:creationId xmlns:a16="http://schemas.microsoft.com/office/drawing/2014/main" id="{3332EAAA-9391-D92D-C36F-A36D7CAE06F7}"/>
              </a:ext>
            </a:extLst>
          </p:cNvPr>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a:extLst>
              <a:ext uri="{FF2B5EF4-FFF2-40B4-BE49-F238E27FC236}">
                <a16:creationId xmlns:a16="http://schemas.microsoft.com/office/drawing/2014/main" id="{6863C3E2-041D-A612-631D-5113F6FC068C}"/>
              </a:ext>
            </a:extLst>
          </p:cNvPr>
          <p:cNvSpPr txBox="1">
            <a:spLocks noGrp="1"/>
          </p:cNvSpPr>
          <p:nvPr>
            <p:ph type="body" idx="1"/>
          </p:nvPr>
        </p:nvSpPr>
        <p:spPr>
          <a:xfrm>
            <a:off x="710248" y="4292878"/>
            <a:ext cx="5681980" cy="4066937"/>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a:latin typeface="Calibri"/>
              <a:cs typeface="Calibri"/>
            </a:endParaRPr>
          </a:p>
        </p:txBody>
      </p:sp>
    </p:spTree>
    <p:extLst>
      <p:ext uri="{BB962C8B-B14F-4D97-AF65-F5344CB8AC3E}">
        <p14:creationId xmlns:p14="http://schemas.microsoft.com/office/powerpoint/2010/main" val="40859466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B5-7ABD-11BD-0457-20AF9574E4F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ACED0D4-DB59-830F-8CFC-C3A02A07684E}"/>
              </a:ext>
            </a:extLst>
          </p:cNvPr>
          <p:cNvSpPr>
            <a:spLocks noGrp="1"/>
          </p:cNvSpPr>
          <p:nvPr>
            <p:ph type="subTitle" idx="1"/>
          </p:nvPr>
        </p:nvSpPr>
        <p:spPr>
          <a:xfrm>
            <a:off x="1143000" y="2701528"/>
            <a:ext cx="6858000" cy="322850"/>
          </a:xfrm>
        </p:spPr>
        <p:txBody>
          <a:bodyPr/>
          <a:lstStyle>
            <a:lvl1pPr marL="0" indent="0" algn="ctr">
              <a:spcBef>
                <a:spcPts val="0"/>
              </a:spcBef>
              <a:buNone/>
              <a:defRPr sz="1800">
                <a:latin typeface="Aptos"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2986"/>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3020431" y="-12986"/>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6123570" y="-12986"/>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4320621"/>
            <a:ext cx="9144001" cy="11324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TextBox 20">
            <a:extLst>
              <a:ext uri="{FF2B5EF4-FFF2-40B4-BE49-F238E27FC236}">
                <a16:creationId xmlns:a16="http://schemas.microsoft.com/office/drawing/2014/main" id="{D331874B-AAB3-AF41-B618-2AD92750D770}"/>
              </a:ext>
            </a:extLst>
          </p:cNvPr>
          <p:cNvSpPr txBox="1"/>
          <p:nvPr/>
        </p:nvSpPr>
        <p:spPr>
          <a:xfrm>
            <a:off x="1143000" y="3760884"/>
            <a:ext cx="6858000"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i="1">
                <a:solidFill>
                  <a:schemeClr val="accent3"/>
                </a:solidFill>
                <a:latin typeface="Aptos" panose="020B0004020202020204" pitchFamily="34" charset="0"/>
                <a:ea typeface="Questrial"/>
                <a:cs typeface="Calibri" panose="020F0502020204030204" pitchFamily="34" charset="0"/>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74932" y="3568678"/>
            <a:ext cx="938375" cy="751943"/>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209" y="4554970"/>
            <a:ext cx="1442189" cy="498956"/>
          </a:xfrm>
          <a:prstGeom prst="rect">
            <a:avLst/>
          </a:prstGeom>
        </p:spPr>
      </p:pic>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7392" y="4564154"/>
            <a:ext cx="1887010" cy="481380"/>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5395" y="4551398"/>
            <a:ext cx="1202963" cy="505791"/>
          </a:xfrm>
          <a:prstGeom prst="rect">
            <a:avLst/>
          </a:prstGeom>
        </p:spPr>
      </p:pic>
      <p:pic>
        <p:nvPicPr>
          <p:cNvPr id="8" name="Graphic 7" descr="DCI-MTSS Logo">
            <a:extLst>
              <a:ext uri="{FF2B5EF4-FFF2-40B4-BE49-F238E27FC236}">
                <a16:creationId xmlns:a16="http://schemas.microsoft.com/office/drawing/2014/main" id="{95BE900A-6796-8C55-9242-7E5F0FA5CF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79351" y="4556628"/>
            <a:ext cx="1435776" cy="460083"/>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96121" y="4633551"/>
            <a:ext cx="2043670" cy="348586"/>
          </a:xfrm>
          <a:prstGeom prst="rect">
            <a:avLst/>
          </a:prstGeom>
        </p:spPr>
      </p:pic>
    </p:spTree>
    <p:extLst>
      <p:ext uri="{BB962C8B-B14F-4D97-AF65-F5344CB8AC3E}">
        <p14:creationId xmlns:p14="http://schemas.microsoft.com/office/powerpoint/2010/main" val="37838771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wish. TR. Larger fo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473202" y="205740"/>
            <a:ext cx="5918454" cy="438912"/>
          </a:xfrm>
        </p:spPr>
        <p:txBody>
          <a:bodyPr/>
          <a:lstStyle>
            <a:lvl1pPr>
              <a:defRPr sz="2700"/>
            </a:lvl1pPr>
          </a:lstStyle>
          <a:p>
            <a:r>
              <a:rPr lang="en-US"/>
              <a:t>Click to edit Master title style</a:t>
            </a:r>
          </a:p>
        </p:txBody>
      </p:sp>
      <p:sp>
        <p:nvSpPr>
          <p:cNvPr id="12" name="Rectangle 11">
            <a:extLst>
              <a:ext uri="{FF2B5EF4-FFF2-40B4-BE49-F238E27FC236}">
                <a16:creationId xmlns:a16="http://schemas.microsoft.com/office/drawing/2014/main" id="{06AC87C9-659E-9F0F-9C9C-124792B3BBEC}"/>
              </a:ext>
            </a:extLst>
          </p:cNvPr>
          <p:cNvSpPr/>
          <p:nvPr/>
        </p:nvSpPr>
        <p:spPr>
          <a:xfrm rot="16200000" flipV="1">
            <a:off x="3775472" y="-3774283"/>
            <a:ext cx="192881" cy="77438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3E945EF1-D8D7-0FC3-123E-4C42F0837861}"/>
              </a:ext>
            </a:extLst>
          </p:cNvPr>
          <p:cNvSpPr/>
          <p:nvPr/>
        </p:nvSpPr>
        <p:spPr>
          <a:xfrm rot="16200000" flipV="1">
            <a:off x="4475560" y="475059"/>
            <a:ext cx="192881" cy="91440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7503128" y="-14287"/>
            <a:ext cx="1560100" cy="1690109"/>
          </a:xfrm>
          <a:prstGeom prst="rect">
            <a:avLst/>
          </a:prstGeom>
        </p:spPr>
      </p:pic>
      <p:sp>
        <p:nvSpPr>
          <p:cNvPr id="3" name="Content Placeholder 2">
            <a:extLst>
              <a:ext uri="{FF2B5EF4-FFF2-40B4-BE49-F238E27FC236}">
                <a16:creationId xmlns:a16="http://schemas.microsoft.com/office/drawing/2014/main" id="{F33E9979-14C4-5A62-FA62-55B5C89516B6}"/>
              </a:ext>
            </a:extLst>
          </p:cNvPr>
          <p:cNvSpPr>
            <a:spLocks noGrp="1"/>
          </p:cNvSpPr>
          <p:nvPr>
            <p:ph idx="1"/>
          </p:nvPr>
        </p:nvSpPr>
        <p:spPr>
          <a:xfrm>
            <a:off x="473202" y="754380"/>
            <a:ext cx="5918454" cy="2290572"/>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64877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0D154-CB96-D175-22EE-5262274513FE}"/>
              </a:ext>
              <a:ext uri="{C183D7F6-B498-43B3-948B-1728B52AA6E4}">
                <adec:decorative xmlns:adec="http://schemas.microsoft.com/office/drawing/2017/decorative" val="1"/>
              </a:ext>
            </a:extLst>
          </p:cNvPr>
          <p:cNvSpPr/>
          <p:nvPr/>
        </p:nvSpPr>
        <p:spPr>
          <a:xfrm>
            <a:off x="0" y="0"/>
            <a:ext cx="9144000" cy="45672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623888" y="1282304"/>
            <a:ext cx="7886700" cy="213955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623888" y="3442098"/>
            <a:ext cx="7886700" cy="1125140"/>
          </a:xfrm>
        </p:spPr>
        <p:txBody>
          <a:bodyPr/>
          <a:lstStyle>
            <a:lvl1pPr marL="0" indent="0">
              <a:buNone/>
              <a:defRPr sz="27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5FB15CB2-AC99-9B8D-CD1B-75F630133A4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1400" y="4391557"/>
            <a:ext cx="938375" cy="751943"/>
          </a:xfrm>
          <a:prstGeom prst="rect">
            <a:avLst/>
          </a:prstGeom>
        </p:spPr>
      </p:pic>
    </p:spTree>
    <p:extLst>
      <p:ext uri="{BB962C8B-B14F-4D97-AF65-F5344CB8AC3E}">
        <p14:creationId xmlns:p14="http://schemas.microsoft.com/office/powerpoint/2010/main" val="32656641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4"/>
            <a:ext cx="7886700" cy="650762"/>
          </a:xfrm>
        </p:spPr>
        <p:txBody>
          <a:bodyPr/>
          <a:lstStyle>
            <a:lvl1pPr>
              <a:defRPr sz="27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07976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or Title. Sail. top lef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653" y="179464"/>
            <a:ext cx="938375" cy="751943"/>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0" y="-9298"/>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3020431" y="-9298"/>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6123570" y="-9298"/>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itle 1">
            <a:extLst>
              <a:ext uri="{FF2B5EF4-FFF2-40B4-BE49-F238E27FC236}">
                <a16:creationId xmlns:a16="http://schemas.microsoft.com/office/drawing/2014/main" id="{FD9FFC9A-2044-92AF-4B58-D2B546E03ADB}"/>
              </a:ext>
            </a:extLst>
          </p:cNvPr>
          <p:cNvSpPr>
            <a:spLocks noGrp="1"/>
          </p:cNvSpPr>
          <p:nvPr>
            <p:ph type="title"/>
          </p:nvPr>
        </p:nvSpPr>
        <p:spPr>
          <a:xfrm>
            <a:off x="758952" y="382905"/>
            <a:ext cx="7886700" cy="438912"/>
          </a:xfrm>
        </p:spPr>
        <p:txBody>
          <a:bodyPr/>
          <a:lstStyle>
            <a:lvl1pPr>
              <a:defRPr sz="2700"/>
            </a:lvl1pPr>
          </a:lstStyle>
          <a:p>
            <a:r>
              <a:rPr lang="en-US"/>
              <a:t>Click to edit Master title style</a:t>
            </a:r>
          </a:p>
        </p:txBody>
      </p:sp>
      <p:sp>
        <p:nvSpPr>
          <p:cNvPr id="5" name="Content Placeholder 2">
            <a:extLst>
              <a:ext uri="{FF2B5EF4-FFF2-40B4-BE49-F238E27FC236}">
                <a16:creationId xmlns:a16="http://schemas.microsoft.com/office/drawing/2014/main" id="{225B747B-A8A2-A666-5303-7C25AB9B2A40}"/>
              </a:ext>
            </a:extLst>
          </p:cNvPr>
          <p:cNvSpPr>
            <a:spLocks noGrp="1"/>
          </p:cNvSpPr>
          <p:nvPr>
            <p:ph idx="1"/>
          </p:nvPr>
        </p:nvSpPr>
        <p:spPr>
          <a:xfrm>
            <a:off x="758952" y="931546"/>
            <a:ext cx="7886700" cy="3054191"/>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619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ng Title and picture_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4"/>
            <a:ext cx="7886700" cy="650762"/>
          </a:xfrm>
        </p:spPr>
        <p:txBody>
          <a:bodyPr/>
          <a:lstStyle>
            <a:lvl1pPr>
              <a:defRPr sz="27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8362755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473202" y="205740"/>
            <a:ext cx="7886700" cy="822960"/>
          </a:xfrm>
        </p:spPr>
        <p:txBody>
          <a:bodyPr/>
          <a:lstStyle>
            <a:lvl1pPr>
              <a:defRPr sz="27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473202" y="1200151"/>
            <a:ext cx="7886700" cy="3054191"/>
          </a:xfrm>
        </p:spPr>
        <p:txBody>
          <a:bodyPr/>
          <a:lstStyle>
            <a:lvl1pPr>
              <a:spcAft>
                <a:spcPts val="450"/>
              </a:spcAft>
              <a:defRPr sz="2100"/>
            </a:lvl1pPr>
          </a:lstStyle>
          <a:p>
            <a:pPr lvl="0">
              <a:spcBef>
                <a:spcPts val="0"/>
              </a:spcBef>
            </a:pPr>
            <a:r>
              <a:rPr lang="en-US"/>
              <a:t>Click to edit Master text styles</a:t>
            </a:r>
          </a:p>
        </p:txBody>
      </p:sp>
    </p:spTree>
    <p:extLst>
      <p:ext uri="{BB962C8B-B14F-4D97-AF65-F5344CB8AC3E}">
        <p14:creationId xmlns:p14="http://schemas.microsoft.com/office/powerpoint/2010/main" val="3363489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628650" y="273844"/>
            <a:ext cx="7886700" cy="583406"/>
          </a:xfrm>
        </p:spPr>
        <p:txBody>
          <a:bodyPr/>
          <a:lstStyle>
            <a:lvl1pPr>
              <a:defRPr sz="21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628650" y="918973"/>
            <a:ext cx="7886700" cy="3054191"/>
          </a:xfrm>
        </p:spPr>
        <p:txBody>
          <a:bodyPr/>
          <a:lstStyle>
            <a:lvl1pPr marL="0" indent="0">
              <a:spcAft>
                <a:spcPts val="450"/>
              </a:spcAft>
              <a:buNone/>
              <a:defRPr sz="1800"/>
            </a:lvl1pPr>
          </a:lstStyle>
          <a:p>
            <a:pPr lvl="0">
              <a:spcBef>
                <a:spcPts val="0"/>
              </a:spcBef>
            </a:pPr>
            <a:r>
              <a:rPr lang="en-US"/>
              <a:t>Click to edit Master text styles</a:t>
            </a:r>
          </a:p>
        </p:txBody>
      </p:sp>
    </p:spTree>
    <p:extLst>
      <p:ext uri="{BB962C8B-B14F-4D97-AF65-F5344CB8AC3E}">
        <p14:creationId xmlns:p14="http://schemas.microsoft.com/office/powerpoint/2010/main" val="119822281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628650" y="273845"/>
            <a:ext cx="8043863" cy="590550"/>
          </a:xfrm>
        </p:spPr>
        <p:txBody>
          <a:bodyPr/>
          <a:lstStyle/>
          <a:p>
            <a:r>
              <a:rPr lang="en-US" sz="27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628650" y="918973"/>
            <a:ext cx="7886700" cy="3054191"/>
          </a:xfrm>
        </p:spPr>
        <p:txBody>
          <a:bodyPr/>
          <a:lstStyle/>
          <a:p>
            <a:pPr lvl="0"/>
            <a:r>
              <a:rPr lang="en-US"/>
              <a:t>Click to edit Master text styles</a:t>
            </a:r>
          </a:p>
        </p:txBody>
      </p:sp>
    </p:spTree>
    <p:extLst>
      <p:ext uri="{BB962C8B-B14F-4D97-AF65-F5344CB8AC3E}">
        <p14:creationId xmlns:p14="http://schemas.microsoft.com/office/powerpoint/2010/main" val="376285596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Less content, no bullets, lef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4"/>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1pPr marL="0" indent="0">
              <a:spcBef>
                <a:spcPts val="0"/>
              </a:spcBef>
              <a:buNone/>
              <a:defRPr sz="21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15940431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idden Slid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628650" y="273845"/>
            <a:ext cx="8043863" cy="590550"/>
          </a:xfrm>
        </p:spPr>
        <p:txBody>
          <a:bodyPr/>
          <a:lstStyle>
            <a:lvl1pPr>
              <a:defRPr>
                <a:solidFill>
                  <a:schemeClr val="bg1">
                    <a:lumMod val="50000"/>
                  </a:schemeClr>
                </a:solidFill>
              </a:defRPr>
            </a:lvl1pPr>
          </a:lstStyle>
          <a:p>
            <a:r>
              <a:rPr lang="en-US" sz="27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628650" y="918973"/>
            <a:ext cx="7886700" cy="3054191"/>
          </a:xfrm>
        </p:spPr>
        <p:txBody>
          <a:bodyPr/>
          <a:lstStyle/>
          <a:p>
            <a:pPr lvl="0"/>
            <a:r>
              <a:rPr lang="en-US"/>
              <a:t>Click to edit Master text styles</a:t>
            </a:r>
          </a:p>
        </p:txBody>
      </p:sp>
    </p:spTree>
    <p:extLst>
      <p:ext uri="{BB962C8B-B14F-4D97-AF65-F5344CB8AC3E}">
        <p14:creationId xmlns:p14="http://schemas.microsoft.com/office/powerpoint/2010/main" val="14685264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5"/>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2pPr>
              <a:spcBef>
                <a:spcPts val="0"/>
              </a:spcBef>
              <a:buSzPct val="100000"/>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4954740"/>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3020431" y="4954740"/>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6123570" y="4954740"/>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9875" y="4202797"/>
            <a:ext cx="938375" cy="751943"/>
          </a:xfrm>
          <a:prstGeom prst="rect">
            <a:avLst/>
          </a:prstGeom>
        </p:spPr>
      </p:pic>
    </p:spTree>
    <p:extLst>
      <p:ext uri="{BB962C8B-B14F-4D97-AF65-F5344CB8AC3E}">
        <p14:creationId xmlns:p14="http://schemas.microsoft.com/office/powerpoint/2010/main" val="12886848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p:txBody>
          <a:bodyPr lIns="91440" rIns="91440"/>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369219"/>
            <a:ext cx="7886700" cy="3054191"/>
          </a:xfrm>
        </p:spPr>
        <p:txBody>
          <a:bodyPr/>
          <a:lstStyle>
            <a:lvl1pPr>
              <a:spcBef>
                <a:spcPts val="0"/>
              </a:spcBef>
              <a:spcAft>
                <a:spcPts val="450"/>
              </a:spcAft>
              <a:defRPr/>
            </a:lvl1pPr>
            <a:lvl2pPr>
              <a:spcBef>
                <a:spcPts val="0"/>
              </a:spcBef>
              <a:spcAft>
                <a:spcPts val="450"/>
              </a:spcAft>
              <a:defRPr/>
            </a:lvl2pPr>
            <a:lvl3pPr>
              <a:spcBef>
                <a:spcPts val="0"/>
              </a:spcBef>
              <a:spcAft>
                <a:spcPts val="450"/>
              </a:spcAft>
              <a:defRPr/>
            </a:lvl3pPr>
            <a:lvl4pPr>
              <a:spcBef>
                <a:spcPts val="0"/>
              </a:spcBef>
              <a:spcAft>
                <a:spcPts val="450"/>
              </a:spcAft>
              <a:defRPr/>
            </a:lvl4pPr>
            <a:lvl5pPr>
              <a:spcBef>
                <a:spcPts val="0"/>
              </a:spcBef>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653" y="179464"/>
            <a:ext cx="938375" cy="751943"/>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0" y="-9298"/>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3020431" y="-9298"/>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6123570" y="-9298"/>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1545924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537C-BF40-B66D-E0E3-7AC71B66B9D3}"/>
              </a:ext>
            </a:extLst>
          </p:cNvPr>
          <p:cNvSpPr>
            <a:spLocks noGrp="1"/>
          </p:cNvSpPr>
          <p:nvPr>
            <p:ph type="title"/>
          </p:nvPr>
        </p:nvSpPr>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795D2C52-E954-FACA-BF7B-46F0B59B8824}"/>
              </a:ext>
            </a:extLst>
          </p:cNvPr>
          <p:cNvSpPr>
            <a:spLocks noGrp="1"/>
          </p:cNvSpPr>
          <p:nvPr>
            <p:ph sz="half" idx="1"/>
          </p:nvPr>
        </p:nvSpPr>
        <p:spPr>
          <a:xfrm>
            <a:off x="628650" y="1369219"/>
            <a:ext cx="3886200" cy="3263504"/>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E4103-072B-5A1B-1EA1-505BC47FD42C}"/>
              </a:ext>
            </a:extLst>
          </p:cNvPr>
          <p:cNvSpPr>
            <a:spLocks noGrp="1"/>
          </p:cNvSpPr>
          <p:nvPr>
            <p:ph sz="half" idx="2"/>
          </p:nvPr>
        </p:nvSpPr>
        <p:spPr>
          <a:xfrm>
            <a:off x="4629150" y="1369219"/>
            <a:ext cx="3886200" cy="3263504"/>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834929E-EDF0-4BD8-EF1C-BB02616C9F8D}"/>
              </a:ext>
              <a:ext uri="{C183D7F6-B498-43B3-948B-1728B52AA6E4}">
                <adec:decorative xmlns:adec="http://schemas.microsoft.com/office/drawing/2017/decorative" val="1"/>
              </a:ext>
            </a:extLst>
          </p:cNvPr>
          <p:cNvSpPr/>
          <p:nvPr/>
        </p:nvSpPr>
        <p:spPr>
          <a:xfrm>
            <a:off x="0" y="4954740"/>
            <a:ext cx="9144000"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Graphic 8">
            <a:extLst>
              <a:ext uri="{FF2B5EF4-FFF2-40B4-BE49-F238E27FC236}">
                <a16:creationId xmlns:a16="http://schemas.microsoft.com/office/drawing/2014/main" id="{27EC2972-6965-4E4A-B53E-252F35DFBC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5663" y="4202797"/>
            <a:ext cx="938375" cy="751943"/>
          </a:xfrm>
          <a:prstGeom prst="rect">
            <a:avLst/>
          </a:prstGeom>
        </p:spPr>
      </p:pic>
    </p:spTree>
    <p:extLst>
      <p:ext uri="{BB962C8B-B14F-4D97-AF65-F5344CB8AC3E}">
        <p14:creationId xmlns:p14="http://schemas.microsoft.com/office/powerpoint/2010/main" val="201132373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AFF0-F32F-29F9-F841-606DC65EF2F3}"/>
              </a:ext>
            </a:extLst>
          </p:cNvPr>
          <p:cNvSpPr>
            <a:spLocks noGrp="1"/>
          </p:cNvSpPr>
          <p:nvPr>
            <p:ph type="title"/>
          </p:nvPr>
        </p:nvSpPr>
        <p:spPr>
          <a:xfrm>
            <a:off x="629841" y="273844"/>
            <a:ext cx="7886700" cy="751943"/>
          </a:xfrm>
        </p:spPr>
        <p:txBody>
          <a:bodyPr/>
          <a:lstStyle>
            <a:lvl1pPr>
              <a:defRPr sz="2700"/>
            </a:lvl1pPr>
          </a:lstStyle>
          <a:p>
            <a:r>
              <a:rPr lang="en-US"/>
              <a:t>Click to edit Master title style</a:t>
            </a:r>
          </a:p>
        </p:txBody>
      </p:sp>
      <p:sp>
        <p:nvSpPr>
          <p:cNvPr id="3" name="Text Placeholder 2">
            <a:extLst>
              <a:ext uri="{FF2B5EF4-FFF2-40B4-BE49-F238E27FC236}">
                <a16:creationId xmlns:a16="http://schemas.microsoft.com/office/drawing/2014/main" id="{35637662-96E5-B823-A744-F0A03B336B32}"/>
              </a:ext>
            </a:extLst>
          </p:cNvPr>
          <p:cNvSpPr>
            <a:spLocks noGrp="1"/>
          </p:cNvSpPr>
          <p:nvPr>
            <p:ph type="body" idx="1"/>
          </p:nvPr>
        </p:nvSpPr>
        <p:spPr>
          <a:xfrm>
            <a:off x="629842" y="1140666"/>
            <a:ext cx="3868340" cy="617934"/>
          </a:xfrm>
        </p:spPr>
        <p:txBody>
          <a:bodyPr anchor="b"/>
          <a:lstStyle>
            <a:lvl1pPr marL="0" indent="0">
              <a:lnSpc>
                <a:spcPct val="100000"/>
              </a:lnSpc>
              <a:spcBef>
                <a:spcPts val="750"/>
              </a:spcBef>
              <a:buNone/>
              <a:defRPr sz="1800" b="1">
                <a:latin typeface="Aptos" panose="020B00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BF1A7-7285-FD7F-E148-A3DBB35FAFA4}"/>
              </a:ext>
            </a:extLst>
          </p:cNvPr>
          <p:cNvSpPr>
            <a:spLocks noGrp="1"/>
          </p:cNvSpPr>
          <p:nvPr>
            <p:ph sz="half" idx="2"/>
          </p:nvPr>
        </p:nvSpPr>
        <p:spPr>
          <a:xfrm>
            <a:off x="629842" y="1758600"/>
            <a:ext cx="3868340" cy="2763441"/>
          </a:xfrm>
        </p:spPr>
        <p:txBody>
          <a:bodyPr/>
          <a:lstStyle>
            <a:lvl1pPr>
              <a:lnSpc>
                <a:spcPct val="100000"/>
              </a:lnSpc>
              <a:spcBef>
                <a:spcPts val="750"/>
              </a:spcBef>
              <a:defRPr/>
            </a:lvl1pPr>
            <a:lvl2pPr>
              <a:lnSpc>
                <a:spcPct val="100000"/>
              </a:lnSpc>
              <a:spcBef>
                <a:spcPts val="750"/>
              </a:spcBef>
              <a:defRPr/>
            </a:lvl2pPr>
            <a:lvl3pPr>
              <a:lnSpc>
                <a:spcPct val="100000"/>
              </a:lnSpc>
              <a:spcBef>
                <a:spcPts val="750"/>
              </a:spcBef>
              <a:defRPr/>
            </a:lvl3pPr>
            <a:lvl4pPr>
              <a:lnSpc>
                <a:spcPct val="100000"/>
              </a:lnSpc>
              <a:spcBef>
                <a:spcPts val="750"/>
              </a:spcBef>
              <a:defRPr/>
            </a:lvl4pPr>
            <a:lvl5pPr>
              <a:lnSpc>
                <a:spcPct val="100000"/>
              </a:lnSpc>
              <a:spcBef>
                <a:spcPts val="75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807E0-E7AC-61A7-05A0-FD6832F3A671}"/>
              </a:ext>
            </a:extLst>
          </p:cNvPr>
          <p:cNvSpPr>
            <a:spLocks noGrp="1"/>
          </p:cNvSpPr>
          <p:nvPr>
            <p:ph type="body" sz="quarter" idx="3"/>
          </p:nvPr>
        </p:nvSpPr>
        <p:spPr>
          <a:xfrm>
            <a:off x="4629150" y="1140666"/>
            <a:ext cx="3887391" cy="617934"/>
          </a:xfrm>
        </p:spPr>
        <p:txBody>
          <a:bodyPr anchor="b"/>
          <a:lstStyle>
            <a:lvl1pPr marL="0" indent="0">
              <a:lnSpc>
                <a:spcPct val="100000"/>
              </a:lnSpc>
              <a:spcBef>
                <a:spcPts val="750"/>
              </a:spcBef>
              <a:buNone/>
              <a:defRPr sz="1800" b="1">
                <a:latin typeface="Aptos" panose="020B00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ECF25-38B0-254B-E459-24EEA39CEAB5}"/>
              </a:ext>
            </a:extLst>
          </p:cNvPr>
          <p:cNvSpPr>
            <a:spLocks noGrp="1"/>
          </p:cNvSpPr>
          <p:nvPr>
            <p:ph sz="quarter" idx="4"/>
          </p:nvPr>
        </p:nvSpPr>
        <p:spPr>
          <a:xfrm>
            <a:off x="4629150" y="1758600"/>
            <a:ext cx="3887391" cy="2763441"/>
          </a:xfrm>
        </p:spPr>
        <p:txBody>
          <a:bodyPr/>
          <a:lstStyle>
            <a:lvl1pPr>
              <a:lnSpc>
                <a:spcPct val="100000"/>
              </a:lnSpc>
              <a:spcBef>
                <a:spcPts val="750"/>
              </a:spcBef>
              <a:defRPr/>
            </a:lvl1pPr>
            <a:lvl2pPr>
              <a:lnSpc>
                <a:spcPct val="100000"/>
              </a:lnSpc>
              <a:spcBef>
                <a:spcPts val="750"/>
              </a:spcBef>
              <a:defRPr/>
            </a:lvl2pPr>
            <a:lvl3pPr>
              <a:lnSpc>
                <a:spcPct val="100000"/>
              </a:lnSpc>
              <a:spcBef>
                <a:spcPts val="750"/>
              </a:spcBef>
              <a:defRPr/>
            </a:lvl3pPr>
            <a:lvl4pPr>
              <a:lnSpc>
                <a:spcPct val="100000"/>
              </a:lnSpc>
              <a:spcBef>
                <a:spcPts val="750"/>
              </a:spcBef>
              <a:defRPr/>
            </a:lvl4pPr>
            <a:lvl5pPr>
              <a:lnSpc>
                <a:spcPct val="100000"/>
              </a:lnSpc>
              <a:spcBef>
                <a:spcPts val="75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3EABDC-5354-01C3-4909-8B357DF031DB}"/>
              </a:ext>
              <a:ext uri="{C183D7F6-B498-43B3-948B-1728B52AA6E4}">
                <adec:decorative xmlns:adec="http://schemas.microsoft.com/office/drawing/2017/decorative" val="1"/>
              </a:ext>
            </a:extLst>
          </p:cNvPr>
          <p:cNvSpPr/>
          <p:nvPr/>
        </p:nvSpPr>
        <p:spPr>
          <a:xfrm>
            <a:off x="0" y="4954740"/>
            <a:ext cx="9144000"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Graphic 10">
            <a:extLst>
              <a:ext uri="{FF2B5EF4-FFF2-40B4-BE49-F238E27FC236}">
                <a16:creationId xmlns:a16="http://schemas.microsoft.com/office/drawing/2014/main" id="{CEC0F2AF-1E95-B626-05DC-731C6D32CF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5663" y="4202797"/>
            <a:ext cx="938375" cy="751943"/>
          </a:xfrm>
          <a:prstGeom prst="rect">
            <a:avLst/>
          </a:prstGeom>
        </p:spPr>
      </p:pic>
    </p:spTree>
    <p:extLst>
      <p:ext uri="{BB962C8B-B14F-4D97-AF65-F5344CB8AC3E}">
        <p14:creationId xmlns:p14="http://schemas.microsoft.com/office/powerpoint/2010/main" val="68709733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2986"/>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3020431" y="-12986"/>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6123570" y="-12986"/>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4320621"/>
            <a:ext cx="9144001" cy="11324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74932" y="3568678"/>
            <a:ext cx="938375" cy="751943"/>
          </a:xfrm>
          <a:prstGeom prst="rect">
            <a:avLst/>
          </a:prstGeom>
        </p:spPr>
      </p:pic>
      <p:pic>
        <p:nvPicPr>
          <p:cNvPr id="2" name="Graphic 1" descr="MoEdu-SAIL Logo">
            <a:extLst>
              <a:ext uri="{FF2B5EF4-FFF2-40B4-BE49-F238E27FC236}">
                <a16:creationId xmlns:a16="http://schemas.microsoft.com/office/drawing/2014/main" id="{9185CEE8-142A-95F9-AECA-D18006CCC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7392" y="4564154"/>
            <a:ext cx="1887010" cy="481380"/>
          </a:xfrm>
          <a:prstGeom prst="rect">
            <a:avLst/>
          </a:prstGeom>
        </p:spPr>
      </p:pic>
      <p:pic>
        <p:nvPicPr>
          <p:cNvPr id="3" name="Graphic 2" descr="Missouri Department of Elementary &amp; Secondary Education (DESE) Logo">
            <a:extLst>
              <a:ext uri="{FF2B5EF4-FFF2-40B4-BE49-F238E27FC236}">
                <a16:creationId xmlns:a16="http://schemas.microsoft.com/office/drawing/2014/main" id="{4EE8E625-D786-6D96-5DAA-F9B88063E8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209" y="4554970"/>
            <a:ext cx="1442189" cy="498956"/>
          </a:xfrm>
          <a:prstGeom prst="rect">
            <a:avLst/>
          </a:prstGeom>
        </p:spPr>
      </p:pic>
      <p:pic>
        <p:nvPicPr>
          <p:cNvPr id="4" name="Graphic 3" descr="DCI (District Continuous Improvement) Logo">
            <a:extLst>
              <a:ext uri="{FF2B5EF4-FFF2-40B4-BE49-F238E27FC236}">
                <a16:creationId xmlns:a16="http://schemas.microsoft.com/office/drawing/2014/main" id="{2C682653-4DEC-427A-E5A9-B19CCD5856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5395" y="4551398"/>
            <a:ext cx="1202963" cy="505791"/>
          </a:xfrm>
          <a:prstGeom prst="rect">
            <a:avLst/>
          </a:prstGeom>
        </p:spPr>
      </p:pic>
      <p:pic>
        <p:nvPicPr>
          <p:cNvPr id="5" name="Graphic 4" descr="Northern Arizona University - Institute for Human Development Logo ">
            <a:extLst>
              <a:ext uri="{FF2B5EF4-FFF2-40B4-BE49-F238E27FC236}">
                <a16:creationId xmlns:a16="http://schemas.microsoft.com/office/drawing/2014/main" id="{5563D9CB-A5AB-E7E6-3E7F-244A87C8A5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96121" y="4633551"/>
            <a:ext cx="2043670" cy="348586"/>
          </a:xfrm>
          <a:prstGeom prst="rect">
            <a:avLst/>
          </a:prstGeom>
        </p:spPr>
      </p:pic>
      <p:pic>
        <p:nvPicPr>
          <p:cNvPr id="6" name="Graphic 5" descr="DCI-MTSS Logo">
            <a:extLst>
              <a:ext uri="{FF2B5EF4-FFF2-40B4-BE49-F238E27FC236}">
                <a16:creationId xmlns:a16="http://schemas.microsoft.com/office/drawing/2014/main" id="{22EB6C66-8CA0-E4CB-A3CB-847A5B350B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79351" y="4556628"/>
            <a:ext cx="1435776" cy="460083"/>
          </a:xfrm>
          <a:prstGeom prst="rect">
            <a:avLst/>
          </a:prstGeom>
        </p:spPr>
      </p:pic>
    </p:spTree>
    <p:extLst>
      <p:ext uri="{BB962C8B-B14F-4D97-AF65-F5344CB8AC3E}">
        <p14:creationId xmlns:p14="http://schemas.microsoft.com/office/powerpoint/2010/main" val="283039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B402F-A980-1901-523E-463A47B5B3FF}"/>
              </a:ext>
              <a:ext uri="{C183D7F6-B498-43B3-948B-1728B52AA6E4}">
                <adec:decorative xmlns:adec="http://schemas.microsoft.com/office/drawing/2017/decorative" val="1"/>
              </a:ext>
            </a:extLst>
          </p:cNvPr>
          <p:cNvSpPr/>
          <p:nvPr/>
        </p:nvSpPr>
        <p:spPr>
          <a:xfrm flipH="1">
            <a:off x="0" y="4954740"/>
            <a:ext cx="9144000"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14260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01DA9-8221-B5A3-F1A2-0F46B02CDFEC}"/>
              </a:ext>
            </a:extLst>
          </p:cNvPr>
          <p:cNvSpPr/>
          <p:nvPr/>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7B6AFB21-41EE-8FF8-35F4-58265522222B}"/>
              </a:ext>
            </a:extLst>
          </p:cNvPr>
          <p:cNvSpPr/>
          <p:nvPr/>
        </p:nvSpPr>
        <p:spPr>
          <a:xfrm rot="5400000">
            <a:off x="8143874" y="4143375"/>
            <a:ext cx="1007271" cy="992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72A12EEB-DA39-979A-074B-3F07BBD9F727}"/>
              </a:ext>
            </a:extLst>
          </p:cNvPr>
          <p:cNvSpPr/>
          <p:nvPr/>
        </p:nvSpPr>
        <p:spPr>
          <a:xfrm rot="5400000">
            <a:off x="8143874" y="7145"/>
            <a:ext cx="1007271" cy="992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E051C01F-762A-C90E-6AC1-B196173C9EF0}"/>
              </a:ext>
            </a:extLst>
          </p:cNvPr>
          <p:cNvSpPr/>
          <p:nvPr/>
        </p:nvSpPr>
        <p:spPr>
          <a:xfrm>
            <a:off x="203598" y="207169"/>
            <a:ext cx="8736806" cy="4729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8AFD06FA-D977-36EA-DB20-01232CA8C2F0}"/>
              </a:ext>
            </a:extLst>
          </p:cNvPr>
          <p:cNvSpPr/>
          <p:nvPr/>
        </p:nvSpPr>
        <p:spPr>
          <a:xfrm rot="5400000">
            <a:off x="2525314" y="-746522"/>
            <a:ext cx="2843213" cy="76366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623888" y="1282304"/>
            <a:ext cx="6677025" cy="2139553"/>
          </a:xfrm>
        </p:spPr>
        <p:txBody>
          <a:bodyPr anchor="b"/>
          <a:lstStyle>
            <a:lvl1pPr>
              <a:defRPr sz="45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623888" y="3442098"/>
            <a:ext cx="6677025" cy="1125140"/>
          </a:xfrm>
        </p:spPr>
        <p:txBody>
          <a:bodyPr/>
          <a:lstStyle>
            <a:lvl1pPr marL="0" indent="0">
              <a:buNone/>
              <a:defRPr sz="27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7086487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ernate Slid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E17E390E-2F75-B03F-4749-51212565B127}"/>
              </a:ext>
            </a:extLst>
          </p:cNvPr>
          <p:cNvSpPr/>
          <p:nvPr/>
        </p:nvSpPr>
        <p:spPr>
          <a:xfrm>
            <a:off x="0" y="1750219"/>
            <a:ext cx="364331" cy="16430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F6E01626-403C-D59B-6D08-4B55A67875B5}"/>
              </a:ext>
            </a:extLst>
          </p:cNvPr>
          <p:cNvSpPr/>
          <p:nvPr/>
        </p:nvSpPr>
        <p:spPr>
          <a:xfrm rot="5400000">
            <a:off x="5711427" y="1709737"/>
            <a:ext cx="5143501" cy="172164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803A6F5D-38F4-E035-8866-A43FED712268}"/>
              </a:ext>
            </a:extLst>
          </p:cNvPr>
          <p:cNvSpPr/>
          <p:nvPr/>
        </p:nvSpPr>
        <p:spPr>
          <a:xfrm>
            <a:off x="203598" y="207169"/>
            <a:ext cx="8736806" cy="4729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473202" y="205740"/>
            <a:ext cx="7886700" cy="438912"/>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473202" y="754381"/>
            <a:ext cx="7886700" cy="3054191"/>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23732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E17E390E-2F75-B03F-4749-51212565B127}"/>
              </a:ext>
            </a:extLst>
          </p:cNvPr>
          <p:cNvSpPr/>
          <p:nvPr/>
        </p:nvSpPr>
        <p:spPr>
          <a:xfrm>
            <a:off x="0" y="1750219"/>
            <a:ext cx="364331" cy="16430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803A6F5D-38F4-E035-8866-A43FED712268}"/>
              </a:ext>
            </a:extLst>
          </p:cNvPr>
          <p:cNvSpPr/>
          <p:nvPr/>
        </p:nvSpPr>
        <p:spPr>
          <a:xfrm>
            <a:off x="203598" y="207169"/>
            <a:ext cx="8736806" cy="4729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D17479FB-A72A-CEE4-A3BD-7D736B9988E9}"/>
              </a:ext>
            </a:extLst>
          </p:cNvPr>
          <p:cNvSpPr/>
          <p:nvPr/>
        </p:nvSpPr>
        <p:spPr>
          <a:xfrm rot="5400000">
            <a:off x="4813697" y="1051324"/>
            <a:ext cx="4888705" cy="30146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5"/>
            <a:ext cx="5043488"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5043488" cy="3054191"/>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5929313" y="273844"/>
            <a:ext cx="2664619" cy="4586288"/>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1126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userDrawn="1"/>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E17E390E-2F75-B03F-4749-51212565B127}"/>
              </a:ext>
            </a:extLst>
          </p:cNvPr>
          <p:cNvSpPr/>
          <p:nvPr userDrawn="1"/>
        </p:nvSpPr>
        <p:spPr>
          <a:xfrm>
            <a:off x="0" y="1750219"/>
            <a:ext cx="364331" cy="16430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803A6F5D-38F4-E035-8866-A43FED712268}"/>
              </a:ext>
            </a:extLst>
          </p:cNvPr>
          <p:cNvSpPr/>
          <p:nvPr userDrawn="1"/>
        </p:nvSpPr>
        <p:spPr>
          <a:xfrm>
            <a:off x="203598" y="207169"/>
            <a:ext cx="8736806" cy="4729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D17479FB-A72A-CEE4-A3BD-7D736B9988E9}"/>
              </a:ext>
            </a:extLst>
          </p:cNvPr>
          <p:cNvSpPr/>
          <p:nvPr userDrawn="1"/>
        </p:nvSpPr>
        <p:spPr>
          <a:xfrm rot="5400000">
            <a:off x="-572691" y="1051324"/>
            <a:ext cx="4888705" cy="30146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3748681" y="273845"/>
            <a:ext cx="5043488"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3743323" y="1189672"/>
            <a:ext cx="5043488" cy="3054191"/>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528638" y="273844"/>
            <a:ext cx="2664619" cy="4586288"/>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499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4"/>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73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ail. BL. Small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473202" y="205740"/>
            <a:ext cx="5918454" cy="438912"/>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473202" y="754381"/>
            <a:ext cx="7886700" cy="3054191"/>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0271186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ail. BL. Big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473202" y="205740"/>
            <a:ext cx="5918454" cy="438912"/>
          </a:xfrm>
        </p:spPr>
        <p:txBody>
          <a:bodyPr/>
          <a:lstStyle>
            <a:lvl1pPr>
              <a:defRPr sz="2700"/>
            </a:lvl1pPr>
          </a:lstStyle>
          <a:p>
            <a:r>
              <a:rPr lang="en-US"/>
              <a:t>Click to edit Master title style</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4" name="Content Placeholder 2">
            <a:extLst>
              <a:ext uri="{FF2B5EF4-FFF2-40B4-BE49-F238E27FC236}">
                <a16:creationId xmlns:a16="http://schemas.microsoft.com/office/drawing/2014/main" id="{6CFEE26F-04A8-F88C-656E-117B62EB6354}"/>
              </a:ext>
            </a:extLst>
          </p:cNvPr>
          <p:cNvSpPr>
            <a:spLocks noGrp="1"/>
          </p:cNvSpPr>
          <p:nvPr>
            <p:ph idx="1"/>
          </p:nvPr>
        </p:nvSpPr>
        <p:spPr>
          <a:xfrm>
            <a:off x="473202" y="754380"/>
            <a:ext cx="5918454" cy="2290572"/>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0365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ail. BR. Lar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473202" y="205740"/>
            <a:ext cx="7886700" cy="438912"/>
          </a:xfrm>
        </p:spPr>
        <p:txBody>
          <a:bodyPr/>
          <a:lstStyle>
            <a:lvl1pPr>
              <a:defRPr sz="2700"/>
            </a:lvl1pPr>
          </a:lstStyle>
          <a:p>
            <a:r>
              <a:rPr lang="en-US"/>
              <a:t>Click to edit Master title style</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4954740"/>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3020431" y="4954740"/>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6123570" y="4954740"/>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9875" y="4202797"/>
            <a:ext cx="938375" cy="751943"/>
          </a:xfrm>
          <a:prstGeom prst="rect">
            <a:avLst/>
          </a:prstGeom>
        </p:spPr>
      </p:pic>
      <p:sp>
        <p:nvSpPr>
          <p:cNvPr id="4" name="Content Placeholder 2">
            <a:extLst>
              <a:ext uri="{FF2B5EF4-FFF2-40B4-BE49-F238E27FC236}">
                <a16:creationId xmlns:a16="http://schemas.microsoft.com/office/drawing/2014/main" id="{50451790-E947-3400-8592-8BE54121C424}"/>
              </a:ext>
            </a:extLst>
          </p:cNvPr>
          <p:cNvSpPr>
            <a:spLocks noGrp="1"/>
          </p:cNvSpPr>
          <p:nvPr>
            <p:ph idx="1"/>
          </p:nvPr>
        </p:nvSpPr>
        <p:spPr>
          <a:xfrm>
            <a:off x="473202" y="754381"/>
            <a:ext cx="7886700" cy="3054191"/>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8080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Sail. BR. Larg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473202" y="205740"/>
            <a:ext cx="7886700" cy="438912"/>
          </a:xfrm>
        </p:spPr>
        <p:txBody>
          <a:bodyPr/>
          <a:lstStyle>
            <a:lvl1pPr>
              <a:defRPr sz="2700"/>
            </a:lvl1pPr>
          </a:lstStyle>
          <a:p>
            <a:r>
              <a:rPr lang="en-US"/>
              <a:t>Click to edit Master title style</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4954740"/>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3020431" y="4954740"/>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6123570" y="4954740"/>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9875" y="4202797"/>
            <a:ext cx="938375" cy="751943"/>
          </a:xfrm>
          <a:prstGeom prst="rect">
            <a:avLst/>
          </a:prstGeom>
        </p:spPr>
      </p:pic>
      <p:sp>
        <p:nvSpPr>
          <p:cNvPr id="3" name="Content Placeholder 2">
            <a:extLst>
              <a:ext uri="{FF2B5EF4-FFF2-40B4-BE49-F238E27FC236}">
                <a16:creationId xmlns:a16="http://schemas.microsoft.com/office/drawing/2014/main" id="{6D1BF8F6-B8B7-E6AC-B56D-D3D5DEDA35AE}"/>
              </a:ext>
            </a:extLst>
          </p:cNvPr>
          <p:cNvSpPr>
            <a:spLocks noGrp="1"/>
          </p:cNvSpPr>
          <p:nvPr>
            <p:ph idx="1"/>
          </p:nvPr>
        </p:nvSpPr>
        <p:spPr>
          <a:xfrm>
            <a:off x="473202" y="754380"/>
            <a:ext cx="5918454" cy="2290572"/>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000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wish. BR. Smaller fo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Lst>
          </p:cNvPr>
          <p:cNvSpPr/>
          <p:nvPr/>
        </p:nvSpPr>
        <p:spPr>
          <a:xfrm rot="5400000">
            <a:off x="4475560" y="-4474371"/>
            <a:ext cx="192881" cy="91440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3E945EF1-D8D7-0FC3-123E-4C42F0837861}"/>
              </a:ext>
            </a:extLst>
          </p:cNvPr>
          <p:cNvSpPr/>
          <p:nvPr/>
        </p:nvSpPr>
        <p:spPr>
          <a:xfrm rot="5400000">
            <a:off x="3775471" y="1175147"/>
            <a:ext cx="192881" cy="77438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3128" y="3468870"/>
            <a:ext cx="1560100" cy="1690109"/>
          </a:xfrm>
          <a:prstGeom prst="rect">
            <a:avLst/>
          </a:prstGeom>
        </p:spPr>
      </p:pic>
      <p:sp>
        <p:nvSpPr>
          <p:cNvPr id="2" name="Title 1">
            <a:extLst>
              <a:ext uri="{FF2B5EF4-FFF2-40B4-BE49-F238E27FC236}">
                <a16:creationId xmlns:a16="http://schemas.microsoft.com/office/drawing/2014/main" id="{6F00D212-B7D1-79BE-8A56-8B602854C383}"/>
              </a:ext>
            </a:extLst>
          </p:cNvPr>
          <p:cNvSpPr>
            <a:spLocks noGrp="1"/>
          </p:cNvSpPr>
          <p:nvPr>
            <p:ph type="title"/>
          </p:nvPr>
        </p:nvSpPr>
        <p:spPr>
          <a:xfrm>
            <a:off x="473202" y="205740"/>
            <a:ext cx="5918454" cy="438912"/>
          </a:xfrm>
        </p:spPr>
        <p:txBody>
          <a:bodyPr/>
          <a:lstStyle>
            <a:lvl1pPr>
              <a:defRPr sz="2700"/>
            </a:lvl1pPr>
          </a:lstStyle>
          <a:p>
            <a:r>
              <a:rPr lang="en-US"/>
              <a:t>Click to edit Master title style</a:t>
            </a:r>
          </a:p>
        </p:txBody>
      </p:sp>
      <p:sp>
        <p:nvSpPr>
          <p:cNvPr id="6" name="Content Placeholder 2">
            <a:extLst>
              <a:ext uri="{FF2B5EF4-FFF2-40B4-BE49-F238E27FC236}">
                <a16:creationId xmlns:a16="http://schemas.microsoft.com/office/drawing/2014/main" id="{5D8D2530-5DAA-2388-D821-FF6057584CD0}"/>
              </a:ext>
            </a:extLst>
          </p:cNvPr>
          <p:cNvSpPr>
            <a:spLocks noGrp="1"/>
          </p:cNvSpPr>
          <p:nvPr>
            <p:ph idx="1"/>
          </p:nvPr>
        </p:nvSpPr>
        <p:spPr>
          <a:xfrm>
            <a:off x="473202" y="754381"/>
            <a:ext cx="7886700" cy="3054191"/>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70654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wish. BR. Larger fo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C87C9-659E-9F0F-9C9C-124792B3BBEC}"/>
              </a:ext>
            </a:extLst>
          </p:cNvPr>
          <p:cNvSpPr/>
          <p:nvPr/>
        </p:nvSpPr>
        <p:spPr>
          <a:xfrm rot="5400000">
            <a:off x="4475560" y="-4474371"/>
            <a:ext cx="192881" cy="91440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3E945EF1-D8D7-0FC3-123E-4C42F0837861}"/>
              </a:ext>
            </a:extLst>
          </p:cNvPr>
          <p:cNvSpPr/>
          <p:nvPr/>
        </p:nvSpPr>
        <p:spPr>
          <a:xfrm rot="5400000">
            <a:off x="3775471" y="1175147"/>
            <a:ext cx="192881" cy="77438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3128" y="3468870"/>
            <a:ext cx="1560100" cy="1690109"/>
          </a:xfrm>
          <a:prstGeom prst="rect">
            <a:avLst/>
          </a:prstGeom>
        </p:spPr>
      </p:pic>
      <p:sp>
        <p:nvSpPr>
          <p:cNvPr id="2" name="Title 1">
            <a:extLst>
              <a:ext uri="{FF2B5EF4-FFF2-40B4-BE49-F238E27FC236}">
                <a16:creationId xmlns:a16="http://schemas.microsoft.com/office/drawing/2014/main" id="{6F00D212-B7D1-79BE-8A56-8B602854C383}"/>
              </a:ext>
            </a:extLst>
          </p:cNvPr>
          <p:cNvSpPr>
            <a:spLocks noGrp="1"/>
          </p:cNvSpPr>
          <p:nvPr>
            <p:ph type="title"/>
          </p:nvPr>
        </p:nvSpPr>
        <p:spPr>
          <a:xfrm>
            <a:off x="473202" y="205740"/>
            <a:ext cx="5918454" cy="438912"/>
          </a:xfrm>
        </p:spPr>
        <p:txBody>
          <a:bodyPr/>
          <a:lstStyle>
            <a:lvl1pPr>
              <a:defRPr sz="2700"/>
            </a:lvl1pPr>
          </a:lstStyle>
          <a:p>
            <a:r>
              <a:rPr lang="en-US"/>
              <a:t>Click to edit Master title style</a:t>
            </a:r>
          </a:p>
        </p:txBody>
      </p:sp>
      <p:sp>
        <p:nvSpPr>
          <p:cNvPr id="5" name="Content Placeholder 2">
            <a:extLst>
              <a:ext uri="{FF2B5EF4-FFF2-40B4-BE49-F238E27FC236}">
                <a16:creationId xmlns:a16="http://schemas.microsoft.com/office/drawing/2014/main" id="{B9724A6E-59E4-E0E3-BB5C-1FBD6E79DA93}"/>
              </a:ext>
            </a:extLst>
          </p:cNvPr>
          <p:cNvSpPr>
            <a:spLocks noGrp="1"/>
          </p:cNvSpPr>
          <p:nvPr>
            <p:ph idx="1"/>
          </p:nvPr>
        </p:nvSpPr>
        <p:spPr>
          <a:xfrm>
            <a:off x="473202" y="754380"/>
            <a:ext cx="5918454" cy="2290572"/>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6057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wish. TR. Smaller fo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473202" y="205740"/>
            <a:ext cx="5918454" cy="438912"/>
          </a:xfrm>
        </p:spPr>
        <p:txBody>
          <a:bodyPr/>
          <a:lstStyle>
            <a:lvl1pPr>
              <a:defRPr sz="2700"/>
            </a:lvl1pPr>
          </a:lstStyle>
          <a:p>
            <a:r>
              <a:rPr lang="en-US"/>
              <a:t>Click to edit Master title style</a:t>
            </a:r>
          </a:p>
        </p:txBody>
      </p:sp>
      <p:sp>
        <p:nvSpPr>
          <p:cNvPr id="12" name="Rectangle 11">
            <a:extLst>
              <a:ext uri="{FF2B5EF4-FFF2-40B4-BE49-F238E27FC236}">
                <a16:creationId xmlns:a16="http://schemas.microsoft.com/office/drawing/2014/main" id="{06AC87C9-659E-9F0F-9C9C-124792B3BBEC}"/>
              </a:ext>
            </a:extLst>
          </p:cNvPr>
          <p:cNvSpPr/>
          <p:nvPr/>
        </p:nvSpPr>
        <p:spPr>
          <a:xfrm rot="16200000" flipV="1">
            <a:off x="3775472" y="-3774283"/>
            <a:ext cx="192881" cy="77438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3E945EF1-D8D7-0FC3-123E-4C42F0837861}"/>
              </a:ext>
            </a:extLst>
          </p:cNvPr>
          <p:cNvSpPr/>
          <p:nvPr/>
        </p:nvSpPr>
        <p:spPr>
          <a:xfrm rot="16200000" flipV="1">
            <a:off x="4475560" y="475059"/>
            <a:ext cx="192881" cy="91440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7503128" y="-14287"/>
            <a:ext cx="1560100" cy="1690109"/>
          </a:xfrm>
          <a:prstGeom prst="rect">
            <a:avLst/>
          </a:prstGeom>
        </p:spPr>
      </p:pic>
      <p:sp>
        <p:nvSpPr>
          <p:cNvPr id="2" name="Content Placeholder 2">
            <a:extLst>
              <a:ext uri="{FF2B5EF4-FFF2-40B4-BE49-F238E27FC236}">
                <a16:creationId xmlns:a16="http://schemas.microsoft.com/office/drawing/2014/main" id="{46008384-934E-B8B0-9662-1BC3E74264C5}"/>
              </a:ext>
            </a:extLst>
          </p:cNvPr>
          <p:cNvSpPr>
            <a:spLocks noGrp="1"/>
          </p:cNvSpPr>
          <p:nvPr>
            <p:ph idx="1"/>
          </p:nvPr>
        </p:nvSpPr>
        <p:spPr>
          <a:xfrm>
            <a:off x="473202" y="754381"/>
            <a:ext cx="7886700" cy="3054191"/>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5328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2B68C-5BD7-16E1-C4C6-CD91C5642F95}"/>
              </a:ext>
            </a:extLst>
          </p:cNvPr>
          <p:cNvSpPr>
            <a:spLocks noGrp="1"/>
          </p:cNvSpPr>
          <p:nvPr>
            <p:ph type="title"/>
          </p:nvPr>
        </p:nvSpPr>
        <p:spPr>
          <a:xfrm>
            <a:off x="628650" y="273844"/>
            <a:ext cx="7886700" cy="994172"/>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0B9462C-A8DF-A4B1-78D3-55D52BEA4255}"/>
              </a:ext>
            </a:extLst>
          </p:cNvPr>
          <p:cNvSpPr>
            <a:spLocks noGrp="1"/>
          </p:cNvSpPr>
          <p:nvPr>
            <p:ph type="body" idx="1"/>
          </p:nvPr>
        </p:nvSpPr>
        <p:spPr>
          <a:xfrm>
            <a:off x="628650" y="1369219"/>
            <a:ext cx="7886700" cy="32635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8572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65" r:id="rId28"/>
    <p:sldLayoutId id="2147483766" r:id="rId29"/>
  </p:sldLayoutIdLst>
  <p:hf sldNum="0" hdr="0" ftr="0" dt="0"/>
  <p:txStyles>
    <p:title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p:titleStyle>
    <p:body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backup.theedadvocate.org/the-importance-of-horizontal-and-vertical-collaboration-teams-in-schoo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weareteachers.com/collaboration-team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hyperlink" Target="https://www.moedu-sail.org/dci-practice-profiles-and-infographics/" TargetMode="External"/><Relationship Id="rId4" Type="http://schemas.openxmlformats.org/officeDocument/2006/relationships/hyperlink" Target="https://openclipart.org/detail/2480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hyperlink" Target="https://www.moedu-sail.org/dci-practice-profiles-and-infographics/" TargetMode="External"/><Relationship Id="rId4" Type="http://schemas.openxmlformats.org/officeDocument/2006/relationships/hyperlink" Target="https://openclipart.org/detail/2480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video" Target="https://www.youtube.com/embed/T-hqrR5pcDo?feature=oembed" TargetMode="Externa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backup.theedadvocate.org/the-importance-of-horizontal-and-vertical-collaboration-teams-in-schools/"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4.xml"/><Relationship Id="rId1" Type="http://schemas.openxmlformats.org/officeDocument/2006/relationships/video" Target="https://player.vimeo.com/video/338978749?app_id=122963" TargetMode="Externa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4.xml"/><Relationship Id="rId1" Type="http://schemas.openxmlformats.org/officeDocument/2006/relationships/video" Target="https://www.youtube.com/embed/CAZ4CNtOHNo?feature=oembed" TargetMode="External"/><Relationship Id="rId5" Type="http://schemas.openxmlformats.org/officeDocument/2006/relationships/image" Target="../media/image37.jpeg"/><Relationship Id="rId4" Type="http://schemas.openxmlformats.org/officeDocument/2006/relationships/hyperlink" Target="https://www.youtube.com/watch?v=CAZ4CNtOHNo"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4.xml"/><Relationship Id="rId1" Type="http://schemas.openxmlformats.org/officeDocument/2006/relationships/video" Target="https://www.youtube.com/embed/Ex1zfl-MsDk?feature=oembed" TargetMode="External"/><Relationship Id="rId5" Type="http://schemas.openxmlformats.org/officeDocument/2006/relationships/image" Target="../media/image38.jpeg"/><Relationship Id="rId4" Type="http://schemas.openxmlformats.org/officeDocument/2006/relationships/hyperlink" Target="http://www.youtube.com/watch?v=Ex1zfl-MsDk"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hyperlink" Target="https://thinkingpathwayz.weebly.com/10-mindframes-visible-learning.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thinkingcollaborative.com/_files/ugd/6a5cc9_6e66a89e719e4ca1a7a81012582bb91c.pdf" TargetMode="External"/><Relationship Id="rId2" Type="http://schemas.openxmlformats.org/officeDocument/2006/relationships/notesSlide" Target="../notesSlides/notesSlide68.xml"/><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hyperlink" Target="https://www.thinkingcollaborative.com/_files/ugd/6a5cc9_2fd56baa9f2d484ea25904373efe2e55.pdf" TargetMode="External"/><Relationship Id="rId2" Type="http://schemas.openxmlformats.org/officeDocument/2006/relationships/notesSlide" Target="../notesSlides/notesSlide69.xml"/><Relationship Id="rId1" Type="http://schemas.openxmlformats.org/officeDocument/2006/relationships/slideLayout" Target="../slideLayouts/slideLayout24.xml"/><Relationship Id="rId5" Type="http://schemas.openxmlformats.org/officeDocument/2006/relationships/image" Target="../media/image42.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44.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hyperlink" Target="https://soltreemrls3.s3-us-west-2.amazonaws.com/marzanoresources.com/media/documents/reproducibles/collaborative_teams/checklistforestablishingandmaintainingcollaborativeteamsschoolwide.pdf" TargetMode="External"/><Relationship Id="rId2" Type="http://schemas.openxmlformats.org/officeDocument/2006/relationships/notesSlide" Target="../notesSlides/notesSlide73.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www.alamy.com/stack-of-old-vintage-books-hand-drawn-color-watercolor-illustration-learning-image526010991.html"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youtube.com/watch?v=KSRLK31lq_4" TargetMode="External"/><Relationship Id="rId3" Type="http://schemas.openxmlformats.org/officeDocument/2006/relationships/hyperlink" Target="https://www.edutopia.org/blog/effective-team-communication-first-step-getting-along-elena-aguilar" TargetMode="External"/><Relationship Id="rId7" Type="http://schemas.openxmlformats.org/officeDocument/2006/relationships/hyperlink" Target="https://www.betterhelp.com/advice/teamwork/understanding-the-importance-of-communication-in-teamwork/" TargetMode="External"/><Relationship Id="rId2" Type="http://schemas.openxmlformats.org/officeDocument/2006/relationships/hyperlink" Target="https://www.theknowledgeacademy.com/blog/what-is-minute-taking/" TargetMode="External"/><Relationship Id="rId1" Type="http://schemas.openxmlformats.org/officeDocument/2006/relationships/slideLayout" Target="../slideLayouts/slideLayout24.xml"/><Relationship Id="rId6" Type="http://schemas.openxmlformats.org/officeDocument/2006/relationships/hyperlink" Target="https://www.youtube.com/watch?v=5OTRWm7wNbY" TargetMode="External"/><Relationship Id="rId11" Type="http://schemas.openxmlformats.org/officeDocument/2006/relationships/hyperlink" Target="https://www.alamy.com/stack-of-old-vintage-books-hand-drawn-color-watercolor-illustration-learning-image526010991.html" TargetMode="External"/><Relationship Id="rId5" Type="http://schemas.openxmlformats.org/officeDocument/2006/relationships/hyperlink" Target="https://mtss4success.org/sites/default/files/2022-02/MTSS-Teams.pdf" TargetMode="External"/><Relationship Id="rId10" Type="http://schemas.openxmlformats.org/officeDocument/2006/relationships/image" Target="../media/image48.jpeg"/><Relationship Id="rId4" Type="http://schemas.openxmlformats.org/officeDocument/2006/relationships/hyperlink" Target="https://www.allbusiness.com/importance-of-meeting-minutes" TargetMode="External"/><Relationship Id="rId9" Type="http://schemas.openxmlformats.org/officeDocument/2006/relationships/hyperlink" Target="https://www.edutopia.org/article/opening-door-professional-learning/"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youtube.com/watch?v=CAZ4CNtOHNo" TargetMode="External"/><Relationship Id="rId3" Type="http://schemas.openxmlformats.org/officeDocument/2006/relationships/hyperlink" Target="https://www.youtube.com/watch?v=tOtMcCM5zZc" TargetMode="External"/><Relationship Id="rId7" Type="http://schemas.openxmlformats.org/officeDocument/2006/relationships/hyperlink" Target="https://crlt.umich.edu/publinks/generalguidelines" TargetMode="External"/><Relationship Id="rId2" Type="http://schemas.openxmlformats.org/officeDocument/2006/relationships/notesSlide" Target="../notesSlides/notesSlide76.xml"/><Relationship Id="rId1" Type="http://schemas.openxmlformats.org/officeDocument/2006/relationships/slideLayout" Target="../slideLayouts/slideLayout24.xml"/><Relationship Id="rId6" Type="http://schemas.openxmlformats.org/officeDocument/2006/relationships/hyperlink" Target="https://www.clee.org/resources/why-protocols/" TargetMode="External"/><Relationship Id="rId11" Type="http://schemas.openxmlformats.org/officeDocument/2006/relationships/hyperlink" Target="https://www.thebalancemoney.com/collaboration-skills-with-examples-2059686" TargetMode="External"/><Relationship Id="rId5" Type="http://schemas.openxmlformats.org/officeDocument/2006/relationships/hyperlink" Target="https://www.clee.org/resources/rationale-for-protocols/" TargetMode="External"/><Relationship Id="rId10" Type="http://schemas.openxmlformats.org/officeDocument/2006/relationships/hyperlink" Target="https://www.youtube.com/watch?v=D4ciN-mJSaI" TargetMode="External"/><Relationship Id="rId4" Type="http://schemas.openxmlformats.org/officeDocument/2006/relationships/hyperlink" Target="https://www.ccl.org/articles/leading-effectively-articles/the-real-world-guide-to-team-norms/" TargetMode="External"/><Relationship Id="rId9" Type="http://schemas.openxmlformats.org/officeDocument/2006/relationships/hyperlink" Target="https://clickup.com/blog/collaborative-communication/"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youtube.com/watch?v=OdG7_ggEBlk&amp;feature=youtu.be" TargetMode="External"/><Relationship Id="rId3" Type="http://schemas.openxmlformats.org/officeDocument/2006/relationships/hyperlink" Target="https://www.youtube.com/watch?v=yCy4PSOvkL4" TargetMode="External"/><Relationship Id="rId7" Type="http://schemas.openxmlformats.org/officeDocument/2006/relationships/hyperlink" Target="https://www.youtube.com/watch?v=BLCbNX84ll4" TargetMode="External"/><Relationship Id="rId2" Type="http://schemas.openxmlformats.org/officeDocument/2006/relationships/notesSlide" Target="../notesSlides/notesSlide77.xml"/><Relationship Id="rId1" Type="http://schemas.openxmlformats.org/officeDocument/2006/relationships/slideLayout" Target="../slideLayouts/slideLayout24.xml"/><Relationship Id="rId6" Type="http://schemas.openxmlformats.org/officeDocument/2006/relationships/hyperlink" Target="https://backup.theedadvocate.org/the-importance-of-horizontal-and-vertical-collaboration-teams-in-schools/" TargetMode="External"/><Relationship Id="rId11" Type="http://schemas.openxmlformats.org/officeDocument/2006/relationships/hyperlink" Target="https://buildingconfidentlearners.com/2018/09/five-important-roles-for-successful-collaborative-teams/" TargetMode="External"/><Relationship Id="rId5" Type="http://schemas.openxmlformats.org/officeDocument/2006/relationships/hyperlink" Target="https://www.edutopia.org/video/calibrating-whole-school-best-practices" TargetMode="External"/><Relationship Id="rId10" Type="http://schemas.openxmlformats.org/officeDocument/2006/relationships/hyperlink" Target="https://fellow.app/blog/productivity/most-efficient-team-communication-tools/" TargetMode="External"/><Relationship Id="rId4" Type="http://schemas.openxmlformats.org/officeDocument/2006/relationships/hyperlink" Target="https://www.youtube.com/watch?v=gf5KcyHGhRA&amp;t=168s" TargetMode="External"/><Relationship Id="rId9" Type="http://schemas.openxmlformats.org/officeDocument/2006/relationships/hyperlink" Target="https://www.youtube.com/watch?v=T-hqrR5pcDo"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doi.org/10.1080/13540602.2019.1639499" TargetMode="External"/><Relationship Id="rId3" Type="http://schemas.openxmlformats.org/officeDocument/2006/relationships/hyperlink" Target="https://www.solutiontree.com/blog/spotting-collaborative-teams-with-high-levels-of-collective-efficacy/&#8203;" TargetMode="External"/><Relationship Id="rId7" Type="http://schemas.openxmlformats.org/officeDocument/2006/relationships/hyperlink" Target="https://www.thinkingcollaborative.com/_files/ugd/6a5cc9_d080a1bbb7c84e43934a019d684214d2.pdf" TargetMode="External"/><Relationship Id="rId2" Type="http://schemas.openxmlformats.org/officeDocument/2006/relationships/notesSlide" Target="../notesSlides/notesSlide78.xml"/><Relationship Id="rId1" Type="http://schemas.openxmlformats.org/officeDocument/2006/relationships/slideLayout" Target="../slideLayouts/slideLayout24.xml"/><Relationship Id="rId6" Type="http://schemas.openxmlformats.org/officeDocument/2006/relationships/hyperlink" Target="https://www.thinkingcollaborative.com/_files/ugd/6a5cc9_263cffd70d0d4a988fdfa77deaaa769c.pdf" TargetMode="External"/><Relationship Id="rId5" Type="http://schemas.openxmlformats.org/officeDocument/2006/relationships/hyperlink" Target="https://www.thinkingcollaborative.com/_files/ugd/6a5cc9_6e66a89e719e4ca1a7a81012582bb91c.pdf" TargetMode="External"/><Relationship Id="rId4" Type="http://schemas.openxmlformats.org/officeDocument/2006/relationships/hyperlink" Target="https://www.thinkingcollaborative.com/_files/ugd/6a5cc9_2fd56baa9f2d484ea25904373efe2e55.pdf" TargetMode="External"/><Relationship Id="rId9" Type="http://schemas.openxmlformats.org/officeDocument/2006/relationships/hyperlink" Target="https://www.visiblelearningmetax.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8" Type="http://schemas.openxmlformats.org/officeDocument/2006/relationships/hyperlink" Target="https://www.scienceofpeople.com/social-perceptiveness/&#8203;" TargetMode="External"/><Relationship Id="rId3" Type="http://schemas.openxmlformats.org/officeDocument/2006/relationships/hyperlink" Target="https://madl.s3.amazonaws.com/products/team-norms/team-norms.pdf" TargetMode="External"/><Relationship Id="rId7" Type="http://schemas.openxmlformats.org/officeDocument/2006/relationships/hyperlink" Target="https://www.theedadvocate.org/creating-effective-leadership-teams-in-schools/" TargetMode="External"/><Relationship Id="rId2" Type="http://schemas.openxmlformats.org/officeDocument/2006/relationships/notesSlide" Target="../notesSlides/notesSlide79.xml"/><Relationship Id="rId1" Type="http://schemas.openxmlformats.org/officeDocument/2006/relationships/slideLayout" Target="../slideLayouts/slideLayout24.xml"/><Relationship Id="rId6" Type="http://schemas.openxmlformats.org/officeDocument/2006/relationships/hyperlink" Target="https://www.mural.co/blog/team-agreement-guide" TargetMode="External"/><Relationship Id="rId5" Type="http://schemas.openxmlformats.org/officeDocument/2006/relationships/hyperlink" Target="https://www.indeed.com/career-advice/career-development/benefits-of-team-building" TargetMode="External"/><Relationship Id="rId4" Type="http://schemas.openxmlformats.org/officeDocument/2006/relationships/hyperlink" Target="https://thecorecollaborative.com/successful-systems-of-communication-for-school-teams/" TargetMode="External"/><Relationship Id="rId9" Type="http://schemas.openxmlformats.org/officeDocument/2006/relationships/hyperlink" Target="https://johnmattone.com/blog/consensus-building-what-is-it-and-why-is-it-crucial-to-leadership/"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moedu-sail.org/dci-mtss-roadmap-view-2/" TargetMode="External"/><Relationship Id="rId3" Type="http://schemas.openxmlformats.org/officeDocument/2006/relationships/hyperlink" Target="https://www.grammarly.com/blog/business-writing/meeting-minutes/" TargetMode="External"/><Relationship Id="rId7" Type="http://schemas.openxmlformats.org/officeDocument/2006/relationships/hyperlink" Target="https://www.moedu-sail.org/wp-content/uploads/2023/09/DCI-MTSS-District-Level-Implementation-Practice-Profile-June-2023.docx" TargetMode="External"/><Relationship Id="rId2" Type="http://schemas.openxmlformats.org/officeDocument/2006/relationships/notesSlide" Target="../notesSlides/notesSlide80.xml"/><Relationship Id="rId1" Type="http://schemas.openxmlformats.org/officeDocument/2006/relationships/slideLayout" Target="../slideLayouts/slideLayout24.xml"/><Relationship Id="rId6" Type="http://schemas.openxmlformats.org/officeDocument/2006/relationships/hyperlink" Target="https://dese.mo.gov/media/pdf/oeq-ed-teachstandards" TargetMode="External"/><Relationship Id="rId5" Type="http://schemas.openxmlformats.org/officeDocument/2006/relationships/hyperlink" Target="https://dese.mo.gov/media/pdf/oeq-ed-leaderstandards" TargetMode="External"/><Relationship Id="rId4" Type="http://schemas.openxmlformats.org/officeDocument/2006/relationships/hyperlink" Target="https://www.waterford.org/education/building-trust-school-leader/"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thinkingpathwayz.weebly.com/10-mindframes-visible-learning.html" TargetMode="External"/><Relationship Id="rId3" Type="http://schemas.openxmlformats.org/officeDocument/2006/relationships/hyperlink" Target="https://www.moedu-sail.org/courses/collaborative-team-structures/" TargetMode="External"/><Relationship Id="rId7" Type="http://schemas.openxmlformats.org/officeDocument/2006/relationships/hyperlink" Target="https://www.nea.org/sites/default/files/2022-05/NLMP%20Collaborating%20for%20Student%20Success%20Guidebook%202022%205-5-22.pdf" TargetMode="External"/><Relationship Id="rId12" Type="http://schemas.openxmlformats.org/officeDocument/2006/relationships/hyperlink" Target="https://www.moedu-sail.org/lessons/collaborative-team-structures-overview/" TargetMode="External"/><Relationship Id="rId2" Type="http://schemas.openxmlformats.org/officeDocument/2006/relationships/notesSlide" Target="../notesSlides/notesSlide81.xml"/><Relationship Id="rId1" Type="http://schemas.openxmlformats.org/officeDocument/2006/relationships/slideLayout" Target="../slideLayouts/slideLayout24.xml"/><Relationship Id="rId6" Type="http://schemas.openxmlformats.org/officeDocument/2006/relationships/hyperlink" Target="https://web.archive.org/web/20250110023105/https:/ies.ed.gov/blogs/ncee/post/data-driven-decision-making-in-education-how-rel-work-makes-a-difference" TargetMode="External"/><Relationship Id="rId11" Type="http://schemas.openxmlformats.org/officeDocument/2006/relationships/hyperlink" Target="https://blog.planbook.com/improve-collaboration/" TargetMode="External"/><Relationship Id="rId5" Type="http://schemas.openxmlformats.org/officeDocument/2006/relationships/hyperlink" Target="https://www.moedu-sail.org/courses/data-based-decision-making-2/" TargetMode="External"/><Relationship Id="rId10" Type="http://schemas.openxmlformats.org/officeDocument/2006/relationships/hyperlink" Target="https://www.atlassian.com/blog/productivity/team-meeting-agenda" TargetMode="External"/><Relationship Id="rId4" Type="http://schemas.openxmlformats.org/officeDocument/2006/relationships/hyperlink" Target="https://www.moedu-sail.org/courses/common-formative-assessment/" TargetMode="External"/><Relationship Id="rId9" Type="http://schemas.openxmlformats.org/officeDocument/2006/relationships/hyperlink" Target="https://www.nasco.coop/resources/fist-to-five-voting"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files.eric.ed.gov/fulltext/ED591332.pdf" TargetMode="External"/><Relationship Id="rId3" Type="http://schemas.openxmlformats.org/officeDocument/2006/relationships/hyperlink" Target="https://www.theprincipalsplaybook.com/instructional-leadership/instructional-leadership-teams" TargetMode="External"/><Relationship Id="rId7" Type="http://schemas.openxmlformats.org/officeDocument/2006/relationships/hyperlink" Target="https://www.weareteachers.com/collaboration-teams/" TargetMode="External"/><Relationship Id="rId12" Type="http://schemas.openxmlformats.org/officeDocument/2006/relationships/hyperlink" Target="https://seedsforchange.org.uk/downloads/shortconsensus.pdf" TargetMode="External"/><Relationship Id="rId2" Type="http://schemas.openxmlformats.org/officeDocument/2006/relationships/notesSlide" Target="../notesSlides/notesSlide82.xml"/><Relationship Id="rId1" Type="http://schemas.openxmlformats.org/officeDocument/2006/relationships/slideLayout" Target="../slideLayouts/slideLayout24.xml"/><Relationship Id="rId6" Type="http://schemas.openxmlformats.org/officeDocument/2006/relationships/hyperlink" Target="https://www.aft.org/sites/default/files/Rubinstein.pdf" TargetMode="External"/><Relationship Id="rId11" Type="http://schemas.openxmlformats.org/officeDocument/2006/relationships/hyperlink" Target="http://www.seedsforchange.org.uk/shortconsensus" TargetMode="External"/><Relationship Id="rId5" Type="http://schemas.openxmlformats.org/officeDocument/2006/relationships/hyperlink" Target="http://learningforaction.com/lfa-blogpost/data-matters-framework" TargetMode="External"/><Relationship Id="rId10" Type="http://schemas.openxmlformats.org/officeDocument/2006/relationships/hyperlink" Target="https://www.youtube.com/watch?v=OYMgLi1WrNg" TargetMode="External"/><Relationship Id="rId4" Type="http://schemas.openxmlformats.org/officeDocument/2006/relationships/hyperlink" Target="https://www.readingrockets.org/helping-all-readers/inclusive-classrooms" TargetMode="External"/><Relationship Id="rId9" Type="http://schemas.openxmlformats.org/officeDocument/2006/relationships/hyperlink" Target="https://www.youtube.com/watch?v=FgjgXIxHmmI"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youtube.com/watch?v=Ex1zfl-MsDk" TargetMode="External"/><Relationship Id="rId3" Type="http://schemas.openxmlformats.org/officeDocument/2006/relationships/hyperlink" Target="https://seedsforchange.org.uk/shortconsensus#why" TargetMode="External"/><Relationship Id="rId7" Type="http://schemas.openxmlformats.org/officeDocument/2006/relationships/hyperlink" Target="https://youtu.be/sIOqw9-8-w8" TargetMode="External"/><Relationship Id="rId2" Type="http://schemas.openxmlformats.org/officeDocument/2006/relationships/notesSlide" Target="../notesSlides/notesSlide83.xml"/><Relationship Id="rId1" Type="http://schemas.openxmlformats.org/officeDocument/2006/relationships/slideLayout" Target="../slideLayouts/slideLayout24.xml"/><Relationship Id="rId6" Type="http://schemas.openxmlformats.org/officeDocument/2006/relationships/hyperlink" Target="https://www.youtube.com/watch?v=08RU6oiFTdg" TargetMode="External"/><Relationship Id="rId5" Type="http://schemas.openxmlformats.org/officeDocument/2006/relationships/hyperlink" Target="https://mastermindsleadership.com/development-blog/team-members-roles/" TargetMode="External"/><Relationship Id="rId4" Type="http://schemas.openxmlformats.org/officeDocument/2006/relationships/hyperlink" Target="https://files.eric.ed.gov/fulltext/EJ1204875.pdf" TargetMode="External"/><Relationship Id="rId9" Type="http://schemas.openxmlformats.org/officeDocument/2006/relationships/hyperlink" Target="https://journals.sagepub.com/doi/10.1177/0022057420908063"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ideascale.com/blog/rose-bud-and-thorn/" TargetMode="External"/><Relationship Id="rId3" Type="http://schemas.openxmlformats.org/officeDocument/2006/relationships/hyperlink" Target="https://www.teachingexpertise.com/teacher-life/games-for-educators/" TargetMode="External"/><Relationship Id="rId7" Type="http://schemas.openxmlformats.org/officeDocument/2006/relationships/hyperlink" Target="https://www.edutopia.org/article/shared-agreements-working-together-benefit-teachers-and-administrators/" TargetMode="External"/><Relationship Id="rId12" Type="http://schemas.openxmlformats.org/officeDocument/2006/relationships/hyperlink" Target="https://classroommanagementexpert.com/blog/19-strategies-for-teaching-teamwork-in-your-classroom/" TargetMode="External"/><Relationship Id="rId2" Type="http://schemas.openxmlformats.org/officeDocument/2006/relationships/notesSlide" Target="../notesSlides/notesSlide84.xml"/><Relationship Id="rId1" Type="http://schemas.openxmlformats.org/officeDocument/2006/relationships/slideLayout" Target="../slideLayouts/slideLayout24.xml"/><Relationship Id="rId6" Type="http://schemas.openxmlformats.org/officeDocument/2006/relationships/hyperlink" Target="https://www.thinkingcollaborative.com/as-resources" TargetMode="External"/><Relationship Id="rId11" Type="http://schemas.openxmlformats.org/officeDocument/2006/relationships/hyperlink" Target="https://psycnet.apa.org/doi/10.1287/orsc.2022.1602" TargetMode="External"/><Relationship Id="rId5" Type="http://schemas.openxmlformats.org/officeDocument/2006/relationships/hyperlink" Target="https://tsal.uci.edu/lesson/seven-norms-of-collaboration-a-supporting-toolkit/" TargetMode="External"/><Relationship Id="rId10" Type="http://schemas.openxmlformats.org/officeDocument/2006/relationships/hyperlink" Target="https://learningforward.org/journal/time/results-oriented-agendas-transform-meeting-into-valuable-collaborative-events/" TargetMode="External"/><Relationship Id="rId4" Type="http://schemas.openxmlformats.org/officeDocument/2006/relationships/hyperlink" Target="https://asana.com/resources/meeting-agenda" TargetMode="External"/><Relationship Id="rId9" Type="http://schemas.openxmlformats.org/officeDocument/2006/relationships/hyperlink" Target="https://hiddenbrain.org/podcast/the-secret-to-great-team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Intro</a:t>
            </a:r>
            <a:endParaRPr/>
          </a:p>
        </p:txBody>
      </p:sp>
      <p:sp>
        <p:nvSpPr>
          <p:cNvPr id="243" name="Google Shape;243;p34"/>
          <p:cNvSpPr txBox="1">
            <a:spLocks noGrp="1"/>
          </p:cNvSpPr>
          <p:nvPr>
            <p:ph idx="1"/>
          </p:nvPr>
        </p:nvSpPr>
        <p:spPr>
          <a:xfrm>
            <a:off x="628650" y="628651"/>
            <a:ext cx="7886700" cy="3943349"/>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100840"/>
              <a:buNone/>
            </a:pPr>
            <a:r>
              <a:rPr lang="en" b="1"/>
              <a:t>Collaborative Teams, Part 2</a:t>
            </a:r>
          </a:p>
          <a:p>
            <a:pPr marL="0" lvl="0" indent="0" algn="l" rtl="0">
              <a:lnSpc>
                <a:spcPct val="115000"/>
              </a:lnSpc>
              <a:spcBef>
                <a:spcPts val="0"/>
              </a:spcBef>
              <a:spcAft>
                <a:spcPts val="0"/>
              </a:spcAft>
              <a:buSzPct val="100840"/>
              <a:buNone/>
            </a:pPr>
            <a:r>
              <a:rPr lang="en"/>
              <a:t>This module starts with hidden slides providing information for the presenter.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2BFC43B7-EEC9-8473-FDBA-12EB2A9906BF}"/>
            </a:ext>
          </a:extLst>
        </p:cNvPr>
        <p:cNvGrpSpPr/>
        <p:nvPr/>
      </p:nvGrpSpPr>
      <p:grpSpPr>
        <a:xfrm>
          <a:off x="0" y="0"/>
          <a:ext cx="0" cy="0"/>
          <a:chOff x="0" y="0"/>
          <a:chExt cx="0" cy="0"/>
        </a:xfrm>
      </p:grpSpPr>
      <p:sp>
        <p:nvSpPr>
          <p:cNvPr id="2" name="Google Shape;277;p53">
            <a:extLst>
              <a:ext uri="{FF2B5EF4-FFF2-40B4-BE49-F238E27FC236}">
                <a16:creationId xmlns:a16="http://schemas.microsoft.com/office/drawing/2014/main" id="{683C9965-C906-767A-E48A-5A14231898F8}"/>
              </a:ext>
            </a:extLst>
          </p:cNvPr>
          <p:cNvSpPr txBox="1">
            <a:spLocks noGrp="1"/>
          </p:cNvSpPr>
          <p:nvPr>
            <p:ph type="title" idx="4294967295"/>
          </p:nvPr>
        </p:nvSpPr>
        <p:spPr>
          <a:xfrm>
            <a:off x="128588" y="6575"/>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#9</a:t>
            </a:r>
            <a:endPar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283" name="Google Shape;283;p55">
            <a:extLst>
              <a:ext uri="{FF2B5EF4-FFF2-40B4-BE49-F238E27FC236}">
                <a16:creationId xmlns:a16="http://schemas.microsoft.com/office/drawing/2014/main" id="{8C1F6B3C-2A23-BF91-59F8-7026CBD65906}"/>
              </a:ext>
            </a:extLst>
          </p:cNvPr>
          <p:cNvSpPr txBox="1">
            <a:spLocks/>
          </p:cNvSpPr>
          <p:nvPr/>
        </p:nvSpPr>
        <p:spPr>
          <a:xfrm>
            <a:off x="545690" y="532789"/>
            <a:ext cx="796966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Teams Key Terms (Part 2)</a:t>
            </a:r>
          </a:p>
        </p:txBody>
      </p:sp>
      <p:sp>
        <p:nvSpPr>
          <p:cNvPr id="284" name="Google Shape;284;p55">
            <a:extLst>
              <a:ext uri="{FF2B5EF4-FFF2-40B4-BE49-F238E27FC236}">
                <a16:creationId xmlns:a16="http://schemas.microsoft.com/office/drawing/2014/main" id="{E2DD9D71-9532-88E8-4202-C230FD0CADBA}"/>
              </a:ext>
            </a:extLst>
          </p:cNvPr>
          <p:cNvSpPr txBox="1">
            <a:spLocks noGrp="1"/>
          </p:cNvSpPr>
          <p:nvPr>
            <p:ph idx="1"/>
          </p:nvPr>
        </p:nvSpPr>
        <p:spPr>
          <a:xfrm>
            <a:off x="630936" y="1039504"/>
            <a:ext cx="7969660" cy="3413684"/>
          </a:xfrm>
          <a:prstGeom prst="rect">
            <a:avLst/>
          </a:prstGeom>
          <a:noFill/>
          <a:ln>
            <a:noFill/>
          </a:ln>
        </p:spPr>
        <p:txBody>
          <a:bodyPr spcFirstLastPara="1" wrap="square" lIns="91425" tIns="91425" rIns="91425" bIns="91425" anchor="t" anchorCtr="0">
            <a:noAutofit/>
          </a:bodyPr>
          <a:lstStyle/>
          <a:p>
            <a:pPr marL="0" lvl="0" indent="0" algn="l" rtl="0">
              <a:spcAft>
                <a:spcPts val="600"/>
              </a:spcAft>
              <a:buSzPts val="275"/>
              <a:buNone/>
            </a:pPr>
            <a:r>
              <a:rPr lang="en-US" sz="1400" b="1"/>
              <a:t>Shared Responsibility. </a:t>
            </a:r>
            <a:r>
              <a:rPr lang="en-US" sz="1400"/>
              <a:t>Everyone participants in completing team tasks and takes accountability for outcomes.</a:t>
            </a:r>
          </a:p>
          <a:p>
            <a:pPr marL="0" lvl="0" indent="0" algn="l" rtl="0">
              <a:spcAft>
                <a:spcPts val="600"/>
              </a:spcAft>
              <a:buSzPts val="275"/>
              <a:buNone/>
            </a:pPr>
            <a:r>
              <a:rPr lang="en-US" sz="1400" b="1"/>
              <a:t>Teacher Teams. </a:t>
            </a:r>
            <a:r>
              <a:rPr lang="en-US" sz="1400"/>
              <a:t>Collaborative teams comprised of educators and include grade level teams, content alike teams, intervention teams, and special focus teams.</a:t>
            </a:r>
          </a:p>
          <a:p>
            <a:pPr marL="0" lvl="0" indent="0" algn="l" rtl="0">
              <a:spcAft>
                <a:spcPts val="600"/>
              </a:spcAft>
              <a:buClr>
                <a:schemeClr val="dk1"/>
              </a:buClr>
              <a:buSzPts val="1100"/>
              <a:buFont typeface="Arial"/>
              <a:buNone/>
            </a:pPr>
            <a:r>
              <a:rPr lang="en-US" sz="1400" b="1"/>
              <a:t>Team Configurations. </a:t>
            </a:r>
            <a:r>
              <a:rPr lang="en-US" sz="1400"/>
              <a:t>The way in which teams are organized and structured based on their responsibilities, functions, and goals.</a:t>
            </a:r>
          </a:p>
          <a:p>
            <a:pPr marL="0" lvl="0" indent="0" algn="l" rtl="0">
              <a:spcAft>
                <a:spcPts val="600"/>
              </a:spcAft>
              <a:buClr>
                <a:schemeClr val="dk1"/>
              </a:buClr>
              <a:buSzPts val="1100"/>
              <a:buFont typeface="Arial"/>
              <a:buNone/>
            </a:pPr>
            <a:r>
              <a:rPr lang="en-US" sz="1400" b="1"/>
              <a:t>Team Roles. </a:t>
            </a:r>
            <a:r>
              <a:rPr lang="en-US" sz="1400"/>
              <a:t>The specific responsibilities or functions that each member of a team assumes to help achieve the team's goals. </a:t>
            </a:r>
          </a:p>
          <a:p>
            <a:pPr marL="0" indent="0">
              <a:spcAft>
                <a:spcPts val="600"/>
              </a:spcAft>
              <a:buClr>
                <a:schemeClr val="dk1"/>
              </a:buClr>
              <a:buSzPts val="1100"/>
              <a:buNone/>
            </a:pPr>
            <a:r>
              <a:rPr lang="en-US" sz="1400" b="1"/>
              <a:t>Team Synergy. </a:t>
            </a:r>
            <a:r>
              <a:rPr lang="en-US" sz="1400"/>
              <a:t>The concept that a group’s collective efforts produce greater results than the sum of individual contributions. It occurs when team members collaborate effectively, leveraging their strengths, skills, and perspectives to achieve shared goals.</a:t>
            </a:r>
            <a:endParaRPr lang="en-US" sz="1400" b="1"/>
          </a:p>
          <a:p>
            <a:pPr marL="0" lvl="0" indent="0" algn="l" rtl="0">
              <a:spcAft>
                <a:spcPts val="600"/>
              </a:spcAft>
              <a:buClr>
                <a:schemeClr val="dk1"/>
              </a:buClr>
              <a:buSzPts val="1100"/>
              <a:buFont typeface="Arial"/>
              <a:buNone/>
            </a:pPr>
            <a:r>
              <a:rPr lang="en-US" sz="1400" b="1"/>
              <a:t>Vertical School Teams.</a:t>
            </a:r>
            <a:r>
              <a:rPr lang="en-US" sz="1400"/>
              <a:t> Collaborative teams comprised of educators who instructionally serve different grade levels within a school or across districts, ensuring that student learning builds effectively from one level to the next. </a:t>
            </a:r>
          </a:p>
        </p:txBody>
      </p:sp>
    </p:spTree>
    <p:extLst>
      <p:ext uri="{BB962C8B-B14F-4D97-AF65-F5344CB8AC3E}">
        <p14:creationId xmlns:p14="http://schemas.microsoft.com/office/powerpoint/2010/main" val="245687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 name="Google Shape;277;p53">
            <a:extLst>
              <a:ext uri="{FF2B5EF4-FFF2-40B4-BE49-F238E27FC236}">
                <a16:creationId xmlns:a16="http://schemas.microsoft.com/office/drawing/2014/main" id="{E331D38E-4D34-DB98-80E2-1518F5968950}"/>
              </a:ext>
            </a:extLst>
          </p:cNvPr>
          <p:cNvSpPr txBox="1">
            <a:spLocks noGrp="1"/>
          </p:cNvSpPr>
          <p:nvPr>
            <p:ph type="title" idx="4294967295"/>
          </p:nvPr>
        </p:nvSpPr>
        <p:spPr>
          <a:xfrm>
            <a:off x="128588" y="6575"/>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#10</a:t>
            </a:r>
            <a:endParaRPr kumimoji="0" lang="en-US" sz="27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endParaRPr>
          </a:p>
        </p:txBody>
      </p:sp>
      <p:sp>
        <p:nvSpPr>
          <p:cNvPr id="296" name="Google Shape;296;p57"/>
          <p:cNvSpPr txBox="1">
            <a:spLocks noGrp="1"/>
          </p:cNvSpPr>
          <p:nvPr>
            <p:ph idx="1"/>
          </p:nvPr>
        </p:nvSpPr>
        <p:spPr>
          <a:xfrm>
            <a:off x="733319" y="814870"/>
            <a:ext cx="7886699" cy="3054191"/>
          </a:xfrm>
          <a:prstGeom prst="rect">
            <a:avLst/>
          </a:prstGeom>
          <a:noFill/>
          <a:ln>
            <a:noFill/>
          </a:ln>
        </p:spPr>
        <p:txBody>
          <a:bodyPr spcFirstLastPara="1" wrap="square" lIns="91425" tIns="91425" rIns="91425" bIns="91425" anchor="t" anchorCtr="0">
            <a:normAutofit fontScale="25000" lnSpcReduction="20000"/>
          </a:bodyPr>
          <a:lstStyle/>
          <a:p>
            <a:pPr marL="76200" lvl="0" indent="0" algn="ctr" rtl="0">
              <a:lnSpc>
                <a:spcPct val="115000"/>
              </a:lnSpc>
              <a:spcBef>
                <a:spcPts val="600"/>
              </a:spcBef>
              <a:spcAft>
                <a:spcPts val="0"/>
              </a:spcAft>
              <a:buClr>
                <a:schemeClr val="dk1"/>
              </a:buClr>
              <a:buSzPct val="33462"/>
              <a:buFont typeface="Arial"/>
              <a:buNone/>
            </a:pPr>
            <a:r>
              <a:rPr lang="en" sz="11200" b="1">
                <a:solidFill>
                  <a:schemeClr val="dk1"/>
                </a:solidFill>
              </a:rPr>
              <a:t>Pre-Training Preparation</a:t>
            </a:r>
            <a:endParaRPr sz="11200" b="1">
              <a:solidFill>
                <a:schemeClr val="dk1"/>
              </a:solidFill>
            </a:endParaRPr>
          </a:p>
          <a:p>
            <a:pPr marL="76200" lvl="0" indent="0" algn="ctr" rtl="0">
              <a:lnSpc>
                <a:spcPct val="115000"/>
              </a:lnSpc>
              <a:spcBef>
                <a:spcPts val="600"/>
              </a:spcBef>
              <a:spcAft>
                <a:spcPts val="0"/>
              </a:spcAft>
              <a:buClr>
                <a:schemeClr val="dk1"/>
              </a:buClr>
              <a:buSzPct val="33462"/>
              <a:buFont typeface="Arial"/>
              <a:buNone/>
            </a:pPr>
            <a:endParaRPr sz="3287" b="1">
              <a:solidFill>
                <a:schemeClr val="dk1"/>
              </a:solidFill>
            </a:endParaRPr>
          </a:p>
          <a:p>
            <a:pPr marL="76200" lvl="0" indent="0" algn="ctr" rtl="0">
              <a:lnSpc>
                <a:spcPct val="115000"/>
              </a:lnSpc>
              <a:spcBef>
                <a:spcPts val="600"/>
              </a:spcBef>
              <a:spcAft>
                <a:spcPts val="0"/>
              </a:spcAft>
              <a:buSzPct val="40156"/>
              <a:buNone/>
            </a:pPr>
            <a:r>
              <a:rPr lang="en-US" sz="9600">
                <a:solidFill>
                  <a:schemeClr val="dk1"/>
                </a:solidFill>
              </a:rPr>
              <a:t>Pre-read articles</a:t>
            </a:r>
          </a:p>
          <a:p>
            <a:pPr marL="76200" lvl="0" indent="0" algn="ctr" rtl="0">
              <a:lnSpc>
                <a:spcPct val="115000"/>
              </a:lnSpc>
              <a:spcBef>
                <a:spcPts val="600"/>
              </a:spcBef>
              <a:spcAft>
                <a:spcPts val="0"/>
              </a:spcAft>
              <a:buSzPct val="32141"/>
              <a:buNone/>
            </a:pPr>
            <a:endParaRPr lang="en-US" sz="3600">
              <a:solidFill>
                <a:schemeClr val="dk1"/>
              </a:solidFill>
            </a:endParaRPr>
          </a:p>
          <a:p>
            <a:pPr marL="0" lvl="0" indent="0" rtl="0">
              <a:lnSpc>
                <a:spcPct val="107916"/>
              </a:lnSpc>
              <a:spcBef>
                <a:spcPts val="0"/>
              </a:spcBef>
              <a:spcAft>
                <a:spcPts val="0"/>
              </a:spcAft>
              <a:buSzPts val="232"/>
              <a:buNone/>
            </a:pPr>
            <a:r>
              <a:rPr lang="en-US" sz="5600" i="1">
                <a:solidFill>
                  <a:schemeClr val="dk1"/>
                </a:solidFill>
                <a:ea typeface="Calibri"/>
                <a:cs typeface="Calibri"/>
                <a:sym typeface="Calibri"/>
              </a:rPr>
              <a:t>The Importance of Horizontal and Vertical Collaborative Teams in Schools, </a:t>
            </a:r>
            <a:endParaRPr lang="en-US" sz="5600">
              <a:solidFill>
                <a:schemeClr val="dk1"/>
              </a:solidFill>
              <a:ea typeface="Calibri"/>
              <a:cs typeface="Calibri"/>
              <a:sym typeface="Calibri"/>
            </a:endParaRPr>
          </a:p>
          <a:p>
            <a:pPr marL="0" lvl="0" indent="0" rtl="0">
              <a:lnSpc>
                <a:spcPct val="107916"/>
              </a:lnSpc>
              <a:spcBef>
                <a:spcPts val="0"/>
              </a:spcBef>
              <a:spcAft>
                <a:spcPts val="0"/>
              </a:spcAft>
              <a:buClr>
                <a:schemeClr val="dk1"/>
              </a:buClr>
              <a:buSzPts val="275"/>
              <a:buFont typeface="Arial"/>
              <a:buNone/>
            </a:pPr>
            <a:r>
              <a:rPr lang="en-US" sz="5600" u="sng">
                <a:solidFill>
                  <a:srgbClr val="2200CC"/>
                </a:solidFill>
                <a:ea typeface="Calibri"/>
                <a:cs typeface="Calibri"/>
                <a:sym typeface="Calibri"/>
                <a:hlinkClick r:id="rId3">
                  <a:extLst>
                    <a:ext uri="{A12FA001-AC4F-418D-AE19-62706E023703}">
                      <ahyp:hlinkClr xmlns:ahyp="http://schemas.microsoft.com/office/drawing/2018/hyperlinkcolor" val="tx"/>
                    </a:ext>
                  </a:extLst>
                </a:hlinkClick>
              </a:rPr>
              <a:t>https://backup.theedadvocate.org/the-importance-of-horizontal-and-vertical-collaboration-teams-in-schools/</a:t>
            </a:r>
            <a:endParaRPr lang="en-US" sz="5600">
              <a:solidFill>
                <a:schemeClr val="dk1"/>
              </a:solidFill>
              <a:ea typeface="Calibri"/>
              <a:cs typeface="Calibri"/>
              <a:sym typeface="Calibri"/>
            </a:endParaRPr>
          </a:p>
          <a:p>
            <a:pPr marL="0" lvl="0" indent="0" rtl="0">
              <a:lnSpc>
                <a:spcPct val="107916"/>
              </a:lnSpc>
              <a:spcBef>
                <a:spcPts val="0"/>
              </a:spcBef>
              <a:spcAft>
                <a:spcPts val="0"/>
              </a:spcAft>
              <a:buClr>
                <a:schemeClr val="dk1"/>
              </a:buClr>
              <a:buSzPts val="275"/>
              <a:buFont typeface="Arial"/>
              <a:buNone/>
            </a:pPr>
            <a:endParaRPr lang="en-US" sz="5600">
              <a:solidFill>
                <a:schemeClr val="dk1"/>
              </a:solidFill>
              <a:ea typeface="Calibri"/>
              <a:cs typeface="Calibri"/>
              <a:sym typeface="Calibri"/>
            </a:endParaRPr>
          </a:p>
          <a:p>
            <a:pPr marL="0" lvl="0" indent="0" rtl="0">
              <a:lnSpc>
                <a:spcPct val="107916"/>
              </a:lnSpc>
              <a:spcBef>
                <a:spcPts val="0"/>
              </a:spcBef>
              <a:spcAft>
                <a:spcPts val="0"/>
              </a:spcAft>
              <a:buClr>
                <a:schemeClr val="dk1"/>
              </a:buClr>
              <a:buSzPts val="275"/>
              <a:buFont typeface="Arial"/>
              <a:buNone/>
            </a:pPr>
            <a:r>
              <a:rPr lang="en-US" sz="5600" i="1">
                <a:solidFill>
                  <a:schemeClr val="dk1"/>
                </a:solidFill>
                <a:ea typeface="Calibri"/>
                <a:cs typeface="Calibri"/>
                <a:sym typeface="Calibri"/>
              </a:rPr>
              <a:t>Why Schools Need Both Horizontal and Vertical Collaboration, </a:t>
            </a:r>
            <a:r>
              <a:rPr lang="en-US" sz="5600" u="sng">
                <a:solidFill>
                  <a:schemeClr val="hlink"/>
                </a:solidFill>
                <a:hlinkClick r:id="rId4"/>
              </a:rPr>
              <a:t>Why Schools Need Both Horizontal and Vertical Collaboration (weareteachers.com)</a:t>
            </a:r>
            <a:endParaRPr lang="en-US" sz="5600">
              <a:solidFill>
                <a:schemeClr val="dk1"/>
              </a:solidFill>
              <a:ea typeface="Calibri"/>
              <a:cs typeface="Calibri"/>
              <a:sym typeface="Calibri"/>
            </a:endParaRPr>
          </a:p>
          <a:p>
            <a:pPr marL="76200" lvl="0" indent="0" algn="ctr" rtl="0">
              <a:lnSpc>
                <a:spcPct val="115000"/>
              </a:lnSpc>
              <a:spcBef>
                <a:spcPts val="600"/>
              </a:spcBef>
              <a:spcAft>
                <a:spcPts val="0"/>
              </a:spcAft>
              <a:buClr>
                <a:schemeClr val="dk1"/>
              </a:buClr>
              <a:buSzPct val="93446"/>
              <a:buFont typeface="Arial"/>
              <a:buNone/>
            </a:pPr>
            <a:endParaRPr sz="2000" b="1">
              <a:solidFill>
                <a:schemeClr val="dk1"/>
              </a:solidFill>
            </a:endParaRPr>
          </a:p>
          <a:p>
            <a:pPr marL="0" lvl="0" indent="0" algn="ctr" rtl="0">
              <a:lnSpc>
                <a:spcPct val="115000"/>
              </a:lnSpc>
              <a:spcBef>
                <a:spcPts val="1200"/>
              </a:spcBef>
              <a:spcAft>
                <a:spcPts val="0"/>
              </a:spcAft>
              <a:buClr>
                <a:schemeClr val="dk1"/>
              </a:buClr>
              <a:buSzPct val="39285"/>
              <a:buFont typeface="Arial"/>
              <a:buNone/>
            </a:pPr>
            <a:endParaRPr sz="3600">
              <a:solidFill>
                <a:schemeClr val="dk1"/>
              </a:solidFill>
            </a:endParaRPr>
          </a:p>
          <a:p>
            <a:pPr marL="76200" lvl="0" indent="0" algn="ctr" rtl="0">
              <a:lnSpc>
                <a:spcPct val="115000"/>
              </a:lnSpc>
              <a:spcBef>
                <a:spcPts val="1200"/>
              </a:spcBef>
              <a:spcAft>
                <a:spcPts val="0"/>
              </a:spcAft>
              <a:buClr>
                <a:schemeClr val="dk1"/>
              </a:buClr>
              <a:buSzPct val="45833"/>
              <a:buFont typeface="Arial"/>
              <a:buNone/>
            </a:pPr>
            <a:endParaRPr sz="2400">
              <a:solidFill>
                <a:schemeClr val="dk1"/>
              </a:solidFill>
            </a:endParaRPr>
          </a:p>
          <a:p>
            <a:pPr marL="76200" lvl="0" indent="0" algn="ctr" rtl="0">
              <a:lnSpc>
                <a:spcPct val="115000"/>
              </a:lnSpc>
              <a:spcBef>
                <a:spcPts val="600"/>
              </a:spcBef>
              <a:spcAft>
                <a:spcPts val="0"/>
              </a:spcAft>
              <a:buClr>
                <a:schemeClr val="dk1"/>
              </a:buClr>
              <a:buSzPct val="45833"/>
              <a:buFont typeface="Arial"/>
              <a:buNone/>
            </a:pPr>
            <a:endParaRPr sz="2400" i="1" u="sng">
              <a:solidFill>
                <a:schemeClr val="hlink"/>
              </a:solidFill>
            </a:endParaRPr>
          </a:p>
          <a:p>
            <a:pPr marL="0" lvl="0" indent="0" algn="l" rtl="0">
              <a:lnSpc>
                <a:spcPct val="115000"/>
              </a:lnSpc>
              <a:spcBef>
                <a:spcPts val="0"/>
              </a:spcBef>
              <a:spcAft>
                <a:spcPts val="1200"/>
              </a:spcAft>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311700" y="744575"/>
            <a:ext cx="8520600" cy="9837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Collaborative Teams</a:t>
            </a:r>
            <a:endParaRPr/>
          </a:p>
        </p:txBody>
      </p:sp>
      <p:sp>
        <p:nvSpPr>
          <p:cNvPr id="236" name="Google Shape;236;p1"/>
          <p:cNvSpPr txBox="1">
            <a:spLocks noGrp="1"/>
          </p:cNvSpPr>
          <p:nvPr>
            <p:ph type="subTitle" idx="1"/>
          </p:nvPr>
        </p:nvSpPr>
        <p:spPr>
          <a:xfrm>
            <a:off x="311700" y="1810500"/>
            <a:ext cx="8520600" cy="1696098"/>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a:t>Part 2</a:t>
            </a:r>
            <a:endParaRPr sz="3200"/>
          </a:p>
          <a:p>
            <a:pPr marL="0" lvl="0" indent="0" algn="ctr" rtl="0">
              <a:lnSpc>
                <a:spcPct val="100000"/>
              </a:lnSpc>
              <a:spcBef>
                <a:spcPts val="0"/>
              </a:spcBef>
              <a:spcAft>
                <a:spcPts val="0"/>
              </a:spcAft>
              <a:buSzPts val="2800"/>
              <a:buNone/>
            </a:pPr>
            <a:endParaRPr sz="1200"/>
          </a:p>
          <a:p>
            <a:pPr marL="0" lvl="0" indent="0" algn="ctr" rtl="0">
              <a:lnSpc>
                <a:spcPct val="100000"/>
              </a:lnSpc>
              <a:spcBef>
                <a:spcPts val="0"/>
              </a:spcBef>
              <a:spcAft>
                <a:spcPts val="0"/>
              </a:spcAft>
              <a:buSzPts val="2800"/>
              <a:buNone/>
            </a:pPr>
            <a:r>
              <a:rPr lang="en-US" sz="2800" b="1">
                <a:solidFill>
                  <a:srgbClr val="00A89E"/>
                </a:solidFill>
              </a:rPr>
              <a:t>Effective Team Structures &amp; Skills</a:t>
            </a:r>
            <a:endParaRPr sz="2800" b="1">
              <a:solidFill>
                <a:srgbClr val="00A89E"/>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3D1E-B54E-0C77-EAB5-03ABAD908B0F}"/>
              </a:ext>
            </a:extLst>
          </p:cNvPr>
          <p:cNvSpPr txBox="1">
            <a:spLocks noGrp="1"/>
          </p:cNvSpPr>
          <p:nvPr>
            <p:ph type="title" idx="4294967295"/>
          </p:nvPr>
        </p:nvSpPr>
        <p:spPr>
          <a:xfrm>
            <a:off x="678656" y="274638"/>
            <a:ext cx="6530182" cy="54451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defTabSz="685800">
              <a:lnSpc>
                <a:spcPct val="100000"/>
              </a:lnSpc>
              <a:defRPr/>
            </a:pPr>
            <a:r>
              <a:rPr lang="en-US" sz="3300"/>
              <a:t>Acknowledgements</a:t>
            </a:r>
          </a:p>
        </p:txBody>
      </p:sp>
      <p:sp>
        <p:nvSpPr>
          <p:cNvPr id="3" name="Content Placeholder 2">
            <a:extLst>
              <a:ext uri="{FF2B5EF4-FFF2-40B4-BE49-F238E27FC236}">
                <a16:creationId xmlns:a16="http://schemas.microsoft.com/office/drawing/2014/main" id="{15D65D6F-817B-13B5-9CDB-DB3555255F9D}"/>
              </a:ext>
            </a:extLst>
          </p:cNvPr>
          <p:cNvSpPr txBox="1">
            <a:spLocks/>
          </p:cNvSpPr>
          <p:nvPr/>
        </p:nvSpPr>
        <p:spPr>
          <a:xfrm>
            <a:off x="628650" y="818966"/>
            <a:ext cx="7886700" cy="3883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Calibri"/>
                <a:ea typeface="Aptos" panose="020B0004020202020204" pitchFamily="34" charset="0"/>
                <a:cs typeface="Aptos" panose="020B0004020202020204" pitchFamily="34" charset="0"/>
                <a:sym typeface="Arial"/>
              </a:rPr>
              <a:t>Special thanks to all contributors to the development of this Professional Learning Module. The original collection of Professional Learning Modules was developed starting in 2013 by a team funded by the Missouri State Personnel Development Grant (SPDG). The current SPDG has a focus on creating Multi-Tiered Systems of Support (MTSS). Modules developed during 2025 and later will incorporate strategies to integrate an MTSS framework.</a:t>
            </a:r>
          </a:p>
        </p:txBody>
      </p:sp>
      <p:sp>
        <p:nvSpPr>
          <p:cNvPr id="4" name="Content Placeholder 2">
            <a:extLst>
              <a:ext uri="{FF2B5EF4-FFF2-40B4-BE49-F238E27FC236}">
                <a16:creationId xmlns:a16="http://schemas.microsoft.com/office/drawing/2014/main" id="{374A0BA9-F51A-7F09-9D18-9342BA53F5BD}"/>
              </a:ext>
            </a:extLst>
          </p:cNvPr>
          <p:cNvSpPr txBox="1">
            <a:spLocks/>
          </p:cNvSpPr>
          <p:nvPr/>
        </p:nvSpPr>
        <p:spPr>
          <a:xfrm>
            <a:off x="678656" y="1947692"/>
            <a:ext cx="7886699" cy="2270156"/>
          </a:xfrm>
          <a:prstGeom prst="rect">
            <a:avLst/>
          </a:prstGeom>
        </p:spPr>
        <p:txBody>
          <a:bodyPr vert="horz" lIns="68580" tIns="34290" rIns="68580" bIns="3429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1463" algn="ctr" defTabSz="914400" rtl="0" eaLnBrk="1" fontAlgn="auto" latinLnBrk="0" hangingPunct="1">
              <a:lnSpc>
                <a:spcPct val="100000"/>
              </a:lnSpc>
              <a:spcBef>
                <a:spcPts val="0"/>
              </a:spcBef>
              <a:spcAft>
                <a:spcPts val="0"/>
              </a:spcAft>
              <a:buClr>
                <a:srgbClr val="000000"/>
              </a:buClr>
              <a:buSzPts val="338"/>
              <a:buFont typeface="Arial"/>
              <a:buChar char="•"/>
              <a:tabLst/>
              <a:defRPr/>
            </a:pPr>
            <a:r>
              <a:rPr kumimoji="0" lang="en-US" sz="1800" b="1" i="0" u="none" strike="noStrike" kern="1200" cap="none" spc="0" normalizeH="0" baseline="0" noProof="0">
                <a:ln>
                  <a:noFill/>
                </a:ln>
                <a:solidFill>
                  <a:prstClr val="black"/>
                </a:solidFill>
                <a:effectLst/>
                <a:uLnTx/>
                <a:uFillTx/>
                <a:latin typeface="Calibri"/>
                <a:ea typeface="Arial"/>
                <a:cs typeface="Calibri" panose="020F0502020204030204" pitchFamily="34" charset="0"/>
                <a:sym typeface="Arial"/>
              </a:rPr>
              <a:t>Content Development</a:t>
            </a:r>
            <a:endParaRPr kumimoji="0" lang="en-US" sz="1800" b="0" i="0" u="none" strike="noStrike" kern="1200" cap="none" spc="0" normalizeH="0" baseline="0" noProof="0">
              <a:ln>
                <a:noFill/>
              </a:ln>
              <a:solidFill>
                <a:prstClr val="black"/>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50" b="0" i="1" u="none" strike="noStrike" kern="1200" cap="none" spc="0" normalizeH="0" baseline="0" noProof="0">
                <a:ln>
                  <a:noFill/>
                </a:ln>
                <a:solidFill>
                  <a:prstClr val="black"/>
                </a:solidFill>
                <a:effectLst/>
                <a:uLnTx/>
                <a:uFillTx/>
                <a:latin typeface="Calibri"/>
                <a:ea typeface="+mn-ea"/>
                <a:cs typeface="+mn-cs"/>
                <a:sym typeface="Arial"/>
              </a:rPr>
              <a:t>Beverly </a:t>
            </a:r>
            <a:r>
              <a:rPr kumimoji="0" lang="en-US" sz="1650" b="0" i="1" u="none" strike="noStrike" kern="1200" cap="none" spc="0" normalizeH="0" baseline="0" noProof="0" err="1">
                <a:ln>
                  <a:noFill/>
                </a:ln>
                <a:solidFill>
                  <a:prstClr val="black"/>
                </a:solidFill>
                <a:effectLst/>
                <a:uLnTx/>
                <a:uFillTx/>
                <a:latin typeface="Calibri"/>
                <a:ea typeface="+mn-ea"/>
                <a:cs typeface="+mn-cs"/>
                <a:sym typeface="Arial"/>
              </a:rPr>
              <a:t>Kohzadi</a:t>
            </a:r>
            <a:endParaRPr kumimoji="0" lang="en-US" sz="1650" b="0" i="1" u="none" strike="noStrike" kern="1200" cap="none" spc="0" normalizeH="0" baseline="0" noProof="0">
              <a:ln>
                <a:noFill/>
              </a:ln>
              <a:solidFill>
                <a:prstClr val="black"/>
              </a:solidFill>
              <a:effectLst/>
              <a:uLnTx/>
              <a:uFillTx/>
              <a:latin typeface="Calibri"/>
              <a:ea typeface="+mn-ea"/>
              <a:cs typeface="+mn-cs"/>
              <a:sym typeface="Arial"/>
            </a:endParaRPr>
          </a:p>
          <a:p>
            <a:pPr marL="0" marR="0" lvl="0" indent="0" algn="ctr" defTabSz="685800" rtl="0" eaLnBrk="1" fontAlgn="auto" latinLnBrk="0" hangingPunct="1">
              <a:lnSpc>
                <a:spcPct val="90000"/>
              </a:lnSpc>
              <a:spcBef>
                <a:spcPts val="0"/>
              </a:spcBef>
              <a:spcAft>
                <a:spcPts val="0"/>
              </a:spcAft>
              <a:buClrTx/>
              <a:buSzPts val="338"/>
              <a:buFont typeface="Arial" panose="020B0604020202020204" pitchFamily="34" charset="0"/>
              <a:buChar char="•"/>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sym typeface="Arial"/>
            </a:endParaRPr>
          </a:p>
          <a:p>
            <a:pPr marL="0" marR="0" lvl="0" indent="0" algn="ctr" defTabSz="685800" rtl="0" eaLnBrk="1" fontAlgn="auto" latinLnBrk="0" hangingPunct="1">
              <a:lnSpc>
                <a:spcPct val="90000"/>
              </a:lnSpc>
              <a:spcBef>
                <a:spcPts val="0"/>
              </a:spcBef>
              <a:spcAft>
                <a:spcPts val="0"/>
              </a:spcAft>
              <a:buClrTx/>
              <a:buSzPts val="338"/>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Calibri"/>
                <a:ea typeface="+mn-ea"/>
                <a:cs typeface="+mn-cs"/>
                <a:sym typeface="Arial"/>
              </a:rPr>
              <a:t>Training Module Development</a:t>
            </a:r>
          </a:p>
          <a:p>
            <a:pPr marL="0" marR="0" lvl="0" indent="-21463" algn="ctr" defTabSz="914400" rtl="0" eaLnBrk="1" fontAlgn="auto" latinLnBrk="0" hangingPunct="1">
              <a:lnSpc>
                <a:spcPct val="90000"/>
              </a:lnSpc>
              <a:spcBef>
                <a:spcPts val="0"/>
              </a:spcBef>
              <a:spcAft>
                <a:spcPts val="0"/>
              </a:spcAft>
              <a:buClr>
                <a:srgbClr val="000000"/>
              </a:buClr>
              <a:buSzPts val="338"/>
              <a:buFont typeface="Arial"/>
              <a:buChar char="•"/>
              <a:tabLst/>
              <a:defRPr/>
            </a:pPr>
            <a:r>
              <a:rPr kumimoji="0" lang="en" sz="1650" b="0" i="1" u="none" strike="noStrike" kern="1200" cap="none" spc="0" normalizeH="0" baseline="0" noProof="0">
                <a:ln>
                  <a:noFill/>
                </a:ln>
                <a:solidFill>
                  <a:prstClr val="black"/>
                </a:solidFill>
                <a:effectLst/>
                <a:uLnTx/>
                <a:uFillTx/>
                <a:latin typeface="Calibri"/>
                <a:ea typeface="Arial"/>
                <a:cs typeface="Calibri" panose="020F0502020204030204" pitchFamily="34" charset="0"/>
                <a:sym typeface="Arial"/>
              </a:rPr>
              <a:t>Beverly Kohzadi</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50" b="0" i="1" u="none" strike="noStrike" kern="1200" cap="none" spc="0" normalizeH="0" baseline="0" noProof="0">
                <a:ln>
                  <a:noFill/>
                </a:ln>
                <a:solidFill>
                  <a:prstClr val="black"/>
                </a:solidFill>
                <a:effectLst/>
                <a:uLnTx/>
                <a:uFillTx/>
                <a:latin typeface="Calibri"/>
                <a:ea typeface="+mn-ea"/>
                <a:cs typeface="+mn-cs"/>
                <a:sym typeface="Arial"/>
              </a:rPr>
              <a:t>Cheryl Wrinkle</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50" b="0" i="1" u="none" strike="noStrike" kern="1200" cap="none" spc="0" normalizeH="0" baseline="0" noProof="0">
                <a:ln>
                  <a:noFill/>
                </a:ln>
                <a:solidFill>
                  <a:prstClr val="black"/>
                </a:solidFill>
                <a:effectLst/>
                <a:uLnTx/>
                <a:uFillTx/>
                <a:latin typeface="Calibri"/>
                <a:ea typeface="+mn-ea"/>
                <a:cs typeface="+mn-cs"/>
                <a:sym typeface="Arial"/>
              </a:rPr>
              <a:t>Chelie Nelson</a:t>
            </a:r>
          </a:p>
          <a:p>
            <a:pPr marL="0" marR="0" lvl="0" indent="0" algn="ctr" defTabSz="685800" rtl="0" eaLnBrk="1" fontAlgn="auto" latinLnBrk="0" hangingPunct="1">
              <a:lnSpc>
                <a:spcPct val="100000"/>
              </a:lnSpc>
              <a:spcBef>
                <a:spcPts val="0"/>
              </a:spcBef>
              <a:spcAft>
                <a:spcPts val="0"/>
              </a:spcAft>
              <a:buClrTx/>
              <a:buSzPts val="338"/>
              <a:buFont typeface="Arial" panose="020B0604020202020204" pitchFamily="34" charset="0"/>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sym typeface="Arial"/>
            </a:endParaRPr>
          </a:p>
          <a:p>
            <a:pPr marL="0" marR="0" lvl="0" indent="0" algn="ctr" defTabSz="685800" rtl="0" eaLnBrk="1" fontAlgn="auto" latinLnBrk="0" hangingPunct="1">
              <a:lnSpc>
                <a:spcPct val="100000"/>
              </a:lnSpc>
              <a:spcBef>
                <a:spcPts val="0"/>
              </a:spcBef>
              <a:spcAft>
                <a:spcPts val="0"/>
              </a:spcAft>
              <a:buClrTx/>
              <a:buSzPts val="338"/>
              <a:buFont typeface="Arial" panose="020B0604020202020204" pitchFamily="34" charset="0"/>
              <a:buNone/>
              <a:tabLst/>
              <a:defRPr/>
            </a:pPr>
            <a:r>
              <a:rPr kumimoji="0" lang="en-US" sz="1800" b="1" i="0" u="none" strike="noStrike" kern="1200" cap="none" spc="0" normalizeH="0" baseline="0" noProof="0" err="1">
                <a:ln>
                  <a:noFill/>
                </a:ln>
                <a:solidFill>
                  <a:prstClr val="black"/>
                </a:solidFill>
                <a:effectLst/>
                <a:uLnTx/>
                <a:uFillTx/>
                <a:latin typeface="Calibri"/>
                <a:ea typeface="+mn-ea"/>
                <a:cs typeface="+mn-cs"/>
                <a:sym typeface="Arial"/>
              </a:rPr>
              <a:t>MoEdu</a:t>
            </a:r>
            <a:r>
              <a:rPr kumimoji="0" lang="en-US" sz="1800" b="1" i="0" u="none" strike="noStrike" kern="1200" cap="none" spc="0" normalizeH="0" baseline="0" noProof="0">
                <a:ln>
                  <a:noFill/>
                </a:ln>
                <a:solidFill>
                  <a:prstClr val="black"/>
                </a:solidFill>
                <a:effectLst/>
                <a:uLnTx/>
                <a:uFillTx/>
                <a:latin typeface="Calibri"/>
                <a:ea typeface="+mn-ea"/>
                <a:cs typeface="+mn-cs"/>
                <a:sym typeface="Arial"/>
              </a:rPr>
              <a:t>-SAIL Module Development Team</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50" b="0" i="1" u="none" strike="noStrike" kern="1200" cap="none" spc="0" normalizeH="0" baseline="0" noProof="0">
                <a:ln>
                  <a:noFill/>
                </a:ln>
                <a:solidFill>
                  <a:srgbClr val="000000"/>
                </a:solidFill>
                <a:effectLst/>
                <a:uLnTx/>
                <a:uFillTx/>
                <a:latin typeface="Calibri"/>
                <a:ea typeface="Arial"/>
                <a:cs typeface="Calibri" panose="020F0502020204030204" pitchFamily="34" charset="0"/>
                <a:sym typeface="Arial"/>
              </a:rPr>
              <a:t>Ronda Jenson, Director </a:t>
            </a:r>
            <a:endParaRPr kumimoji="0" lang="en-US" sz="1050" b="0" i="0" u="none" strike="noStrike" kern="1200" cap="none" spc="0" normalizeH="0" baseline="0" noProof="0">
              <a:ln>
                <a:noFill/>
              </a:ln>
              <a:solidFill>
                <a:prstClr val="black"/>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152"/>
              </a:spcBef>
              <a:spcAft>
                <a:spcPts val="0"/>
              </a:spcAft>
              <a:buClr>
                <a:srgbClr val="000000"/>
              </a:buClr>
              <a:buSzTx/>
              <a:buFont typeface="Arial" panose="020B0604020202020204" pitchFamily="34" charset="0"/>
              <a:buNone/>
              <a:tabLst/>
              <a:defRPr/>
            </a:pPr>
            <a:r>
              <a:rPr kumimoji="0" lang="en-US" sz="1650" b="0" i="1" u="none" strike="noStrike" kern="1200" cap="none" spc="0" normalizeH="0" baseline="0" noProof="0">
                <a:ln>
                  <a:noFill/>
                </a:ln>
                <a:solidFill>
                  <a:srgbClr val="000000"/>
                </a:solidFill>
                <a:effectLst/>
                <a:uLnTx/>
                <a:uFillTx/>
                <a:latin typeface="Calibri"/>
                <a:ea typeface="Arial"/>
                <a:cs typeface="Calibri" panose="020F0502020204030204" pitchFamily="34" charset="0"/>
                <a:sym typeface="Arial"/>
              </a:rPr>
              <a:t>Chelie Nelson</a:t>
            </a:r>
            <a:endParaRPr kumimoji="0" lang="en-US" sz="1050" b="0" i="0" u="none" strike="noStrike" kern="1200" cap="none" spc="0" normalizeH="0" baseline="0" noProof="0">
              <a:ln>
                <a:noFill/>
              </a:ln>
              <a:solidFill>
                <a:prstClr val="black"/>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152"/>
              </a:spcBef>
              <a:spcAft>
                <a:spcPts val="0"/>
              </a:spcAft>
              <a:buClr>
                <a:srgbClr val="000000"/>
              </a:buClr>
              <a:buSzTx/>
              <a:buFont typeface="Arial" panose="020B0604020202020204" pitchFamily="34" charset="0"/>
              <a:buNone/>
              <a:tabLst/>
              <a:defRPr/>
            </a:pPr>
            <a:r>
              <a:rPr kumimoji="0" lang="en-US" sz="1650" b="0" i="1" u="none" strike="noStrike" kern="1200" cap="none" spc="0" normalizeH="0" baseline="0" noProof="0">
                <a:ln>
                  <a:noFill/>
                </a:ln>
                <a:solidFill>
                  <a:srgbClr val="000000"/>
                </a:solidFill>
                <a:effectLst/>
                <a:uLnTx/>
                <a:uFillTx/>
                <a:latin typeface="Calibri"/>
                <a:ea typeface="Arial"/>
                <a:cs typeface="Calibri" panose="020F0502020204030204" pitchFamily="34" charset="0"/>
                <a:sym typeface="Arial"/>
              </a:rPr>
              <a:t>Cheryl Wrinkle</a:t>
            </a:r>
          </a:p>
          <a:p>
            <a:pPr marL="0" marR="0" lvl="0" indent="0" algn="ctr" defTabSz="914400" rtl="0" eaLnBrk="1" fontAlgn="auto" latinLnBrk="0" hangingPunct="1">
              <a:lnSpc>
                <a:spcPct val="100000"/>
              </a:lnSpc>
              <a:spcBef>
                <a:spcPts val="152"/>
              </a:spcBef>
              <a:spcAft>
                <a:spcPts val="0"/>
              </a:spcAft>
              <a:buClr>
                <a:srgbClr val="000000"/>
              </a:buClr>
              <a:buSzTx/>
              <a:buFont typeface="Arial" panose="020B0604020202020204" pitchFamily="34" charset="0"/>
              <a:buNone/>
              <a:tabLst/>
              <a:defRPr/>
            </a:pPr>
            <a:r>
              <a:rPr kumimoji="0" lang="en" sz="1650" b="0" i="1" u="none" strike="noStrike" kern="1200" cap="none" spc="0" normalizeH="0" baseline="0" noProof="0">
                <a:ln>
                  <a:noFill/>
                </a:ln>
                <a:solidFill>
                  <a:prstClr val="black"/>
                </a:solidFill>
                <a:effectLst/>
                <a:uLnTx/>
                <a:uFillTx/>
                <a:latin typeface="Calibri"/>
                <a:ea typeface="Arial"/>
                <a:cs typeface="Calibri" panose="020F0502020204030204" pitchFamily="34" charset="0"/>
                <a:sym typeface="Arial"/>
              </a:rPr>
              <a:t>Beverly Kohzadi</a:t>
            </a:r>
          </a:p>
          <a:p>
            <a:pPr marL="0" marR="0" lvl="0" indent="0" algn="ctr" defTabSz="914400" rtl="0" eaLnBrk="1" fontAlgn="auto" latinLnBrk="0" hangingPunct="1">
              <a:lnSpc>
                <a:spcPct val="100000"/>
              </a:lnSpc>
              <a:spcBef>
                <a:spcPts val="152"/>
              </a:spcBef>
              <a:spcAft>
                <a:spcPts val="0"/>
              </a:spcAft>
              <a:buClr>
                <a:srgbClr val="000000"/>
              </a:buClr>
              <a:buSzTx/>
              <a:buFont typeface="Arial" panose="020B0604020202020204" pitchFamily="34" charset="0"/>
              <a:buNone/>
              <a:tabLst/>
              <a:defRPr/>
            </a:pPr>
            <a:r>
              <a:rPr kumimoji="0" lang="en-US" sz="1650" b="0" i="1" u="none" strike="noStrike" kern="1200" cap="none" spc="0" normalizeH="0" baseline="0" noProof="0">
                <a:ln>
                  <a:noFill/>
                </a:ln>
                <a:solidFill>
                  <a:srgbClr val="000000"/>
                </a:solidFill>
                <a:effectLst/>
                <a:uLnTx/>
                <a:uFillTx/>
                <a:latin typeface="Calibri"/>
                <a:ea typeface="Arial"/>
                <a:cs typeface="Calibri" panose="020F0502020204030204" pitchFamily="34" charset="0"/>
                <a:sym typeface="Arial"/>
              </a:rPr>
              <a:t>Cynthia Beckmann</a:t>
            </a:r>
            <a:endParaRPr kumimoji="0" lang="en-US" sz="1050" b="0" i="0" u="none" strike="noStrike" kern="1200" cap="none" spc="0" normalizeH="0" baseline="0" noProof="0">
              <a:ln>
                <a:noFill/>
              </a:ln>
              <a:solidFill>
                <a:prstClr val="black"/>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152"/>
              </a:spcBef>
              <a:spcAft>
                <a:spcPts val="0"/>
              </a:spcAft>
              <a:buClr>
                <a:srgbClr val="000000"/>
              </a:buClr>
              <a:buSzTx/>
              <a:buFont typeface="Arial" panose="020B0604020202020204" pitchFamily="34" charset="0"/>
              <a:buNone/>
              <a:tabLst/>
              <a:defRPr/>
            </a:pPr>
            <a:r>
              <a:rPr kumimoji="0" lang="en-US" sz="1650" b="0" i="1" u="none" strike="noStrike" kern="1200" cap="none" spc="0" normalizeH="0" baseline="0" noProof="0">
                <a:ln>
                  <a:noFill/>
                </a:ln>
                <a:solidFill>
                  <a:srgbClr val="000000"/>
                </a:solidFill>
                <a:effectLst/>
                <a:uLnTx/>
                <a:uFillTx/>
                <a:latin typeface="Calibri"/>
                <a:ea typeface="Arial"/>
                <a:cs typeface="Calibri" panose="020F0502020204030204" pitchFamily="34" charset="0"/>
                <a:sym typeface="Arial"/>
              </a:rPr>
              <a:t>Nicole Stone</a:t>
            </a:r>
            <a:endParaRPr kumimoji="0" lang="en-US" sz="1050" b="0" i="0" u="none" strike="noStrike" kern="1200" cap="none" spc="0" normalizeH="0" baseline="0" noProof="0">
              <a:ln>
                <a:noFill/>
              </a:ln>
              <a:solidFill>
                <a:prstClr val="black"/>
              </a:solidFill>
              <a:effectLst/>
              <a:uLnTx/>
              <a:uFillTx/>
              <a:latin typeface="Calibri"/>
              <a:ea typeface="+mn-ea"/>
              <a:cs typeface="+mn-cs"/>
              <a:sym typeface="Arial"/>
            </a:endParaRPr>
          </a:p>
        </p:txBody>
      </p:sp>
    </p:spTree>
    <p:extLst>
      <p:ext uri="{BB962C8B-B14F-4D97-AF65-F5344CB8AC3E}">
        <p14:creationId xmlns:p14="http://schemas.microsoft.com/office/powerpoint/2010/main" val="181996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2"/>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300"/>
              <a:t>Welcome and Introductions</a:t>
            </a:r>
            <a:endParaRPr/>
          </a:p>
        </p:txBody>
      </p:sp>
      <p:sp>
        <p:nvSpPr>
          <p:cNvPr id="4" name="Google Shape;326;p72">
            <a:extLst>
              <a:ext uri="{FF2B5EF4-FFF2-40B4-BE49-F238E27FC236}">
                <a16:creationId xmlns:a16="http://schemas.microsoft.com/office/drawing/2014/main" id="{9DBB30BA-0E32-FA13-20D8-DEADE727F74C}"/>
              </a:ext>
            </a:extLst>
          </p:cNvPr>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rmAutofit/>
          </a:bodyPr>
          <a:lstStyle/>
          <a:p>
            <a:pPr marL="114301" lvl="0" indent="0" algn="ctr" rtl="0">
              <a:lnSpc>
                <a:spcPct val="90000"/>
              </a:lnSpc>
              <a:spcBef>
                <a:spcPts val="750"/>
              </a:spcBef>
              <a:spcAft>
                <a:spcPts val="0"/>
              </a:spcAft>
              <a:buSzPts val="1800"/>
              <a:buNone/>
            </a:pPr>
            <a:r>
              <a:rPr lang="en"/>
              <a:t>Our trainers for the day</a:t>
            </a:r>
          </a:p>
          <a:p>
            <a:pPr marL="103823" lvl="0" indent="0" algn="l" rtl="0">
              <a:lnSpc>
                <a:spcPct val="100000"/>
              </a:lnSpc>
              <a:spcBef>
                <a:spcPts val="0"/>
              </a:spcBef>
              <a:spcAft>
                <a:spcPts val="0"/>
              </a:spcAft>
              <a:buSzPts val="1965"/>
              <a:buNone/>
            </a:pPr>
            <a:r>
              <a:rPr lang="en-US" sz="1800"/>
              <a:t>	&lt;Presenter name&gt;</a:t>
            </a:r>
          </a:p>
          <a:p>
            <a:pPr marL="103823" indent="0">
              <a:spcAft>
                <a:spcPts val="0"/>
              </a:spcAft>
              <a:buSzPts val="1965"/>
              <a:buNone/>
            </a:pPr>
            <a:r>
              <a:rPr lang="en-US" sz="1800"/>
              <a:t>	</a:t>
            </a:r>
          </a:p>
          <a:p>
            <a:pPr marL="103823" indent="0">
              <a:spcAft>
                <a:spcPts val="0"/>
              </a:spcAft>
              <a:buSzPts val="1965"/>
              <a:buNone/>
            </a:pPr>
            <a:r>
              <a:rPr lang="en-US" sz="1800"/>
              <a:t>	&lt;Presenter name&gt;</a:t>
            </a:r>
          </a:p>
          <a:p>
            <a:pPr marL="103823" indent="0">
              <a:spcAft>
                <a:spcPts val="0"/>
              </a:spcAft>
              <a:buSzPts val="1965"/>
              <a:buNone/>
            </a:pPr>
            <a:endParaRPr lang="en-US" sz="1800"/>
          </a:p>
          <a:p>
            <a:pPr marL="103823" indent="0">
              <a:spcAft>
                <a:spcPts val="0"/>
              </a:spcAft>
              <a:buSzPts val="1965"/>
              <a:buNone/>
            </a:pPr>
            <a:r>
              <a:rPr lang="en-US" sz="1800"/>
              <a:t>	&lt;Presenter name&gt;</a:t>
            </a:r>
          </a:p>
          <a:p>
            <a:pPr marL="114301" lvl="0" indent="0" algn="ctr" rtl="0">
              <a:lnSpc>
                <a:spcPct val="90000"/>
              </a:lnSpc>
              <a:spcBef>
                <a:spcPts val="750"/>
              </a:spcBef>
              <a:spcAft>
                <a:spcPts val="0"/>
              </a:spcAft>
              <a:buSzPts val="1800"/>
              <a:buNone/>
            </a:pPr>
            <a:endParaRPr/>
          </a:p>
          <a:p>
            <a:pPr marL="114301" lvl="0" indent="0" algn="l" rtl="0">
              <a:lnSpc>
                <a:spcPct val="90000"/>
              </a:lnSpc>
              <a:spcBef>
                <a:spcPts val="75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73"/>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600"/>
              <a:t>Norms</a:t>
            </a:r>
            <a:endParaRPr sz="3600"/>
          </a:p>
        </p:txBody>
      </p:sp>
      <p:sp>
        <p:nvSpPr>
          <p:cNvPr id="333" name="Google Shape;333;p73"/>
          <p:cNvSpPr txBox="1">
            <a:spLocks noGrp="1"/>
          </p:cNvSpPr>
          <p:nvPr>
            <p:ph idx="1"/>
          </p:nvPr>
        </p:nvSpPr>
        <p:spPr>
          <a:xfrm>
            <a:off x="628650" y="1014984"/>
            <a:ext cx="7886700" cy="3054191"/>
          </a:xfrm>
          <a:prstGeom prst="rect">
            <a:avLst/>
          </a:prstGeom>
          <a:noFill/>
          <a:ln>
            <a:noFill/>
          </a:ln>
        </p:spPr>
        <p:txBody>
          <a:bodyPr spcFirstLastPara="1" wrap="square" lIns="91425" tIns="91425" rIns="91425" bIns="91425" anchor="t" anchorCtr="0">
            <a:normAutofit/>
          </a:bodyPr>
          <a:lstStyle/>
          <a:p>
            <a:pPr marL="571500" lvl="0" indent="-457200" algn="l" rtl="0">
              <a:lnSpc>
                <a:spcPct val="115000"/>
              </a:lnSpc>
              <a:spcBef>
                <a:spcPts val="0"/>
              </a:spcBef>
              <a:spcAft>
                <a:spcPts val="0"/>
              </a:spcAft>
              <a:buSzPct val="100000"/>
            </a:pPr>
            <a:r>
              <a:rPr lang="en" sz="2800"/>
              <a:t>Begin and end on time</a:t>
            </a:r>
            <a:endParaRPr sz="2800"/>
          </a:p>
          <a:p>
            <a:pPr marL="571500" lvl="0" indent="-457200" algn="l" rtl="0">
              <a:lnSpc>
                <a:spcPct val="115000"/>
              </a:lnSpc>
              <a:spcBef>
                <a:spcPts val="450"/>
              </a:spcBef>
              <a:spcAft>
                <a:spcPts val="0"/>
              </a:spcAft>
              <a:buSzPct val="100000"/>
            </a:pPr>
            <a:r>
              <a:rPr lang="en" sz="2800"/>
              <a:t>Be an engaged participant</a:t>
            </a:r>
            <a:endParaRPr sz="2800"/>
          </a:p>
          <a:p>
            <a:pPr marL="571500" lvl="0" indent="-457200" algn="l" rtl="0">
              <a:lnSpc>
                <a:spcPct val="115000"/>
              </a:lnSpc>
              <a:spcBef>
                <a:spcPts val="450"/>
              </a:spcBef>
              <a:spcAft>
                <a:spcPts val="0"/>
              </a:spcAft>
              <a:buSzPct val="100000"/>
            </a:pPr>
            <a:r>
              <a:rPr lang="en" sz="2800"/>
              <a:t>Be an active listener, open to new ideas</a:t>
            </a:r>
            <a:endParaRPr sz="2800"/>
          </a:p>
          <a:p>
            <a:pPr marL="571500" lvl="0" indent="-457200" algn="l" rtl="0">
              <a:lnSpc>
                <a:spcPct val="115000"/>
              </a:lnSpc>
              <a:spcBef>
                <a:spcPts val="450"/>
              </a:spcBef>
              <a:spcAft>
                <a:spcPts val="0"/>
              </a:spcAft>
              <a:buSzPct val="100000"/>
            </a:pPr>
            <a:r>
              <a:rPr lang="en" sz="2800"/>
              <a:t>Use notes for side bar conversations</a:t>
            </a:r>
            <a:endParaRPr sz="2800"/>
          </a:p>
          <a:p>
            <a:pPr marL="571500" lvl="0" indent="-457200" algn="l" rtl="0">
              <a:lnSpc>
                <a:spcPct val="115000"/>
              </a:lnSpc>
              <a:spcBef>
                <a:spcPts val="450"/>
              </a:spcBef>
              <a:spcAft>
                <a:spcPts val="0"/>
              </a:spcAft>
              <a:buSzPct val="100000"/>
            </a:pPr>
            <a:r>
              <a:rPr lang="en" sz="2800"/>
              <a:t>Use electronics respectfully</a:t>
            </a:r>
            <a:endParaRPr sz="2800"/>
          </a:p>
          <a:p>
            <a:pPr marL="0" lvl="0" indent="0" algn="l" rtl="0">
              <a:lnSpc>
                <a:spcPct val="115000"/>
              </a:lnSpc>
              <a:spcBef>
                <a:spcPts val="450"/>
              </a:spcBef>
              <a:spcAft>
                <a:spcPts val="45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a:xfrm>
            <a:off x="628650" y="124760"/>
            <a:ext cx="7886700" cy="822960"/>
          </a:xfrm>
        </p:spPr>
        <p:txBody>
          <a:bodyPr/>
          <a:lstStyle/>
          <a:p>
            <a:r>
              <a:rPr lang="en" sz="2400"/>
              <a:t>District Continuous Improvement (DCI) Framework</a:t>
            </a:r>
            <a:endParaRPr lang="en-US" sz="2400"/>
          </a:p>
        </p:txBody>
      </p:sp>
      <p:grpSp>
        <p:nvGrpSpPr>
          <p:cNvPr id="3" name="Group 2">
            <a:extLst>
              <a:ext uri="{FF2B5EF4-FFF2-40B4-BE49-F238E27FC236}">
                <a16:creationId xmlns:a16="http://schemas.microsoft.com/office/drawing/2014/main" id="{6B17FD99-4049-F9AD-8103-E1DC47FB97A3}"/>
              </a:ext>
              <a:ext uri="{C183D7F6-B498-43B3-948B-1728B52AA6E4}">
                <adec:decorative xmlns:adec="http://schemas.microsoft.com/office/drawing/2017/decorative" val="1"/>
              </a:ext>
            </a:extLst>
          </p:cNvPr>
          <p:cNvGrpSpPr/>
          <p:nvPr/>
        </p:nvGrpSpPr>
        <p:grpSpPr>
          <a:xfrm>
            <a:off x="2311797" y="833896"/>
            <a:ext cx="4520405" cy="3932395"/>
            <a:chOff x="3172960" y="1355767"/>
            <a:chExt cx="5401822" cy="4504455"/>
          </a:xfrm>
        </p:grpSpPr>
        <p:sp>
          <p:nvSpPr>
            <p:cNvPr id="4" name="TextBox 3">
              <a:extLst>
                <a:ext uri="{FF2B5EF4-FFF2-40B4-BE49-F238E27FC236}">
                  <a16:creationId xmlns:a16="http://schemas.microsoft.com/office/drawing/2014/main" id="{2BE4BF09-7FCD-AE72-5634-382F8D16FC87}"/>
                </a:ext>
              </a:extLst>
            </p:cNvPr>
            <p:cNvSpPr txBox="1"/>
            <p:nvPr/>
          </p:nvSpPr>
          <p:spPr>
            <a:xfrm>
              <a:off x="3172960" y="4382894"/>
              <a:ext cx="5401822" cy="1477328"/>
            </a:xfrm>
            <a:prstGeom prst="rect">
              <a:avLst/>
            </a:prstGeom>
            <a:noFill/>
            <a:ln w="28575">
              <a:solidFill>
                <a:schemeClr val="accent1"/>
              </a:solidFill>
            </a:ln>
          </p:spPr>
          <p:txBody>
            <a:bodyPr wrap="square" lIns="102870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0" cap="none" spc="0" normalizeH="0" baseline="0" noProof="0">
                  <a:ln>
                    <a:noFill/>
                  </a:ln>
                  <a:solidFill>
                    <a:srgbClr val="000000"/>
                  </a:solidFill>
                  <a:effectLst/>
                  <a:uLnTx/>
                  <a:uFillTx/>
                  <a:latin typeface="Calibri"/>
                  <a:cs typeface="Calibri" panose="020F0502020204030204" pitchFamily="34" charset="0"/>
                  <a:sym typeface="Arial"/>
                </a:rPr>
                <a:t>Supportive Context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School-Based Implementation Coaching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Collective Teacher Efficacy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Systems Leadership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Instructional Leadership</a:t>
              </a:r>
            </a:p>
          </p:txBody>
        </p:sp>
        <p:sp>
          <p:nvSpPr>
            <p:cNvPr id="7" name="TextBox 6">
              <a:extLst>
                <a:ext uri="{FF2B5EF4-FFF2-40B4-BE49-F238E27FC236}">
                  <a16:creationId xmlns:a16="http://schemas.microsoft.com/office/drawing/2014/main" id="{E4901F24-717C-6627-E455-5270C6FF1CF8}"/>
                </a:ext>
              </a:extLst>
            </p:cNvPr>
            <p:cNvSpPr txBox="1"/>
            <p:nvPr/>
          </p:nvSpPr>
          <p:spPr>
            <a:xfrm>
              <a:off x="3172960" y="3182567"/>
              <a:ext cx="5401822" cy="1200329"/>
            </a:xfrm>
            <a:prstGeom prst="rect">
              <a:avLst/>
            </a:prstGeom>
            <a:noFill/>
            <a:ln w="28575">
              <a:solidFill>
                <a:schemeClr val="accent6"/>
              </a:solidFill>
            </a:ln>
          </p:spPr>
          <p:txBody>
            <a:bodyPr wrap="square" lIns="102870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0" cap="none" spc="0" normalizeH="0" baseline="0" noProof="0">
                  <a:ln>
                    <a:noFill/>
                  </a:ln>
                  <a:solidFill>
                    <a:srgbClr val="000000"/>
                  </a:solidFill>
                  <a:effectLst/>
                  <a:uLnTx/>
                  <a:uFillTx/>
                  <a:latin typeface="Calibri"/>
                  <a:cs typeface="Calibri" panose="020F0502020204030204" pitchFamily="34" charset="0"/>
                  <a:sym typeface="Arial"/>
                </a:rPr>
                <a:t>Effective Teaching and Learning Practices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Developing Assessment Capable Learners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&gt; Feedback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Metacognition</a:t>
              </a:r>
            </a:p>
          </p:txBody>
        </p:sp>
        <p:sp>
          <p:nvSpPr>
            <p:cNvPr id="8" name="TextBox 7">
              <a:extLst>
                <a:ext uri="{FF2B5EF4-FFF2-40B4-BE49-F238E27FC236}">
                  <a16:creationId xmlns:a16="http://schemas.microsoft.com/office/drawing/2014/main" id="{B7B19A86-299D-5512-7D3A-FF956184B642}"/>
                </a:ext>
              </a:extLst>
            </p:cNvPr>
            <p:cNvSpPr txBox="1"/>
            <p:nvPr/>
          </p:nvSpPr>
          <p:spPr>
            <a:xfrm>
              <a:off x="3172960" y="1982238"/>
              <a:ext cx="5401822" cy="1200329"/>
            </a:xfrm>
            <a:prstGeom prst="rect">
              <a:avLst/>
            </a:prstGeom>
            <a:noFill/>
            <a:ln w="28575">
              <a:solidFill>
                <a:schemeClr val="accent5"/>
              </a:solidFill>
            </a:ln>
          </p:spPr>
          <p:txBody>
            <a:bodyPr wrap="square" lIns="102870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0" cap="none" spc="0" normalizeH="0" baseline="0" noProof="0">
                  <a:ln>
                    <a:noFill/>
                  </a:ln>
                  <a:solidFill>
                    <a:srgbClr val="000000"/>
                  </a:solidFill>
                  <a:effectLst/>
                  <a:uLnTx/>
                  <a:uFillTx/>
                  <a:latin typeface="Calibri"/>
                  <a:cs typeface="Calibri" panose="020F0502020204030204" pitchFamily="34" charset="0"/>
                  <a:sym typeface="Arial"/>
                </a:rPr>
                <a:t>Foundations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Collaborative Teams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Data-Based Decision Making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Common Formative Assessment</a:t>
              </a:r>
            </a:p>
          </p:txBody>
        </p:sp>
        <p:sp>
          <p:nvSpPr>
            <p:cNvPr id="9" name="TextBox 8">
              <a:extLst>
                <a:ext uri="{FF2B5EF4-FFF2-40B4-BE49-F238E27FC236}">
                  <a16:creationId xmlns:a16="http://schemas.microsoft.com/office/drawing/2014/main" id="{CA6A945F-FC3A-90E0-4C7D-432098102DEE}"/>
                </a:ext>
              </a:extLst>
            </p:cNvPr>
            <p:cNvSpPr txBox="1"/>
            <p:nvPr/>
          </p:nvSpPr>
          <p:spPr>
            <a:xfrm>
              <a:off x="3173838" y="1355767"/>
              <a:ext cx="5400944" cy="646331"/>
            </a:xfrm>
            <a:prstGeom prst="rect">
              <a:avLst/>
            </a:prstGeom>
            <a:solidFill>
              <a:schemeClr val="tx2"/>
            </a:solidFill>
            <a:ln w="28575">
              <a:solidFill>
                <a:schemeClr val="tx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0" i="0" u="none" strike="noStrike" kern="0" cap="none" spc="0" normalizeH="0" baseline="0" noProof="0">
                  <a:ln>
                    <a:noFill/>
                  </a:ln>
                  <a:solidFill>
                    <a:prstClr val="white"/>
                  </a:solidFill>
                  <a:effectLst/>
                  <a:uLnTx/>
                  <a:uFillTx/>
                  <a:latin typeface="Calibri"/>
                  <a:cs typeface="Calibri" panose="020F0502020204030204" pitchFamily="34" charset="0"/>
                  <a:sym typeface="Arial"/>
                </a:rPr>
                <a:t>Focus on effective instruction leading to exceptional outcomes for ALL Missouri students</a:t>
              </a:r>
            </a:p>
          </p:txBody>
        </p:sp>
        <p:pic>
          <p:nvPicPr>
            <p:cNvPr id="10" name="Picture 9">
              <a:extLst>
                <a:ext uri="{FF2B5EF4-FFF2-40B4-BE49-F238E27FC236}">
                  <a16:creationId xmlns:a16="http://schemas.microsoft.com/office/drawing/2014/main" id="{43B77011-58FC-C8CC-F6D1-A779871548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898" y="2106044"/>
              <a:ext cx="952717" cy="952717"/>
            </a:xfrm>
            <a:prstGeom prst="rect">
              <a:avLst/>
            </a:prstGeom>
          </p:spPr>
        </p:pic>
        <p:pic>
          <p:nvPicPr>
            <p:cNvPr id="11" name="Picture 10">
              <a:extLst>
                <a:ext uri="{FF2B5EF4-FFF2-40B4-BE49-F238E27FC236}">
                  <a16:creationId xmlns:a16="http://schemas.microsoft.com/office/drawing/2014/main" id="{A6A4FD41-B7E7-71F5-8615-59F1312871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98" y="4645200"/>
              <a:ext cx="952717" cy="952717"/>
            </a:xfrm>
            <a:prstGeom prst="rect">
              <a:avLst/>
            </a:prstGeom>
          </p:spPr>
        </p:pic>
        <p:pic>
          <p:nvPicPr>
            <p:cNvPr id="12" name="Picture 11">
              <a:extLst>
                <a:ext uri="{FF2B5EF4-FFF2-40B4-BE49-F238E27FC236}">
                  <a16:creationId xmlns:a16="http://schemas.microsoft.com/office/drawing/2014/main" id="{A74E2ACF-B429-4164-3113-E24E0809AC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898" y="3306372"/>
              <a:ext cx="952717" cy="952717"/>
            </a:xfrm>
            <a:prstGeom prst="rect">
              <a:avLst/>
            </a:prstGeom>
          </p:spPr>
        </p:pic>
      </p:grpSp>
    </p:spTree>
    <p:extLst>
      <p:ext uri="{BB962C8B-B14F-4D97-AF65-F5344CB8AC3E}">
        <p14:creationId xmlns:p14="http://schemas.microsoft.com/office/powerpoint/2010/main" val="299111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tx1"/>
                </a:solidFill>
              </a:rPr>
              <a:t>DCI-MTSS Framework </a:t>
            </a:r>
            <a:endParaRPr sz="4000" b="1">
              <a:solidFill>
                <a:schemeClr val="tx1"/>
              </a:solidFill>
            </a:endParaRPr>
          </a:p>
        </p:txBody>
      </p:sp>
      <p:pic>
        <p:nvPicPr>
          <p:cNvPr id="2" name="Picture 1" descr="DCI-MTSS Framework Graphic, showing a circle broken up into six parts around a triangle that reads DCI-MTSS in the center. The triangle is a gradient reflecting the differnt tiers of targeted student support, the sides read Behavior, Instruction, and Literacy. Each part of the cicle is labeled, it reads Collaborative Culture, DBDM, Assessment, Tiered Systems, ELTP, and Sustainability.  ">
            <a:extLst>
              <a:ext uri="{FF2B5EF4-FFF2-40B4-BE49-F238E27FC236}">
                <a16:creationId xmlns:a16="http://schemas.microsoft.com/office/drawing/2014/main" id="{C4C08BA9-35B8-E802-3087-96799EDE02BE}"/>
              </a:ext>
            </a:extLst>
          </p:cNvPr>
          <p:cNvPicPr>
            <a:picLocks noChangeAspect="1"/>
          </p:cNvPicPr>
          <p:nvPr/>
        </p:nvPicPr>
        <p:blipFill>
          <a:blip r:embed="rId3"/>
          <a:stretch>
            <a:fillRect/>
          </a:stretch>
        </p:blipFill>
        <p:spPr>
          <a:xfrm>
            <a:off x="2872596" y="1270692"/>
            <a:ext cx="3398807" cy="3415509"/>
          </a:xfrm>
          <a:prstGeom prst="rect">
            <a:avLst/>
          </a:prstGeom>
        </p:spPr>
      </p:pic>
    </p:spTree>
    <p:extLst>
      <p:ext uri="{BB962C8B-B14F-4D97-AF65-F5344CB8AC3E}">
        <p14:creationId xmlns:p14="http://schemas.microsoft.com/office/powerpoint/2010/main" val="244541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4" name="Google Shape;359;p76">
            <a:extLst>
              <a:ext uri="{FF2B5EF4-FFF2-40B4-BE49-F238E27FC236}">
                <a16:creationId xmlns:a16="http://schemas.microsoft.com/office/drawing/2014/main" id="{5C3A7A4A-D35C-E33A-DC46-97D8B8DEBE49}"/>
              </a:ext>
            </a:extLst>
          </p:cNvPr>
          <p:cNvSpPr txBox="1">
            <a:spLocks noGrp="1"/>
          </p:cNvSpPr>
          <p:nvPr>
            <p:ph type="title"/>
          </p:nvPr>
        </p:nvSpPr>
        <p:spPr>
          <a:xfrm>
            <a:off x="628650" y="273845"/>
            <a:ext cx="7886700" cy="48815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000"/>
              <a:t>C.T.</a:t>
            </a:r>
            <a:r>
              <a:rPr lang="en" sz="2000" b="1"/>
              <a:t> Alignment with </a:t>
            </a:r>
            <a:r>
              <a:rPr lang="en" sz="2000" b="1">
                <a:solidFill>
                  <a:schemeClr val="dk1"/>
                </a:solidFill>
              </a:rPr>
              <a:t>Missouri Teacher &amp; Leader Standards</a:t>
            </a:r>
            <a:r>
              <a:rPr lang="en" sz="2000" b="1">
                <a:solidFill>
                  <a:srgbClr val="FF0000"/>
                </a:solidFill>
              </a:rPr>
              <a:t> </a:t>
            </a:r>
            <a:endParaRPr sz="2000" b="1">
              <a:solidFill>
                <a:srgbClr val="FF0000"/>
              </a:solidFill>
            </a:endParaRPr>
          </a:p>
        </p:txBody>
      </p:sp>
      <p:sp>
        <p:nvSpPr>
          <p:cNvPr id="354" name="Google Shape;354;p75"/>
          <p:cNvSpPr txBox="1">
            <a:spLocks noGrp="1"/>
          </p:cNvSpPr>
          <p:nvPr>
            <p:ph idx="1"/>
          </p:nvPr>
        </p:nvSpPr>
        <p:spPr>
          <a:xfrm>
            <a:off x="628649" y="831273"/>
            <a:ext cx="8225695" cy="36492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a:t>Standard #2 Teaching and Learning</a:t>
            </a:r>
            <a:endParaRPr sz="1600"/>
          </a:p>
          <a:p>
            <a:pPr marL="0" lvl="0" indent="0" algn="l" rtl="0">
              <a:lnSpc>
                <a:spcPct val="115000"/>
              </a:lnSpc>
              <a:spcBef>
                <a:spcPts val="0"/>
              </a:spcBef>
              <a:spcAft>
                <a:spcPts val="0"/>
              </a:spcAft>
              <a:buSzPts val="1800"/>
              <a:buNone/>
            </a:pPr>
            <a:r>
              <a:rPr lang="en" sz="1600"/>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a:t>
            </a:r>
            <a:endParaRPr sz="1600"/>
          </a:p>
          <a:p>
            <a:pPr marL="0" lvl="0" indent="0" algn="l" rtl="0">
              <a:lnSpc>
                <a:spcPct val="115000"/>
              </a:lnSpc>
              <a:spcBef>
                <a:spcPts val="0"/>
              </a:spcBef>
              <a:spcAft>
                <a:spcPts val="0"/>
              </a:spcAft>
              <a:buSzPts val="1800"/>
              <a:buNone/>
            </a:pPr>
            <a:endParaRPr sz="1600"/>
          </a:p>
          <a:p>
            <a:pPr marL="0" lvl="0" indent="0" algn="l" rtl="0">
              <a:lnSpc>
                <a:spcPct val="115000"/>
              </a:lnSpc>
              <a:spcBef>
                <a:spcPts val="0"/>
              </a:spcBef>
              <a:spcAft>
                <a:spcPts val="0"/>
              </a:spcAft>
              <a:buSzPts val="1800"/>
              <a:buNone/>
            </a:pPr>
            <a:r>
              <a:rPr lang="en" sz="1600" b="1" i="0">
                <a:highlight>
                  <a:srgbClr val="FFFFFF"/>
                </a:highlight>
                <a:ea typeface="Arial"/>
                <a:cs typeface="Calibri" panose="020F0502020204030204" pitchFamily="34" charset="0"/>
                <a:sym typeface="Arial"/>
              </a:rPr>
              <a:t>Standard #3 Management of Organizational Systems </a:t>
            </a:r>
          </a:p>
          <a:p>
            <a:pPr marL="0" lvl="0" indent="0" algn="l" rtl="0">
              <a:lnSpc>
                <a:spcPct val="115000"/>
              </a:lnSpc>
              <a:spcBef>
                <a:spcPts val="0"/>
              </a:spcBef>
              <a:spcAft>
                <a:spcPts val="0"/>
              </a:spcAft>
              <a:buSzPts val="1800"/>
              <a:buNone/>
            </a:pPr>
            <a:r>
              <a:rPr lang="en" sz="1600" b="0" i="0">
                <a:highlight>
                  <a:srgbClr val="FFFFFF"/>
                </a:highlight>
                <a:ea typeface="Arial"/>
                <a:cs typeface="Calibri" panose="020F0502020204030204" pitchFamily="34" charset="0"/>
                <a:sym typeface="Arial"/>
              </a:rPr>
              <a:t>Education leaders have the knowledge and ability to ensure the success of all students by managing the organizational structure, personnel, and resources in a way that promotes a safe, efficient, and effective learning environment. </a:t>
            </a:r>
          </a:p>
          <a:p>
            <a:pPr marL="0" lvl="0" indent="0" algn="l" rtl="0">
              <a:lnSpc>
                <a:spcPct val="115000"/>
              </a:lnSpc>
              <a:spcBef>
                <a:spcPts val="0"/>
              </a:spcBef>
              <a:spcAft>
                <a:spcPts val="0"/>
              </a:spcAft>
              <a:buSzPts val="1800"/>
              <a:buNone/>
            </a:pPr>
            <a:endParaRPr lang="en" sz="1600">
              <a:highlight>
                <a:srgbClr val="FFFFFF"/>
              </a:highlight>
              <a:cs typeface="Calibri" panose="020F0502020204030204" pitchFamily="34" charset="0"/>
              <a:sym typeface="Arial"/>
            </a:endParaRPr>
          </a:p>
          <a:p>
            <a:pPr marL="0" lvl="0" indent="0" algn="l" rtl="0">
              <a:lnSpc>
                <a:spcPct val="115000"/>
              </a:lnSpc>
              <a:spcBef>
                <a:spcPts val="0"/>
              </a:spcBef>
              <a:spcAft>
                <a:spcPts val="0"/>
              </a:spcAft>
              <a:buSzPts val="1800"/>
              <a:buNone/>
            </a:pPr>
            <a:r>
              <a:rPr lang="en-US" sz="1600" b="1"/>
              <a:t>Standard #6 Effective Communication </a:t>
            </a:r>
          </a:p>
          <a:p>
            <a:pPr marL="0" lvl="0" indent="0" algn="l" rtl="0">
              <a:lnSpc>
                <a:spcPct val="115000"/>
              </a:lnSpc>
              <a:spcBef>
                <a:spcPts val="0"/>
              </a:spcBef>
              <a:spcAft>
                <a:spcPts val="0"/>
              </a:spcAft>
              <a:buSzPts val="1800"/>
              <a:buNone/>
            </a:pPr>
            <a:r>
              <a:rPr lang="en-US" sz="1600"/>
              <a:t>The teacher models effective verbal, nonverbal, and media communication techniques with students, colleagues and families to foster active inquiry, collaboration, and supportive interaction in the classroom.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6"/>
          <p:cNvSpPr txBox="1">
            <a:spLocks noGrp="1"/>
          </p:cNvSpPr>
          <p:nvPr>
            <p:ph type="title"/>
          </p:nvPr>
        </p:nvSpPr>
        <p:spPr>
          <a:xfrm>
            <a:off x="628650" y="273845"/>
            <a:ext cx="7886700" cy="48815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000" b="1"/>
              <a:t>C.T. Alignment with </a:t>
            </a:r>
            <a:r>
              <a:rPr lang="en" sz="2000" b="1">
                <a:solidFill>
                  <a:schemeClr val="dk1"/>
                </a:solidFill>
              </a:rPr>
              <a:t>Missouri Teacher and Leader Standards</a:t>
            </a:r>
            <a:r>
              <a:rPr lang="en" sz="2000" b="1">
                <a:solidFill>
                  <a:srgbClr val="FF0000"/>
                </a:solidFill>
              </a:rPr>
              <a:t> </a:t>
            </a:r>
            <a:endParaRPr sz="2000" b="1">
              <a:solidFill>
                <a:srgbClr val="FF0000"/>
              </a:solidFill>
            </a:endParaRPr>
          </a:p>
        </p:txBody>
      </p:sp>
      <p:sp>
        <p:nvSpPr>
          <p:cNvPr id="360" name="Google Shape;360;p76"/>
          <p:cNvSpPr txBox="1">
            <a:spLocks noGrp="1"/>
          </p:cNvSpPr>
          <p:nvPr>
            <p:ph idx="1"/>
          </p:nvPr>
        </p:nvSpPr>
        <p:spPr>
          <a:xfrm>
            <a:off x="628649" y="810491"/>
            <a:ext cx="8276811" cy="377226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600" b="1" i="0">
                <a:highlight>
                  <a:srgbClr val="FFFFFF"/>
                </a:highlight>
                <a:ea typeface="Arial"/>
                <a:cs typeface="Calibri" panose="020F0502020204030204" pitchFamily="34" charset="0"/>
                <a:sym typeface="Arial"/>
              </a:rPr>
              <a:t>Standard #7 Student Assessment and Data Analysis </a:t>
            </a:r>
            <a:endParaRPr sz="1600"/>
          </a:p>
          <a:p>
            <a:pPr marL="114300" lvl="0" indent="0" algn="l" rtl="0">
              <a:lnSpc>
                <a:spcPct val="115000"/>
              </a:lnSpc>
              <a:spcBef>
                <a:spcPts val="0"/>
              </a:spcBef>
              <a:spcAft>
                <a:spcPts val="0"/>
              </a:spcAft>
              <a:buSzPts val="1800"/>
              <a:buNone/>
            </a:pPr>
            <a:r>
              <a:rPr lang="en" sz="1600" i="0">
                <a:highlight>
                  <a:srgbClr val="FFFFFF"/>
                </a:highlight>
                <a:ea typeface="Arial"/>
                <a:cs typeface="Calibri" panose="020F0502020204030204" pitchFamily="34" charset="0"/>
                <a:sym typeface="Arial"/>
              </a:rPr>
              <a:t>The</a:t>
            </a:r>
            <a:r>
              <a:rPr lang="en" sz="1600" b="1" i="0">
                <a:highlight>
                  <a:srgbClr val="FFFFFF"/>
                </a:highlight>
                <a:ea typeface="Arial"/>
                <a:cs typeface="Calibri" panose="020F0502020204030204" pitchFamily="34" charset="0"/>
                <a:sym typeface="Arial"/>
              </a:rPr>
              <a:t> </a:t>
            </a:r>
            <a:r>
              <a:rPr lang="en" sz="1600" b="0" i="0">
                <a:highlight>
                  <a:srgbClr val="FFFFFF"/>
                </a:highlight>
                <a:ea typeface="Arial"/>
                <a:cs typeface="Calibri" panose="020F0502020204030204" pitchFamily="34" charset="0"/>
                <a:sym typeface="Arial"/>
              </a:rPr>
              <a:t>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a:t>
            </a:r>
            <a:endParaRPr sz="1600"/>
          </a:p>
          <a:p>
            <a:pPr marL="114300" lvl="0" indent="0" algn="l" rtl="0">
              <a:lnSpc>
                <a:spcPct val="115000"/>
              </a:lnSpc>
              <a:spcBef>
                <a:spcPts val="0"/>
              </a:spcBef>
              <a:spcAft>
                <a:spcPts val="0"/>
              </a:spcAft>
              <a:buSzPts val="1800"/>
              <a:buNone/>
            </a:pPr>
            <a:endParaRPr lang="en" sz="1600" b="1" i="0">
              <a:highlight>
                <a:srgbClr val="FFFFFF"/>
              </a:highlight>
              <a:ea typeface="Arial"/>
              <a:cs typeface="Calibri" panose="020F0502020204030204" pitchFamily="34" charset="0"/>
              <a:sym typeface="Arial"/>
            </a:endParaRPr>
          </a:p>
          <a:p>
            <a:pPr marL="114300" lvl="0" indent="0" algn="l" rtl="0">
              <a:lnSpc>
                <a:spcPct val="115000"/>
              </a:lnSpc>
              <a:spcBef>
                <a:spcPts val="0"/>
              </a:spcBef>
              <a:spcAft>
                <a:spcPts val="0"/>
              </a:spcAft>
              <a:buSzPts val="1800"/>
              <a:buNone/>
            </a:pPr>
            <a:r>
              <a:rPr lang="en" sz="1600" b="1" i="0">
                <a:highlight>
                  <a:srgbClr val="FFFFFF"/>
                </a:highlight>
                <a:ea typeface="Arial"/>
                <a:cs typeface="Calibri" panose="020F0502020204030204" pitchFamily="34" charset="0"/>
                <a:sym typeface="Arial"/>
              </a:rPr>
              <a:t>Standard #8 Professionalism  </a:t>
            </a:r>
            <a:endParaRPr sz="1600"/>
          </a:p>
          <a:p>
            <a:pPr marL="114300" lvl="0" indent="0" algn="l" rtl="0">
              <a:lnSpc>
                <a:spcPct val="115000"/>
              </a:lnSpc>
              <a:spcBef>
                <a:spcPts val="0"/>
              </a:spcBef>
              <a:spcAft>
                <a:spcPts val="0"/>
              </a:spcAft>
              <a:buSzPts val="1800"/>
              <a:buNone/>
            </a:pPr>
            <a:r>
              <a:rPr lang="en" sz="1600" b="0" i="0">
                <a:highlight>
                  <a:srgbClr val="FFFFFF"/>
                </a:highlight>
                <a:ea typeface="Arial"/>
                <a:cs typeface="Calibri" panose="020F0502020204030204" pitchFamily="34" charset="0"/>
                <a:sym typeface="Arial"/>
              </a:rPr>
              <a:t>The teacher is a reflective practitioner who continually assesses the effects of choices and actions on others. The teacher actively seeks out opportunities to grow professionally in order to improve learning for all students.</a:t>
            </a:r>
            <a:endParaRPr sz="1600"/>
          </a:p>
          <a:p>
            <a:pPr marL="114300" lvl="0" indent="0" algn="l" rtl="0">
              <a:lnSpc>
                <a:spcPct val="115000"/>
              </a:lnSpc>
              <a:spcBef>
                <a:spcPts val="0"/>
              </a:spcBef>
              <a:spcAft>
                <a:spcPts val="0"/>
              </a:spcAft>
              <a:buSzPts val="1800"/>
              <a:buNone/>
            </a:pPr>
            <a:endParaRPr lang="en" sz="1600" b="1" i="0">
              <a:highlight>
                <a:srgbClr val="FFFFFF"/>
              </a:highlight>
              <a:ea typeface="Arial"/>
              <a:cs typeface="Calibri" panose="020F0502020204030204" pitchFamily="34" charset="0"/>
              <a:sym typeface="Arial"/>
            </a:endParaRPr>
          </a:p>
          <a:p>
            <a:pPr marL="114300" lvl="0" indent="0" algn="l" rtl="0">
              <a:lnSpc>
                <a:spcPct val="115000"/>
              </a:lnSpc>
              <a:spcBef>
                <a:spcPts val="0"/>
              </a:spcBef>
              <a:spcAft>
                <a:spcPts val="0"/>
              </a:spcAft>
              <a:buSzPts val="1800"/>
              <a:buNone/>
            </a:pPr>
            <a:r>
              <a:rPr lang="en" sz="1600" b="1" i="0">
                <a:highlight>
                  <a:srgbClr val="FFFFFF"/>
                </a:highlight>
                <a:ea typeface="Arial"/>
                <a:cs typeface="Calibri" panose="020F0502020204030204" pitchFamily="34" charset="0"/>
                <a:sym typeface="Arial"/>
              </a:rPr>
              <a:t>Standard #9 Professional Collaboration </a:t>
            </a:r>
            <a:endParaRPr sz="1600"/>
          </a:p>
          <a:p>
            <a:pPr marL="114300" lvl="0" indent="0" algn="l" rtl="0">
              <a:lnSpc>
                <a:spcPct val="115000"/>
              </a:lnSpc>
              <a:spcBef>
                <a:spcPts val="0"/>
              </a:spcBef>
              <a:spcAft>
                <a:spcPts val="0"/>
              </a:spcAft>
              <a:buSzPts val="1800"/>
              <a:buNone/>
            </a:pPr>
            <a:r>
              <a:rPr lang="en" sz="1600" b="0" i="0">
                <a:highlight>
                  <a:srgbClr val="FFFFFF"/>
                </a:highlight>
                <a:ea typeface="Arial"/>
                <a:cs typeface="Calibri" panose="020F0502020204030204" pitchFamily="34" charset="0"/>
                <a:sym typeface="Arial"/>
              </a:rPr>
              <a:t>The teacher has effective working relationships with students, parents, school colleagues, </a:t>
            </a:r>
          </a:p>
          <a:p>
            <a:pPr marL="114300" lvl="0" indent="0" algn="l" rtl="0">
              <a:lnSpc>
                <a:spcPct val="115000"/>
              </a:lnSpc>
              <a:spcBef>
                <a:spcPts val="0"/>
              </a:spcBef>
              <a:spcAft>
                <a:spcPts val="0"/>
              </a:spcAft>
              <a:buSzPts val="1800"/>
              <a:buNone/>
            </a:pPr>
            <a:r>
              <a:rPr lang="en" sz="1600" b="0" i="0">
                <a:highlight>
                  <a:srgbClr val="FFFFFF"/>
                </a:highlight>
                <a:ea typeface="Arial"/>
                <a:cs typeface="Calibri" panose="020F0502020204030204" pitchFamily="34" charset="0"/>
                <a:sym typeface="Arial"/>
              </a:rPr>
              <a:t>and community members.</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2;p34">
            <a:extLst>
              <a:ext uri="{FF2B5EF4-FFF2-40B4-BE49-F238E27FC236}">
                <a16:creationId xmlns:a16="http://schemas.microsoft.com/office/drawing/2014/main" id="{5FC4EBC6-DFE8-ED5F-34E3-969126EFF91A}"/>
              </a:ext>
            </a:extLst>
          </p:cNvPr>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#1</a:t>
            </a:r>
            <a:endParaRPr/>
          </a:p>
        </p:txBody>
      </p:sp>
      <p:sp>
        <p:nvSpPr>
          <p:cNvPr id="3" name="Content Placeholder 2">
            <a:extLst>
              <a:ext uri="{FF2B5EF4-FFF2-40B4-BE49-F238E27FC236}">
                <a16:creationId xmlns:a16="http://schemas.microsoft.com/office/drawing/2014/main" id="{977E6EAB-6588-0402-B8D9-286921428DDB}"/>
              </a:ext>
            </a:extLst>
          </p:cNvPr>
          <p:cNvSpPr>
            <a:spLocks noGrp="1"/>
          </p:cNvSpPr>
          <p:nvPr>
            <p:ph idx="1"/>
          </p:nvPr>
        </p:nvSpPr>
        <p:spPr>
          <a:xfrm>
            <a:off x="628650" y="731520"/>
            <a:ext cx="7886700" cy="3328511"/>
          </a:xfrm>
        </p:spPr>
        <p:txBody>
          <a:bodyPr/>
          <a:lstStyle/>
          <a:p>
            <a:pPr marL="0" lvl="0" indent="0" algn="l" rtl="0">
              <a:lnSpc>
                <a:spcPct val="115000"/>
              </a:lnSpc>
              <a:spcBef>
                <a:spcPts val="0"/>
              </a:spcBef>
              <a:spcAft>
                <a:spcPts val="0"/>
              </a:spcAft>
              <a:buSzPct val="100840"/>
              <a:buNone/>
            </a:pPr>
            <a:r>
              <a:rPr lang="en-US" sz="1600"/>
              <a:t>The Collaborative Teams Module was designed to be used in the following manner.</a:t>
            </a:r>
          </a:p>
          <a:p>
            <a:pPr marL="457200" lvl="0" indent="-342900" algn="l" rtl="0">
              <a:lnSpc>
                <a:spcPct val="115000"/>
              </a:lnSpc>
              <a:spcBef>
                <a:spcPts val="450"/>
              </a:spcBef>
              <a:spcAft>
                <a:spcPts val="0"/>
              </a:spcAft>
              <a:buSzPct val="100000"/>
            </a:pPr>
            <a:r>
              <a:rPr lang="en-US" sz="1600"/>
              <a:t>The audience for this module is educators, building leaders, instructional coaches, and teachers of all contents and levels. This module can be used for whole staff presentations.</a:t>
            </a:r>
          </a:p>
          <a:p>
            <a:pPr marL="457200" lvl="0" indent="-342900" algn="l" rtl="0">
              <a:lnSpc>
                <a:spcPct val="115000"/>
              </a:lnSpc>
              <a:spcBef>
                <a:spcPts val="450"/>
              </a:spcBef>
              <a:spcAft>
                <a:spcPts val="0"/>
              </a:spcAft>
              <a:buSzPct val="100000"/>
            </a:pPr>
            <a:r>
              <a:rPr lang="en-US" sz="1600"/>
              <a:t>Time should be allotted after training for participants to reflect and have conversations regarding current status and needed changes. Participants should reflect on the following questions. </a:t>
            </a:r>
            <a:r>
              <a:rPr lang="en-US" sz="1600" i="1">
                <a:solidFill>
                  <a:schemeClr val="accent1"/>
                </a:solidFill>
              </a:rPr>
              <a:t>Where are we now? Where are we going? How do we get there?</a:t>
            </a:r>
            <a:endParaRPr lang="en-US" sz="1600"/>
          </a:p>
          <a:p>
            <a:pPr marL="457200" lvl="0" indent="-342900" algn="l" rtl="0">
              <a:lnSpc>
                <a:spcPct val="115000"/>
              </a:lnSpc>
              <a:spcBef>
                <a:spcPts val="450"/>
              </a:spcBef>
              <a:spcAft>
                <a:spcPts val="0"/>
              </a:spcAft>
              <a:buSzPct val="100000"/>
            </a:pPr>
            <a:r>
              <a:rPr lang="en-US" sz="1600"/>
              <a:t>Participants should complete the SAPP for collaborative teams prior to training. Presenters should use this information to assess the district’s current level of implementation and select module activities and content that align with the district’s specific needs. </a:t>
            </a:r>
          </a:p>
          <a:p>
            <a:pPr marL="457200" lvl="0" indent="-342900" algn="l" rtl="0">
              <a:lnSpc>
                <a:spcPct val="115000"/>
              </a:lnSpc>
              <a:spcBef>
                <a:spcPts val="450"/>
              </a:spcBef>
              <a:spcAft>
                <a:spcPts val="0"/>
              </a:spcAft>
              <a:buSzPct val="100000"/>
            </a:pPr>
            <a:r>
              <a:rPr lang="en-US" sz="1600"/>
              <a:t>Following the training participants should complete a Next Steps Action Plan – note there is a separate action plan for each of the three parts of the module.</a:t>
            </a:r>
          </a:p>
        </p:txBody>
      </p:sp>
    </p:spTree>
    <p:extLst>
      <p:ext uri="{BB962C8B-B14F-4D97-AF65-F5344CB8AC3E}">
        <p14:creationId xmlns:p14="http://schemas.microsoft.com/office/powerpoint/2010/main" val="243022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7"/>
          <p:cNvSpPr txBox="1">
            <a:spLocks noGrp="1"/>
          </p:cNvSpPr>
          <p:nvPr>
            <p:ph type="title"/>
          </p:nvPr>
        </p:nvSpPr>
        <p:spPr>
          <a:xfrm>
            <a:off x="628650" y="273844"/>
            <a:ext cx="8235680" cy="60894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3300"/>
              <a:buFont typeface="Arial"/>
              <a:buNone/>
            </a:pPr>
            <a:r>
              <a:rPr lang="en" sz="3300" b="1" i="0" u="none" strike="noStrike" cap="none">
                <a:solidFill>
                  <a:schemeClr val="dk1"/>
                </a:solidFill>
                <a:latin typeface="Calibri" panose="020F0502020204030204" pitchFamily="34" charset="0"/>
                <a:ea typeface="Arial"/>
                <a:cs typeface="Calibri" panose="020F0502020204030204" pitchFamily="34" charset="0"/>
                <a:sym typeface="Arial"/>
              </a:rPr>
              <a:t>Collaborative Teams </a:t>
            </a:r>
            <a:r>
              <a:rPr lang="en" sz="3300" b="1" i="0" u="none" strike="noStrike" cap="none">
                <a:solidFill>
                  <a:srgbClr val="00A89E"/>
                </a:solidFill>
                <a:latin typeface="Calibri" panose="020F0502020204030204" pitchFamily="34" charset="0"/>
                <a:ea typeface="Arial"/>
                <a:cs typeface="Calibri" panose="020F0502020204030204" pitchFamily="34" charset="0"/>
                <a:sym typeface="Arial"/>
              </a:rPr>
              <a:t>Infographic</a:t>
            </a:r>
            <a:endParaRPr>
              <a:solidFill>
                <a:srgbClr val="00A89E"/>
              </a:solidFill>
            </a:endParaRPr>
          </a:p>
        </p:txBody>
      </p:sp>
      <p:pic>
        <p:nvPicPr>
          <p:cNvPr id="5" name="Picture 4">
            <a:extLst>
              <a:ext uri="{FF2B5EF4-FFF2-40B4-BE49-F238E27FC236}">
                <a16:creationId xmlns:a16="http://schemas.microsoft.com/office/drawing/2014/main" id="{D49F4A33-692C-581E-AD9F-8F94E17DFF8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7343" y="936147"/>
            <a:ext cx="844871" cy="844871"/>
          </a:xfrm>
          <a:prstGeom prst="rect">
            <a:avLst/>
          </a:prstGeom>
        </p:spPr>
      </p:pic>
      <p:sp>
        <p:nvSpPr>
          <p:cNvPr id="2" name="TextBox 1">
            <a:extLst>
              <a:ext uri="{FF2B5EF4-FFF2-40B4-BE49-F238E27FC236}">
                <a16:creationId xmlns:a16="http://schemas.microsoft.com/office/drawing/2014/main" id="{DD08D80E-57A6-3CA5-615B-F3EB7D663EDE}"/>
              </a:ext>
            </a:extLst>
          </p:cNvPr>
          <p:cNvSpPr txBox="1"/>
          <p:nvPr/>
        </p:nvSpPr>
        <p:spPr>
          <a:xfrm>
            <a:off x="370548" y="1617643"/>
            <a:ext cx="220932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Find this at </a:t>
            </a:r>
            <a:r>
              <a:rPr kumimoji="0" lang="en-US" sz="1400" b="0" i="0" u="none" strike="noStrike" kern="0" cap="none" spc="0" normalizeH="0" baseline="0" noProof="0">
                <a:ln>
                  <a:noFill/>
                </a:ln>
                <a:solidFill>
                  <a:srgbClr val="000000"/>
                </a:solidFill>
                <a:effectLst/>
                <a:uLnTx/>
                <a:uFillTx/>
                <a:latin typeface="Calibri"/>
                <a:cs typeface="Calibri" panose="020F0502020204030204" pitchFamily="34" charset="0"/>
                <a:sym typeface="Arial"/>
                <a:hlinkClick r:id="rId5"/>
              </a:rPr>
              <a:t>www.moedu-sail.org/dci-practice-profiles-and-infographics</a:t>
            </a:r>
            <a:endParaRPr kumimoji="0" lang="en-US" sz="14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pic>
        <p:nvPicPr>
          <p:cNvPr id="4" name="Picture 3" descr="Screenshot of the Collaborative Teams Infographic.">
            <a:extLst>
              <a:ext uri="{FF2B5EF4-FFF2-40B4-BE49-F238E27FC236}">
                <a16:creationId xmlns:a16="http://schemas.microsoft.com/office/drawing/2014/main" id="{D3DCA01B-9188-A86E-DED8-C0F7EC7926DB}"/>
              </a:ext>
            </a:extLst>
          </p:cNvPr>
          <p:cNvPicPr>
            <a:picLocks noChangeAspect="1"/>
          </p:cNvPicPr>
          <p:nvPr/>
        </p:nvPicPr>
        <p:blipFill>
          <a:blip r:embed="rId6"/>
          <a:stretch>
            <a:fillRect/>
          </a:stretch>
        </p:blipFill>
        <p:spPr>
          <a:xfrm>
            <a:off x="3031619" y="882786"/>
            <a:ext cx="3080763" cy="3986870"/>
          </a:xfrm>
          <a:prstGeom prst="rect">
            <a:avLst/>
          </a:prstGeom>
          <a:ln>
            <a:solidFill>
              <a:schemeClr val="bg2"/>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
          <p:cNvSpPr txBox="1">
            <a:spLocks noGrp="1"/>
          </p:cNvSpPr>
          <p:nvPr>
            <p:ph type="title" idx="4294967295"/>
          </p:nvPr>
        </p:nvSpPr>
        <p:spPr>
          <a:xfrm>
            <a:off x="630936" y="274320"/>
            <a:ext cx="7886700" cy="82232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ct val="111111"/>
              <a:buNone/>
            </a:pPr>
            <a:r>
              <a:rPr lang="en" sz="3600"/>
              <a:t>Collaborative Teams </a:t>
            </a:r>
            <a:r>
              <a:rPr lang="en" sz="3600">
                <a:solidFill>
                  <a:srgbClr val="00A89E"/>
                </a:solidFill>
              </a:rPr>
              <a:t>Practice Profile</a:t>
            </a:r>
            <a:endParaRPr sz="3600">
              <a:solidFill>
                <a:srgbClr val="00A89E"/>
              </a:solidFill>
            </a:endParaRPr>
          </a:p>
        </p:txBody>
      </p:sp>
      <p:pic>
        <p:nvPicPr>
          <p:cNvPr id="3" name="Picture 2">
            <a:extLst>
              <a:ext uri="{FF2B5EF4-FFF2-40B4-BE49-F238E27FC236}">
                <a16:creationId xmlns:a16="http://schemas.microsoft.com/office/drawing/2014/main" id="{C1383A1D-D378-C3BC-4275-383CEDF8B4EF}"/>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7585" y="936147"/>
            <a:ext cx="844871" cy="844871"/>
          </a:xfrm>
          <a:prstGeom prst="rect">
            <a:avLst/>
          </a:prstGeom>
        </p:spPr>
      </p:pic>
      <p:sp>
        <p:nvSpPr>
          <p:cNvPr id="2" name="TextBox 1">
            <a:extLst>
              <a:ext uri="{FF2B5EF4-FFF2-40B4-BE49-F238E27FC236}">
                <a16:creationId xmlns:a16="http://schemas.microsoft.com/office/drawing/2014/main" id="{50FAC39E-752B-CA88-71D1-EF2E574F07DA}"/>
              </a:ext>
            </a:extLst>
          </p:cNvPr>
          <p:cNvSpPr txBox="1"/>
          <p:nvPr/>
        </p:nvSpPr>
        <p:spPr>
          <a:xfrm>
            <a:off x="330790" y="1617643"/>
            <a:ext cx="220932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Find this at </a:t>
            </a:r>
            <a:r>
              <a:rPr kumimoji="0" lang="en-US" sz="1400" b="0" i="0" u="none" strike="noStrike" kern="0" cap="none" spc="0" normalizeH="0" baseline="0" noProof="0">
                <a:ln>
                  <a:noFill/>
                </a:ln>
                <a:solidFill>
                  <a:srgbClr val="000000"/>
                </a:solidFill>
                <a:effectLst/>
                <a:uLnTx/>
                <a:uFillTx/>
                <a:latin typeface="Calibri"/>
                <a:cs typeface="Calibri" panose="020F0502020204030204" pitchFamily="34" charset="0"/>
                <a:sym typeface="Arial"/>
                <a:hlinkClick r:id="rId5"/>
              </a:rPr>
              <a:t>www.moedu-sail.org/dci-practice-profiles-and-infographics</a:t>
            </a:r>
            <a:endParaRPr kumimoji="0" lang="en-US" sz="14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pic>
        <p:nvPicPr>
          <p:cNvPr id="7" name="Picture 6" descr="Screenshot of the Collaborative Teams Practice Profile">
            <a:extLst>
              <a:ext uri="{FF2B5EF4-FFF2-40B4-BE49-F238E27FC236}">
                <a16:creationId xmlns:a16="http://schemas.microsoft.com/office/drawing/2014/main" id="{04429320-F741-FF0F-1BE6-4202DD32E3CA}"/>
              </a:ext>
            </a:extLst>
          </p:cNvPr>
          <p:cNvPicPr>
            <a:picLocks noChangeAspect="1"/>
          </p:cNvPicPr>
          <p:nvPr/>
        </p:nvPicPr>
        <p:blipFill>
          <a:blip r:embed="rId6"/>
          <a:stretch>
            <a:fillRect/>
          </a:stretch>
        </p:blipFill>
        <p:spPr>
          <a:xfrm>
            <a:off x="2488997" y="822960"/>
            <a:ext cx="6124338" cy="40466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BA01-9055-FC22-89C2-C29AA3883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2C75A-1025-7798-E8E7-9884B29249E6}"/>
              </a:ext>
            </a:extLst>
          </p:cNvPr>
          <p:cNvSpPr>
            <a:spLocks noGrp="1"/>
          </p:cNvSpPr>
          <p:nvPr>
            <p:ph type="title"/>
          </p:nvPr>
        </p:nvSpPr>
        <p:spPr/>
        <p:txBody>
          <a:bodyPr/>
          <a:lstStyle/>
          <a:p>
            <a:r>
              <a:rPr lang="en-US"/>
              <a:t>Part 2</a:t>
            </a:r>
          </a:p>
        </p:txBody>
      </p:sp>
      <p:sp>
        <p:nvSpPr>
          <p:cNvPr id="3" name="Text Placeholder 2">
            <a:extLst>
              <a:ext uri="{FF2B5EF4-FFF2-40B4-BE49-F238E27FC236}">
                <a16:creationId xmlns:a16="http://schemas.microsoft.com/office/drawing/2014/main" id="{425BE87E-FE6D-1EDF-57A7-567C958D334C}"/>
              </a:ext>
            </a:extLst>
          </p:cNvPr>
          <p:cNvSpPr>
            <a:spLocks noGrp="1"/>
          </p:cNvSpPr>
          <p:nvPr>
            <p:ph type="body" idx="1"/>
          </p:nvPr>
        </p:nvSpPr>
        <p:spPr/>
        <p:txBody>
          <a:bodyPr/>
          <a:lstStyle/>
          <a:p>
            <a:r>
              <a:rPr lang="en-US"/>
              <a:t>Effective Team Structures and Skills</a:t>
            </a:r>
          </a:p>
        </p:txBody>
      </p:sp>
    </p:spTree>
    <p:extLst>
      <p:ext uri="{BB962C8B-B14F-4D97-AF65-F5344CB8AC3E}">
        <p14:creationId xmlns:p14="http://schemas.microsoft.com/office/powerpoint/2010/main" val="362513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9"/>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2800"/>
              <a:buNone/>
            </a:pPr>
            <a:r>
              <a:rPr lang="en" sz="3300"/>
              <a:t>Session-at-a-Glance</a:t>
            </a:r>
            <a:endParaRPr/>
          </a:p>
        </p:txBody>
      </p:sp>
      <p:sp>
        <p:nvSpPr>
          <p:cNvPr id="385" name="Google Shape;385;p79"/>
          <p:cNvSpPr txBox="1">
            <a:spLocks noGrp="1"/>
          </p:cNvSpPr>
          <p:nvPr>
            <p:ph idx="4294967295"/>
          </p:nvPr>
        </p:nvSpPr>
        <p:spPr>
          <a:xfrm>
            <a:off x="628650" y="1006475"/>
            <a:ext cx="6915150" cy="3616325"/>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ct val="100000"/>
            </a:pPr>
            <a:r>
              <a:rPr lang="en-US" sz="2000"/>
              <a:t>Designing effective collaborative teams</a:t>
            </a:r>
          </a:p>
          <a:p>
            <a:pPr marL="457200" lvl="0" indent="-342900" algn="l" rtl="0">
              <a:lnSpc>
                <a:spcPct val="115000"/>
              </a:lnSpc>
              <a:spcBef>
                <a:spcPts val="0"/>
              </a:spcBef>
              <a:spcAft>
                <a:spcPts val="0"/>
              </a:spcAft>
              <a:buSzPct val="100000"/>
            </a:pPr>
            <a:r>
              <a:rPr lang="en-US" sz="2000"/>
              <a:t>Safeguarding time for productive teaming</a:t>
            </a:r>
          </a:p>
          <a:p>
            <a:pPr marL="457200" lvl="0" indent="-342900" algn="l" rtl="0">
              <a:lnSpc>
                <a:spcPct val="115000"/>
              </a:lnSpc>
              <a:spcBef>
                <a:spcPts val="0"/>
              </a:spcBef>
              <a:spcAft>
                <a:spcPts val="0"/>
              </a:spcAft>
              <a:buSzPct val="100000"/>
            </a:pPr>
            <a:r>
              <a:rPr lang="en-US" sz="2000"/>
              <a:t>Establishing team roles</a:t>
            </a:r>
          </a:p>
          <a:p>
            <a:pPr marL="457200" lvl="0" indent="-342900" algn="l" rtl="0">
              <a:lnSpc>
                <a:spcPct val="115000"/>
              </a:lnSpc>
              <a:spcBef>
                <a:spcPts val="0"/>
              </a:spcBef>
              <a:spcAft>
                <a:spcPts val="0"/>
              </a:spcAft>
              <a:buSzPct val="100000"/>
            </a:pPr>
            <a:r>
              <a:rPr lang="en-US" sz="2000"/>
              <a:t>Strengthening collaborative skills</a:t>
            </a:r>
          </a:p>
          <a:p>
            <a:pPr marL="457200" lvl="0" indent="-342900" algn="l" rtl="0">
              <a:lnSpc>
                <a:spcPct val="115000"/>
              </a:lnSpc>
              <a:spcBef>
                <a:spcPts val="0"/>
              </a:spcBef>
              <a:spcAft>
                <a:spcPts val="0"/>
              </a:spcAft>
              <a:buSzPct val="100000"/>
            </a:pPr>
            <a:r>
              <a:rPr lang="en-US" sz="2000"/>
              <a:t>Next steps action planning </a:t>
            </a:r>
          </a:p>
          <a:p>
            <a:pPr marL="0" lvl="0" indent="0" algn="l" rtl="0">
              <a:lnSpc>
                <a:spcPct val="115000"/>
              </a:lnSpc>
              <a:spcBef>
                <a:spcPts val="450"/>
              </a:spcBef>
              <a:spcAft>
                <a:spcPts val="45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452CD7FE-1AB8-42F6-28B8-7BD391D1659F}"/>
            </a:ext>
          </a:extLst>
        </p:cNvPr>
        <p:cNvGrpSpPr/>
        <p:nvPr/>
      </p:nvGrpSpPr>
      <p:grpSpPr>
        <a:xfrm>
          <a:off x="0" y="0"/>
          <a:ext cx="0" cy="0"/>
          <a:chOff x="0" y="0"/>
          <a:chExt cx="0" cy="0"/>
        </a:xfrm>
      </p:grpSpPr>
      <p:sp>
        <p:nvSpPr>
          <p:cNvPr id="561" name="Google Shape;561;p85">
            <a:extLst>
              <a:ext uri="{FF2B5EF4-FFF2-40B4-BE49-F238E27FC236}">
                <a16:creationId xmlns:a16="http://schemas.microsoft.com/office/drawing/2014/main" id="{C93257BB-CF66-539F-2229-464A785BB333}"/>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11111"/>
              <a:buNone/>
            </a:pPr>
            <a:r>
              <a:rPr lang="en" sz="2800"/>
              <a:t>Collaborative Team Framework</a:t>
            </a:r>
            <a:endParaRPr/>
          </a:p>
        </p:txBody>
      </p:sp>
      <p:graphicFrame>
        <p:nvGraphicFramePr>
          <p:cNvPr id="3" name="Google Shape;250;p37">
            <a:extLst>
              <a:ext uri="{FF2B5EF4-FFF2-40B4-BE49-F238E27FC236}">
                <a16:creationId xmlns:a16="http://schemas.microsoft.com/office/drawing/2014/main" id="{DF87BDC0-F550-FDBC-C319-EBD12B70A0A4}"/>
              </a:ext>
            </a:extLst>
          </p:cNvPr>
          <p:cNvGraphicFramePr/>
          <p:nvPr>
            <p:extLst>
              <p:ext uri="{D42A27DB-BD31-4B8C-83A1-F6EECF244321}">
                <p14:modId xmlns:p14="http://schemas.microsoft.com/office/powerpoint/2010/main" val="2851471862"/>
              </p:ext>
            </p:extLst>
          </p:nvPr>
        </p:nvGraphicFramePr>
        <p:xfrm>
          <a:off x="799070" y="955218"/>
          <a:ext cx="7545859" cy="3046968"/>
        </p:xfrm>
        <a:graphic>
          <a:graphicData uri="http://schemas.openxmlformats.org/drawingml/2006/table">
            <a:tbl>
              <a:tblPr firstRow="1">
                <a:noFill/>
              </a:tblPr>
              <a:tblGrid>
                <a:gridCol w="2586843">
                  <a:extLst>
                    <a:ext uri="{9D8B030D-6E8A-4147-A177-3AD203B41FA5}">
                      <a16:colId xmlns:a16="http://schemas.microsoft.com/office/drawing/2014/main" val="20000"/>
                    </a:ext>
                  </a:extLst>
                </a:gridCol>
                <a:gridCol w="2528770">
                  <a:extLst>
                    <a:ext uri="{9D8B030D-6E8A-4147-A177-3AD203B41FA5}">
                      <a16:colId xmlns:a16="http://schemas.microsoft.com/office/drawing/2014/main" val="20001"/>
                    </a:ext>
                  </a:extLst>
                </a:gridCol>
                <a:gridCol w="2430246">
                  <a:extLst>
                    <a:ext uri="{9D8B030D-6E8A-4147-A177-3AD203B41FA5}">
                      <a16:colId xmlns:a16="http://schemas.microsoft.com/office/drawing/2014/main" val="20002"/>
                    </a:ext>
                  </a:extLst>
                </a:gridCol>
              </a:tblGrid>
              <a:tr h="843611">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lumMod val="65000"/>
                            </a:schemeClr>
                          </a:solidFill>
                          <a:latin typeface="+mj-lt"/>
                        </a:rPr>
                        <a:t>Part 1</a:t>
                      </a: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lumMod val="65000"/>
                            </a:schemeClr>
                          </a:solidFill>
                          <a:latin typeface="+mj-lt"/>
                        </a:rPr>
                        <a:t>EF 1</a:t>
                      </a:r>
                      <a:endParaRPr sz="2000" u="none" strike="noStrike" cap="none">
                        <a:solidFill>
                          <a:schemeClr val="bg1">
                            <a:lumMod val="65000"/>
                          </a:schemeClr>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rPr>
                        <a:t>Part 2</a:t>
                      </a:r>
                      <a:endParaRPr sz="24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2</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lumMod val="65000"/>
                            </a:schemeClr>
                          </a:solidFill>
                          <a:latin typeface="+mj-lt"/>
                        </a:rPr>
                        <a:t>Part 3</a:t>
                      </a:r>
                      <a:endParaRPr sz="2400" b="1" u="none" strike="noStrike" cap="none">
                        <a:solidFill>
                          <a:schemeClr val="bg1">
                            <a:lumMod val="65000"/>
                          </a:schemeClr>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lumMod val="65000"/>
                            </a:schemeClr>
                          </a:solidFill>
                          <a:latin typeface="+mj-lt"/>
                        </a:rPr>
                        <a:t>EF 3</a:t>
                      </a:r>
                      <a:endParaRPr sz="2000" u="none" strike="noStrike" cap="none">
                        <a:solidFill>
                          <a:schemeClr val="bg1">
                            <a:lumMod val="65000"/>
                          </a:schemeClr>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44659">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Building a Culture of </a:t>
                      </a:r>
                      <a:endParaRPr sz="18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Collective Responsibility</a:t>
                      </a:r>
                      <a:endParaRPr sz="1800" b="1" u="none" strike="noStrike" cap="none">
                        <a:latin typeface="+mn-lt"/>
                      </a:endParaRPr>
                    </a:p>
                  </a:txBody>
                  <a:tcPr marL="91425" marR="91425" marT="91425" marB="91425">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Effective Team </a:t>
                      </a:r>
                      <a:endParaRPr sz="18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Structures &amp; Skills</a:t>
                      </a:r>
                      <a:endParaRPr sz="1800" b="1" u="none" strike="noStrike" cap="none">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Group Processes for Impactful Collaboration </a:t>
                      </a:r>
                      <a:endParaRPr sz="1800" b="1" u="none" strike="noStrike" cap="none">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1448899">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Purpose/Goals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Trust</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Communication</a:t>
                      </a:r>
                      <a:endParaRPr sz="1000" u="none" strike="noStrike" cap="none">
                        <a:latin typeface="+mn-lt"/>
                      </a:endParaRPr>
                    </a:p>
                  </a:txBody>
                  <a:tcPr marL="91425" marR="91425" marT="91425" marB="91425">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Team Configurations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Time</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Roles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Collaborative Skills</a:t>
                      </a:r>
                      <a:endParaRPr sz="1800" u="none" strike="noStrike" cap="none">
                        <a:solidFill>
                          <a:schemeClr val="dk1"/>
                        </a:solidFill>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Agendas/Minutes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a:solidFill>
                            <a:schemeClr val="dk1"/>
                          </a:solidFill>
                          <a:latin typeface="+mn-lt"/>
                        </a:rPr>
                        <a:t>Norms</a:t>
                      </a:r>
                      <a:endParaRPr sz="18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a:solidFill>
                            <a:schemeClr val="dk1"/>
                          </a:solidFill>
                          <a:latin typeface="+mn-lt"/>
                        </a:rPr>
                        <a:t>Consensus</a:t>
                      </a:r>
                      <a:endParaRPr sz="18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Protocol</a:t>
                      </a:r>
                      <a:endParaRPr sz="1800" u="none" strike="noStrike" cap="none">
                        <a:solidFill>
                          <a:schemeClr val="dk1"/>
                        </a:solidFill>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5EC6C77B-A0BB-8735-55FE-C3448BD343C8}"/>
              </a:ext>
            </a:extLst>
          </p:cNvPr>
          <p:cNvSpPr txBox="1"/>
          <p:nvPr/>
        </p:nvSpPr>
        <p:spPr>
          <a:xfrm>
            <a:off x="450057" y="4663398"/>
            <a:ext cx="7840912"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Adapted from Bloomberg &amp; Pitchford, </a:t>
            </a:r>
            <a:r>
              <a:rPr lang="en-US" sz="1200">
                <a:latin typeface="Calibri"/>
                <a:cs typeface="Calibri" panose="020F0502020204030204" pitchFamily="34" charset="0"/>
              </a:rPr>
              <a:t>2016</a:t>
            </a:r>
            <a:r>
              <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p>
        </p:txBody>
      </p:sp>
    </p:spTree>
    <p:extLst>
      <p:ext uri="{BB962C8B-B14F-4D97-AF65-F5344CB8AC3E}">
        <p14:creationId xmlns:p14="http://schemas.microsoft.com/office/powerpoint/2010/main" val="256318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7"/>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11111"/>
              <a:buNone/>
            </a:pPr>
            <a:r>
              <a:rPr lang="en" sz="3600"/>
              <a:t>Part 2: </a:t>
            </a:r>
            <a:r>
              <a:rPr lang="en" sz="3600">
                <a:solidFill>
                  <a:srgbClr val="00A89E"/>
                </a:solidFill>
              </a:rPr>
              <a:t>Learning Objectives </a:t>
            </a:r>
            <a:endParaRPr sz="3600">
              <a:solidFill>
                <a:srgbClr val="00A89E"/>
              </a:solidFill>
            </a:endParaRPr>
          </a:p>
          <a:p>
            <a:pPr marL="0" lvl="0" indent="0" algn="l" rtl="0">
              <a:lnSpc>
                <a:spcPct val="100000"/>
              </a:lnSpc>
              <a:spcBef>
                <a:spcPts val="0"/>
              </a:spcBef>
              <a:spcAft>
                <a:spcPts val="0"/>
              </a:spcAft>
              <a:buSzPct val="111111"/>
              <a:buNone/>
            </a:pPr>
            <a:endParaRPr/>
          </a:p>
        </p:txBody>
      </p:sp>
      <p:sp>
        <p:nvSpPr>
          <p:cNvPr id="391" name="Google Shape;391;p27"/>
          <p:cNvSpPr txBox="1">
            <a:spLocks noGrp="1"/>
          </p:cNvSpPr>
          <p:nvPr>
            <p:ph idx="1"/>
          </p:nvPr>
        </p:nvSpPr>
        <p:spPr>
          <a:xfrm>
            <a:off x="628650" y="1005840"/>
            <a:ext cx="7886700" cy="3848049"/>
          </a:xfrm>
          <a:prstGeom prst="rect">
            <a:avLst/>
          </a:prstGeom>
          <a:noFill/>
          <a:ln>
            <a:noFill/>
          </a:ln>
        </p:spPr>
        <p:txBody>
          <a:bodyPr spcFirstLastPara="1" wrap="square" lIns="91425" tIns="91425" rIns="91425" bIns="91425" anchor="t" anchorCtr="0">
            <a:normAutofit fontScale="92500" lnSpcReduction="10000"/>
          </a:bodyPr>
          <a:lstStyle/>
          <a:p>
            <a:pPr marL="457200" lvl="0" indent="-357377" algn="l" rtl="0">
              <a:lnSpc>
                <a:spcPct val="115000"/>
              </a:lnSpc>
              <a:spcBef>
                <a:spcPts val="0"/>
              </a:spcBef>
              <a:spcAft>
                <a:spcPts val="0"/>
              </a:spcAft>
              <a:buSzPct val="100000"/>
              <a:buFont typeface="Arial" panose="020B0604020202020204" pitchFamily="34" charset="0"/>
              <a:buChar char="•"/>
            </a:pPr>
            <a:r>
              <a:rPr lang="en-US" sz="2900"/>
              <a:t>Configure collaborative teams to effectively align with the district’s purpose and goals</a:t>
            </a:r>
          </a:p>
          <a:p>
            <a:pPr marL="457200" lvl="0" indent="-357377" algn="l" rtl="0">
              <a:lnSpc>
                <a:spcPct val="115000"/>
              </a:lnSpc>
              <a:spcBef>
                <a:spcPts val="0"/>
              </a:spcBef>
              <a:spcAft>
                <a:spcPts val="0"/>
              </a:spcAft>
              <a:buSzPct val="100000"/>
              <a:buFont typeface="Arial" panose="020B0604020202020204" pitchFamily="34" charset="0"/>
              <a:buChar char="•"/>
            </a:pPr>
            <a:r>
              <a:rPr lang="en-US" sz="2900"/>
              <a:t>Develop strategies to provide adequate time for teams work collaboratively</a:t>
            </a:r>
          </a:p>
          <a:p>
            <a:pPr marL="457200" lvl="0" indent="-357377" algn="l" rtl="0">
              <a:lnSpc>
                <a:spcPct val="115000"/>
              </a:lnSpc>
              <a:spcBef>
                <a:spcPts val="0"/>
              </a:spcBef>
              <a:spcAft>
                <a:spcPts val="0"/>
              </a:spcAft>
              <a:buSzPct val="100000"/>
              <a:buFont typeface="Arial" panose="020B0604020202020204" pitchFamily="34" charset="0"/>
              <a:buChar char="•"/>
            </a:pPr>
            <a:r>
              <a:rPr lang="en-US" sz="2900"/>
              <a:t>Establish team roles that are purposeful, clearly described, and align with team member skills</a:t>
            </a:r>
          </a:p>
          <a:p>
            <a:pPr marL="457200" lvl="0" indent="-357377" algn="l" rtl="0">
              <a:lnSpc>
                <a:spcPct val="115000"/>
              </a:lnSpc>
              <a:spcBef>
                <a:spcPts val="0"/>
              </a:spcBef>
              <a:spcAft>
                <a:spcPts val="0"/>
              </a:spcAft>
              <a:buSzPct val="100000"/>
              <a:buFont typeface="Arial" panose="020B0604020202020204" pitchFamily="34" charset="0"/>
              <a:buChar char="•"/>
            </a:pPr>
            <a:r>
              <a:rPr lang="en-US" sz="2900"/>
              <a:t>Consistently use collaborative skills that enhance team performance</a:t>
            </a:r>
          </a:p>
          <a:p>
            <a:pPr marL="0" lvl="0" indent="0" algn="l" rtl="0">
              <a:lnSpc>
                <a:spcPct val="115000"/>
              </a:lnSpc>
              <a:spcBef>
                <a:spcPts val="1000"/>
              </a:spcBef>
              <a:spcAft>
                <a:spcPts val="1000"/>
              </a:spcAft>
              <a:buSzPts val="1946"/>
              <a:buNone/>
            </a:pPr>
            <a:endParaRPr sz="2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80"/>
          <p:cNvSpPr txBox="1">
            <a:spLocks noGrp="1"/>
          </p:cNvSpPr>
          <p:nvPr>
            <p:ph idx="1"/>
          </p:nvPr>
        </p:nvSpPr>
        <p:spPr>
          <a:xfrm>
            <a:off x="628650" y="1006359"/>
            <a:ext cx="7819381" cy="3863296"/>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ct val="100000"/>
            </a:pPr>
            <a:r>
              <a:rPr lang="en-US" sz="2400"/>
              <a:t>What are key considerations when configuring effective collaborative teams?</a:t>
            </a:r>
          </a:p>
          <a:p>
            <a:pPr marL="457200" lvl="0" indent="-342900" algn="l" rtl="0">
              <a:lnSpc>
                <a:spcPct val="115000"/>
              </a:lnSpc>
              <a:spcBef>
                <a:spcPts val="0"/>
              </a:spcBef>
              <a:spcAft>
                <a:spcPts val="0"/>
              </a:spcAft>
              <a:buSzPct val="100000"/>
            </a:pPr>
            <a:r>
              <a:rPr lang="en-US" sz="2400"/>
              <a:t>How can adequate time be provided to teams to ensure goals are achieved? </a:t>
            </a:r>
          </a:p>
          <a:p>
            <a:pPr marL="457200" lvl="0" indent="-342900" algn="l" rtl="0">
              <a:lnSpc>
                <a:spcPct val="115000"/>
              </a:lnSpc>
              <a:spcBef>
                <a:spcPts val="0"/>
              </a:spcBef>
              <a:spcAft>
                <a:spcPts val="0"/>
              </a:spcAft>
              <a:buSzPct val="100000"/>
            </a:pPr>
            <a:r>
              <a:rPr lang="en-US" sz="2400"/>
              <a:t>Why is it important that team roles are purposeful, clearly defined, and align with team member skills?</a:t>
            </a:r>
          </a:p>
          <a:p>
            <a:pPr marL="457200" lvl="0" indent="-342900" algn="l" rtl="0">
              <a:lnSpc>
                <a:spcPct val="115000"/>
              </a:lnSpc>
              <a:spcBef>
                <a:spcPts val="0"/>
              </a:spcBef>
              <a:spcAft>
                <a:spcPts val="0"/>
              </a:spcAft>
              <a:buSzPct val="100000"/>
            </a:pPr>
            <a:r>
              <a:rPr lang="en-US" sz="2400"/>
              <a:t>How does strengthening collaborative skills enhance team performance?</a:t>
            </a:r>
          </a:p>
          <a:p>
            <a:pPr marL="457200" lvl="0" indent="-228600" algn="l" rtl="0">
              <a:lnSpc>
                <a:spcPct val="115000"/>
              </a:lnSpc>
              <a:spcBef>
                <a:spcPts val="450"/>
              </a:spcBef>
              <a:spcAft>
                <a:spcPts val="0"/>
              </a:spcAft>
              <a:buSzPts val="1800"/>
              <a:buNone/>
            </a:pPr>
            <a:endParaRPr sz="2100" i="1"/>
          </a:p>
          <a:p>
            <a:pPr marL="0" lvl="0" indent="0" algn="l" rtl="0">
              <a:lnSpc>
                <a:spcPct val="115000"/>
              </a:lnSpc>
              <a:spcBef>
                <a:spcPts val="450"/>
              </a:spcBef>
              <a:spcAft>
                <a:spcPts val="0"/>
              </a:spcAft>
              <a:buSzPts val="1800"/>
              <a:buNone/>
            </a:pPr>
            <a:endParaRPr/>
          </a:p>
        </p:txBody>
      </p:sp>
      <p:sp>
        <p:nvSpPr>
          <p:cNvPr id="2" name="Google Shape;390;p27">
            <a:extLst>
              <a:ext uri="{FF2B5EF4-FFF2-40B4-BE49-F238E27FC236}">
                <a16:creationId xmlns:a16="http://schemas.microsoft.com/office/drawing/2014/main" id="{CCE7442D-BF4B-AA62-A1A6-785F2036A379}"/>
              </a:ext>
            </a:extLst>
          </p:cNvPr>
          <p:cNvSpPr txBox="1">
            <a:spLocks noGrp="1"/>
          </p:cNvSpPr>
          <p:nvPr>
            <p:ph type="title" idx="4294967295"/>
          </p:nvPr>
        </p:nvSpPr>
        <p:spPr>
          <a:xfrm>
            <a:off x="628650" y="273845"/>
            <a:ext cx="788670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ct val="111111"/>
              <a:buFontTx/>
              <a:buNone/>
              <a:tabLst/>
              <a:defRPr/>
            </a:pPr>
            <a:r>
              <a:rPr kumimoji="0" lang="en-US" sz="36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rPr>
              <a:t>Part 2: </a:t>
            </a:r>
            <a:r>
              <a:rPr kumimoji="0" lang="en-US" sz="36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Essential Questions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5024C-9340-9462-58D9-D9C4404227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A126D2-004F-B06B-D969-974B1227E098}"/>
              </a:ext>
            </a:extLst>
          </p:cNvPr>
          <p:cNvSpPr>
            <a:spLocks noGrp="1"/>
          </p:cNvSpPr>
          <p:nvPr>
            <p:ph type="title"/>
          </p:nvPr>
        </p:nvSpPr>
        <p:spPr/>
        <p:txBody>
          <a:bodyPr/>
          <a:lstStyle/>
          <a:p>
            <a:r>
              <a:rPr lang="en-US"/>
              <a:t>Team Configurations</a:t>
            </a:r>
          </a:p>
        </p:txBody>
      </p:sp>
      <p:sp>
        <p:nvSpPr>
          <p:cNvPr id="2" name="Google Shape;589;p28">
            <a:extLst>
              <a:ext uri="{FF2B5EF4-FFF2-40B4-BE49-F238E27FC236}">
                <a16:creationId xmlns:a16="http://schemas.microsoft.com/office/drawing/2014/main" id="{7B8A5C5D-96E6-87F5-0BE9-229D1497AF58}"/>
              </a:ext>
            </a:extLst>
          </p:cNvPr>
          <p:cNvSpPr txBox="1">
            <a:spLocks/>
          </p:cNvSpPr>
          <p:nvPr/>
        </p:nvSpPr>
        <p:spPr>
          <a:xfrm>
            <a:off x="311700" y="253911"/>
            <a:ext cx="8520600" cy="672300"/>
          </a:xfrm>
          <a:prstGeom prst="rect">
            <a:avLst/>
          </a:prstGeom>
          <a:noFill/>
          <a:ln>
            <a:noFill/>
          </a:ln>
        </p:spPr>
        <p:txBody>
          <a:bodyPr spcFirstLastPara="1" vert="horz" wrap="square" lIns="91425" tIns="91425" rIns="91425" bIns="91425"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a:spcBef>
                <a:spcPts val="0"/>
              </a:spcBef>
              <a:buClrTx/>
              <a:buSzPct val="111111"/>
              <a:buFontTx/>
            </a:pPr>
            <a:r>
              <a:rPr lang="en-US" sz="2800">
                <a:solidFill>
                  <a:srgbClr val="F26D65"/>
                </a:solidFill>
              </a:rPr>
              <a:t>Effective Team Structures </a:t>
            </a:r>
            <a:r>
              <a:rPr kumimoji="0" lang="en-US" sz="28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&amp;</a:t>
            </a:r>
            <a:r>
              <a:rPr lang="en-US" sz="2800">
                <a:solidFill>
                  <a:srgbClr val="F26D65"/>
                </a:solidFill>
              </a:rPr>
              <a:t> Skills</a:t>
            </a:r>
          </a:p>
        </p:txBody>
      </p:sp>
    </p:spTree>
    <p:extLst>
      <p:ext uri="{BB962C8B-B14F-4D97-AF65-F5344CB8AC3E}">
        <p14:creationId xmlns:p14="http://schemas.microsoft.com/office/powerpoint/2010/main" val="187599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A04243D6-575D-6A33-57C5-EE0321D1EDA1}"/>
            </a:ext>
          </a:extLst>
        </p:cNvPr>
        <p:cNvGrpSpPr/>
        <p:nvPr/>
      </p:nvGrpSpPr>
      <p:grpSpPr>
        <a:xfrm>
          <a:off x="0" y="0"/>
          <a:ext cx="0" cy="0"/>
          <a:chOff x="0" y="0"/>
          <a:chExt cx="0" cy="0"/>
        </a:xfrm>
      </p:grpSpPr>
      <p:sp>
        <p:nvSpPr>
          <p:cNvPr id="422" name="Google Shape;422;p4">
            <a:extLst>
              <a:ext uri="{FF2B5EF4-FFF2-40B4-BE49-F238E27FC236}">
                <a16:creationId xmlns:a16="http://schemas.microsoft.com/office/drawing/2014/main" id="{F1BFFE2C-CDF8-5A53-98FC-C037CF628042}"/>
              </a:ext>
            </a:extLst>
          </p:cNvPr>
          <p:cNvSpPr txBox="1">
            <a:spLocks noGrp="1"/>
          </p:cNvSpPr>
          <p:nvPr>
            <p:ph type="title" idx="4294967295"/>
          </p:nvPr>
        </p:nvSpPr>
        <p:spPr>
          <a:xfrm>
            <a:off x="410308" y="114300"/>
            <a:ext cx="8111392" cy="6953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 sz="3600"/>
              <a:t>Making Analogies </a:t>
            </a:r>
            <a:endParaRPr sz="3600"/>
          </a:p>
          <a:p>
            <a:pPr marL="0" lvl="0" indent="0" algn="l" rtl="0">
              <a:lnSpc>
                <a:spcPct val="100000"/>
              </a:lnSpc>
              <a:spcBef>
                <a:spcPts val="0"/>
              </a:spcBef>
              <a:spcAft>
                <a:spcPts val="0"/>
              </a:spcAft>
              <a:buSzPct val="111111"/>
              <a:buNone/>
            </a:pPr>
            <a:endParaRPr/>
          </a:p>
        </p:txBody>
      </p:sp>
      <p:pic>
        <p:nvPicPr>
          <p:cNvPr id="430" name="Google Shape;430;p4" descr="Clipart of a birds nest.">
            <a:extLst>
              <a:ext uri="{FF2B5EF4-FFF2-40B4-BE49-F238E27FC236}">
                <a16:creationId xmlns:a16="http://schemas.microsoft.com/office/drawing/2014/main" id="{A6E1C069-EB61-99F0-B7FA-FFCDBEDEADFC}"/>
              </a:ext>
            </a:extLst>
          </p:cNvPr>
          <p:cNvPicPr preferRelativeResize="0"/>
          <p:nvPr/>
        </p:nvPicPr>
        <p:blipFill rotWithShape="1">
          <a:blip r:embed="rId3">
            <a:alphaModFix/>
          </a:blip>
          <a:srcRect/>
          <a:stretch/>
        </p:blipFill>
        <p:spPr>
          <a:xfrm>
            <a:off x="749985" y="1343980"/>
            <a:ext cx="1932652" cy="959600"/>
          </a:xfrm>
          <a:prstGeom prst="rect">
            <a:avLst/>
          </a:prstGeom>
          <a:noFill/>
          <a:ln>
            <a:noFill/>
          </a:ln>
        </p:spPr>
      </p:pic>
      <p:pic>
        <p:nvPicPr>
          <p:cNvPr id="425" name="Google Shape;425;p4" descr="Clipart of a Ferris wheel.">
            <a:extLst>
              <a:ext uri="{FF2B5EF4-FFF2-40B4-BE49-F238E27FC236}">
                <a16:creationId xmlns:a16="http://schemas.microsoft.com/office/drawing/2014/main" id="{7460F88C-7883-4F0D-4B85-2B69C0E934DE}"/>
              </a:ext>
            </a:extLst>
          </p:cNvPr>
          <p:cNvPicPr preferRelativeResize="0"/>
          <p:nvPr/>
        </p:nvPicPr>
        <p:blipFill rotWithShape="1">
          <a:blip r:embed="rId4">
            <a:alphaModFix/>
          </a:blip>
          <a:srcRect/>
          <a:stretch/>
        </p:blipFill>
        <p:spPr>
          <a:xfrm>
            <a:off x="3773198" y="1017030"/>
            <a:ext cx="1612350" cy="1613500"/>
          </a:xfrm>
          <a:prstGeom prst="rect">
            <a:avLst/>
          </a:prstGeom>
          <a:noFill/>
          <a:ln>
            <a:noFill/>
          </a:ln>
        </p:spPr>
      </p:pic>
      <p:pic>
        <p:nvPicPr>
          <p:cNvPr id="424" name="Google Shape;424;p4" descr="Clipart of a suspension bridge.">
            <a:extLst>
              <a:ext uri="{FF2B5EF4-FFF2-40B4-BE49-F238E27FC236}">
                <a16:creationId xmlns:a16="http://schemas.microsoft.com/office/drawing/2014/main" id="{E0C6F331-C03C-379A-AF74-143A58FC18A7}"/>
              </a:ext>
            </a:extLst>
          </p:cNvPr>
          <p:cNvPicPr preferRelativeResize="0"/>
          <p:nvPr/>
        </p:nvPicPr>
        <p:blipFill rotWithShape="1">
          <a:blip r:embed="rId5">
            <a:alphaModFix/>
          </a:blip>
          <a:srcRect/>
          <a:stretch/>
        </p:blipFill>
        <p:spPr>
          <a:xfrm>
            <a:off x="6175387" y="1215969"/>
            <a:ext cx="2375928" cy="1215622"/>
          </a:xfrm>
          <a:prstGeom prst="rect">
            <a:avLst/>
          </a:prstGeom>
          <a:noFill/>
          <a:ln>
            <a:noFill/>
          </a:ln>
        </p:spPr>
      </p:pic>
      <p:pic>
        <p:nvPicPr>
          <p:cNvPr id="428" name="Google Shape;428;p4" descr="Clipart of a water tower.">
            <a:extLst>
              <a:ext uri="{FF2B5EF4-FFF2-40B4-BE49-F238E27FC236}">
                <a16:creationId xmlns:a16="http://schemas.microsoft.com/office/drawing/2014/main" id="{B4586115-0AFB-ED11-FCE6-A2814D5633AA}"/>
              </a:ext>
            </a:extLst>
          </p:cNvPr>
          <p:cNvPicPr preferRelativeResize="0"/>
          <p:nvPr/>
        </p:nvPicPr>
        <p:blipFill rotWithShape="1">
          <a:blip r:embed="rId6">
            <a:alphaModFix/>
          </a:blip>
          <a:srcRect b="19954"/>
          <a:stretch/>
        </p:blipFill>
        <p:spPr>
          <a:xfrm>
            <a:off x="981186" y="2917331"/>
            <a:ext cx="891142" cy="1829130"/>
          </a:xfrm>
          <a:prstGeom prst="rect">
            <a:avLst/>
          </a:prstGeom>
          <a:noFill/>
          <a:ln>
            <a:noFill/>
          </a:ln>
        </p:spPr>
      </p:pic>
      <p:pic>
        <p:nvPicPr>
          <p:cNvPr id="427" name="Google Shape;427;p4" descr="A photo of Big Ben, a clock tower. ">
            <a:extLst>
              <a:ext uri="{FF2B5EF4-FFF2-40B4-BE49-F238E27FC236}">
                <a16:creationId xmlns:a16="http://schemas.microsoft.com/office/drawing/2014/main" id="{17859CB3-C408-8F9D-2042-CE4EA954BAD5}"/>
              </a:ext>
            </a:extLst>
          </p:cNvPr>
          <p:cNvPicPr preferRelativeResize="0"/>
          <p:nvPr/>
        </p:nvPicPr>
        <p:blipFill rotWithShape="1">
          <a:blip r:embed="rId7">
            <a:alphaModFix/>
          </a:blip>
          <a:srcRect/>
          <a:stretch/>
        </p:blipFill>
        <p:spPr>
          <a:xfrm>
            <a:off x="2967683" y="2951907"/>
            <a:ext cx="935805" cy="1759979"/>
          </a:xfrm>
          <a:prstGeom prst="rect">
            <a:avLst/>
          </a:prstGeom>
          <a:noFill/>
          <a:ln>
            <a:noFill/>
          </a:ln>
        </p:spPr>
      </p:pic>
      <p:pic>
        <p:nvPicPr>
          <p:cNvPr id="429" name="Google Shape;429;p4" descr="Clipart of a wind turbine.">
            <a:extLst>
              <a:ext uri="{FF2B5EF4-FFF2-40B4-BE49-F238E27FC236}">
                <a16:creationId xmlns:a16="http://schemas.microsoft.com/office/drawing/2014/main" id="{F75B8F03-EE5E-B7A8-B93D-FF5CAC83FF39}"/>
              </a:ext>
            </a:extLst>
          </p:cNvPr>
          <p:cNvPicPr preferRelativeResize="0"/>
          <p:nvPr/>
        </p:nvPicPr>
        <p:blipFill rotWithShape="1">
          <a:blip r:embed="rId8">
            <a:alphaModFix/>
          </a:blip>
          <a:srcRect/>
          <a:stretch/>
        </p:blipFill>
        <p:spPr>
          <a:xfrm>
            <a:off x="4911006" y="2894190"/>
            <a:ext cx="1534401" cy="1875413"/>
          </a:xfrm>
          <a:prstGeom prst="rect">
            <a:avLst/>
          </a:prstGeom>
          <a:noFill/>
          <a:ln>
            <a:noFill/>
          </a:ln>
        </p:spPr>
      </p:pic>
      <p:pic>
        <p:nvPicPr>
          <p:cNvPr id="426" name="Google Shape;426;p4" descr="Clipart of a lighthouse.">
            <a:extLst>
              <a:ext uri="{FF2B5EF4-FFF2-40B4-BE49-F238E27FC236}">
                <a16:creationId xmlns:a16="http://schemas.microsoft.com/office/drawing/2014/main" id="{628EF42D-5813-2B7F-B070-758C77234AC6}"/>
              </a:ext>
            </a:extLst>
          </p:cNvPr>
          <p:cNvPicPr preferRelativeResize="0"/>
          <p:nvPr/>
        </p:nvPicPr>
        <p:blipFill rotWithShape="1">
          <a:blip r:embed="rId9">
            <a:alphaModFix/>
          </a:blip>
          <a:srcRect/>
          <a:stretch/>
        </p:blipFill>
        <p:spPr>
          <a:xfrm>
            <a:off x="6953825" y="2942856"/>
            <a:ext cx="1612350" cy="1778081"/>
          </a:xfrm>
          <a:prstGeom prst="rect">
            <a:avLst/>
          </a:prstGeom>
          <a:noFill/>
          <a:ln>
            <a:noFill/>
          </a:ln>
        </p:spPr>
      </p:pic>
      <p:grpSp>
        <p:nvGrpSpPr>
          <p:cNvPr id="20" name="Group 19">
            <a:extLst>
              <a:ext uri="{FF2B5EF4-FFF2-40B4-BE49-F238E27FC236}">
                <a16:creationId xmlns:a16="http://schemas.microsoft.com/office/drawing/2014/main" id="{6426ACF2-DF22-FE17-4DDD-51905B841C42}"/>
              </a:ext>
              <a:ext uri="{C183D7F6-B498-43B3-948B-1728B52AA6E4}">
                <adec:decorative xmlns:adec="http://schemas.microsoft.com/office/drawing/2017/decorative" val="1"/>
              </a:ext>
            </a:extLst>
          </p:cNvPr>
          <p:cNvGrpSpPr/>
          <p:nvPr/>
        </p:nvGrpSpPr>
        <p:grpSpPr>
          <a:xfrm>
            <a:off x="373830" y="809625"/>
            <a:ext cx="8396341" cy="4034741"/>
            <a:chOff x="373830" y="809625"/>
            <a:chExt cx="8396341" cy="4034741"/>
          </a:xfrm>
        </p:grpSpPr>
        <p:cxnSp>
          <p:nvCxnSpPr>
            <p:cNvPr id="4" name="Straight Connector 3">
              <a:extLst>
                <a:ext uri="{FF2B5EF4-FFF2-40B4-BE49-F238E27FC236}">
                  <a16:creationId xmlns:a16="http://schemas.microsoft.com/office/drawing/2014/main" id="{15477805-1E64-4537-5EB8-3C09D9DAA016}"/>
                </a:ext>
                <a:ext uri="{C183D7F6-B498-43B3-948B-1728B52AA6E4}">
                  <adec:decorative xmlns:adec="http://schemas.microsoft.com/office/drawing/2017/decorative" val="1"/>
                </a:ext>
              </a:extLst>
            </p:cNvPr>
            <p:cNvCxnSpPr>
              <a:cxnSpLocks/>
            </p:cNvCxnSpPr>
            <p:nvPr/>
          </p:nvCxnSpPr>
          <p:spPr>
            <a:xfrm>
              <a:off x="373830" y="809625"/>
              <a:ext cx="839634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68D87FB-C49D-F0AF-064F-8B2A4EDAA4AA}"/>
                </a:ext>
                <a:ext uri="{C183D7F6-B498-43B3-948B-1728B52AA6E4}">
                  <adec:decorative xmlns:adec="http://schemas.microsoft.com/office/drawing/2017/decorative" val="1"/>
                </a:ext>
              </a:extLst>
            </p:cNvPr>
            <p:cNvCxnSpPr>
              <a:cxnSpLocks/>
            </p:cNvCxnSpPr>
            <p:nvPr/>
          </p:nvCxnSpPr>
          <p:spPr>
            <a:xfrm>
              <a:off x="373830" y="4839320"/>
              <a:ext cx="839634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FFA9E4A-B7D6-5E46-88F8-50F31DE78891}"/>
                </a:ext>
                <a:ext uri="{C183D7F6-B498-43B3-948B-1728B52AA6E4}">
                  <adec:decorative xmlns:adec="http://schemas.microsoft.com/office/drawing/2017/decorative" val="1"/>
                </a:ext>
              </a:extLst>
            </p:cNvPr>
            <p:cNvCxnSpPr>
              <a:cxnSpLocks/>
            </p:cNvCxnSpPr>
            <p:nvPr/>
          </p:nvCxnSpPr>
          <p:spPr>
            <a:xfrm>
              <a:off x="373830" y="809625"/>
              <a:ext cx="0" cy="402969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FDAD58-4CE7-02ED-9AE2-6351275D3B61}"/>
                </a:ext>
                <a:ext uri="{C183D7F6-B498-43B3-948B-1728B52AA6E4}">
                  <adec:decorative xmlns:adec="http://schemas.microsoft.com/office/drawing/2017/decorative" val="1"/>
                </a:ext>
              </a:extLst>
            </p:cNvPr>
            <p:cNvCxnSpPr/>
            <p:nvPr/>
          </p:nvCxnSpPr>
          <p:spPr>
            <a:xfrm>
              <a:off x="8770171" y="809625"/>
              <a:ext cx="0" cy="402969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AE5FDF5-7C07-1286-EB0A-AAF6523D57A7}"/>
                </a:ext>
                <a:ext uri="{C183D7F6-B498-43B3-948B-1728B52AA6E4}">
                  <adec:decorative xmlns:adec="http://schemas.microsoft.com/office/drawing/2017/decorative" val="1"/>
                </a:ext>
              </a:extLst>
            </p:cNvPr>
            <p:cNvCxnSpPr>
              <a:cxnSpLocks/>
            </p:cNvCxnSpPr>
            <p:nvPr/>
          </p:nvCxnSpPr>
          <p:spPr>
            <a:xfrm>
              <a:off x="373830" y="2824472"/>
              <a:ext cx="839634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F27BFB-DF74-A7C8-4AC4-4EE7878149D3}"/>
                </a:ext>
                <a:ext uri="{C183D7F6-B498-43B3-948B-1728B52AA6E4}">
                  <adec:decorative xmlns:adec="http://schemas.microsoft.com/office/drawing/2017/decorative" val="1"/>
                </a:ext>
              </a:extLst>
            </p:cNvPr>
            <p:cNvCxnSpPr>
              <a:cxnSpLocks/>
            </p:cNvCxnSpPr>
            <p:nvPr/>
          </p:nvCxnSpPr>
          <p:spPr>
            <a:xfrm>
              <a:off x="2472915" y="2824472"/>
              <a:ext cx="0" cy="20148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A7F279-A513-81E1-8BB3-CFAE85890156}"/>
                </a:ext>
                <a:ext uri="{C183D7F6-B498-43B3-948B-1728B52AA6E4}">
                  <adec:decorative xmlns:adec="http://schemas.microsoft.com/office/drawing/2017/decorative" val="1"/>
                </a:ext>
              </a:extLst>
            </p:cNvPr>
            <p:cNvCxnSpPr>
              <a:cxnSpLocks/>
            </p:cNvCxnSpPr>
            <p:nvPr/>
          </p:nvCxnSpPr>
          <p:spPr>
            <a:xfrm>
              <a:off x="4572000" y="2829518"/>
              <a:ext cx="0" cy="20148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D10546-3183-D8AD-662C-3D350B7C1B26}"/>
                </a:ext>
                <a:ext uri="{C183D7F6-B498-43B3-948B-1728B52AA6E4}">
                  <adec:decorative xmlns:adec="http://schemas.microsoft.com/office/drawing/2017/decorative" val="1"/>
                </a:ext>
              </a:extLst>
            </p:cNvPr>
            <p:cNvCxnSpPr>
              <a:cxnSpLocks/>
            </p:cNvCxnSpPr>
            <p:nvPr/>
          </p:nvCxnSpPr>
          <p:spPr>
            <a:xfrm>
              <a:off x="6671085" y="2824472"/>
              <a:ext cx="0" cy="20148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26903A-4937-BAC1-AFE7-CC05CBCF964C}"/>
                </a:ext>
                <a:ext uri="{C183D7F6-B498-43B3-948B-1728B52AA6E4}">
                  <adec:decorative xmlns:adec="http://schemas.microsoft.com/office/drawing/2017/decorative" val="1"/>
                </a:ext>
              </a:extLst>
            </p:cNvPr>
            <p:cNvCxnSpPr>
              <a:cxnSpLocks/>
            </p:cNvCxnSpPr>
            <p:nvPr/>
          </p:nvCxnSpPr>
          <p:spPr>
            <a:xfrm>
              <a:off x="3172610" y="816356"/>
              <a:ext cx="0" cy="20148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56AD01-9BFE-03FE-0C16-B85568D9138A}"/>
                </a:ext>
                <a:ext uri="{C183D7F6-B498-43B3-948B-1728B52AA6E4}">
                  <adec:decorative xmlns:adec="http://schemas.microsoft.com/office/drawing/2017/decorative" val="1"/>
                </a:ext>
              </a:extLst>
            </p:cNvPr>
            <p:cNvCxnSpPr>
              <a:cxnSpLocks/>
            </p:cNvCxnSpPr>
            <p:nvPr/>
          </p:nvCxnSpPr>
          <p:spPr>
            <a:xfrm>
              <a:off x="5971390" y="812524"/>
              <a:ext cx="0" cy="20148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831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1"/>
          <p:cNvSpPr txBox="1">
            <a:spLocks noGrp="1"/>
          </p:cNvSpPr>
          <p:nvPr>
            <p:ph type="title"/>
          </p:nvPr>
        </p:nvSpPr>
        <p:spPr>
          <a:xfrm>
            <a:off x="539209" y="342145"/>
            <a:ext cx="7886700" cy="438912"/>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ts val="2800"/>
              <a:buNone/>
            </a:pPr>
            <a:r>
              <a:rPr lang="en"/>
              <a:t>Team Configurations Chart </a:t>
            </a:r>
            <a:endParaRPr/>
          </a:p>
        </p:txBody>
      </p:sp>
      <p:sp>
        <p:nvSpPr>
          <p:cNvPr id="9" name="Rectangle: Rounded Corners 8">
            <a:extLst>
              <a:ext uri="{FF2B5EF4-FFF2-40B4-BE49-F238E27FC236}">
                <a16:creationId xmlns:a16="http://schemas.microsoft.com/office/drawing/2014/main" id="{51A7B2EA-63B6-49BA-4E9D-7AF6CBF7E8B5}"/>
              </a:ext>
            </a:extLst>
          </p:cNvPr>
          <p:cNvSpPr/>
          <p:nvPr/>
        </p:nvSpPr>
        <p:spPr>
          <a:xfrm>
            <a:off x="3049063" y="877935"/>
            <a:ext cx="2866993" cy="1723531"/>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wrap="square" lIns="0" rIns="0" rtlCol="0" anchor="ctr"/>
          <a:lstStyle/>
          <a:p>
            <a:pPr algn="ctr"/>
            <a:r>
              <a:rPr lang="en-US" sz="2400" b="1"/>
              <a:t>District Leadership Team</a:t>
            </a:r>
          </a:p>
        </p:txBody>
      </p:sp>
      <p:sp>
        <p:nvSpPr>
          <p:cNvPr id="7" name="Rectangle: Rounded Corners 6">
            <a:extLst>
              <a:ext uri="{FF2B5EF4-FFF2-40B4-BE49-F238E27FC236}">
                <a16:creationId xmlns:a16="http://schemas.microsoft.com/office/drawing/2014/main" id="{7A8761D2-E6BF-2765-9189-5B9EC06411C5}"/>
              </a:ext>
            </a:extLst>
          </p:cNvPr>
          <p:cNvSpPr/>
          <p:nvPr/>
        </p:nvSpPr>
        <p:spPr>
          <a:xfrm>
            <a:off x="1454914" y="2705108"/>
            <a:ext cx="2866994" cy="1886732"/>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2400" b="1"/>
              <a:t>Building Leadership Team</a:t>
            </a:r>
          </a:p>
        </p:txBody>
      </p:sp>
      <p:sp>
        <p:nvSpPr>
          <p:cNvPr id="8" name="Rectangle: Rounded Corners 7">
            <a:extLst>
              <a:ext uri="{FF2B5EF4-FFF2-40B4-BE49-F238E27FC236}">
                <a16:creationId xmlns:a16="http://schemas.microsoft.com/office/drawing/2014/main" id="{C7BE58BD-3B4A-98B3-6238-746B0905CA72}"/>
              </a:ext>
            </a:extLst>
          </p:cNvPr>
          <p:cNvSpPr/>
          <p:nvPr/>
        </p:nvSpPr>
        <p:spPr>
          <a:xfrm>
            <a:off x="4800183" y="2705106"/>
            <a:ext cx="3144192" cy="1886732"/>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wrap="none" lIns="91440" rIns="274320" rtlCol="0" anchor="ctr"/>
          <a:lstStyle/>
          <a:p>
            <a:pPr algn="ctr"/>
            <a:r>
              <a:rPr lang="en-US" sz="2400" b="1"/>
              <a:t>     Teacher Teams</a:t>
            </a:r>
          </a:p>
          <a:p>
            <a:pPr marL="342900" lvl="3" indent="-342900">
              <a:buFont typeface="Arial" panose="020B0604020202020204" pitchFamily="34" charset="0"/>
              <a:buChar char="•"/>
            </a:pPr>
            <a:r>
              <a:rPr lang="en-US" sz="2000"/>
              <a:t>Grade level</a:t>
            </a:r>
          </a:p>
          <a:p>
            <a:pPr marL="342900" lvl="3" indent="-342900">
              <a:buFont typeface="Arial" panose="020B0604020202020204" pitchFamily="34" charset="0"/>
              <a:buChar char="•"/>
            </a:pPr>
            <a:r>
              <a:rPr lang="en-US" sz="2000"/>
              <a:t>Content</a:t>
            </a:r>
          </a:p>
          <a:p>
            <a:pPr marL="342900" lvl="3" indent="-342900">
              <a:buFont typeface="Arial" panose="020B0604020202020204" pitchFamily="34" charset="0"/>
              <a:buChar char="•"/>
            </a:pPr>
            <a:r>
              <a:rPr lang="en-US" sz="2000"/>
              <a:t>Behavior and academic </a:t>
            </a:r>
            <a:br>
              <a:rPr lang="en-US" sz="2000"/>
            </a:br>
            <a:r>
              <a:rPr lang="en-US" sz="2000"/>
              <a:t>interventions</a:t>
            </a:r>
          </a:p>
        </p:txBody>
      </p:sp>
      <p:sp>
        <p:nvSpPr>
          <p:cNvPr id="10" name="Rectangle: Rounded Corners 9">
            <a:extLst>
              <a:ext uri="{FF2B5EF4-FFF2-40B4-BE49-F238E27FC236}">
                <a16:creationId xmlns:a16="http://schemas.microsoft.com/office/drawing/2014/main" id="{8A0EC422-F138-037A-D6EE-CEF0B913906C}"/>
              </a:ext>
            </a:extLst>
          </p:cNvPr>
          <p:cNvSpPr/>
          <p:nvPr/>
        </p:nvSpPr>
        <p:spPr>
          <a:xfrm>
            <a:off x="3635271" y="2185080"/>
            <a:ext cx="1728132" cy="931178"/>
          </a:xfrm>
          <a:prstGeom prst="roundRect">
            <a:avLst/>
          </a:prstGeom>
          <a:solidFill>
            <a:srgbClr val="CBE2E0"/>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a:solidFill>
                  <a:schemeClr val="tx1"/>
                </a:solidFill>
                <a:latin typeface="+mj-lt"/>
              </a:rPr>
              <a:t>IMPACT</a:t>
            </a:r>
          </a:p>
        </p:txBody>
      </p:sp>
      <p:sp>
        <p:nvSpPr>
          <p:cNvPr id="5" name="TextBox 4">
            <a:extLst>
              <a:ext uri="{FF2B5EF4-FFF2-40B4-BE49-F238E27FC236}">
                <a16:creationId xmlns:a16="http://schemas.microsoft.com/office/drawing/2014/main" id="{568410CE-7D47-331E-6730-263063F77F66}"/>
              </a:ext>
            </a:extLst>
          </p:cNvPr>
          <p:cNvSpPr txBox="1"/>
          <p:nvPr/>
        </p:nvSpPr>
        <p:spPr>
          <a:xfrm>
            <a:off x="450057" y="4663398"/>
            <a:ext cx="8065008" cy="276999"/>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(Adapted from Bloomberg &amp; Pitchford, </a:t>
            </a:r>
            <a:r>
              <a:rPr lang="en-US" sz="1200">
                <a:latin typeface="Calibri"/>
                <a:cs typeface="Calibri" panose="020F0502020204030204" pitchFamily="34" charset="0"/>
              </a:rPr>
              <a:t>2016</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250" name="Google Shape;250;p37"/>
          <p:cNvGraphicFramePr/>
          <p:nvPr>
            <p:extLst>
              <p:ext uri="{D42A27DB-BD31-4B8C-83A1-F6EECF244321}">
                <p14:modId xmlns:p14="http://schemas.microsoft.com/office/powerpoint/2010/main" val="3629063448"/>
              </p:ext>
            </p:extLst>
          </p:nvPr>
        </p:nvGraphicFramePr>
        <p:xfrm>
          <a:off x="799070" y="1365012"/>
          <a:ext cx="7545859" cy="3046968"/>
        </p:xfrm>
        <a:graphic>
          <a:graphicData uri="http://schemas.openxmlformats.org/drawingml/2006/table">
            <a:tbl>
              <a:tblPr firstRow="1">
                <a:noFill/>
              </a:tblPr>
              <a:tblGrid>
                <a:gridCol w="2586843">
                  <a:extLst>
                    <a:ext uri="{9D8B030D-6E8A-4147-A177-3AD203B41FA5}">
                      <a16:colId xmlns:a16="http://schemas.microsoft.com/office/drawing/2014/main" val="20000"/>
                    </a:ext>
                  </a:extLst>
                </a:gridCol>
                <a:gridCol w="2528770">
                  <a:extLst>
                    <a:ext uri="{9D8B030D-6E8A-4147-A177-3AD203B41FA5}">
                      <a16:colId xmlns:a16="http://schemas.microsoft.com/office/drawing/2014/main" val="20001"/>
                    </a:ext>
                  </a:extLst>
                </a:gridCol>
                <a:gridCol w="2430246">
                  <a:extLst>
                    <a:ext uri="{9D8B030D-6E8A-4147-A177-3AD203B41FA5}">
                      <a16:colId xmlns:a16="http://schemas.microsoft.com/office/drawing/2014/main" val="20002"/>
                    </a:ext>
                  </a:extLst>
                </a:gridCol>
              </a:tblGrid>
              <a:tr h="843611">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rPr>
                        <a:t>Part 1</a:t>
                      </a: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1</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rPr>
                        <a:t>Part 2</a:t>
                      </a:r>
                      <a:endParaRPr sz="24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2</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rPr>
                        <a:t>Part 3</a:t>
                      </a:r>
                      <a:endParaRPr sz="24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3</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44659">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Building a Culture of </a:t>
                      </a:r>
                      <a:endParaRPr sz="18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Collective Responsibility</a:t>
                      </a:r>
                      <a:endParaRPr sz="1800" b="1" u="none" strike="noStrike" cap="none">
                        <a:latin typeface="+mn-lt"/>
                      </a:endParaRPr>
                    </a:p>
                  </a:txBody>
                  <a:tcPr marL="91425" marR="91425" marT="91425" marB="91425">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Effective Team </a:t>
                      </a:r>
                      <a:endParaRPr sz="18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Structures &amp; Skills</a:t>
                      </a:r>
                      <a:endParaRPr sz="1800" b="1" u="none" strike="noStrike" cap="none">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Group Processes for Impactful Collaboration </a:t>
                      </a:r>
                      <a:endParaRPr sz="1800" b="1" u="none" strike="noStrike" cap="none">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48899">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Purpose/Goals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Trust</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Communication</a:t>
                      </a:r>
                      <a:endParaRPr sz="1000" u="none" strike="noStrike" cap="none">
                        <a:latin typeface="+mn-lt"/>
                      </a:endParaRPr>
                    </a:p>
                  </a:txBody>
                  <a:tcPr marL="91425" marR="91425" marT="91425" marB="91425">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Team Configurations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Time</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Roles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Collaborative Skills</a:t>
                      </a:r>
                      <a:endParaRPr sz="1800" u="none" strike="noStrike" cap="none">
                        <a:solidFill>
                          <a:schemeClr val="dk1"/>
                        </a:solidFill>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Agendas/Minutes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a:solidFill>
                            <a:schemeClr val="dk1"/>
                          </a:solidFill>
                          <a:latin typeface="+mn-lt"/>
                        </a:rPr>
                        <a:t>Norms</a:t>
                      </a:r>
                      <a:endParaRPr sz="18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a:solidFill>
                            <a:schemeClr val="dk1"/>
                          </a:solidFill>
                          <a:latin typeface="+mn-lt"/>
                        </a:rPr>
                        <a:t>Consensus</a:t>
                      </a:r>
                      <a:endParaRPr sz="18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Protocol</a:t>
                      </a:r>
                      <a:endParaRPr sz="1800" u="none" strike="noStrike" cap="none">
                        <a:solidFill>
                          <a:schemeClr val="dk1"/>
                        </a:solidFill>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48" name="Google Shape;248;p37"/>
          <p:cNvSpPr txBox="1">
            <a:spLocks noGrp="1"/>
          </p:cNvSpPr>
          <p:nvPr>
            <p:ph type="title"/>
          </p:nvPr>
        </p:nvSpPr>
        <p:spPr>
          <a:xfrm>
            <a:off x="628650" y="731520"/>
            <a:ext cx="7886700" cy="650762"/>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Collaborative Team Module Organization</a:t>
            </a:r>
            <a:endParaRPr/>
          </a:p>
        </p:txBody>
      </p:sp>
      <p:sp>
        <p:nvSpPr>
          <p:cNvPr id="2" name="Google Shape;242;p34">
            <a:extLst>
              <a:ext uri="{FF2B5EF4-FFF2-40B4-BE49-F238E27FC236}">
                <a16:creationId xmlns:a16="http://schemas.microsoft.com/office/drawing/2014/main" id="{CFC8B8E3-5733-6FAB-D158-69ABBD5886D0}"/>
              </a:ext>
            </a:extLst>
          </p:cNvPr>
          <p:cNvSpPr txBox="1">
            <a:spLocks/>
          </p:cNvSpPr>
          <p:nvPr/>
        </p:nvSpPr>
        <p:spPr>
          <a:xfrm>
            <a:off x="83152" y="0"/>
            <a:ext cx="7886700" cy="615315"/>
          </a:xfrm>
          <a:prstGeom prst="rect">
            <a:avLst/>
          </a:prstGeom>
          <a:noFill/>
          <a:ln>
            <a:noFill/>
          </a:ln>
        </p:spPr>
        <p:txBody>
          <a:bodyPr spcFirstLastPara="1" vert="horz" wrap="square" lIns="91425" tIns="91425" rIns="91425" bIns="91425" rtlCol="0" anchor="t" anchorCtr="0">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#2</a:t>
            </a:r>
            <a:endParaRPr kumimoji="0" lang="en-US" sz="27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2"/>
          <p:cNvSpPr txBox="1">
            <a:spLocks noGrp="1"/>
          </p:cNvSpPr>
          <p:nvPr>
            <p:ph type="title" idx="4294967295"/>
          </p:nvPr>
        </p:nvSpPr>
        <p:spPr>
          <a:xfrm>
            <a:off x="630936" y="312738"/>
            <a:ext cx="4053777" cy="915987"/>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kumimoji="0" lang="en-US" sz="32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District Leadership Team (DLT)</a:t>
            </a:r>
            <a:endParaRPr b="1">
              <a:solidFill>
                <a:schemeClr val="accent2"/>
              </a:solidFill>
            </a:endParaRPr>
          </a:p>
        </p:txBody>
      </p:sp>
      <p:sp>
        <p:nvSpPr>
          <p:cNvPr id="482" name="Google Shape;482;p12"/>
          <p:cNvSpPr txBox="1">
            <a:spLocks noGrp="1"/>
          </p:cNvSpPr>
          <p:nvPr>
            <p:ph type="body" idx="4294967295"/>
          </p:nvPr>
        </p:nvSpPr>
        <p:spPr>
          <a:xfrm>
            <a:off x="714455" y="1407687"/>
            <a:ext cx="5240239" cy="3019522"/>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SzPts val="1800"/>
              <a:buNone/>
            </a:pPr>
            <a:r>
              <a:rPr lang="en" sz="2200"/>
              <a:t>Representatives from…</a:t>
            </a:r>
            <a:endParaRPr sz="2300"/>
          </a:p>
          <a:p>
            <a:pPr marL="431800" lvl="0" indent="-342900" algn="l" rtl="0">
              <a:lnSpc>
                <a:spcPct val="85000"/>
              </a:lnSpc>
              <a:spcBef>
                <a:spcPts val="1000"/>
              </a:spcBef>
              <a:spcAft>
                <a:spcPts val="0"/>
              </a:spcAft>
              <a:buSzPts val="2200"/>
            </a:pPr>
            <a:r>
              <a:rPr lang="en" sz="2200"/>
              <a:t>District administrators</a:t>
            </a:r>
            <a:endParaRPr sz="2200"/>
          </a:p>
          <a:p>
            <a:pPr marL="457200" lvl="0" indent="-368300" algn="l" rtl="0">
              <a:lnSpc>
                <a:spcPct val="85000"/>
              </a:lnSpc>
              <a:spcBef>
                <a:spcPts val="1000"/>
              </a:spcBef>
              <a:spcAft>
                <a:spcPts val="0"/>
              </a:spcAft>
              <a:buSzPts val="2200"/>
            </a:pPr>
            <a:r>
              <a:rPr lang="en-US" sz="2200"/>
              <a:t>Coaches/PD</a:t>
            </a:r>
          </a:p>
          <a:p>
            <a:pPr marL="457200" lvl="0" indent="-368300" algn="l" rtl="0">
              <a:lnSpc>
                <a:spcPct val="85000"/>
              </a:lnSpc>
              <a:spcBef>
                <a:spcPts val="1000"/>
              </a:spcBef>
              <a:spcAft>
                <a:spcPts val="0"/>
              </a:spcAft>
              <a:buSzPts val="2200"/>
            </a:pPr>
            <a:r>
              <a:rPr lang="en-US" sz="2200"/>
              <a:t>Curriculum and assessment leaders</a:t>
            </a:r>
          </a:p>
          <a:p>
            <a:pPr marL="457200" lvl="0" indent="-368300" algn="l" rtl="0">
              <a:lnSpc>
                <a:spcPct val="85000"/>
              </a:lnSpc>
              <a:spcBef>
                <a:spcPts val="1000"/>
              </a:spcBef>
              <a:spcAft>
                <a:spcPts val="0"/>
              </a:spcAft>
              <a:buSzPts val="2200"/>
            </a:pPr>
            <a:r>
              <a:rPr lang="en" sz="2200"/>
              <a:t>Building leaders </a:t>
            </a:r>
          </a:p>
          <a:p>
            <a:pPr marL="457200" lvl="0" indent="-368300" algn="l" rtl="0">
              <a:lnSpc>
                <a:spcPct val="85000"/>
              </a:lnSpc>
              <a:spcBef>
                <a:spcPts val="1000"/>
              </a:spcBef>
              <a:spcAft>
                <a:spcPts val="0"/>
              </a:spcAft>
              <a:buSzPts val="2200"/>
            </a:pPr>
            <a:r>
              <a:rPr lang="en" sz="2200"/>
              <a:t>Regular and special education teachers</a:t>
            </a:r>
            <a:endParaRPr sz="2200"/>
          </a:p>
          <a:p>
            <a:pPr marL="457200" lvl="0" indent="-368300" algn="l" rtl="0">
              <a:lnSpc>
                <a:spcPct val="85000"/>
              </a:lnSpc>
              <a:spcBef>
                <a:spcPts val="1000"/>
              </a:spcBef>
              <a:spcAft>
                <a:spcPts val="0"/>
              </a:spcAft>
              <a:buSzPts val="2200"/>
            </a:pPr>
            <a:r>
              <a:rPr lang="en-US" sz="2200"/>
              <a:t>Other instructional leaders and stakeholders</a:t>
            </a:r>
            <a:endParaRPr sz="2200"/>
          </a:p>
          <a:p>
            <a:pPr marL="457200" lvl="0" indent="0" algn="l" rtl="0">
              <a:lnSpc>
                <a:spcPct val="85000"/>
              </a:lnSpc>
              <a:spcBef>
                <a:spcPts val="1000"/>
              </a:spcBef>
              <a:spcAft>
                <a:spcPts val="0"/>
              </a:spcAft>
              <a:buSzPts val="1800"/>
              <a:buNone/>
            </a:pPr>
            <a:endParaRPr/>
          </a:p>
          <a:p>
            <a:pPr marL="457200" lvl="0" indent="0" algn="l" rtl="0">
              <a:lnSpc>
                <a:spcPct val="95000"/>
              </a:lnSpc>
              <a:spcBef>
                <a:spcPts val="1000"/>
              </a:spcBef>
              <a:spcAft>
                <a:spcPts val="1200"/>
              </a:spcAft>
              <a:buSzPts val="935"/>
              <a:buNone/>
            </a:pPr>
            <a:endParaRPr sz="1629"/>
          </a:p>
        </p:txBody>
      </p:sp>
      <p:sp>
        <p:nvSpPr>
          <p:cNvPr id="8" name="Arrow: Right 7" descr="Arrow point to District Leadership Team in the Team Configuration Chart. ">
            <a:extLst>
              <a:ext uri="{FF2B5EF4-FFF2-40B4-BE49-F238E27FC236}">
                <a16:creationId xmlns:a16="http://schemas.microsoft.com/office/drawing/2014/main" id="{15977DAE-3DD4-EC12-C94B-DDF1F4E458DF}"/>
              </a:ext>
            </a:extLst>
          </p:cNvPr>
          <p:cNvSpPr/>
          <p:nvPr/>
        </p:nvSpPr>
        <p:spPr>
          <a:xfrm>
            <a:off x="4735579" y="511419"/>
            <a:ext cx="1219115" cy="313986"/>
          </a:xfrm>
          <a:prstGeom prst="rightArrow">
            <a:avLst/>
          </a:prstGeom>
          <a:solidFill>
            <a:srgbClr val="F26D65"/>
          </a:solidFill>
          <a:ln>
            <a:solidFill>
              <a:srgbClr val="F26D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26D65"/>
              </a:solidFill>
            </a:endParaRPr>
          </a:p>
        </p:txBody>
      </p:sp>
      <p:pic>
        <p:nvPicPr>
          <p:cNvPr id="19" name="Picture 18" descr="The Team Configuration Chart, a 3 part chart, the parts read District Leadership Team, Building Leadership Team, and Teach Teams. They surround a central part that says Impact. ">
            <a:extLst>
              <a:ext uri="{FF2B5EF4-FFF2-40B4-BE49-F238E27FC236}">
                <a16:creationId xmlns:a16="http://schemas.microsoft.com/office/drawing/2014/main" id="{8836E66D-F7E3-00F8-97AE-1DDC4DAA4C14}"/>
              </a:ext>
            </a:extLst>
          </p:cNvPr>
          <p:cNvPicPr>
            <a:picLocks noChangeAspect="1"/>
          </p:cNvPicPr>
          <p:nvPr/>
        </p:nvPicPr>
        <p:blipFill>
          <a:blip r:embed="rId3"/>
          <a:stretch>
            <a:fillRect/>
          </a:stretch>
        </p:blipFill>
        <p:spPr>
          <a:xfrm>
            <a:off x="5098824" y="203103"/>
            <a:ext cx="3870515" cy="2223102"/>
          </a:xfrm>
          <a:prstGeom prst="rect">
            <a:avLst/>
          </a:prstGeom>
        </p:spPr>
      </p:pic>
      <p:sp>
        <p:nvSpPr>
          <p:cNvPr id="484" name="Google Shape;484;p12"/>
          <p:cNvSpPr txBox="1"/>
          <p:nvPr/>
        </p:nvSpPr>
        <p:spPr>
          <a:xfrm>
            <a:off x="5784713" y="2782007"/>
            <a:ext cx="2730352" cy="1289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200"/>
              </a:spcAft>
              <a:buClr>
                <a:srgbClr val="000000"/>
              </a:buClr>
              <a:buSzPts val="2100"/>
              <a:buFont typeface="Arial"/>
              <a:buNone/>
            </a:pPr>
            <a:r>
              <a:rPr lang="en" sz="2100" b="1" i="0" u="none" strike="noStrike" cap="none">
                <a:solidFill>
                  <a:srgbClr val="F26D65"/>
                </a:solidFill>
                <a:latin typeface="Calibri" panose="020F0502020204030204" pitchFamily="34" charset="0"/>
                <a:cs typeface="Calibri" panose="020F0502020204030204" pitchFamily="34" charset="0"/>
                <a:sym typeface="Arial"/>
              </a:rPr>
              <a:t>The DLT is critical to the success of the entire district.</a:t>
            </a:r>
            <a:endParaRPr sz="2100" b="1" i="0" u="none" strike="noStrike" cap="none">
              <a:solidFill>
                <a:srgbClr val="F26D65"/>
              </a:solidFill>
              <a:latin typeface="Calibri" panose="020F0502020204030204" pitchFamily="34" charset="0"/>
              <a:cs typeface="Calibri" panose="020F0502020204030204" pitchFamily="34" charset="0"/>
              <a:sym typeface="Arial"/>
            </a:endParaRPr>
          </a:p>
        </p:txBody>
      </p:sp>
      <p:sp>
        <p:nvSpPr>
          <p:cNvPr id="9" name="TextBox 8">
            <a:extLst>
              <a:ext uri="{FF2B5EF4-FFF2-40B4-BE49-F238E27FC236}">
                <a16:creationId xmlns:a16="http://schemas.microsoft.com/office/drawing/2014/main" id="{E6C79486-F9D6-6F34-6F18-71311A6DF2F8}"/>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a:t>
            </a:r>
            <a:r>
              <a:rPr lang="en-US" sz="1200" err="1">
                <a:latin typeface="+mn-lt"/>
                <a:cs typeface="Calibri" panose="020F0502020204030204" pitchFamily="34" charset="0"/>
              </a:rPr>
              <a:t>MoEdu</a:t>
            </a:r>
            <a:r>
              <a:rPr lang="en-US" sz="1200">
                <a:latin typeface="+mn-lt"/>
                <a:cs typeface="Calibri" panose="020F0502020204030204" pitchFamily="34" charset="0"/>
              </a:rPr>
              <a:t>-SAIL, 2025b)</a:t>
            </a:r>
            <a:endParaRPr lang="pt-BR" sz="1200">
              <a:latin typeface="+mn-lt"/>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Key Responsibilities of a </a:t>
            </a:r>
            <a:r>
              <a:rPr lang="en" sz="3600">
                <a:solidFill>
                  <a:srgbClr val="F26D65"/>
                </a:solidFill>
              </a:rPr>
              <a:t>DLT</a:t>
            </a:r>
            <a:endParaRPr sz="3600">
              <a:solidFill>
                <a:srgbClr val="F26D65"/>
              </a:solidFill>
            </a:endParaRPr>
          </a:p>
        </p:txBody>
      </p:sp>
      <p:sp>
        <p:nvSpPr>
          <p:cNvPr id="3" name="Google Shape;391;p27">
            <a:extLst>
              <a:ext uri="{FF2B5EF4-FFF2-40B4-BE49-F238E27FC236}">
                <a16:creationId xmlns:a16="http://schemas.microsoft.com/office/drawing/2014/main" id="{79AB7D7E-CD33-7083-073A-B67364F87A89}"/>
              </a:ext>
            </a:extLst>
          </p:cNvPr>
          <p:cNvSpPr txBox="1">
            <a:spLocks/>
          </p:cNvSpPr>
          <p:nvPr/>
        </p:nvSpPr>
        <p:spPr>
          <a:xfrm>
            <a:off x="628650" y="1005840"/>
            <a:ext cx="7886700" cy="3848049"/>
          </a:xfrm>
          <a:prstGeom prst="rect">
            <a:avLst/>
          </a:prstGeom>
          <a:noFill/>
          <a:ln>
            <a:noFill/>
          </a:ln>
        </p:spPr>
        <p:txBody>
          <a:bodyPr spcFirstLastPara="1" vert="horz" wrap="square" lIns="91425" tIns="91425" rIns="91425" bIns="91425" rtlCol="0" anchor="t" anchorCtr="0">
            <a:normAutofit fontScale="92500" lnSpcReduction="10000"/>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lang="en-US"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lang="en-US"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lang="en-US"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lang="en-US"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lang="en-US"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57377">
              <a:lnSpc>
                <a:spcPct val="115000"/>
              </a:lnSpc>
              <a:spcAft>
                <a:spcPts val="0"/>
              </a:spcAft>
              <a:buClrTx/>
              <a:buSzPct val="100000"/>
            </a:pPr>
            <a:r>
              <a:rPr lang="en-US" sz="2900"/>
              <a:t>Use data to inform policy and evaluate systems</a:t>
            </a:r>
          </a:p>
          <a:p>
            <a:pPr marL="457200" indent="-357377">
              <a:lnSpc>
                <a:spcPct val="115000"/>
              </a:lnSpc>
              <a:spcAft>
                <a:spcPts val="0"/>
              </a:spcAft>
              <a:buClrTx/>
              <a:buSzPct val="100000"/>
            </a:pPr>
            <a:r>
              <a:rPr lang="en-US" sz="2900"/>
              <a:t>Assure implementation drivers are addressed</a:t>
            </a:r>
          </a:p>
          <a:p>
            <a:pPr marL="457200" indent="-357377">
              <a:lnSpc>
                <a:spcPct val="115000"/>
              </a:lnSpc>
              <a:spcAft>
                <a:spcPts val="0"/>
              </a:spcAft>
              <a:buClrTx/>
              <a:buSzPct val="100000"/>
            </a:pPr>
            <a:r>
              <a:rPr lang="en-US" sz="2900"/>
              <a:t>Provide adaptive and technical solutions essential for sustaining and scaling-up initiatives</a:t>
            </a:r>
          </a:p>
          <a:p>
            <a:pPr marL="457200" indent="-357377">
              <a:lnSpc>
                <a:spcPct val="115000"/>
              </a:lnSpc>
              <a:spcAft>
                <a:spcPts val="0"/>
              </a:spcAft>
              <a:buClrTx/>
              <a:buSzPct val="100000"/>
            </a:pPr>
            <a:r>
              <a:rPr lang="en-US" sz="2900"/>
              <a:t>Monitor implementation progress and address challenges</a:t>
            </a:r>
          </a:p>
          <a:p>
            <a:pPr marL="457200" indent="-357377">
              <a:lnSpc>
                <a:spcPct val="115000"/>
              </a:lnSpc>
              <a:spcAft>
                <a:spcPts val="0"/>
              </a:spcAft>
              <a:buClrTx/>
              <a:buSzPct val="100000"/>
            </a:pPr>
            <a:r>
              <a:rPr lang="en-US" sz="2900"/>
              <a:t>Collaborate with BLTs to gain insight into the effectiveness of implementation and challenges </a:t>
            </a:r>
            <a:endParaRPr lang="en-US" sz="2300"/>
          </a:p>
        </p:txBody>
      </p:sp>
      <p:sp>
        <p:nvSpPr>
          <p:cNvPr id="7" name="TextBox 6">
            <a:extLst>
              <a:ext uri="{FF2B5EF4-FFF2-40B4-BE49-F238E27FC236}">
                <a16:creationId xmlns:a16="http://schemas.microsoft.com/office/drawing/2014/main" id="{B5CC4659-487A-97B1-E448-E80DD91BC569}"/>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a:t>
            </a:r>
            <a:r>
              <a:rPr lang="en-US" sz="1200" err="1">
                <a:latin typeface="+mn-lt"/>
                <a:cs typeface="Calibri" panose="020F0502020204030204" pitchFamily="34" charset="0"/>
              </a:rPr>
              <a:t>MoEdu</a:t>
            </a:r>
            <a:r>
              <a:rPr lang="en-US" sz="1200">
                <a:latin typeface="+mn-lt"/>
                <a:cs typeface="Calibri" panose="020F0502020204030204" pitchFamily="34" charset="0"/>
              </a:rPr>
              <a:t>-SAIL, 2025b)</a:t>
            </a:r>
            <a:endParaRPr lang="pt-BR" sz="1200">
              <a:latin typeface="+mn-lt"/>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0">
          <a:extLst>
            <a:ext uri="{FF2B5EF4-FFF2-40B4-BE49-F238E27FC236}">
              <a16:creationId xmlns:a16="http://schemas.microsoft.com/office/drawing/2014/main" id="{DD123F1C-A8CD-DB67-52FB-320F3E7E8ADA}"/>
            </a:ext>
          </a:extLst>
        </p:cNvPr>
        <p:cNvGrpSpPr/>
        <p:nvPr/>
      </p:nvGrpSpPr>
      <p:grpSpPr>
        <a:xfrm>
          <a:off x="0" y="0"/>
          <a:ext cx="0" cy="0"/>
          <a:chOff x="0" y="0"/>
          <a:chExt cx="0" cy="0"/>
        </a:xfrm>
      </p:grpSpPr>
      <p:sp>
        <p:nvSpPr>
          <p:cNvPr id="481" name="Google Shape;481;p12">
            <a:extLst>
              <a:ext uri="{FF2B5EF4-FFF2-40B4-BE49-F238E27FC236}">
                <a16:creationId xmlns:a16="http://schemas.microsoft.com/office/drawing/2014/main" id="{C30DB841-C838-AE3E-E032-033BEED3CCDB}"/>
              </a:ext>
            </a:extLst>
          </p:cNvPr>
          <p:cNvSpPr txBox="1">
            <a:spLocks noGrp="1"/>
          </p:cNvSpPr>
          <p:nvPr>
            <p:ph type="title" idx="4294967295"/>
          </p:nvPr>
        </p:nvSpPr>
        <p:spPr>
          <a:xfrm>
            <a:off x="630936" y="312738"/>
            <a:ext cx="4053777" cy="915987"/>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kumimoji="0" lang="en-US" sz="32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Building Leadership Team (BLT)</a:t>
            </a:r>
            <a:endParaRPr b="1">
              <a:solidFill>
                <a:schemeClr val="accent2"/>
              </a:solidFill>
            </a:endParaRPr>
          </a:p>
        </p:txBody>
      </p:sp>
      <p:sp>
        <p:nvSpPr>
          <p:cNvPr id="482" name="Google Shape;482;p12">
            <a:extLst>
              <a:ext uri="{FF2B5EF4-FFF2-40B4-BE49-F238E27FC236}">
                <a16:creationId xmlns:a16="http://schemas.microsoft.com/office/drawing/2014/main" id="{0418AB64-D0B6-A343-BEF5-D5D37812358A}"/>
              </a:ext>
            </a:extLst>
          </p:cNvPr>
          <p:cNvSpPr txBox="1">
            <a:spLocks noGrp="1"/>
          </p:cNvSpPr>
          <p:nvPr>
            <p:ph type="body" idx="4294967295"/>
          </p:nvPr>
        </p:nvSpPr>
        <p:spPr>
          <a:xfrm>
            <a:off x="714455" y="1407687"/>
            <a:ext cx="4938713" cy="3019522"/>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SzPts val="1800"/>
              <a:buNone/>
            </a:pPr>
            <a:r>
              <a:rPr lang="en" sz="2200"/>
              <a:t>Representatives from…</a:t>
            </a:r>
            <a:endParaRPr sz="2300"/>
          </a:p>
          <a:p>
            <a:pPr marL="431800" lvl="0" indent="-342900" algn="l" rtl="0">
              <a:lnSpc>
                <a:spcPct val="85000"/>
              </a:lnSpc>
              <a:spcBef>
                <a:spcPts val="1000"/>
              </a:spcBef>
              <a:spcAft>
                <a:spcPts val="0"/>
              </a:spcAft>
              <a:buSzPts val="2200"/>
            </a:pPr>
            <a:r>
              <a:rPr lang="en-US" sz="2200"/>
              <a:t>Building administrators</a:t>
            </a:r>
          </a:p>
          <a:p>
            <a:pPr marL="431800" lvl="0" indent="-342900" algn="l" rtl="0">
              <a:lnSpc>
                <a:spcPct val="85000"/>
              </a:lnSpc>
              <a:spcBef>
                <a:spcPts val="1000"/>
              </a:spcBef>
              <a:spcAft>
                <a:spcPts val="0"/>
              </a:spcAft>
              <a:buSzPts val="2200"/>
            </a:pPr>
            <a:r>
              <a:rPr lang="en-US" sz="2200"/>
              <a:t>Teacher leaders</a:t>
            </a:r>
          </a:p>
          <a:p>
            <a:pPr marL="431800" lvl="0" indent="-342900" algn="l" rtl="0">
              <a:lnSpc>
                <a:spcPct val="85000"/>
              </a:lnSpc>
              <a:spcBef>
                <a:spcPts val="1000"/>
              </a:spcBef>
              <a:spcAft>
                <a:spcPts val="0"/>
              </a:spcAft>
              <a:buSzPts val="2200"/>
            </a:pPr>
            <a:r>
              <a:rPr lang="en-US" sz="2200"/>
              <a:t>Instructional coaches</a:t>
            </a:r>
          </a:p>
          <a:p>
            <a:pPr marL="431800" lvl="0" indent="-342900" algn="l" rtl="0">
              <a:lnSpc>
                <a:spcPct val="85000"/>
              </a:lnSpc>
              <a:spcBef>
                <a:spcPts val="1000"/>
              </a:spcBef>
              <a:spcAft>
                <a:spcPts val="0"/>
              </a:spcAft>
              <a:buSzPts val="2200"/>
            </a:pPr>
            <a:r>
              <a:rPr lang="en-US" sz="2200"/>
              <a:t>Other integral stakeholders</a:t>
            </a:r>
          </a:p>
        </p:txBody>
      </p:sp>
      <p:sp>
        <p:nvSpPr>
          <p:cNvPr id="8" name="Arrow: Right 7" descr="Arrow point to Building Leadership Team in the Team Configuration Chart. ">
            <a:extLst>
              <a:ext uri="{FF2B5EF4-FFF2-40B4-BE49-F238E27FC236}">
                <a16:creationId xmlns:a16="http://schemas.microsoft.com/office/drawing/2014/main" id="{708E2815-A02F-270E-95A9-57F560BBD655}"/>
              </a:ext>
            </a:extLst>
          </p:cNvPr>
          <p:cNvSpPr/>
          <p:nvPr/>
        </p:nvSpPr>
        <p:spPr>
          <a:xfrm rot="3105581">
            <a:off x="4579527" y="495799"/>
            <a:ext cx="1219115" cy="313986"/>
          </a:xfrm>
          <a:prstGeom prst="rightArrow">
            <a:avLst/>
          </a:prstGeom>
          <a:solidFill>
            <a:srgbClr val="F26D65"/>
          </a:solidFill>
          <a:ln>
            <a:solidFill>
              <a:srgbClr val="F26D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26D65"/>
              </a:solidFill>
              <a:effectLst/>
              <a:uLnTx/>
              <a:uFillTx/>
              <a:latin typeface="Calibri"/>
              <a:ea typeface="+mn-ea"/>
              <a:cs typeface="+mn-cs"/>
              <a:sym typeface="Arial"/>
            </a:endParaRPr>
          </a:p>
        </p:txBody>
      </p:sp>
      <p:pic>
        <p:nvPicPr>
          <p:cNvPr id="4" name="Picture 3" descr="The Team Configuration Chart, a 3 part chart, the parts read District Leadership Team, Building Leadership Team, and Teach Teams. They surround a central part that says Impact. ">
            <a:extLst>
              <a:ext uri="{FF2B5EF4-FFF2-40B4-BE49-F238E27FC236}">
                <a16:creationId xmlns:a16="http://schemas.microsoft.com/office/drawing/2014/main" id="{FDD6B499-0E4A-D264-7CBE-3BF2F26E2532}"/>
              </a:ext>
            </a:extLst>
          </p:cNvPr>
          <p:cNvPicPr>
            <a:picLocks noChangeAspect="1"/>
          </p:cNvPicPr>
          <p:nvPr/>
        </p:nvPicPr>
        <p:blipFill>
          <a:blip r:embed="rId3"/>
          <a:stretch>
            <a:fillRect/>
          </a:stretch>
        </p:blipFill>
        <p:spPr>
          <a:xfrm>
            <a:off x="5098824" y="203103"/>
            <a:ext cx="3870515" cy="2223102"/>
          </a:xfrm>
          <a:prstGeom prst="rect">
            <a:avLst/>
          </a:prstGeom>
        </p:spPr>
      </p:pic>
      <p:sp>
        <p:nvSpPr>
          <p:cNvPr id="484" name="Google Shape;484;p12">
            <a:extLst>
              <a:ext uri="{FF2B5EF4-FFF2-40B4-BE49-F238E27FC236}">
                <a16:creationId xmlns:a16="http://schemas.microsoft.com/office/drawing/2014/main" id="{07FE33D9-A10C-24E7-8381-6908A1AD9221}"/>
              </a:ext>
            </a:extLst>
          </p:cNvPr>
          <p:cNvSpPr txBox="1"/>
          <p:nvPr/>
        </p:nvSpPr>
        <p:spPr>
          <a:xfrm>
            <a:off x="5571167" y="2813435"/>
            <a:ext cx="3167100" cy="1289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1200"/>
              </a:spcAft>
              <a:buClr>
                <a:srgbClr val="000000"/>
              </a:buClr>
              <a:buSzPts val="2100"/>
              <a:buFont typeface="Arial"/>
              <a:buNone/>
              <a:tabLst/>
              <a:defRPr/>
            </a:pPr>
            <a:r>
              <a:rPr kumimoji="0" lang="en-US" sz="2100" b="1" i="0" u="none" strike="noStrike" kern="0" cap="none" spc="0" normalizeH="0" baseline="0" noProof="0">
                <a:ln>
                  <a:noFill/>
                </a:ln>
                <a:solidFill>
                  <a:srgbClr val="F26D65"/>
                </a:solidFill>
                <a:effectLst/>
                <a:uLnTx/>
                <a:uFillTx/>
                <a:latin typeface="Calibri" panose="020F0502020204030204" pitchFamily="34" charset="0"/>
                <a:cs typeface="Calibri" panose="020F0502020204030204" pitchFamily="34" charset="0"/>
                <a:sym typeface="Arial"/>
              </a:rPr>
              <a:t>The BLT ensures</a:t>
            </a:r>
          </a:p>
          <a:p>
            <a:pPr marL="0" marR="0" lvl="0" indent="0" algn="ctr" defTabSz="914400" rtl="0" eaLnBrk="1" fontAlgn="auto" latinLnBrk="0" hangingPunct="1">
              <a:lnSpc>
                <a:spcPct val="100000"/>
              </a:lnSpc>
              <a:spcBef>
                <a:spcPts val="0"/>
              </a:spcBef>
              <a:spcAft>
                <a:spcPts val="1200"/>
              </a:spcAft>
              <a:buClr>
                <a:srgbClr val="000000"/>
              </a:buClr>
              <a:buSzPts val="2100"/>
              <a:buFont typeface="Arial"/>
              <a:buNone/>
              <a:tabLst/>
              <a:defRPr/>
            </a:pPr>
            <a:r>
              <a:rPr kumimoji="0" lang="en-US" sz="2100" b="1" i="0" u="none" strike="noStrike" kern="0" cap="none" spc="0" normalizeH="0" baseline="0" noProof="0">
                <a:ln>
                  <a:noFill/>
                </a:ln>
                <a:solidFill>
                  <a:srgbClr val="F26D65"/>
                </a:solidFill>
                <a:effectLst/>
                <a:uLnTx/>
                <a:uFillTx/>
                <a:latin typeface="Calibri" panose="020F0502020204030204" pitchFamily="34" charset="0"/>
                <a:cs typeface="Calibri" panose="020F0502020204030204" pitchFamily="34" charset="0"/>
                <a:sym typeface="Arial"/>
              </a:rPr>
              <a:t>alignment with </a:t>
            </a:r>
          </a:p>
          <a:p>
            <a:pPr marL="0" marR="0" lvl="0" indent="0" algn="ctr" defTabSz="914400" rtl="0" eaLnBrk="1" fontAlgn="auto" latinLnBrk="0" hangingPunct="1">
              <a:lnSpc>
                <a:spcPct val="100000"/>
              </a:lnSpc>
              <a:spcBef>
                <a:spcPts val="0"/>
              </a:spcBef>
              <a:spcAft>
                <a:spcPts val="1200"/>
              </a:spcAft>
              <a:buClr>
                <a:srgbClr val="000000"/>
              </a:buClr>
              <a:buSzPts val="2100"/>
              <a:buFont typeface="Arial"/>
              <a:buNone/>
              <a:tabLst/>
              <a:defRPr/>
            </a:pPr>
            <a:r>
              <a:rPr kumimoji="0" lang="en-US" sz="2100" b="1" i="0" u="none" strike="noStrike" kern="0" cap="none" spc="0" normalizeH="0" baseline="0" noProof="0">
                <a:ln>
                  <a:noFill/>
                </a:ln>
                <a:solidFill>
                  <a:srgbClr val="F26D65"/>
                </a:solidFill>
                <a:effectLst/>
                <a:uLnTx/>
                <a:uFillTx/>
                <a:latin typeface="Calibri" panose="020F0502020204030204" pitchFamily="34" charset="0"/>
                <a:cs typeface="Calibri" panose="020F0502020204030204" pitchFamily="34" charset="0"/>
                <a:sym typeface="Arial"/>
              </a:rPr>
              <a:t>district goals.</a:t>
            </a:r>
          </a:p>
          <a:p>
            <a:pPr marL="0" marR="0" lvl="0" indent="0" algn="ctr" defTabSz="914400" rtl="0" eaLnBrk="1" fontAlgn="auto" latinLnBrk="0" hangingPunct="1">
              <a:lnSpc>
                <a:spcPct val="100000"/>
              </a:lnSpc>
              <a:spcBef>
                <a:spcPts val="0"/>
              </a:spcBef>
              <a:spcAft>
                <a:spcPts val="1200"/>
              </a:spcAft>
              <a:buClr>
                <a:srgbClr val="000000"/>
              </a:buClr>
              <a:buSzPts val="2100"/>
              <a:buFont typeface="Arial"/>
              <a:buNone/>
              <a:tabLst/>
              <a:defRPr/>
            </a:pPr>
            <a:endParaRPr kumimoji="0" lang="en-US" sz="2100" b="1" i="0" u="none" strike="noStrike" kern="0" cap="none" spc="0" normalizeH="0" baseline="0" noProof="0">
              <a:ln>
                <a:noFill/>
              </a:ln>
              <a:solidFill>
                <a:srgbClr val="F26D65"/>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04915F49-5A08-A2E9-C4F7-CEC5BCE14204}"/>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a:t>
            </a:r>
            <a:r>
              <a:rPr lang="en-US" sz="1200" err="1">
                <a:latin typeface="+mn-lt"/>
                <a:cs typeface="Calibri" panose="020F0502020204030204" pitchFamily="34" charset="0"/>
              </a:rPr>
              <a:t>MoEdu</a:t>
            </a:r>
            <a:r>
              <a:rPr lang="en-US" sz="1200">
                <a:latin typeface="+mn-lt"/>
                <a:cs typeface="Calibri" panose="020F0502020204030204" pitchFamily="34" charset="0"/>
              </a:rPr>
              <a:t>-SAIL, 2025b)</a:t>
            </a:r>
            <a:endParaRPr lang="pt-BR" sz="1200">
              <a:latin typeface="+mn-lt"/>
              <a:cs typeface="Calibri" panose="020F0502020204030204" pitchFamily="34" charset="0"/>
            </a:endParaRPr>
          </a:p>
        </p:txBody>
      </p:sp>
    </p:spTree>
    <p:extLst>
      <p:ext uri="{BB962C8B-B14F-4D97-AF65-F5344CB8AC3E}">
        <p14:creationId xmlns:p14="http://schemas.microsoft.com/office/powerpoint/2010/main" val="212779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0">
          <a:extLst>
            <a:ext uri="{FF2B5EF4-FFF2-40B4-BE49-F238E27FC236}">
              <a16:creationId xmlns:a16="http://schemas.microsoft.com/office/drawing/2014/main" id="{29E27416-B726-D056-164F-6E7A22776BE5}"/>
            </a:ext>
          </a:extLst>
        </p:cNvPr>
        <p:cNvGrpSpPr/>
        <p:nvPr/>
      </p:nvGrpSpPr>
      <p:grpSpPr>
        <a:xfrm>
          <a:off x="0" y="0"/>
          <a:ext cx="0" cy="0"/>
          <a:chOff x="0" y="0"/>
          <a:chExt cx="0" cy="0"/>
        </a:xfrm>
      </p:grpSpPr>
      <p:sp>
        <p:nvSpPr>
          <p:cNvPr id="491" name="Google Shape;491;p13">
            <a:extLst>
              <a:ext uri="{FF2B5EF4-FFF2-40B4-BE49-F238E27FC236}">
                <a16:creationId xmlns:a16="http://schemas.microsoft.com/office/drawing/2014/main" id="{4FDC973F-CB3B-6939-4554-A855FEF36FC5}"/>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Key Responsibilities of a </a:t>
            </a:r>
            <a:r>
              <a:rPr lang="en" sz="3600">
                <a:solidFill>
                  <a:srgbClr val="F26D65"/>
                </a:solidFill>
              </a:rPr>
              <a:t>BLT</a:t>
            </a:r>
            <a:endParaRPr sz="3600">
              <a:solidFill>
                <a:srgbClr val="F26D65"/>
              </a:solidFill>
            </a:endParaRPr>
          </a:p>
        </p:txBody>
      </p:sp>
      <p:sp>
        <p:nvSpPr>
          <p:cNvPr id="3" name="Google Shape;391;p27">
            <a:extLst>
              <a:ext uri="{FF2B5EF4-FFF2-40B4-BE49-F238E27FC236}">
                <a16:creationId xmlns:a16="http://schemas.microsoft.com/office/drawing/2014/main" id="{BDC06B85-D634-1532-424D-DEF5293DF4F5}"/>
              </a:ext>
            </a:extLst>
          </p:cNvPr>
          <p:cNvSpPr txBox="1">
            <a:spLocks/>
          </p:cNvSpPr>
          <p:nvPr/>
        </p:nvSpPr>
        <p:spPr>
          <a:xfrm>
            <a:off x="628650" y="1005840"/>
            <a:ext cx="7886700" cy="3657558"/>
          </a:xfrm>
          <a:prstGeom prst="rect">
            <a:avLst/>
          </a:prstGeom>
          <a:noFill/>
          <a:ln>
            <a:noFill/>
          </a:ln>
        </p:spPr>
        <p:txBody>
          <a:bodyPr spcFirstLastPara="1" vert="horz" wrap="square" lIns="91425" tIns="91425" rIns="91425" bIns="91425" rtlCol="0" anchor="t" anchorCtr="0">
            <a:normAutofit fontScale="92500"/>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lang="en-US"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lang="en-US"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lang="en-US"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lang="en-US"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lang="en-US"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57377">
              <a:lnSpc>
                <a:spcPct val="115000"/>
              </a:lnSpc>
              <a:spcAft>
                <a:spcPts val="0"/>
              </a:spcAft>
              <a:buClrTx/>
              <a:buSzPct val="100000"/>
            </a:pPr>
            <a:r>
              <a:rPr lang="en-US" sz="2900"/>
              <a:t>Use data to inform building policy and evaluate the building system </a:t>
            </a:r>
          </a:p>
          <a:p>
            <a:pPr marL="457200" indent="-357377">
              <a:lnSpc>
                <a:spcPct val="115000"/>
              </a:lnSpc>
              <a:spcAft>
                <a:spcPts val="0"/>
              </a:spcAft>
              <a:buClrTx/>
              <a:buSzPct val="100000"/>
            </a:pPr>
            <a:r>
              <a:rPr lang="en-US" sz="2900"/>
              <a:t>Monitor and address implementation efforts</a:t>
            </a:r>
          </a:p>
          <a:p>
            <a:pPr marL="457200" indent="-357377">
              <a:lnSpc>
                <a:spcPct val="115000"/>
              </a:lnSpc>
              <a:spcAft>
                <a:spcPts val="0"/>
              </a:spcAft>
              <a:buClrTx/>
              <a:buSzPct val="100000"/>
            </a:pPr>
            <a:r>
              <a:rPr lang="en-US" sz="2900"/>
              <a:t>Provide adaptive and technical solutions essential for sustaining and scaling-up district initiatives</a:t>
            </a:r>
          </a:p>
          <a:p>
            <a:pPr marL="457200" indent="-357377">
              <a:lnSpc>
                <a:spcPct val="115000"/>
              </a:lnSpc>
              <a:spcAft>
                <a:spcPts val="0"/>
              </a:spcAft>
              <a:buClrTx/>
              <a:buSzPct val="100000"/>
            </a:pPr>
            <a:r>
              <a:rPr lang="en-US" sz="2900"/>
              <a:t>Communicate and collaborate with the DLT and CTs to share insights and challenges</a:t>
            </a:r>
          </a:p>
        </p:txBody>
      </p:sp>
      <p:sp>
        <p:nvSpPr>
          <p:cNvPr id="5" name="TextBox 4">
            <a:extLst>
              <a:ext uri="{FF2B5EF4-FFF2-40B4-BE49-F238E27FC236}">
                <a16:creationId xmlns:a16="http://schemas.microsoft.com/office/drawing/2014/main" id="{D0F8E2B2-42BC-7E4A-0B82-8597D98BD9C8}"/>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a:t>
            </a:r>
            <a:r>
              <a:rPr lang="en-US" sz="1200" err="1">
                <a:latin typeface="+mn-lt"/>
                <a:cs typeface="Calibri" panose="020F0502020204030204" pitchFamily="34" charset="0"/>
              </a:rPr>
              <a:t>MoEdu</a:t>
            </a:r>
            <a:r>
              <a:rPr lang="en-US" sz="1200">
                <a:latin typeface="+mn-lt"/>
                <a:cs typeface="Calibri" panose="020F0502020204030204" pitchFamily="34" charset="0"/>
              </a:rPr>
              <a:t>-SAIL, 2025b)</a:t>
            </a:r>
            <a:endParaRPr lang="pt-BR" sz="1200">
              <a:latin typeface="+mn-lt"/>
              <a:cs typeface="Calibri" panose="020F0502020204030204" pitchFamily="34" charset="0"/>
            </a:endParaRPr>
          </a:p>
        </p:txBody>
      </p:sp>
    </p:spTree>
    <p:extLst>
      <p:ext uri="{BB962C8B-B14F-4D97-AF65-F5344CB8AC3E}">
        <p14:creationId xmlns:p14="http://schemas.microsoft.com/office/powerpoint/2010/main" val="40781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3" name="Online Media 2" title="Shared Leadership through Instructional Leadership Teams">
            <a:hlinkClick r:id="" action="ppaction://media"/>
            <a:extLst>
              <a:ext uri="{FF2B5EF4-FFF2-40B4-BE49-F238E27FC236}">
                <a16:creationId xmlns:a16="http://schemas.microsoft.com/office/drawing/2014/main" id="{530C5CD5-E251-C021-4FF4-EC630CCAC588}"/>
              </a:ext>
            </a:extLst>
          </p:cNvPr>
          <p:cNvPicPr>
            <a:picLocks noRot="1" noChangeAspect="1"/>
          </p:cNvPicPr>
          <p:nvPr>
            <a:videoFile r:link="rId1"/>
          </p:nvPr>
        </p:nvPicPr>
        <p:blipFill>
          <a:blip r:embed="rId4"/>
          <a:stretch>
            <a:fillRect/>
          </a:stretch>
        </p:blipFill>
        <p:spPr>
          <a:xfrm>
            <a:off x="1253633" y="785198"/>
            <a:ext cx="6636733" cy="3749436"/>
          </a:xfrm>
          <a:prstGeom prst="rect">
            <a:avLst/>
          </a:prstGeom>
        </p:spPr>
      </p:pic>
      <p:sp>
        <p:nvSpPr>
          <p:cNvPr id="537" name="Google Shape;537;p19"/>
          <p:cNvSpPr txBox="1">
            <a:spLocks noGrp="1"/>
          </p:cNvSpPr>
          <p:nvPr>
            <p:ph type="title" idx="4294967295"/>
          </p:nvPr>
        </p:nvSpPr>
        <p:spPr>
          <a:xfrm>
            <a:off x="630936" y="274320"/>
            <a:ext cx="7146039" cy="811213"/>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 sz="2420"/>
              <a:t>Shared Leadership Through Leadership Teams</a:t>
            </a:r>
            <a:endParaRPr sz="2420"/>
          </a:p>
        </p:txBody>
      </p:sp>
      <p:sp>
        <p:nvSpPr>
          <p:cNvPr id="539" name="Google Shape;539;p19"/>
          <p:cNvSpPr txBox="1"/>
          <p:nvPr/>
        </p:nvSpPr>
        <p:spPr>
          <a:xfrm>
            <a:off x="0" y="4531274"/>
            <a:ext cx="91440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600" u="sng">
                <a:solidFill>
                  <a:schemeClr val="hlink"/>
                </a:solidFill>
                <a:latin typeface="Calibri" panose="020F0502020204030204" pitchFamily="34" charset="0"/>
                <a:cs typeface="Calibri" panose="020F0502020204030204" pitchFamily="34" charset="0"/>
              </a:rPr>
              <a:t>www.youtube.com/watch?v=T-hqrR5pcDo </a:t>
            </a:r>
            <a:endParaRPr sz="1600" b="0" i="0" u="none" strike="noStrike" cap="none">
              <a:solidFill>
                <a:schemeClr val="dk2"/>
              </a:solidFill>
              <a:latin typeface="Calibri" panose="020F0502020204030204" pitchFamily="34" charset="0"/>
              <a:cs typeface="Calibri" panose="020F0502020204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0">
          <a:extLst>
            <a:ext uri="{FF2B5EF4-FFF2-40B4-BE49-F238E27FC236}">
              <a16:creationId xmlns:a16="http://schemas.microsoft.com/office/drawing/2014/main" id="{93733DBA-4056-7C5E-99B3-5C3D90B7CC51}"/>
            </a:ext>
          </a:extLst>
        </p:cNvPr>
        <p:cNvGrpSpPr/>
        <p:nvPr/>
      </p:nvGrpSpPr>
      <p:grpSpPr>
        <a:xfrm>
          <a:off x="0" y="0"/>
          <a:ext cx="0" cy="0"/>
          <a:chOff x="0" y="0"/>
          <a:chExt cx="0" cy="0"/>
        </a:xfrm>
      </p:grpSpPr>
      <p:sp>
        <p:nvSpPr>
          <p:cNvPr id="481" name="Google Shape;481;p12">
            <a:extLst>
              <a:ext uri="{FF2B5EF4-FFF2-40B4-BE49-F238E27FC236}">
                <a16:creationId xmlns:a16="http://schemas.microsoft.com/office/drawing/2014/main" id="{62F9FC76-99EB-9AC3-5F59-96B77C351CBA}"/>
              </a:ext>
            </a:extLst>
          </p:cNvPr>
          <p:cNvSpPr txBox="1">
            <a:spLocks noGrp="1"/>
          </p:cNvSpPr>
          <p:nvPr>
            <p:ph type="title" idx="4294967295"/>
          </p:nvPr>
        </p:nvSpPr>
        <p:spPr>
          <a:xfrm>
            <a:off x="630936" y="312738"/>
            <a:ext cx="4053777" cy="915987"/>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kumimoji="0" lang="en-US" sz="32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Collaborative Teacher Teams</a:t>
            </a:r>
            <a:endParaRPr b="1">
              <a:solidFill>
                <a:schemeClr val="accent2"/>
              </a:solidFill>
            </a:endParaRPr>
          </a:p>
        </p:txBody>
      </p:sp>
      <p:sp>
        <p:nvSpPr>
          <p:cNvPr id="482" name="Google Shape;482;p12">
            <a:extLst>
              <a:ext uri="{FF2B5EF4-FFF2-40B4-BE49-F238E27FC236}">
                <a16:creationId xmlns:a16="http://schemas.microsoft.com/office/drawing/2014/main" id="{7088BC86-423D-8FB2-E808-AC153436B6B5}"/>
              </a:ext>
            </a:extLst>
          </p:cNvPr>
          <p:cNvSpPr txBox="1">
            <a:spLocks noGrp="1"/>
          </p:cNvSpPr>
          <p:nvPr>
            <p:ph type="body" idx="4294967295"/>
          </p:nvPr>
        </p:nvSpPr>
        <p:spPr>
          <a:xfrm>
            <a:off x="714455" y="1407687"/>
            <a:ext cx="4938713" cy="3019522"/>
          </a:xfrm>
          <a:prstGeom prst="rect">
            <a:avLst/>
          </a:prstGeom>
          <a:noFill/>
          <a:ln>
            <a:noFill/>
          </a:ln>
        </p:spPr>
        <p:txBody>
          <a:bodyPr spcFirstLastPara="1" wrap="square" lIns="91425" tIns="91425" rIns="91425" bIns="91425" anchor="t" anchorCtr="0">
            <a:noAutofit/>
          </a:bodyPr>
          <a:lstStyle/>
          <a:p>
            <a:pPr marL="0" indent="0">
              <a:lnSpc>
                <a:spcPct val="85000"/>
              </a:lnSpc>
              <a:spcAft>
                <a:spcPts val="0"/>
              </a:spcAft>
              <a:buSzPts val="1800"/>
              <a:buNone/>
            </a:pPr>
            <a:r>
              <a:rPr lang="en-US" sz="2100"/>
              <a:t>Have administrative support and represent</a:t>
            </a:r>
            <a:r>
              <a:rPr lang="en" sz="2100"/>
              <a:t>…</a:t>
            </a:r>
            <a:endParaRPr sz="2100"/>
          </a:p>
          <a:p>
            <a:pPr marL="431800" lvl="0" indent="-342900" algn="l" rtl="0">
              <a:lnSpc>
                <a:spcPct val="85000"/>
              </a:lnSpc>
              <a:spcBef>
                <a:spcPts val="1000"/>
              </a:spcBef>
              <a:spcAft>
                <a:spcPts val="0"/>
              </a:spcAft>
              <a:buSzPts val="2200"/>
            </a:pPr>
            <a:r>
              <a:rPr lang="en-US" sz="2100"/>
              <a:t>Classroom teachers</a:t>
            </a:r>
          </a:p>
          <a:p>
            <a:pPr marL="431800" lvl="0" indent="-342900" algn="l" rtl="0">
              <a:lnSpc>
                <a:spcPct val="85000"/>
              </a:lnSpc>
              <a:spcBef>
                <a:spcPts val="1000"/>
              </a:spcBef>
              <a:spcAft>
                <a:spcPts val="0"/>
              </a:spcAft>
              <a:buSzPts val="2200"/>
            </a:pPr>
            <a:r>
              <a:rPr lang="en-US" sz="2100"/>
              <a:t>Special subject educators</a:t>
            </a:r>
          </a:p>
          <a:p>
            <a:pPr marL="431800" lvl="0" indent="-342900" algn="l" rtl="0">
              <a:lnSpc>
                <a:spcPct val="85000"/>
              </a:lnSpc>
              <a:spcBef>
                <a:spcPts val="1000"/>
              </a:spcBef>
              <a:spcAft>
                <a:spcPts val="0"/>
              </a:spcAft>
              <a:buSzPts val="2200"/>
            </a:pPr>
            <a:r>
              <a:rPr lang="en-US" sz="2100"/>
              <a:t>Special ed professionals</a:t>
            </a:r>
          </a:p>
          <a:p>
            <a:pPr marL="431800" lvl="0" indent="-342900" algn="l" rtl="0">
              <a:lnSpc>
                <a:spcPct val="85000"/>
              </a:lnSpc>
              <a:spcBef>
                <a:spcPts val="1000"/>
              </a:spcBef>
              <a:spcAft>
                <a:spcPts val="0"/>
              </a:spcAft>
              <a:buSzPts val="2200"/>
            </a:pPr>
            <a:r>
              <a:rPr lang="en-US" sz="2100"/>
              <a:t>Interventionists, other specialized staff</a:t>
            </a:r>
          </a:p>
          <a:p>
            <a:pPr marL="431800" lvl="0" indent="-342900" algn="l" rtl="0">
              <a:lnSpc>
                <a:spcPct val="85000"/>
              </a:lnSpc>
              <a:spcBef>
                <a:spcPts val="1000"/>
              </a:spcBef>
              <a:spcAft>
                <a:spcPts val="0"/>
              </a:spcAft>
              <a:buSzPts val="2200"/>
            </a:pPr>
            <a:r>
              <a:rPr lang="en-US" sz="2100"/>
              <a:t>Paraprofessionals, other support staff</a:t>
            </a:r>
          </a:p>
          <a:p>
            <a:pPr marL="431800" lvl="0" indent="-342900" algn="l" rtl="0">
              <a:lnSpc>
                <a:spcPct val="85000"/>
              </a:lnSpc>
              <a:spcBef>
                <a:spcPts val="1000"/>
              </a:spcBef>
              <a:spcAft>
                <a:spcPts val="0"/>
              </a:spcAft>
              <a:buSzPts val="2200"/>
            </a:pPr>
            <a:r>
              <a:rPr lang="en-US" sz="2100"/>
              <a:t>Other stakeholders</a:t>
            </a:r>
          </a:p>
        </p:txBody>
      </p:sp>
      <p:sp>
        <p:nvSpPr>
          <p:cNvPr id="8" name="Arrow: Right 7" descr="Arrow point to Teacher Teams in the Team Configuration Chart. ">
            <a:extLst>
              <a:ext uri="{FF2B5EF4-FFF2-40B4-BE49-F238E27FC236}">
                <a16:creationId xmlns:a16="http://schemas.microsoft.com/office/drawing/2014/main" id="{DE67ACE6-698F-ABCE-6904-9D62CA62CA9C}"/>
              </a:ext>
            </a:extLst>
          </p:cNvPr>
          <p:cNvSpPr/>
          <p:nvPr/>
        </p:nvSpPr>
        <p:spPr>
          <a:xfrm rot="6821898">
            <a:off x="7903505" y="518090"/>
            <a:ext cx="1219115" cy="313986"/>
          </a:xfrm>
          <a:prstGeom prst="rightArrow">
            <a:avLst/>
          </a:prstGeom>
          <a:solidFill>
            <a:srgbClr val="F26D65"/>
          </a:solidFill>
          <a:ln>
            <a:solidFill>
              <a:srgbClr val="F26D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26D65"/>
              </a:solidFill>
              <a:effectLst/>
              <a:uLnTx/>
              <a:uFillTx/>
              <a:latin typeface="Calibri"/>
              <a:ea typeface="+mn-ea"/>
              <a:cs typeface="+mn-cs"/>
              <a:sym typeface="Arial"/>
            </a:endParaRPr>
          </a:p>
        </p:txBody>
      </p:sp>
      <p:pic>
        <p:nvPicPr>
          <p:cNvPr id="2" name="Picture 1" descr="The Team Configuration Chart, a 3 part chart, the parts read District Leadership Team, Building Leadership Team, and Teach Teams. They surround a central part that says Impact. ">
            <a:extLst>
              <a:ext uri="{FF2B5EF4-FFF2-40B4-BE49-F238E27FC236}">
                <a16:creationId xmlns:a16="http://schemas.microsoft.com/office/drawing/2014/main" id="{F3A2E79A-AD5F-BD65-8DED-8770D2B266F3}"/>
              </a:ext>
            </a:extLst>
          </p:cNvPr>
          <p:cNvPicPr>
            <a:picLocks noChangeAspect="1"/>
          </p:cNvPicPr>
          <p:nvPr/>
        </p:nvPicPr>
        <p:blipFill>
          <a:blip r:embed="rId3"/>
          <a:stretch>
            <a:fillRect/>
          </a:stretch>
        </p:blipFill>
        <p:spPr>
          <a:xfrm>
            <a:off x="5098824" y="203103"/>
            <a:ext cx="3870515" cy="2223102"/>
          </a:xfrm>
          <a:prstGeom prst="rect">
            <a:avLst/>
          </a:prstGeom>
        </p:spPr>
      </p:pic>
      <p:sp>
        <p:nvSpPr>
          <p:cNvPr id="484" name="Google Shape;484;p12">
            <a:extLst>
              <a:ext uri="{FF2B5EF4-FFF2-40B4-BE49-F238E27FC236}">
                <a16:creationId xmlns:a16="http://schemas.microsoft.com/office/drawing/2014/main" id="{9B5DDF50-8ED0-A761-12EC-DB3E97629FE1}"/>
              </a:ext>
            </a:extLst>
          </p:cNvPr>
          <p:cNvSpPr txBox="1"/>
          <p:nvPr/>
        </p:nvSpPr>
        <p:spPr>
          <a:xfrm>
            <a:off x="5571167" y="2813435"/>
            <a:ext cx="3167100" cy="1289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1200"/>
              </a:spcAft>
              <a:buClr>
                <a:srgbClr val="000000"/>
              </a:buClr>
              <a:buSzPts val="2100"/>
              <a:buFont typeface="Arial"/>
              <a:buNone/>
              <a:tabLst/>
              <a:defRPr/>
            </a:pPr>
            <a:r>
              <a:rPr kumimoji="0" lang="en-US" sz="2100" b="1" i="0" u="none" strike="noStrike" kern="0" cap="none" spc="0" normalizeH="0" baseline="0" noProof="0">
                <a:ln>
                  <a:noFill/>
                </a:ln>
                <a:solidFill>
                  <a:srgbClr val="F26D65"/>
                </a:solidFill>
                <a:effectLst/>
                <a:uLnTx/>
                <a:uFillTx/>
                <a:latin typeface="Calibri" panose="020F0502020204030204" pitchFamily="34" charset="0"/>
                <a:cs typeface="Calibri" panose="020F0502020204030204" pitchFamily="34" charset="0"/>
                <a:sym typeface="Arial"/>
              </a:rPr>
              <a:t>Teacher teams are committed to improving outcomes for all students.</a:t>
            </a:r>
          </a:p>
          <a:p>
            <a:pPr marL="0" marR="0" lvl="0" indent="0" algn="ctr" defTabSz="914400" rtl="0" eaLnBrk="1" fontAlgn="auto" latinLnBrk="0" hangingPunct="1">
              <a:lnSpc>
                <a:spcPct val="100000"/>
              </a:lnSpc>
              <a:spcBef>
                <a:spcPts val="0"/>
              </a:spcBef>
              <a:spcAft>
                <a:spcPts val="1200"/>
              </a:spcAft>
              <a:buClr>
                <a:srgbClr val="000000"/>
              </a:buClr>
              <a:buSzPts val="2100"/>
              <a:buFont typeface="Arial"/>
              <a:buNone/>
              <a:tabLst/>
              <a:defRPr/>
            </a:pPr>
            <a:endParaRPr kumimoji="0" lang="en-US" sz="2100" b="1" i="0" u="none" strike="noStrike" kern="0" cap="none" spc="0" normalizeH="0" baseline="0" noProof="0">
              <a:ln>
                <a:noFill/>
              </a:ln>
              <a:solidFill>
                <a:srgbClr val="F26D65"/>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BB7ED05C-3B1E-BCA9-BC58-9E35E22DEAF3}"/>
              </a:ext>
            </a:extLst>
          </p:cNvPr>
          <p:cNvSpPr txBox="1"/>
          <p:nvPr/>
        </p:nvSpPr>
        <p:spPr>
          <a:xfrm>
            <a:off x="450057" y="4663398"/>
            <a:ext cx="8065008"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r>
              <a:rPr kumimoji="0" lang="en-US" sz="1200" b="0" i="0" u="none" strike="noStrike" kern="0" cap="none" spc="0" normalizeH="0" baseline="0" noProof="0" err="1">
                <a:ln>
                  <a:noFill/>
                </a:ln>
                <a:solidFill>
                  <a:srgbClr val="000000"/>
                </a:solidFill>
                <a:effectLst/>
                <a:uLnTx/>
                <a:uFillTx/>
                <a:latin typeface="Calibri"/>
                <a:cs typeface="Calibri" panose="020F0502020204030204" pitchFamily="34" charset="0"/>
                <a:sym typeface="Arial"/>
              </a:rPr>
              <a:t>MoEdu</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-SAIL, </a:t>
            </a:r>
            <a:r>
              <a:rPr lang="en-US" sz="1200">
                <a:latin typeface="Calibri"/>
                <a:cs typeface="Calibri" panose="020F0502020204030204" pitchFamily="34" charset="0"/>
              </a:rPr>
              <a:t>2025b</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extLst>
      <p:ext uri="{BB962C8B-B14F-4D97-AF65-F5344CB8AC3E}">
        <p14:creationId xmlns:p14="http://schemas.microsoft.com/office/powerpoint/2010/main" val="3510948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0">
          <a:extLst>
            <a:ext uri="{FF2B5EF4-FFF2-40B4-BE49-F238E27FC236}">
              <a16:creationId xmlns:a16="http://schemas.microsoft.com/office/drawing/2014/main" id="{5ED66AEA-F237-4627-E87E-2B30065C88B7}"/>
            </a:ext>
          </a:extLst>
        </p:cNvPr>
        <p:cNvGrpSpPr/>
        <p:nvPr/>
      </p:nvGrpSpPr>
      <p:grpSpPr>
        <a:xfrm>
          <a:off x="0" y="0"/>
          <a:ext cx="0" cy="0"/>
          <a:chOff x="0" y="0"/>
          <a:chExt cx="0" cy="0"/>
        </a:xfrm>
      </p:grpSpPr>
      <p:sp>
        <p:nvSpPr>
          <p:cNvPr id="491" name="Google Shape;491;p13">
            <a:extLst>
              <a:ext uri="{FF2B5EF4-FFF2-40B4-BE49-F238E27FC236}">
                <a16:creationId xmlns:a16="http://schemas.microsoft.com/office/drawing/2014/main" id="{2DB2B164-45A3-94D7-D512-CCF34AAFA83C}"/>
              </a:ext>
            </a:extLst>
          </p:cNvPr>
          <p:cNvSpPr txBox="1">
            <a:spLocks noGrp="1"/>
          </p:cNvSpPr>
          <p:nvPr>
            <p:ph type="title"/>
          </p:nvPr>
        </p:nvSpPr>
        <p:spPr>
          <a:xfrm>
            <a:off x="473202" y="205740"/>
            <a:ext cx="8177638" cy="4389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Key Responsibilities of </a:t>
            </a:r>
            <a:r>
              <a:rPr lang="en" sz="3600">
                <a:solidFill>
                  <a:srgbClr val="F26D65"/>
                </a:solidFill>
              </a:rPr>
              <a:t>Teacher Teams</a:t>
            </a:r>
            <a:endParaRPr sz="3600">
              <a:solidFill>
                <a:srgbClr val="F26D65"/>
              </a:solidFill>
            </a:endParaRPr>
          </a:p>
        </p:txBody>
      </p:sp>
      <p:sp>
        <p:nvSpPr>
          <p:cNvPr id="3" name="Google Shape;391;p27">
            <a:extLst>
              <a:ext uri="{FF2B5EF4-FFF2-40B4-BE49-F238E27FC236}">
                <a16:creationId xmlns:a16="http://schemas.microsoft.com/office/drawing/2014/main" id="{819E1A1C-61D4-EF93-8A22-0223C42D1E2C}"/>
              </a:ext>
            </a:extLst>
          </p:cNvPr>
          <p:cNvSpPr txBox="1">
            <a:spLocks/>
          </p:cNvSpPr>
          <p:nvPr/>
        </p:nvSpPr>
        <p:spPr>
          <a:xfrm>
            <a:off x="628650" y="1005840"/>
            <a:ext cx="7886700" cy="3657558"/>
          </a:xfrm>
          <a:prstGeom prst="rect">
            <a:avLst/>
          </a:prstGeom>
          <a:noFill/>
          <a:ln>
            <a:noFill/>
          </a:ln>
        </p:spPr>
        <p:txBody>
          <a:bodyPr spcFirstLastPara="1" vert="horz" wrap="square" lIns="91425" tIns="91425" rIns="91425" bIns="91425" rtlCol="0" anchor="t" anchorCtr="0">
            <a:normAutofit fontScale="77500" lnSpcReduction="20000"/>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lang="en-US"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lang="en-US"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lang="en-US"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lang="en-US"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lang="en-US"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marR="0" lvl="0" indent="-357377" algn="l" defTabSz="685800" rtl="0" eaLnBrk="1" fontAlgn="auto" latinLnBrk="0" hangingPunct="1">
              <a:lnSpc>
                <a:spcPct val="115000"/>
              </a:lnSpc>
              <a:spcBef>
                <a:spcPts val="0"/>
              </a:spcBef>
              <a:spcAft>
                <a:spcPts val="0"/>
              </a:spcAft>
              <a:buClrTx/>
              <a:buSzPct val="100000"/>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a:ea typeface="+mn-ea"/>
                <a:cs typeface="+mn-cs"/>
                <a:sym typeface="Arial"/>
              </a:rPr>
              <a:t>Analyze student data and identify academic and behavioral needs</a:t>
            </a:r>
          </a:p>
          <a:p>
            <a:pPr marL="457200" marR="0" lvl="0" indent="-357377" algn="l" defTabSz="685800" rtl="0" eaLnBrk="1" fontAlgn="auto" latinLnBrk="0" hangingPunct="1">
              <a:lnSpc>
                <a:spcPct val="115000"/>
              </a:lnSpc>
              <a:spcBef>
                <a:spcPts val="0"/>
              </a:spcBef>
              <a:spcAft>
                <a:spcPts val="0"/>
              </a:spcAft>
              <a:buClrTx/>
              <a:buSzPct val="100000"/>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a:ea typeface="+mn-ea"/>
                <a:cs typeface="+mn-cs"/>
                <a:sym typeface="Arial"/>
              </a:rPr>
              <a:t>Implement evidence-based practices, interventions, and strategies to support student success</a:t>
            </a:r>
          </a:p>
          <a:p>
            <a:pPr marL="457200" marR="0" lvl="0" indent="-357377" algn="l" defTabSz="685800" rtl="0" eaLnBrk="1" fontAlgn="auto" latinLnBrk="0" hangingPunct="1">
              <a:lnSpc>
                <a:spcPct val="115000"/>
              </a:lnSpc>
              <a:spcBef>
                <a:spcPts val="0"/>
              </a:spcBef>
              <a:spcAft>
                <a:spcPts val="0"/>
              </a:spcAft>
              <a:buClrTx/>
              <a:buSzPct val="100000"/>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a:ea typeface="+mn-ea"/>
                <a:cs typeface="+mn-cs"/>
                <a:sym typeface="Arial"/>
              </a:rPr>
              <a:t>Monitor student progress and adjusting interventions </a:t>
            </a:r>
          </a:p>
          <a:p>
            <a:pPr marL="457200" marR="0" lvl="0" indent="-357377" algn="l" defTabSz="685800" rtl="0" eaLnBrk="1" fontAlgn="auto" latinLnBrk="0" hangingPunct="1">
              <a:lnSpc>
                <a:spcPct val="115000"/>
              </a:lnSpc>
              <a:spcBef>
                <a:spcPts val="0"/>
              </a:spcBef>
              <a:spcAft>
                <a:spcPts val="0"/>
              </a:spcAft>
              <a:buClrTx/>
              <a:buSzPct val="100000"/>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a:ea typeface="+mn-ea"/>
                <a:cs typeface="+mn-cs"/>
                <a:sym typeface="Arial"/>
              </a:rPr>
              <a:t>Provide targeted support and resources to students who require additional assistance</a:t>
            </a:r>
          </a:p>
          <a:p>
            <a:pPr marL="457200" marR="0" lvl="0" indent="-357377" algn="l" defTabSz="685800" rtl="0" eaLnBrk="1" fontAlgn="auto" latinLnBrk="0" hangingPunct="1">
              <a:lnSpc>
                <a:spcPct val="115000"/>
              </a:lnSpc>
              <a:spcBef>
                <a:spcPts val="0"/>
              </a:spcBef>
              <a:spcAft>
                <a:spcPts val="0"/>
              </a:spcAft>
              <a:buClrTx/>
              <a:buSzPct val="100000"/>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a:ea typeface="+mn-ea"/>
                <a:cs typeface="+mn-cs"/>
                <a:sym typeface="Arial"/>
              </a:rPr>
              <a:t>Engage in professional development to enhance instructional practices</a:t>
            </a:r>
          </a:p>
          <a:p>
            <a:pPr marL="457200" marR="0" lvl="0" indent="-357377" algn="l" defTabSz="685800" rtl="0" eaLnBrk="1" fontAlgn="auto" latinLnBrk="0" hangingPunct="1">
              <a:lnSpc>
                <a:spcPct val="115000"/>
              </a:lnSpc>
              <a:spcBef>
                <a:spcPts val="0"/>
              </a:spcBef>
              <a:spcAft>
                <a:spcPts val="0"/>
              </a:spcAft>
              <a:buClrTx/>
              <a:buSzPct val="100000"/>
              <a:buFont typeface="Arial" panose="020B0604020202020204" pitchFamily="34" charset="0"/>
              <a:buChar char="•"/>
              <a:tabLst/>
              <a:defRPr/>
            </a:pPr>
            <a:r>
              <a:rPr kumimoji="0" lang="en-US" sz="2900" b="0" i="0" u="none" strike="noStrike" kern="1200" cap="none" spc="0" normalizeH="0" baseline="0" noProof="0">
                <a:ln>
                  <a:noFill/>
                </a:ln>
                <a:solidFill>
                  <a:prstClr val="black"/>
                </a:solidFill>
                <a:effectLst/>
                <a:uLnTx/>
                <a:uFillTx/>
                <a:latin typeface="Calibri"/>
                <a:ea typeface="+mn-ea"/>
                <a:cs typeface="+mn-cs"/>
                <a:sym typeface="Arial"/>
              </a:rPr>
              <a:t>Share strategies and resources </a:t>
            </a:r>
          </a:p>
        </p:txBody>
      </p:sp>
      <p:sp>
        <p:nvSpPr>
          <p:cNvPr id="5" name="TextBox 4">
            <a:extLst>
              <a:ext uri="{FF2B5EF4-FFF2-40B4-BE49-F238E27FC236}">
                <a16:creationId xmlns:a16="http://schemas.microsoft.com/office/drawing/2014/main" id="{C19F9531-F173-6C53-D22E-CB240DB79E28}"/>
              </a:ext>
            </a:extLst>
          </p:cNvPr>
          <p:cNvSpPr txBox="1"/>
          <p:nvPr/>
        </p:nvSpPr>
        <p:spPr>
          <a:xfrm>
            <a:off x="450057" y="4663398"/>
            <a:ext cx="8065008" cy="276999"/>
          </a:xfrm>
          <a:prstGeom prst="rect">
            <a:avLst/>
          </a:prstGeom>
          <a:noFill/>
        </p:spPr>
        <p:txBody>
          <a:bodyPr wrap="square" lIns="91440" tIns="45720" rIns="91440" bIns="45720" anchor="t">
            <a:spAutoFit/>
          </a:bodyPr>
          <a:lstStyle/>
          <a:p>
            <a:pPr>
              <a:defRPr/>
            </a:pPr>
            <a:r>
              <a:rPr kumimoji="0" lang="en-US" sz="1200" b="0" i="0" u="none" strike="noStrike" kern="0" cap="none" spc="0" normalizeH="0" baseline="0" noProof="0">
                <a:ln>
                  <a:noFill/>
                </a:ln>
                <a:solidFill>
                  <a:srgbClr val="000000"/>
                </a:solidFill>
                <a:effectLst/>
                <a:uLnTx/>
                <a:uFillTx/>
                <a:latin typeface="Calibri"/>
                <a:cs typeface="Calibri"/>
                <a:sym typeface="Arial"/>
              </a:rPr>
              <a:t>(</a:t>
            </a:r>
            <a:r>
              <a:rPr lang="en-US" sz="1200">
                <a:latin typeface="Calibri"/>
                <a:cs typeface="Calibri"/>
              </a:rPr>
              <a:t>American Institutes for Research, 2022; Lynch, 2020; National Labor Management Partnership, 2022</a:t>
            </a:r>
            <a:r>
              <a:rPr kumimoji="0" lang="en-US" sz="1200" b="0" i="0" u="none" strike="noStrike" kern="0" cap="none" spc="0" normalizeH="0" baseline="0" noProof="0">
                <a:ln>
                  <a:noFill/>
                </a:ln>
                <a:solidFill>
                  <a:srgbClr val="000000"/>
                </a:solidFill>
                <a:effectLst/>
                <a:uLnTx/>
                <a:uFillTx/>
                <a:latin typeface="Calibri"/>
                <a:cs typeface="Calibri"/>
                <a:sym typeface="Arial"/>
              </a:rPr>
              <a:t>)</a:t>
            </a:r>
            <a:endParaRPr kumimoji="0" lang="pt-BR" sz="1200" b="0" i="0" u="none" strike="noStrike" kern="0" cap="none" spc="0" normalizeH="0" baseline="0" noProof="0">
              <a:ln>
                <a:noFill/>
              </a:ln>
              <a:solidFill>
                <a:srgbClr val="000000"/>
              </a:solidFill>
              <a:effectLst/>
              <a:uLnTx/>
              <a:uFillTx/>
              <a:latin typeface="Calibri"/>
              <a:cs typeface="Calibri"/>
              <a:sym typeface="Arial"/>
            </a:endParaRPr>
          </a:p>
        </p:txBody>
      </p:sp>
    </p:spTree>
    <p:extLst>
      <p:ext uri="{BB962C8B-B14F-4D97-AF65-F5344CB8AC3E}">
        <p14:creationId xmlns:p14="http://schemas.microsoft.com/office/powerpoint/2010/main" val="1220736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9"/>
          <p:cNvSpPr txBox="1">
            <a:spLocks noGrp="1"/>
          </p:cNvSpPr>
          <p:nvPr>
            <p:ph type="title"/>
          </p:nvPr>
        </p:nvSpPr>
        <p:spPr>
          <a:xfrm>
            <a:off x="630936" y="274320"/>
            <a:ext cx="8112372" cy="438912"/>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990"/>
              <a:buFont typeface="Arial"/>
              <a:buNone/>
            </a:pPr>
            <a:r>
              <a:rPr lang="en" b="1">
                <a:latin typeface="Calibri"/>
                <a:ea typeface="Calibri"/>
                <a:cs typeface="Calibri"/>
                <a:sym typeface="Calibri"/>
              </a:rPr>
              <a:t>Horizontal and Vertical  Collaborative Teacher Teams </a:t>
            </a:r>
            <a:endParaRPr b="1">
              <a:latin typeface="Calibri"/>
              <a:ea typeface="Calibri"/>
              <a:cs typeface="Calibri"/>
              <a:sym typeface="Calibri"/>
            </a:endParaRPr>
          </a:p>
          <a:p>
            <a:pPr marL="0" lvl="0" indent="0" algn="l" rtl="0">
              <a:lnSpc>
                <a:spcPct val="100000"/>
              </a:lnSpc>
              <a:spcBef>
                <a:spcPts val="0"/>
              </a:spcBef>
              <a:spcAft>
                <a:spcPts val="0"/>
              </a:spcAft>
              <a:buSzPts val="990"/>
              <a:buNone/>
            </a:pPr>
            <a:endParaRPr sz="2520"/>
          </a:p>
        </p:txBody>
      </p:sp>
      <p:sp>
        <p:nvSpPr>
          <p:cNvPr id="4" name="Google Shape;391;p27">
            <a:extLst>
              <a:ext uri="{FF2B5EF4-FFF2-40B4-BE49-F238E27FC236}">
                <a16:creationId xmlns:a16="http://schemas.microsoft.com/office/drawing/2014/main" id="{5238ED90-4BF9-B020-2D27-5DACB0D86B40}"/>
              </a:ext>
            </a:extLst>
          </p:cNvPr>
          <p:cNvSpPr txBox="1">
            <a:spLocks/>
          </p:cNvSpPr>
          <p:nvPr/>
        </p:nvSpPr>
        <p:spPr>
          <a:xfrm>
            <a:off x="628650" y="1005840"/>
            <a:ext cx="7098926" cy="2997844"/>
          </a:xfrm>
          <a:prstGeom prst="rect">
            <a:avLst/>
          </a:prstGeom>
          <a:noFill/>
          <a:ln>
            <a:noFill/>
          </a:ln>
        </p:spPr>
        <p:txBody>
          <a:bodyPr spcFirstLastPara="1" vert="horz" wrap="square" lIns="91425" tIns="91425" rIns="91425" bIns="91425" rtlCol="0" anchor="t" anchorCtr="0">
            <a:noAutofit/>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lang="en-US"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lang="en-US"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lang="en-US"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lang="en-US"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lang="en-US"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9823" marR="0" lvl="0" indent="0" algn="l" defTabSz="685800" rtl="0" eaLnBrk="1" fontAlgn="auto" latinLnBrk="0" hangingPunct="1">
              <a:lnSpc>
                <a:spcPct val="115000"/>
              </a:lnSpc>
              <a:spcBef>
                <a:spcPts val="0"/>
              </a:spcBef>
              <a:spcAft>
                <a:spcPts val="600"/>
              </a:spcAft>
              <a:buClrTx/>
              <a:buSzPct val="100000"/>
              <a:buNone/>
              <a:tabLst/>
              <a:defRPr/>
            </a:pPr>
            <a:r>
              <a:rPr kumimoji="0" lang="en-US" sz="2400" b="1" i="0" u="none" strike="noStrike" kern="1200" cap="none" spc="0" normalizeH="0" baseline="0" noProof="0">
                <a:ln>
                  <a:noFill/>
                </a:ln>
                <a:solidFill>
                  <a:srgbClr val="F26D65"/>
                </a:solidFill>
                <a:effectLst/>
                <a:uLnTx/>
                <a:uFillTx/>
                <a:latin typeface="Calibri"/>
                <a:ea typeface="+mn-ea"/>
                <a:cs typeface="+mn-cs"/>
                <a:sym typeface="Arial"/>
              </a:rPr>
              <a:t>Partner up!</a:t>
            </a:r>
          </a:p>
          <a:p>
            <a:pPr marL="99823" marR="0" lvl="0" indent="0" algn="l" defTabSz="685800" rtl="0" eaLnBrk="1" fontAlgn="auto" latinLnBrk="0" hangingPunct="1">
              <a:lnSpc>
                <a:spcPct val="115000"/>
              </a:lnSpc>
              <a:spcBef>
                <a:spcPts val="0"/>
              </a:spcBef>
              <a:spcAft>
                <a:spcPts val="600"/>
              </a:spcAft>
              <a:buClrTx/>
              <a:buSzPct val="100000"/>
              <a:buNone/>
              <a:tabLst/>
              <a:defRPr/>
            </a:pPr>
            <a:r>
              <a:rPr kumimoji="0" lang="en-US" b="0" i="0" u="none" strike="noStrike" kern="1200" cap="none" spc="0" normalizeH="0" baseline="0" noProof="0">
                <a:ln>
                  <a:noFill/>
                </a:ln>
                <a:solidFill>
                  <a:prstClr val="black"/>
                </a:solidFill>
                <a:effectLst/>
                <a:uLnTx/>
                <a:uFillTx/>
                <a:latin typeface="Calibri"/>
                <a:ea typeface="+mn-ea"/>
                <a:cs typeface="+mn-cs"/>
                <a:sym typeface="Arial"/>
              </a:rPr>
              <a:t>Review the pre-read article </a:t>
            </a:r>
            <a:r>
              <a:rPr kumimoji="0" lang="en-US" b="0" i="1" u="none" strike="noStrike" kern="1200" cap="none" spc="0" normalizeH="0" baseline="0" noProof="0">
                <a:ln>
                  <a:noFill/>
                </a:ln>
                <a:solidFill>
                  <a:prstClr val="black"/>
                </a:solidFill>
                <a:effectLst/>
                <a:uLnTx/>
                <a:uFillTx/>
                <a:latin typeface="Calibri"/>
                <a:ea typeface="+mn-ea"/>
                <a:cs typeface="+mn-cs"/>
                <a:sym typeface="Arial"/>
              </a:rPr>
              <a:t>The Importance of Horizontal and </a:t>
            </a:r>
            <a:br>
              <a:rPr kumimoji="0" lang="en-US" b="0" i="1" u="none" strike="noStrike" kern="1200" cap="none" spc="0" normalizeH="0" baseline="0" noProof="0">
                <a:ln>
                  <a:noFill/>
                </a:ln>
                <a:solidFill>
                  <a:prstClr val="black"/>
                </a:solidFill>
                <a:effectLst/>
                <a:uLnTx/>
                <a:uFillTx/>
                <a:latin typeface="Calibri"/>
                <a:ea typeface="+mn-ea"/>
                <a:cs typeface="+mn-cs"/>
                <a:sym typeface="Arial"/>
              </a:rPr>
            </a:br>
            <a:r>
              <a:rPr kumimoji="0" lang="en-US" b="0" i="1" u="none" strike="noStrike" kern="1200" cap="none" spc="0" normalizeH="0" baseline="0" noProof="0">
                <a:ln>
                  <a:noFill/>
                </a:ln>
                <a:solidFill>
                  <a:prstClr val="black"/>
                </a:solidFill>
                <a:effectLst/>
                <a:uLnTx/>
                <a:uFillTx/>
                <a:latin typeface="Calibri"/>
                <a:ea typeface="+mn-ea"/>
                <a:cs typeface="+mn-cs"/>
                <a:sym typeface="Arial"/>
              </a:rPr>
              <a:t>Vertical Collaborative Teams in Schools</a:t>
            </a:r>
            <a:endParaRPr kumimoji="0" lang="en-US" b="0" i="0" u="none" strike="noStrike" kern="1200" cap="none" spc="0" normalizeH="0" baseline="0" noProof="0">
              <a:ln>
                <a:noFill/>
              </a:ln>
              <a:solidFill>
                <a:prstClr val="black"/>
              </a:solidFill>
              <a:effectLst/>
              <a:uLnTx/>
              <a:uFillTx/>
              <a:latin typeface="Calibri"/>
              <a:ea typeface="+mn-ea"/>
              <a:cs typeface="+mn-cs"/>
              <a:sym typeface="Arial"/>
            </a:endParaRPr>
          </a:p>
          <a:p>
            <a:pPr marL="457200" marR="0" lvl="0" indent="-357377" algn="l" defTabSz="685800" rtl="0" eaLnBrk="1" fontAlgn="auto" latinLnBrk="0" hangingPunct="1">
              <a:lnSpc>
                <a:spcPct val="115000"/>
              </a:lnSpc>
              <a:spcBef>
                <a:spcPts val="0"/>
              </a:spcBef>
              <a:spcAft>
                <a:spcPts val="600"/>
              </a:spcAft>
              <a:buClrTx/>
              <a:buSzPct val="100000"/>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a:ea typeface="+mn-ea"/>
                <a:cs typeface="+mn-cs"/>
                <a:sym typeface="Arial"/>
              </a:rPr>
              <a:t>Partner A, focus on Horizontal Collaboration</a:t>
            </a:r>
          </a:p>
          <a:p>
            <a:pPr marL="457200" marR="0" lvl="0" indent="-357377" algn="l" defTabSz="685800" rtl="0" eaLnBrk="1" fontAlgn="auto" latinLnBrk="0" hangingPunct="1">
              <a:lnSpc>
                <a:spcPct val="115000"/>
              </a:lnSpc>
              <a:spcBef>
                <a:spcPts val="0"/>
              </a:spcBef>
              <a:spcAft>
                <a:spcPts val="600"/>
              </a:spcAft>
              <a:buClrTx/>
              <a:buSzPct val="100000"/>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a:ea typeface="+mn-ea"/>
                <a:cs typeface="+mn-cs"/>
                <a:sym typeface="Arial"/>
              </a:rPr>
              <a:t>Partner B, focus on Vertical Collaboration</a:t>
            </a:r>
          </a:p>
          <a:p>
            <a:pPr marL="99823" marR="0" lvl="0" indent="0" algn="l" defTabSz="685800" rtl="0" eaLnBrk="1" fontAlgn="auto" latinLnBrk="0" hangingPunct="1">
              <a:lnSpc>
                <a:spcPct val="115000"/>
              </a:lnSpc>
              <a:spcBef>
                <a:spcPts val="0"/>
              </a:spcBef>
              <a:spcAft>
                <a:spcPts val="600"/>
              </a:spcAft>
              <a:buClrTx/>
              <a:buSzPct val="100000"/>
              <a:buNone/>
              <a:tabLst/>
              <a:defRPr/>
            </a:pPr>
            <a:r>
              <a:rPr kumimoji="0" lang="en-US" b="0" i="0" u="none" strike="noStrike" kern="1200" cap="none" spc="0" normalizeH="0" baseline="0" noProof="0">
                <a:ln>
                  <a:noFill/>
                </a:ln>
                <a:solidFill>
                  <a:prstClr val="black"/>
                </a:solidFill>
                <a:effectLst/>
                <a:uLnTx/>
                <a:uFillTx/>
                <a:latin typeface="Calibri"/>
                <a:ea typeface="+mn-ea"/>
                <a:cs typeface="+mn-cs"/>
                <a:sym typeface="Arial"/>
              </a:rPr>
              <a:t>Peer Teach </a:t>
            </a:r>
          </a:p>
          <a:p>
            <a:pPr marL="457200" marR="0" lvl="0" indent="-357377" algn="l" defTabSz="685800" rtl="0" eaLnBrk="1" fontAlgn="auto" latinLnBrk="0" hangingPunct="1">
              <a:lnSpc>
                <a:spcPct val="115000"/>
              </a:lnSpc>
              <a:spcBef>
                <a:spcPts val="0"/>
              </a:spcBef>
              <a:spcAft>
                <a:spcPts val="600"/>
              </a:spcAft>
              <a:buClrTx/>
              <a:buSzPct val="100000"/>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a:ea typeface="+mn-ea"/>
                <a:cs typeface="+mn-cs"/>
                <a:sym typeface="Arial"/>
              </a:rPr>
              <a:t>Partner A, What is horizontal collaboration and what are its benefits?</a:t>
            </a:r>
          </a:p>
          <a:p>
            <a:pPr marL="457200" marR="0" lvl="0" indent="-357377" algn="l" defTabSz="685800" rtl="0" eaLnBrk="1" fontAlgn="auto" latinLnBrk="0" hangingPunct="1">
              <a:lnSpc>
                <a:spcPct val="115000"/>
              </a:lnSpc>
              <a:spcBef>
                <a:spcPts val="0"/>
              </a:spcBef>
              <a:spcAft>
                <a:spcPts val="600"/>
              </a:spcAft>
              <a:buClrTx/>
              <a:buSzPct val="100000"/>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a:ea typeface="+mn-ea"/>
                <a:cs typeface="+mn-cs"/>
                <a:sym typeface="Arial"/>
              </a:rPr>
              <a:t>Partner B, What is  vertical collaboration and what are its benefits?</a:t>
            </a:r>
          </a:p>
        </p:txBody>
      </p:sp>
      <p:sp>
        <p:nvSpPr>
          <p:cNvPr id="6" name="TextBox 5">
            <a:extLst>
              <a:ext uri="{FF2B5EF4-FFF2-40B4-BE49-F238E27FC236}">
                <a16:creationId xmlns:a16="http://schemas.microsoft.com/office/drawing/2014/main" id="{EE9F675D-B480-3F5C-5C24-02033A5D9CA0}"/>
              </a:ext>
            </a:extLst>
          </p:cNvPr>
          <p:cNvSpPr txBox="1"/>
          <p:nvPr/>
        </p:nvSpPr>
        <p:spPr>
          <a:xfrm>
            <a:off x="628650" y="3976678"/>
            <a:ext cx="7187482" cy="877741"/>
          </a:xfrm>
          <a:prstGeom prst="rect">
            <a:avLst/>
          </a:prstGeom>
          <a:noFill/>
        </p:spPr>
        <p:txBody>
          <a:bodyPr wrap="square">
            <a:spAutoFit/>
          </a:bodyPr>
          <a:lstStyle/>
          <a:p>
            <a:pPr marL="914400" lvl="0" indent="0" algn="ctr" rtl="0">
              <a:lnSpc>
                <a:spcPct val="107916"/>
              </a:lnSpc>
              <a:spcBef>
                <a:spcPts val="0"/>
              </a:spcBef>
              <a:spcAft>
                <a:spcPts val="0"/>
              </a:spcAft>
              <a:buSzPct val="78148"/>
              <a:buNone/>
            </a:pPr>
            <a:endParaRPr lang="en-US" sz="1600">
              <a:solidFill>
                <a:schemeClr val="dk1"/>
              </a:solidFill>
              <a:latin typeface="+mn-lt"/>
              <a:cs typeface="Calibri" panose="020F0502020204030204" pitchFamily="34" charset="0"/>
            </a:endParaRPr>
          </a:p>
          <a:p>
            <a:pPr marL="0" lvl="0" indent="0" algn="ctr" rtl="0">
              <a:lnSpc>
                <a:spcPct val="107916"/>
              </a:lnSpc>
              <a:spcBef>
                <a:spcPts val="0"/>
              </a:spcBef>
              <a:spcAft>
                <a:spcPts val="0"/>
              </a:spcAft>
              <a:buClr>
                <a:schemeClr val="dk1"/>
              </a:buClr>
              <a:buSzPct val="63031"/>
              <a:buFont typeface="Arial"/>
              <a:buNone/>
            </a:pPr>
            <a:r>
              <a:rPr lang="en-US" sz="1600" u="sng">
                <a:solidFill>
                  <a:srgbClr val="2200CC"/>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https://backup.theedadvocate.org/the-importance-of-horizontal-and-vertical-collaboration-teams-in-schools/</a:t>
            </a:r>
            <a:endParaRPr lang="en-US" sz="1600">
              <a:solidFill>
                <a:schemeClr val="dk1"/>
              </a:solidFill>
              <a:latin typeface="+mn-lt"/>
              <a:cs typeface="Calibri" panose="020F0502020204030204" pitchFamily="34" charset="0"/>
            </a:endParaRPr>
          </a:p>
        </p:txBody>
      </p:sp>
      <p:pic>
        <p:nvPicPr>
          <p:cNvPr id="10" name="Graphic 9" descr="An illustration of partners. ">
            <a:extLst>
              <a:ext uri="{FF2B5EF4-FFF2-40B4-BE49-F238E27FC236}">
                <a16:creationId xmlns:a16="http://schemas.microsoft.com/office/drawing/2014/main" id="{BF766750-5B17-E544-A295-6DAFEC0E19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1082" y="1005839"/>
            <a:ext cx="1134696" cy="211809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0"/>
          <p:cNvSpPr txBox="1">
            <a:spLocks noGrp="1"/>
          </p:cNvSpPr>
          <p:nvPr>
            <p:ph type="title"/>
          </p:nvPr>
        </p:nvSpPr>
        <p:spPr>
          <a:xfrm>
            <a:off x="628650" y="273844"/>
            <a:ext cx="8227674" cy="99417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 sz="3200"/>
              <a:t>Examples of Horizontal and Vertical Teams</a:t>
            </a:r>
            <a:endParaRPr sz="3200"/>
          </a:p>
        </p:txBody>
      </p:sp>
      <p:sp>
        <p:nvSpPr>
          <p:cNvPr id="460" name="Google Shape;460;p10"/>
          <p:cNvSpPr txBox="1">
            <a:spLocks noGrp="1"/>
          </p:cNvSpPr>
          <p:nvPr>
            <p:ph sz="half" idx="1"/>
          </p:nvPr>
        </p:nvSpPr>
        <p:spPr>
          <a:xfrm>
            <a:off x="628650" y="1005840"/>
            <a:ext cx="3886200" cy="3263504"/>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sz="2400" b="1">
                <a:solidFill>
                  <a:srgbClr val="F26D65"/>
                </a:solidFill>
              </a:rPr>
              <a:t>HORIZONTAL TEAMS</a:t>
            </a:r>
            <a:endParaRPr lang="en-US" sz="2400">
              <a:solidFill>
                <a:srgbClr val="F26D65"/>
              </a:solidFill>
            </a:endParaRPr>
          </a:p>
          <a:p>
            <a:pPr marL="457200" lvl="0" indent="-349250" algn="l" rtl="0">
              <a:lnSpc>
                <a:spcPct val="115000"/>
              </a:lnSpc>
              <a:spcBef>
                <a:spcPts val="1200"/>
              </a:spcBef>
              <a:spcAft>
                <a:spcPts val="0"/>
              </a:spcAft>
              <a:buClr>
                <a:schemeClr val="dk1"/>
              </a:buClr>
              <a:buSzPts val="1900"/>
            </a:pPr>
            <a:r>
              <a:rPr lang="en" sz="1900">
                <a:solidFill>
                  <a:schemeClr val="dk1"/>
                </a:solidFill>
              </a:rPr>
              <a:t>Grade level </a:t>
            </a:r>
            <a:endParaRPr lang="en-US" sz="1900">
              <a:solidFill>
                <a:schemeClr val="dk1"/>
              </a:solidFill>
            </a:endParaRPr>
          </a:p>
          <a:p>
            <a:pPr marL="457200" lvl="0" indent="-349250" algn="l" rtl="0">
              <a:lnSpc>
                <a:spcPct val="115000"/>
              </a:lnSpc>
              <a:spcBef>
                <a:spcPts val="0"/>
              </a:spcBef>
              <a:spcAft>
                <a:spcPts val="0"/>
              </a:spcAft>
              <a:buClr>
                <a:schemeClr val="dk1"/>
              </a:buClr>
              <a:buSzPts val="1900"/>
            </a:pPr>
            <a:r>
              <a:rPr lang="en" sz="1900">
                <a:solidFill>
                  <a:schemeClr val="dk1"/>
                </a:solidFill>
              </a:rPr>
              <a:t>Special education</a:t>
            </a:r>
            <a:endParaRPr lang="en-US" sz="1900">
              <a:solidFill>
                <a:schemeClr val="dk1"/>
              </a:solidFill>
            </a:endParaRPr>
          </a:p>
          <a:p>
            <a:pPr marL="457200" lvl="0" indent="-349250" algn="l" rtl="0">
              <a:lnSpc>
                <a:spcPct val="115000"/>
              </a:lnSpc>
              <a:spcBef>
                <a:spcPts val="0"/>
              </a:spcBef>
              <a:spcAft>
                <a:spcPts val="0"/>
              </a:spcAft>
              <a:buClr>
                <a:schemeClr val="dk1"/>
              </a:buClr>
              <a:buSzPts val="1900"/>
            </a:pPr>
            <a:r>
              <a:rPr lang="en" sz="1900">
                <a:solidFill>
                  <a:schemeClr val="dk1"/>
                </a:solidFill>
              </a:rPr>
              <a:t>Specials (art, music, gym, ...)</a:t>
            </a:r>
            <a:endParaRPr lang="en-US" sz="1900">
              <a:solidFill>
                <a:schemeClr val="dk1"/>
              </a:solidFill>
            </a:endParaRPr>
          </a:p>
          <a:p>
            <a:pPr marL="457200" lvl="0" indent="-349250" algn="l" rtl="0">
              <a:lnSpc>
                <a:spcPct val="115000"/>
              </a:lnSpc>
              <a:spcBef>
                <a:spcPts val="0"/>
              </a:spcBef>
              <a:spcAft>
                <a:spcPts val="0"/>
              </a:spcAft>
              <a:buClr>
                <a:schemeClr val="dk1"/>
              </a:buClr>
              <a:buSzPts val="1900"/>
            </a:pPr>
            <a:r>
              <a:rPr lang="en" sz="1900">
                <a:solidFill>
                  <a:schemeClr val="dk1"/>
                </a:solidFill>
              </a:rPr>
              <a:t>Ancillary staff (social worker, speech pathologist, school psychologist, etc.)</a:t>
            </a:r>
            <a:endParaRPr lang="en-US" sz="1900">
              <a:solidFill>
                <a:schemeClr val="dk1"/>
              </a:solidFill>
            </a:endParaRPr>
          </a:p>
          <a:p>
            <a:pPr marL="457200" lvl="0" indent="-349250" algn="l" rtl="0">
              <a:lnSpc>
                <a:spcPct val="115000"/>
              </a:lnSpc>
              <a:spcBef>
                <a:spcPts val="0"/>
              </a:spcBef>
              <a:spcAft>
                <a:spcPts val="0"/>
              </a:spcAft>
              <a:buClr>
                <a:schemeClr val="dk1"/>
              </a:buClr>
              <a:buSzPts val="1900"/>
            </a:pPr>
            <a:r>
              <a:rPr lang="en" sz="1900">
                <a:solidFill>
                  <a:schemeClr val="dk1"/>
                </a:solidFill>
              </a:rPr>
              <a:t>Paraeducator </a:t>
            </a:r>
            <a:endParaRPr lang="en-US" sz="1900">
              <a:solidFill>
                <a:schemeClr val="dk1"/>
              </a:solidFill>
            </a:endParaRPr>
          </a:p>
          <a:p>
            <a:pPr marL="0" lvl="0" indent="0" algn="l" rtl="0">
              <a:lnSpc>
                <a:spcPct val="115000"/>
              </a:lnSpc>
              <a:spcBef>
                <a:spcPts val="1200"/>
              </a:spcBef>
              <a:spcAft>
                <a:spcPts val="1200"/>
              </a:spcAft>
              <a:buSzPts val="1400"/>
              <a:buNone/>
            </a:pPr>
            <a:endParaRPr sz="1800" b="1">
              <a:solidFill>
                <a:srgbClr val="0000FF"/>
              </a:solidFill>
            </a:endParaRPr>
          </a:p>
        </p:txBody>
      </p:sp>
      <p:sp>
        <p:nvSpPr>
          <p:cNvPr id="461" name="Google Shape;461;p10"/>
          <p:cNvSpPr txBox="1">
            <a:spLocks noGrp="1"/>
          </p:cNvSpPr>
          <p:nvPr>
            <p:ph sz="half" idx="2"/>
          </p:nvPr>
        </p:nvSpPr>
        <p:spPr>
          <a:xfrm>
            <a:off x="4629150" y="1005840"/>
            <a:ext cx="3886200" cy="3263504"/>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US" sz="2400" b="1">
                <a:solidFill>
                  <a:srgbClr val="F26D65"/>
                </a:solidFill>
              </a:rPr>
              <a:t>VERTICAL TEAMS</a:t>
            </a:r>
          </a:p>
          <a:p>
            <a:pPr marL="457200" lvl="0" indent="-349250" algn="l" rtl="0">
              <a:lnSpc>
                <a:spcPct val="115000"/>
              </a:lnSpc>
              <a:spcBef>
                <a:spcPts val="1200"/>
              </a:spcBef>
              <a:spcAft>
                <a:spcPts val="0"/>
              </a:spcAft>
              <a:buClr>
                <a:schemeClr val="dk1"/>
              </a:buClr>
              <a:buSzPts val="1900"/>
            </a:pPr>
            <a:r>
              <a:rPr lang="en" sz="1900">
                <a:solidFill>
                  <a:schemeClr val="dk1"/>
                </a:solidFill>
              </a:rPr>
              <a:t>School leadership</a:t>
            </a:r>
            <a:endParaRPr lang="en-US" sz="1900">
              <a:solidFill>
                <a:schemeClr val="dk1"/>
              </a:solidFill>
            </a:endParaRPr>
          </a:p>
          <a:p>
            <a:pPr marL="457200" lvl="0" indent="-349250" algn="l" rtl="0">
              <a:lnSpc>
                <a:spcPct val="115000"/>
              </a:lnSpc>
              <a:spcBef>
                <a:spcPts val="0"/>
              </a:spcBef>
              <a:spcAft>
                <a:spcPts val="0"/>
              </a:spcAft>
              <a:buClr>
                <a:schemeClr val="dk1"/>
              </a:buClr>
              <a:buSzPts val="1900"/>
            </a:pPr>
            <a:r>
              <a:rPr lang="en" sz="1900">
                <a:solidFill>
                  <a:schemeClr val="dk1"/>
                </a:solidFill>
              </a:rPr>
              <a:t>Primary teachers (K-3)</a:t>
            </a:r>
            <a:endParaRPr lang="en-US" sz="1900">
              <a:solidFill>
                <a:schemeClr val="dk1"/>
              </a:solidFill>
            </a:endParaRPr>
          </a:p>
          <a:p>
            <a:pPr marL="457200" lvl="0" indent="-349250" algn="l" rtl="0">
              <a:lnSpc>
                <a:spcPct val="115000"/>
              </a:lnSpc>
              <a:spcBef>
                <a:spcPts val="0"/>
              </a:spcBef>
              <a:spcAft>
                <a:spcPts val="0"/>
              </a:spcAft>
              <a:buClr>
                <a:schemeClr val="dk1"/>
              </a:buClr>
              <a:buSzPts val="1900"/>
            </a:pPr>
            <a:r>
              <a:rPr lang="en" sz="1900">
                <a:solidFill>
                  <a:schemeClr val="dk1"/>
                </a:solidFill>
              </a:rPr>
              <a:t>Upper elementary (3-5)</a:t>
            </a:r>
            <a:endParaRPr lang="en-US" sz="1900">
              <a:solidFill>
                <a:schemeClr val="dk1"/>
              </a:solidFill>
            </a:endParaRPr>
          </a:p>
          <a:p>
            <a:pPr marL="457200" lvl="0" indent="-349250" algn="l" rtl="0">
              <a:lnSpc>
                <a:spcPct val="115000"/>
              </a:lnSpc>
              <a:spcBef>
                <a:spcPts val="0"/>
              </a:spcBef>
              <a:spcAft>
                <a:spcPts val="0"/>
              </a:spcAft>
              <a:buClr>
                <a:schemeClr val="dk1"/>
              </a:buClr>
              <a:buSzPts val="1900"/>
            </a:pPr>
            <a:r>
              <a:rPr lang="en" sz="1900">
                <a:solidFill>
                  <a:schemeClr val="dk1"/>
                </a:solidFill>
              </a:rPr>
              <a:t>Co-teaching</a:t>
            </a:r>
            <a:endParaRPr lang="en-US" sz="1900">
              <a:solidFill>
                <a:schemeClr val="dk1"/>
              </a:solidFill>
            </a:endParaRPr>
          </a:p>
          <a:p>
            <a:pPr marL="457200" lvl="0" indent="-349250" algn="l" rtl="0">
              <a:lnSpc>
                <a:spcPct val="115000"/>
              </a:lnSpc>
              <a:spcBef>
                <a:spcPts val="0"/>
              </a:spcBef>
              <a:spcAft>
                <a:spcPts val="0"/>
              </a:spcAft>
              <a:buClr>
                <a:schemeClr val="dk1"/>
              </a:buClr>
              <a:buSzPts val="1900"/>
            </a:pPr>
            <a:r>
              <a:rPr lang="en" sz="1900">
                <a:solidFill>
                  <a:schemeClr val="dk1"/>
                </a:solidFill>
              </a:rPr>
              <a:t>School improvement (content areas: literacy, math, science, …)</a:t>
            </a:r>
            <a:endParaRPr lang="en-US" sz="1900">
              <a:solidFill>
                <a:schemeClr val="dk1"/>
              </a:solidFill>
            </a:endParaRPr>
          </a:p>
          <a:p>
            <a:pPr marL="457200" lvl="0" indent="-368815" algn="l" rtl="0">
              <a:lnSpc>
                <a:spcPct val="115000"/>
              </a:lnSpc>
              <a:spcBef>
                <a:spcPts val="0"/>
              </a:spcBef>
              <a:spcAft>
                <a:spcPts val="0"/>
              </a:spcAft>
              <a:buClr>
                <a:schemeClr val="dk1"/>
              </a:buClr>
              <a:buSzPts val="2208"/>
            </a:pPr>
            <a:r>
              <a:rPr lang="en" sz="1900">
                <a:solidFill>
                  <a:schemeClr val="dk1"/>
                </a:solidFill>
              </a:rPr>
              <a:t>Social, emotional improv</a:t>
            </a:r>
            <a:r>
              <a:rPr lang="en" sz="1908">
                <a:solidFill>
                  <a:schemeClr val="dk1"/>
                </a:solidFill>
              </a:rPr>
              <a:t>ement</a:t>
            </a:r>
            <a:endParaRPr lang="en-US" sz="1908">
              <a:solidFill>
                <a:schemeClr val="dk1"/>
              </a:solidFill>
            </a:endParaRPr>
          </a:p>
          <a:p>
            <a:pPr marL="457200" lvl="0" indent="0" algn="l" rtl="0">
              <a:lnSpc>
                <a:spcPct val="115000"/>
              </a:lnSpc>
              <a:spcBef>
                <a:spcPts val="1200"/>
              </a:spcBef>
              <a:spcAft>
                <a:spcPts val="1200"/>
              </a:spcAft>
              <a:buSzPts val="1400"/>
              <a:buNone/>
            </a:pPr>
            <a:endParaRPr sz="1800"/>
          </a:p>
        </p:txBody>
      </p:sp>
      <p:sp>
        <p:nvSpPr>
          <p:cNvPr id="3" name="TextBox 2">
            <a:extLst>
              <a:ext uri="{FF2B5EF4-FFF2-40B4-BE49-F238E27FC236}">
                <a16:creationId xmlns:a16="http://schemas.microsoft.com/office/drawing/2014/main" id="{CDE636D1-0E85-DBBE-5AD0-A18565109195}"/>
              </a:ext>
            </a:extLst>
          </p:cNvPr>
          <p:cNvSpPr txBox="1"/>
          <p:nvPr/>
        </p:nvSpPr>
        <p:spPr>
          <a:xfrm>
            <a:off x="450057" y="4663398"/>
            <a:ext cx="8065008"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r>
              <a:rPr lang="en-US" sz="1200">
                <a:latin typeface="Calibri"/>
                <a:cs typeface="Calibri" panose="020F0502020204030204" pitchFamily="34" charset="0"/>
              </a:rPr>
              <a:t>Entelechy</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a:t>
            </a:r>
            <a:r>
              <a:rPr lang="en-US" sz="1200">
                <a:latin typeface="Calibri"/>
                <a:cs typeface="Calibri" panose="020F0502020204030204" pitchFamily="34" charset="0"/>
              </a:rPr>
              <a:t>2024</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a:t>
            </a:r>
            <a:r>
              <a:rPr kumimoji="0" lang="en-US" sz="1200" b="0" i="0" u="none" strike="noStrike" kern="0" cap="none" spc="0" normalizeH="0" baseline="0" noProof="0" err="1">
                <a:ln>
                  <a:noFill/>
                </a:ln>
                <a:solidFill>
                  <a:srgbClr val="000000"/>
                </a:solidFill>
                <a:effectLst/>
                <a:uLnTx/>
                <a:uFillTx/>
                <a:latin typeface="Calibri"/>
                <a:cs typeface="Calibri" panose="020F0502020204030204" pitchFamily="34" charset="0"/>
                <a:sym typeface="Arial"/>
              </a:rPr>
              <a:t>Ruckes</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2021)</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3"/>
          <p:cNvSpPr txBox="1">
            <a:spLocks noGrp="1"/>
          </p:cNvSpPr>
          <p:nvPr>
            <p:ph type="title"/>
          </p:nvPr>
        </p:nvSpPr>
        <p:spPr>
          <a:xfrm>
            <a:off x="630936" y="274320"/>
            <a:ext cx="7746124" cy="43891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2800"/>
              <a:buNone/>
            </a:pPr>
            <a:r>
              <a:rPr lang="en" sz="3200"/>
              <a:t>Configuring Teacher Teams </a:t>
            </a:r>
            <a:r>
              <a:rPr lang="en" sz="3200">
                <a:solidFill>
                  <a:srgbClr val="00A89E"/>
                </a:solidFill>
              </a:rPr>
              <a:t>Based on Need</a:t>
            </a:r>
            <a:endParaRPr sz="3200">
              <a:solidFill>
                <a:srgbClr val="00A89E"/>
              </a:solidFill>
            </a:endParaRPr>
          </a:p>
          <a:p>
            <a:pPr marL="0" lvl="0" indent="0" algn="l" rtl="0">
              <a:lnSpc>
                <a:spcPct val="100000"/>
              </a:lnSpc>
              <a:spcBef>
                <a:spcPts val="0"/>
              </a:spcBef>
              <a:spcAft>
                <a:spcPts val="0"/>
              </a:spcAft>
              <a:buSzPts val="2800"/>
              <a:buNone/>
            </a:pPr>
            <a:endParaRPr/>
          </a:p>
        </p:txBody>
      </p:sp>
      <p:sp>
        <p:nvSpPr>
          <p:cNvPr id="571" name="Google Shape;571;p23"/>
          <p:cNvSpPr txBox="1">
            <a:spLocks noGrp="1"/>
          </p:cNvSpPr>
          <p:nvPr>
            <p:ph idx="1"/>
          </p:nvPr>
        </p:nvSpPr>
        <p:spPr>
          <a:xfrm>
            <a:off x="630936" y="1005840"/>
            <a:ext cx="5918454" cy="2290572"/>
          </a:xfrm>
          <a:prstGeom prst="rect">
            <a:avLst/>
          </a:prstGeom>
          <a:noFill/>
          <a:ln>
            <a:noFill/>
          </a:ln>
        </p:spPr>
        <p:txBody>
          <a:bodyPr spcFirstLastPara="1" wrap="square" lIns="91425" tIns="91425" rIns="91425" bIns="91425" anchor="t" anchorCtr="0">
            <a:noAutofit/>
          </a:bodyPr>
          <a:lstStyle/>
          <a:p>
            <a:pPr marL="0" lvl="0" indent="0" algn="l" rtl="0">
              <a:spcAft>
                <a:spcPts val="600"/>
              </a:spcAft>
              <a:buSzPts val="1800"/>
              <a:buNone/>
            </a:pPr>
            <a:r>
              <a:rPr lang="en" sz="2400">
                <a:solidFill>
                  <a:srgbClr val="F26D65"/>
                </a:solidFill>
              </a:rPr>
              <a:t>Examples</a:t>
            </a:r>
            <a:endParaRPr lang="en-US" sz="2400">
              <a:solidFill>
                <a:srgbClr val="F26D65"/>
              </a:solidFill>
            </a:endParaRPr>
          </a:p>
          <a:p>
            <a:pPr marL="457200" lvl="0" indent="-355600" algn="l" rtl="0">
              <a:spcAft>
                <a:spcPts val="600"/>
              </a:spcAft>
              <a:buSzPts val="2000"/>
            </a:pPr>
            <a:r>
              <a:rPr lang="en-US" sz="2400"/>
              <a:t>G</a:t>
            </a:r>
            <a:r>
              <a:rPr lang="en" sz="2400"/>
              <a:t>r</a:t>
            </a:r>
            <a:r>
              <a:rPr lang="en-US" sz="2400" err="1"/>
              <a:t>ade</a:t>
            </a:r>
            <a:r>
              <a:rPr lang="en-US" sz="2400"/>
              <a:t> level teams</a:t>
            </a:r>
          </a:p>
          <a:p>
            <a:pPr marL="457200" lvl="0" indent="-355600" algn="l" rtl="0">
              <a:spcAft>
                <a:spcPts val="600"/>
              </a:spcAft>
              <a:buSzPts val="2000"/>
            </a:pPr>
            <a:r>
              <a:rPr lang="en" sz="2400"/>
              <a:t>Content area teams</a:t>
            </a:r>
            <a:endParaRPr lang="en-US" sz="2400"/>
          </a:p>
          <a:p>
            <a:pPr marL="457200" lvl="0" indent="-355600" algn="l" rtl="0">
              <a:spcAft>
                <a:spcPts val="600"/>
              </a:spcAft>
              <a:buSzPts val="2000"/>
            </a:pPr>
            <a:r>
              <a:rPr lang="en" sz="2400"/>
              <a:t>Interdisciplinary teams</a:t>
            </a:r>
            <a:endParaRPr lang="en-US" sz="2400"/>
          </a:p>
          <a:p>
            <a:pPr marL="457200" lvl="0" indent="-355600" algn="l" rtl="0">
              <a:spcAft>
                <a:spcPts val="600"/>
              </a:spcAft>
              <a:buSzPts val="2000"/>
            </a:pPr>
            <a:r>
              <a:rPr lang="en" sz="2400"/>
              <a:t>Specialized staff teams</a:t>
            </a:r>
            <a:endParaRPr lang="en-US" sz="2400"/>
          </a:p>
          <a:p>
            <a:pPr marL="457200" lvl="0" indent="-355600" algn="l" rtl="0">
              <a:spcAft>
                <a:spcPts val="600"/>
              </a:spcAft>
              <a:buSzPts val="2000"/>
            </a:pPr>
            <a:r>
              <a:rPr lang="en" sz="2400"/>
              <a:t>Special purpose teams</a:t>
            </a:r>
            <a:endParaRPr lang="en-US" sz="2400"/>
          </a:p>
          <a:p>
            <a:pPr marL="457200" lvl="0" indent="-355600" algn="l" rtl="0">
              <a:spcAft>
                <a:spcPts val="600"/>
              </a:spcAft>
              <a:buSzPts val="2000"/>
            </a:pPr>
            <a:r>
              <a:rPr lang="en" sz="2400"/>
              <a:t>Intervention teams</a:t>
            </a:r>
            <a:endParaRPr 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037D5-8C65-4AC4-5FBF-A58D03651419}"/>
            </a:ext>
          </a:extLst>
        </p:cNvPr>
        <p:cNvGrpSpPr/>
        <p:nvPr/>
      </p:nvGrpSpPr>
      <p:grpSpPr>
        <a:xfrm>
          <a:off x="0" y="0"/>
          <a:ext cx="0" cy="0"/>
          <a:chOff x="0" y="0"/>
          <a:chExt cx="0" cy="0"/>
        </a:xfrm>
      </p:grpSpPr>
      <p:sp>
        <p:nvSpPr>
          <p:cNvPr id="6" name="Google Shape;242;p34">
            <a:extLst>
              <a:ext uri="{FF2B5EF4-FFF2-40B4-BE49-F238E27FC236}">
                <a16:creationId xmlns:a16="http://schemas.microsoft.com/office/drawing/2014/main" id="{C092BB0D-0031-B0EE-BDD5-4864DF8BF3C3}"/>
              </a:ext>
            </a:extLst>
          </p:cNvPr>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#3</a:t>
            </a:r>
            <a:endParaRPr/>
          </a:p>
        </p:txBody>
      </p:sp>
      <p:sp>
        <p:nvSpPr>
          <p:cNvPr id="3" name="Content Placeholder 2">
            <a:extLst>
              <a:ext uri="{FF2B5EF4-FFF2-40B4-BE49-F238E27FC236}">
                <a16:creationId xmlns:a16="http://schemas.microsoft.com/office/drawing/2014/main" id="{A5C1C65B-A138-D986-1BFB-D648D9D142BF}"/>
              </a:ext>
            </a:extLst>
          </p:cNvPr>
          <p:cNvSpPr>
            <a:spLocks noGrp="1"/>
          </p:cNvSpPr>
          <p:nvPr>
            <p:ph idx="1"/>
          </p:nvPr>
        </p:nvSpPr>
        <p:spPr>
          <a:xfrm>
            <a:off x="628649" y="731520"/>
            <a:ext cx="8191669" cy="3291174"/>
          </a:xfrm>
        </p:spPr>
        <p:txBody>
          <a:bodyPr/>
          <a:lstStyle/>
          <a:p>
            <a:pPr marL="0" lvl="0" indent="0" algn="l" rtl="0">
              <a:lnSpc>
                <a:spcPct val="115000"/>
              </a:lnSpc>
              <a:spcBef>
                <a:spcPts val="0"/>
              </a:spcBef>
              <a:spcAft>
                <a:spcPts val="0"/>
              </a:spcAft>
              <a:buSzPct val="92664"/>
              <a:buNone/>
            </a:pPr>
            <a:r>
              <a:rPr lang="en-US" sz="2100" b="1"/>
              <a:t>In-person professional development suggestions</a:t>
            </a:r>
            <a:endParaRPr lang="en-US" sz="2100"/>
          </a:p>
          <a:p>
            <a:pPr marL="457200" lvl="0" indent="-342900" algn="l" rtl="0">
              <a:lnSpc>
                <a:spcPct val="115000"/>
              </a:lnSpc>
              <a:spcBef>
                <a:spcPts val="450"/>
              </a:spcBef>
              <a:spcAft>
                <a:spcPts val="0"/>
              </a:spcAft>
              <a:buSzPct val="100000"/>
            </a:pPr>
            <a:r>
              <a:rPr lang="en-US" sz="1700"/>
              <a:t>The following estimated times for each Collaborative Teams Module part are based on providing participants with ample time to process and reflect on content.</a:t>
            </a:r>
          </a:p>
          <a:p>
            <a:pPr marL="914400" lvl="1" indent="-317500" algn="l" rtl="0">
              <a:lnSpc>
                <a:spcPct val="115000"/>
              </a:lnSpc>
              <a:spcBef>
                <a:spcPts val="0"/>
              </a:spcBef>
              <a:spcAft>
                <a:spcPts val="0"/>
              </a:spcAft>
              <a:buSzPct val="91728"/>
              <a:buFont typeface="Arial"/>
              <a:buChar char="•"/>
            </a:pPr>
            <a:r>
              <a:rPr lang="en-US" sz="1700"/>
              <a:t>Part 1: Introduction &amp; Building a Culture of Collective Responsibility, </a:t>
            </a:r>
            <a:r>
              <a:rPr lang="en-US" sz="1700" b="1">
                <a:solidFill>
                  <a:srgbClr val="F26D65"/>
                </a:solidFill>
              </a:rPr>
              <a:t>2.5 hours</a:t>
            </a:r>
            <a:endParaRPr lang="en-US" sz="1700">
              <a:solidFill>
                <a:srgbClr val="F26D65"/>
              </a:solidFill>
            </a:endParaRPr>
          </a:p>
          <a:p>
            <a:pPr marL="914400" lvl="1" indent="-317500" algn="l" rtl="0">
              <a:lnSpc>
                <a:spcPct val="115000"/>
              </a:lnSpc>
              <a:spcBef>
                <a:spcPts val="0"/>
              </a:spcBef>
              <a:spcAft>
                <a:spcPts val="0"/>
              </a:spcAft>
              <a:buSzPct val="91728"/>
              <a:buFont typeface="Arial"/>
              <a:buChar char="•"/>
            </a:pPr>
            <a:r>
              <a:rPr lang="en-US" sz="1700"/>
              <a:t>Part 2: Effective Team Structures &amp; Skills,</a:t>
            </a:r>
            <a:r>
              <a:rPr lang="en-US" sz="1700" b="1">
                <a:solidFill>
                  <a:schemeClr val="accent1"/>
                </a:solidFill>
              </a:rPr>
              <a:t> </a:t>
            </a:r>
            <a:r>
              <a:rPr lang="en-US" sz="1700" b="1">
                <a:solidFill>
                  <a:srgbClr val="F26D65"/>
                </a:solidFill>
              </a:rPr>
              <a:t>3 hours</a:t>
            </a:r>
          </a:p>
          <a:p>
            <a:pPr marL="914400" lvl="1" indent="-317500" algn="l" rtl="0">
              <a:lnSpc>
                <a:spcPct val="115000"/>
              </a:lnSpc>
              <a:spcBef>
                <a:spcPts val="0"/>
              </a:spcBef>
              <a:spcAft>
                <a:spcPts val="0"/>
              </a:spcAft>
              <a:buSzPct val="91728"/>
              <a:buFont typeface="Arial"/>
              <a:buChar char="•"/>
            </a:pPr>
            <a:r>
              <a:rPr lang="en-US" sz="1700"/>
              <a:t>Part 3: Group Processes for Impactful Collaboration, </a:t>
            </a:r>
            <a:r>
              <a:rPr lang="en-US" sz="1700" b="1">
                <a:solidFill>
                  <a:srgbClr val="F26D65"/>
                </a:solidFill>
              </a:rPr>
              <a:t>3 to 4 hours</a:t>
            </a:r>
          </a:p>
          <a:p>
            <a:pPr marL="914400" lvl="1" indent="-317500" algn="l" rtl="0">
              <a:lnSpc>
                <a:spcPct val="115000"/>
              </a:lnSpc>
              <a:spcBef>
                <a:spcPts val="0"/>
              </a:spcBef>
              <a:spcAft>
                <a:spcPts val="0"/>
              </a:spcAft>
              <a:buSzPct val="91728"/>
              <a:buFont typeface="Arial"/>
              <a:buChar char="•"/>
            </a:pPr>
            <a:r>
              <a:rPr lang="en-US" sz="1700"/>
              <a:t>Total = </a:t>
            </a:r>
            <a:r>
              <a:rPr lang="en-US" sz="1700" b="1">
                <a:solidFill>
                  <a:srgbClr val="F26D65"/>
                </a:solidFill>
              </a:rPr>
              <a:t>8.5 to 9.5 hours</a:t>
            </a:r>
          </a:p>
          <a:p>
            <a:pPr marL="457200" lvl="0" indent="-342900" algn="l" rtl="0">
              <a:lnSpc>
                <a:spcPct val="115000"/>
              </a:lnSpc>
              <a:spcBef>
                <a:spcPts val="450"/>
              </a:spcBef>
              <a:spcAft>
                <a:spcPts val="0"/>
              </a:spcAft>
              <a:buSzPct val="100000"/>
            </a:pPr>
            <a:r>
              <a:rPr lang="en-US" sz="1700"/>
              <a:t>Read the slide notes thoroughly as they provide detailed information to assist you in preparation for and delivery of the presentation. </a:t>
            </a:r>
          </a:p>
          <a:p>
            <a:pPr marL="457200" lvl="0" indent="-342900" algn="l" rtl="0">
              <a:lnSpc>
                <a:spcPct val="115000"/>
              </a:lnSpc>
              <a:spcBef>
                <a:spcPts val="450"/>
              </a:spcBef>
              <a:spcAft>
                <a:spcPts val="0"/>
              </a:spcAft>
              <a:buSzPct val="100000"/>
            </a:pPr>
            <a:r>
              <a:rPr lang="en-US" sz="1700"/>
              <a:t>Some reflection activities can be expanded by using the activities designated OPTIONAL.</a:t>
            </a:r>
          </a:p>
          <a:p>
            <a:pPr marL="457200" lvl="0" indent="-342900" algn="l" rtl="0">
              <a:lnSpc>
                <a:spcPct val="115000"/>
              </a:lnSpc>
              <a:spcBef>
                <a:spcPts val="450"/>
              </a:spcBef>
              <a:spcAft>
                <a:spcPts val="0"/>
              </a:spcAft>
              <a:buSzPct val="100000"/>
            </a:pPr>
            <a:r>
              <a:rPr lang="en-US" sz="1700"/>
              <a:t>Breaks can be added at the presenter’s discretion. </a:t>
            </a:r>
          </a:p>
        </p:txBody>
      </p:sp>
    </p:spTree>
    <p:extLst>
      <p:ext uri="{BB962C8B-B14F-4D97-AF65-F5344CB8AC3E}">
        <p14:creationId xmlns:p14="http://schemas.microsoft.com/office/powerpoint/2010/main" val="65594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4"/>
          <p:cNvSpPr txBox="1">
            <a:spLocks noGrp="1"/>
          </p:cNvSpPr>
          <p:nvPr>
            <p:ph type="title"/>
          </p:nvPr>
        </p:nvSpPr>
        <p:spPr>
          <a:xfrm>
            <a:off x="630936" y="274320"/>
            <a:ext cx="5918454" cy="438912"/>
          </a:xfrm>
          <a:prstGeom prst="rect">
            <a:avLst/>
          </a:prstGeom>
          <a:noFill/>
          <a:ln>
            <a:noFill/>
          </a:ln>
        </p:spPr>
        <p:txBody>
          <a:bodyPr spcFirstLastPara="1" vert="horz" wrap="square" lIns="91425" tIns="91425" rIns="91425" bIns="91425" rtlCol="0" anchor="t" anchorCtr="0">
            <a:noAutofit/>
          </a:bodyPr>
          <a:lstStyle/>
          <a:p>
            <a:pPr>
              <a:lnSpc>
                <a:spcPct val="107916"/>
              </a:lnSpc>
              <a:spcBef>
                <a:spcPts val="0"/>
              </a:spcBef>
              <a:buClr>
                <a:schemeClr val="dk1"/>
              </a:buClr>
              <a:buSzPts val="990"/>
              <a:buFont typeface="Arial"/>
            </a:pPr>
            <a:r>
              <a:rPr lang="en">
                <a:latin typeface="Calibri"/>
                <a:ea typeface="Calibri"/>
                <a:cs typeface="Calibri"/>
              </a:rPr>
              <a:t>Finding a team that’s a </a:t>
            </a:r>
            <a:r>
              <a:rPr lang="en">
                <a:solidFill>
                  <a:srgbClr val="F26D65"/>
                </a:solidFill>
                <a:latin typeface="Calibri"/>
                <a:ea typeface="Calibri"/>
                <a:cs typeface="Calibri"/>
              </a:rPr>
              <a:t>“good fit”</a:t>
            </a:r>
            <a:r>
              <a:rPr lang="en">
                <a:latin typeface="Calibri"/>
                <a:ea typeface="Calibri"/>
                <a:cs typeface="Calibri"/>
              </a:rPr>
              <a:t> </a:t>
            </a:r>
            <a:endParaRPr>
              <a:latin typeface="Calibri"/>
              <a:ea typeface="Calibri"/>
              <a:cs typeface="Calibri"/>
            </a:endParaRPr>
          </a:p>
        </p:txBody>
      </p:sp>
      <p:sp>
        <p:nvSpPr>
          <p:cNvPr id="577" name="Google Shape;577;p24"/>
          <p:cNvSpPr txBox="1">
            <a:spLocks noGrp="1"/>
          </p:cNvSpPr>
          <p:nvPr>
            <p:ph idx="1"/>
          </p:nvPr>
        </p:nvSpPr>
        <p:spPr>
          <a:xfrm>
            <a:off x="630936" y="1005840"/>
            <a:ext cx="7886700" cy="3054191"/>
          </a:xfrm>
          <a:prstGeom prst="rect">
            <a:avLst/>
          </a:prstGeom>
          <a:noFill/>
          <a:ln>
            <a:noFill/>
          </a:ln>
        </p:spPr>
        <p:txBody>
          <a:bodyPr spcFirstLastPara="1" vert="horz" wrap="square" lIns="91425" tIns="91425" rIns="91425" bIns="91425" rtlCol="0" anchor="t" anchorCtr="0">
            <a:noAutofit/>
          </a:bodyPr>
          <a:lstStyle/>
          <a:p>
            <a:pPr marL="99823" indent="0">
              <a:lnSpc>
                <a:spcPct val="115000"/>
              </a:lnSpc>
              <a:spcAft>
                <a:spcPts val="600"/>
              </a:spcAft>
              <a:buSzPct val="100000"/>
              <a:buNone/>
            </a:pPr>
            <a:r>
              <a:rPr lang="en" sz="2000" b="1">
                <a:solidFill>
                  <a:srgbClr val="00A89E"/>
                </a:solidFill>
                <a:latin typeface="Calibri"/>
                <a:sym typeface="Arial"/>
              </a:rPr>
              <a:t>Options for “singleton” teachers</a:t>
            </a:r>
            <a:endParaRPr sz="2000" b="1">
              <a:solidFill>
                <a:srgbClr val="00A89E"/>
              </a:solidFill>
              <a:latin typeface="Calibri"/>
              <a:sym typeface="Arial"/>
            </a:endParaRPr>
          </a:p>
          <a:p>
            <a:pPr marL="99823" indent="0">
              <a:lnSpc>
                <a:spcPct val="115000"/>
              </a:lnSpc>
              <a:spcAft>
                <a:spcPts val="600"/>
              </a:spcAft>
              <a:buSzPct val="100000"/>
              <a:buNone/>
            </a:pPr>
            <a:r>
              <a:rPr lang="en" sz="2000" b="1">
                <a:solidFill>
                  <a:prstClr val="black"/>
                </a:solidFill>
                <a:latin typeface="Calibri"/>
                <a:sym typeface="Arial"/>
              </a:rPr>
              <a:t>Find the best fit within the school based on… </a:t>
            </a:r>
            <a:endParaRPr sz="2000" b="1">
              <a:solidFill>
                <a:prstClr val="black"/>
              </a:solidFill>
              <a:latin typeface="Calibri"/>
              <a:sym typeface="Arial"/>
            </a:endParaRPr>
          </a:p>
          <a:p>
            <a:pPr marL="385573" indent="-285750">
              <a:lnSpc>
                <a:spcPct val="115000"/>
              </a:lnSpc>
              <a:spcAft>
                <a:spcPts val="600"/>
              </a:spcAft>
              <a:buSzPct val="100000"/>
            </a:pPr>
            <a:r>
              <a:rPr lang="en" sz="2000">
                <a:solidFill>
                  <a:prstClr val="black"/>
                </a:solidFill>
                <a:latin typeface="Calibri"/>
                <a:sym typeface="Arial"/>
              </a:rPr>
              <a:t>Teams who share the same students</a:t>
            </a:r>
            <a:endParaRPr sz="2000">
              <a:solidFill>
                <a:prstClr val="black"/>
              </a:solidFill>
              <a:latin typeface="Calibri"/>
              <a:sym typeface="Arial"/>
            </a:endParaRPr>
          </a:p>
          <a:p>
            <a:pPr marL="385573" indent="-285750">
              <a:lnSpc>
                <a:spcPct val="115000"/>
              </a:lnSpc>
              <a:spcAft>
                <a:spcPts val="600"/>
              </a:spcAft>
              <a:buSzPct val="100000"/>
            </a:pPr>
            <a:r>
              <a:rPr lang="en" sz="2000">
                <a:solidFill>
                  <a:prstClr val="black"/>
                </a:solidFill>
                <a:latin typeface="Calibri"/>
                <a:sym typeface="Arial"/>
              </a:rPr>
              <a:t>Teams who share the same planning time</a:t>
            </a:r>
            <a:endParaRPr sz="2000">
              <a:solidFill>
                <a:prstClr val="black"/>
              </a:solidFill>
              <a:latin typeface="Calibri"/>
              <a:sym typeface="Arial"/>
            </a:endParaRPr>
          </a:p>
          <a:p>
            <a:pPr marL="99823" indent="0">
              <a:lnSpc>
                <a:spcPct val="115000"/>
              </a:lnSpc>
              <a:spcAft>
                <a:spcPts val="600"/>
              </a:spcAft>
              <a:buSzPct val="100000"/>
              <a:buNone/>
            </a:pPr>
            <a:endParaRPr lang="en" sz="2000" b="1">
              <a:solidFill>
                <a:prstClr val="black"/>
              </a:solidFill>
              <a:latin typeface="Calibri"/>
              <a:sym typeface="Arial"/>
            </a:endParaRPr>
          </a:p>
          <a:p>
            <a:pPr marL="99823" indent="0">
              <a:lnSpc>
                <a:spcPct val="115000"/>
              </a:lnSpc>
              <a:spcAft>
                <a:spcPts val="600"/>
              </a:spcAft>
              <a:buSzPct val="100000"/>
              <a:buNone/>
            </a:pPr>
            <a:r>
              <a:rPr lang="en" sz="2000" b="1">
                <a:solidFill>
                  <a:prstClr val="black"/>
                </a:solidFill>
                <a:latin typeface="Calibri"/>
                <a:sym typeface="Arial"/>
              </a:rPr>
              <a:t>Connect across schools…</a:t>
            </a:r>
            <a:endParaRPr sz="2000" b="1">
              <a:solidFill>
                <a:prstClr val="black"/>
              </a:solidFill>
              <a:latin typeface="Calibri"/>
              <a:sym typeface="Arial"/>
            </a:endParaRPr>
          </a:p>
          <a:p>
            <a:pPr marL="385573" indent="-285750">
              <a:lnSpc>
                <a:spcPct val="115000"/>
              </a:lnSpc>
              <a:spcAft>
                <a:spcPts val="600"/>
              </a:spcAft>
              <a:buSzPct val="100000"/>
            </a:pPr>
            <a:r>
              <a:rPr lang="en" sz="2000">
                <a:solidFill>
                  <a:prstClr val="black"/>
                </a:solidFill>
                <a:latin typeface="Calibri"/>
                <a:sym typeface="Arial"/>
              </a:rPr>
              <a:t>Collaborate in person with those in other schools</a:t>
            </a:r>
            <a:endParaRPr sz="2000">
              <a:solidFill>
                <a:prstClr val="black"/>
              </a:solidFill>
              <a:latin typeface="Calibri"/>
              <a:sym typeface="Arial"/>
            </a:endParaRPr>
          </a:p>
          <a:p>
            <a:pPr marL="385573" indent="-285750">
              <a:lnSpc>
                <a:spcPct val="115000"/>
              </a:lnSpc>
              <a:spcAft>
                <a:spcPts val="600"/>
              </a:spcAft>
              <a:buSzPct val="100000"/>
            </a:pPr>
            <a:r>
              <a:rPr lang="en" sz="2000">
                <a:solidFill>
                  <a:prstClr val="black"/>
                </a:solidFill>
                <a:latin typeface="Calibri"/>
                <a:sym typeface="Arial"/>
              </a:rPr>
              <a:t>Connect with those in other schools through technology</a:t>
            </a:r>
            <a:endParaRPr sz="2000">
              <a:solidFill>
                <a:prstClr val="black"/>
              </a:solidFill>
              <a:latin typeface="Calibri"/>
              <a:sym typeface="Arial"/>
            </a:endParaRPr>
          </a:p>
          <a:p>
            <a:pPr marL="99823" indent="0">
              <a:lnSpc>
                <a:spcPct val="115000"/>
              </a:lnSpc>
              <a:spcAft>
                <a:spcPts val="600"/>
              </a:spcAft>
              <a:buSzPct val="100000"/>
              <a:buNone/>
            </a:pPr>
            <a:endParaRPr>
              <a:solidFill>
                <a:prstClr val="black"/>
              </a:solidFill>
              <a:latin typeface="Calibri"/>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a:extLst>
            <a:ext uri="{FF2B5EF4-FFF2-40B4-BE49-F238E27FC236}">
              <a16:creationId xmlns:a16="http://schemas.microsoft.com/office/drawing/2014/main" id="{06753953-1452-FF2F-5441-9956A9E585C5}"/>
            </a:ext>
          </a:extLst>
        </p:cNvPr>
        <p:cNvGrpSpPr/>
        <p:nvPr/>
      </p:nvGrpSpPr>
      <p:grpSpPr>
        <a:xfrm>
          <a:off x="0" y="0"/>
          <a:ext cx="0" cy="0"/>
          <a:chOff x="0" y="0"/>
          <a:chExt cx="0" cy="0"/>
        </a:xfrm>
      </p:grpSpPr>
      <p:pic>
        <p:nvPicPr>
          <p:cNvPr id="4" name="Online Media 3" title="MMD/DCI Poplar Bluff DBDM">
            <a:hlinkClick r:id="" action="ppaction://media"/>
            <a:extLst>
              <a:ext uri="{FF2B5EF4-FFF2-40B4-BE49-F238E27FC236}">
                <a16:creationId xmlns:a16="http://schemas.microsoft.com/office/drawing/2014/main" id="{A1825929-9852-86C2-B479-9ECD0E646B58}"/>
              </a:ext>
            </a:extLst>
          </p:cNvPr>
          <p:cNvPicPr>
            <a:picLocks noRot="1" noChangeAspect="1"/>
          </p:cNvPicPr>
          <p:nvPr>
            <a:videoFile r:link="rId1"/>
          </p:nvPr>
        </p:nvPicPr>
        <p:blipFill>
          <a:blip r:embed="rId4"/>
          <a:stretch>
            <a:fillRect/>
          </a:stretch>
        </p:blipFill>
        <p:spPr>
          <a:xfrm>
            <a:off x="1253633" y="811213"/>
            <a:ext cx="6636733" cy="3739004"/>
          </a:xfrm>
          <a:prstGeom prst="rect">
            <a:avLst/>
          </a:prstGeom>
        </p:spPr>
      </p:pic>
      <p:sp>
        <p:nvSpPr>
          <p:cNvPr id="537" name="Google Shape;537;p19">
            <a:extLst>
              <a:ext uri="{FF2B5EF4-FFF2-40B4-BE49-F238E27FC236}">
                <a16:creationId xmlns:a16="http://schemas.microsoft.com/office/drawing/2014/main" id="{02B70AC2-1272-C55C-3770-BE4A868BE7DE}"/>
              </a:ext>
            </a:extLst>
          </p:cNvPr>
          <p:cNvSpPr txBox="1">
            <a:spLocks noGrp="1"/>
          </p:cNvSpPr>
          <p:nvPr>
            <p:ph type="title" idx="4294967295"/>
          </p:nvPr>
        </p:nvSpPr>
        <p:spPr>
          <a:xfrm>
            <a:off x="630936" y="274320"/>
            <a:ext cx="7146039" cy="811213"/>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 sz="2420"/>
              <a:t>Poplar Bluff Teacher Team Video</a:t>
            </a:r>
            <a:endParaRPr sz="2420"/>
          </a:p>
        </p:txBody>
      </p:sp>
      <p:sp>
        <p:nvSpPr>
          <p:cNvPr id="539" name="Google Shape;539;p19">
            <a:extLst>
              <a:ext uri="{FF2B5EF4-FFF2-40B4-BE49-F238E27FC236}">
                <a16:creationId xmlns:a16="http://schemas.microsoft.com/office/drawing/2014/main" id="{1CB2870C-F52B-CA18-DC54-0A35A34B7721}"/>
              </a:ext>
            </a:extLst>
          </p:cNvPr>
          <p:cNvSpPr txBox="1"/>
          <p:nvPr/>
        </p:nvSpPr>
        <p:spPr>
          <a:xfrm>
            <a:off x="0" y="4531274"/>
            <a:ext cx="91440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u="sng">
                <a:solidFill>
                  <a:schemeClr val="hlink"/>
                </a:solidFill>
                <a:latin typeface="Calibri" panose="020F0502020204030204" pitchFamily="34" charset="0"/>
                <a:cs typeface="Calibri" panose="020F0502020204030204" pitchFamily="34" charset="0"/>
              </a:rPr>
              <a:t>https://www.moedu-sail.org/lessons/collaborative-team-structures-overview/</a:t>
            </a:r>
          </a:p>
        </p:txBody>
      </p:sp>
    </p:spTree>
    <p:extLst>
      <p:ext uri="{BB962C8B-B14F-4D97-AF65-F5344CB8AC3E}">
        <p14:creationId xmlns:p14="http://schemas.microsoft.com/office/powerpoint/2010/main" val="371560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1">
          <a:extLst>
            <a:ext uri="{FF2B5EF4-FFF2-40B4-BE49-F238E27FC236}">
              <a16:creationId xmlns:a16="http://schemas.microsoft.com/office/drawing/2014/main" id="{4DB9DA53-4518-D2DA-A278-7135935CEFE2}"/>
            </a:ext>
          </a:extLst>
        </p:cNvPr>
        <p:cNvGrpSpPr/>
        <p:nvPr/>
      </p:nvGrpSpPr>
      <p:grpSpPr>
        <a:xfrm>
          <a:off x="0" y="0"/>
          <a:ext cx="0" cy="0"/>
          <a:chOff x="0" y="0"/>
          <a:chExt cx="0" cy="0"/>
        </a:xfrm>
      </p:grpSpPr>
      <p:sp>
        <p:nvSpPr>
          <p:cNvPr id="592" name="Google Shape;592;p26">
            <a:extLst>
              <a:ext uri="{FF2B5EF4-FFF2-40B4-BE49-F238E27FC236}">
                <a16:creationId xmlns:a16="http://schemas.microsoft.com/office/drawing/2014/main" id="{1D26E7E5-F0BE-C70A-487A-08F7E5C6BA48}"/>
              </a:ext>
            </a:extLst>
          </p:cNvPr>
          <p:cNvSpPr txBox="1">
            <a:spLocks noGrp="1"/>
          </p:cNvSpPr>
          <p:nvPr>
            <p:ph type="title" idx="4294967295"/>
          </p:nvPr>
        </p:nvSpPr>
        <p:spPr>
          <a:xfrm>
            <a:off x="0" y="155575"/>
            <a:ext cx="8521700" cy="571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11111"/>
              <a:buNone/>
            </a:pPr>
            <a:r>
              <a:rPr lang="en" sz="2400"/>
              <a:t>Team Collaboration = Successful Education for ALL</a:t>
            </a:r>
            <a:endParaRPr sz="2400"/>
          </a:p>
        </p:txBody>
      </p:sp>
      <p:pic>
        <p:nvPicPr>
          <p:cNvPr id="4" name="Graphic 3">
            <a:extLst>
              <a:ext uri="{FF2B5EF4-FFF2-40B4-BE49-F238E27FC236}">
                <a16:creationId xmlns:a16="http://schemas.microsoft.com/office/drawing/2014/main" id="{BD92650E-13C7-D037-D9DE-92E4203F0AD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7348" y="767790"/>
            <a:ext cx="5889305" cy="3933595"/>
          </a:xfrm>
          <a:prstGeom prst="rect">
            <a:avLst/>
          </a:prstGeom>
        </p:spPr>
      </p:pic>
      <p:sp>
        <p:nvSpPr>
          <p:cNvPr id="602" name="Google Shape;602;p26">
            <a:extLst>
              <a:ext uri="{FF2B5EF4-FFF2-40B4-BE49-F238E27FC236}">
                <a16:creationId xmlns:a16="http://schemas.microsoft.com/office/drawing/2014/main" id="{60ACD13C-F686-BA1E-BFAA-468370314277}"/>
              </a:ext>
            </a:extLst>
          </p:cNvPr>
          <p:cNvSpPr txBox="1"/>
          <p:nvPr/>
        </p:nvSpPr>
        <p:spPr>
          <a:xfrm>
            <a:off x="1615279" y="3334660"/>
            <a:ext cx="1492482" cy="732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800" b="1" i="0" u="none" strike="noStrike" cap="none">
                <a:solidFill>
                  <a:schemeClr val="tx1"/>
                </a:solidFill>
                <a:latin typeface="Calibri" panose="020F0502020204030204" pitchFamily="34" charset="0"/>
                <a:ea typeface="Roboto"/>
                <a:cs typeface="Calibri" panose="020F0502020204030204" pitchFamily="34" charset="0"/>
                <a:sym typeface="Roboto"/>
              </a:rPr>
              <a:t>General Ed </a:t>
            </a:r>
            <a:r>
              <a:rPr lang="en" sz="1800" b="1">
                <a:solidFill>
                  <a:schemeClr val="tx1"/>
                </a:solidFill>
                <a:latin typeface="Calibri" panose="020F0502020204030204" pitchFamily="34" charset="0"/>
                <a:ea typeface="Roboto"/>
                <a:cs typeface="Calibri" panose="020F0502020204030204" pitchFamily="34" charset="0"/>
                <a:sym typeface="Roboto"/>
              </a:rPr>
              <a:t>T</a:t>
            </a:r>
            <a:r>
              <a:rPr lang="en" sz="1800" b="1" i="0" u="none" strike="noStrike" cap="none">
                <a:solidFill>
                  <a:schemeClr val="tx1"/>
                </a:solidFill>
                <a:latin typeface="Calibri" panose="020F0502020204030204" pitchFamily="34" charset="0"/>
                <a:ea typeface="Roboto"/>
                <a:cs typeface="Calibri" panose="020F0502020204030204" pitchFamily="34" charset="0"/>
                <a:sym typeface="Roboto"/>
              </a:rPr>
              <a:t>eachers </a:t>
            </a:r>
            <a:endParaRPr sz="1800" b="1" i="0" u="none" strike="noStrike" cap="none">
              <a:solidFill>
                <a:schemeClr val="tx1"/>
              </a:solidFill>
              <a:latin typeface="Calibri" panose="020F0502020204030204" pitchFamily="34" charset="0"/>
              <a:ea typeface="Roboto"/>
              <a:cs typeface="Calibri" panose="020F0502020204030204" pitchFamily="34" charset="0"/>
              <a:sym typeface="Roboto"/>
            </a:endParaRPr>
          </a:p>
        </p:txBody>
      </p:sp>
      <p:sp>
        <p:nvSpPr>
          <p:cNvPr id="611" name="Google Shape;611;p26">
            <a:extLst>
              <a:ext uri="{FF2B5EF4-FFF2-40B4-BE49-F238E27FC236}">
                <a16:creationId xmlns:a16="http://schemas.microsoft.com/office/drawing/2014/main" id="{F3E21CD3-374B-E551-0551-6633B5D7E684}"/>
              </a:ext>
            </a:extLst>
          </p:cNvPr>
          <p:cNvSpPr txBox="1"/>
          <p:nvPr/>
        </p:nvSpPr>
        <p:spPr>
          <a:xfrm>
            <a:off x="2161516" y="1835540"/>
            <a:ext cx="1714059" cy="732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800" b="1" i="0" u="none" strike="noStrike" cap="none">
                <a:solidFill>
                  <a:schemeClr val="tx1"/>
                </a:solidFill>
                <a:latin typeface="Calibri" panose="020F0502020204030204" pitchFamily="34" charset="0"/>
                <a:ea typeface="Roboto"/>
                <a:cs typeface="Calibri" panose="020F0502020204030204" pitchFamily="34" charset="0"/>
                <a:sym typeface="Roboto"/>
              </a:rPr>
              <a:t>Specialized</a:t>
            </a:r>
            <a:endParaRPr sz="1800" b="1" i="0" u="none" strike="noStrike" cap="none">
              <a:solidFill>
                <a:schemeClr val="tx1"/>
              </a:solidFill>
              <a:latin typeface="Calibri" panose="020F0502020204030204" pitchFamily="34" charset="0"/>
              <a:ea typeface="Roboto"/>
              <a:cs typeface="Calibri" panose="020F0502020204030204" pitchFamily="34" charset="0"/>
              <a:sym typeface="Roboto"/>
            </a:endParaRPr>
          </a:p>
          <a:p>
            <a:pPr marL="0" marR="0" lvl="0" indent="0" algn="ctr" rtl="0">
              <a:lnSpc>
                <a:spcPct val="115000"/>
              </a:lnSpc>
              <a:spcBef>
                <a:spcPts val="0"/>
              </a:spcBef>
              <a:spcAft>
                <a:spcPts val="0"/>
              </a:spcAft>
              <a:buClr>
                <a:srgbClr val="000000"/>
              </a:buClr>
              <a:buSzPts val="1100"/>
              <a:buFont typeface="Arial"/>
              <a:buNone/>
            </a:pPr>
            <a:r>
              <a:rPr lang="en" sz="1800" b="1">
                <a:solidFill>
                  <a:schemeClr val="tx1"/>
                </a:solidFill>
                <a:latin typeface="Calibri" panose="020F0502020204030204" pitchFamily="34" charset="0"/>
                <a:ea typeface="Roboto"/>
                <a:cs typeface="Calibri" panose="020F0502020204030204" pitchFamily="34" charset="0"/>
                <a:sym typeface="Roboto"/>
              </a:rPr>
              <a:t>S</a:t>
            </a:r>
            <a:r>
              <a:rPr lang="en" sz="1800" b="1" i="0" u="none" strike="noStrike" cap="none">
                <a:solidFill>
                  <a:schemeClr val="tx1"/>
                </a:solidFill>
                <a:latin typeface="Calibri" panose="020F0502020204030204" pitchFamily="34" charset="0"/>
                <a:ea typeface="Roboto"/>
                <a:cs typeface="Calibri" panose="020F0502020204030204" pitchFamily="34" charset="0"/>
                <a:sym typeface="Roboto"/>
              </a:rPr>
              <a:t>taff</a:t>
            </a:r>
            <a:endParaRPr sz="1800" b="1" i="0" u="none" strike="noStrike" cap="none">
              <a:solidFill>
                <a:schemeClr val="tx1"/>
              </a:solidFill>
              <a:latin typeface="Calibri" panose="020F0502020204030204" pitchFamily="34" charset="0"/>
              <a:ea typeface="Roboto"/>
              <a:cs typeface="Calibri" panose="020F0502020204030204" pitchFamily="34" charset="0"/>
              <a:sym typeface="Roboto"/>
            </a:endParaRPr>
          </a:p>
        </p:txBody>
      </p:sp>
      <p:sp>
        <p:nvSpPr>
          <p:cNvPr id="614" name="Google Shape;614;p26">
            <a:extLst>
              <a:ext uri="{FF2B5EF4-FFF2-40B4-BE49-F238E27FC236}">
                <a16:creationId xmlns:a16="http://schemas.microsoft.com/office/drawing/2014/main" id="{6AE6FE58-9C6E-6B57-82B1-66FC99001CB2}"/>
              </a:ext>
            </a:extLst>
          </p:cNvPr>
          <p:cNvSpPr txBox="1"/>
          <p:nvPr/>
        </p:nvSpPr>
        <p:spPr>
          <a:xfrm>
            <a:off x="3876633" y="1137146"/>
            <a:ext cx="1400430" cy="698395"/>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800" b="1" i="0" u="none" strike="noStrike" cap="none">
                <a:solidFill>
                  <a:schemeClr val="tx1"/>
                </a:solidFill>
                <a:latin typeface="Calibri" panose="020F0502020204030204" pitchFamily="34" charset="0"/>
                <a:ea typeface="Roboto"/>
                <a:cs typeface="Calibri" panose="020F0502020204030204" pitchFamily="34" charset="0"/>
                <a:sym typeface="Roboto"/>
              </a:rPr>
              <a:t>Parents, Students, Community </a:t>
            </a:r>
            <a:endParaRPr sz="1800" b="1" i="0" u="none" strike="noStrike" cap="none">
              <a:solidFill>
                <a:schemeClr val="tx1"/>
              </a:solidFill>
              <a:latin typeface="Calibri" panose="020F0502020204030204" pitchFamily="34" charset="0"/>
              <a:ea typeface="Roboto"/>
              <a:cs typeface="Calibri" panose="020F0502020204030204" pitchFamily="34" charset="0"/>
              <a:sym typeface="Roboto"/>
            </a:endParaRPr>
          </a:p>
        </p:txBody>
      </p:sp>
      <p:sp>
        <p:nvSpPr>
          <p:cNvPr id="605" name="Google Shape;605;p26">
            <a:extLst>
              <a:ext uri="{FF2B5EF4-FFF2-40B4-BE49-F238E27FC236}">
                <a16:creationId xmlns:a16="http://schemas.microsoft.com/office/drawing/2014/main" id="{AEAE5559-4F5F-9E95-DAF0-F0FB5C3077E9}"/>
              </a:ext>
            </a:extLst>
          </p:cNvPr>
          <p:cNvSpPr txBox="1"/>
          <p:nvPr/>
        </p:nvSpPr>
        <p:spPr>
          <a:xfrm>
            <a:off x="5449105" y="1803424"/>
            <a:ext cx="1232137" cy="732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800" b="1" i="0" u="none" strike="noStrike" cap="none">
                <a:solidFill>
                  <a:schemeClr val="tx1"/>
                </a:solidFill>
                <a:latin typeface="Calibri" panose="020F0502020204030204" pitchFamily="34" charset="0"/>
                <a:ea typeface="Roboto"/>
                <a:cs typeface="Calibri" panose="020F0502020204030204" pitchFamily="34" charset="0"/>
                <a:sym typeface="Roboto"/>
              </a:rPr>
              <a:t>Support Staff </a:t>
            </a:r>
            <a:endParaRPr sz="1800" b="1" i="0" u="none" strike="noStrike" cap="none">
              <a:solidFill>
                <a:schemeClr val="tx1"/>
              </a:solidFill>
              <a:latin typeface="Calibri" panose="020F0502020204030204" pitchFamily="34" charset="0"/>
              <a:ea typeface="Roboto"/>
              <a:cs typeface="Calibri" panose="020F0502020204030204" pitchFamily="34" charset="0"/>
              <a:sym typeface="Roboto"/>
            </a:endParaRPr>
          </a:p>
        </p:txBody>
      </p:sp>
      <p:sp>
        <p:nvSpPr>
          <p:cNvPr id="608" name="Google Shape;608;p26">
            <a:extLst>
              <a:ext uri="{FF2B5EF4-FFF2-40B4-BE49-F238E27FC236}">
                <a16:creationId xmlns:a16="http://schemas.microsoft.com/office/drawing/2014/main" id="{A98D3D25-29D9-E526-752E-0B454AAF26D9}"/>
              </a:ext>
            </a:extLst>
          </p:cNvPr>
          <p:cNvSpPr txBox="1"/>
          <p:nvPr/>
        </p:nvSpPr>
        <p:spPr>
          <a:xfrm>
            <a:off x="6132096" y="3340076"/>
            <a:ext cx="1219065" cy="732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800" b="1" i="0" u="none" strike="noStrike" cap="none">
                <a:solidFill>
                  <a:schemeClr val="tx1"/>
                </a:solidFill>
                <a:latin typeface="Calibri" panose="020F0502020204030204" pitchFamily="34" charset="0"/>
                <a:ea typeface="Roboto"/>
                <a:cs typeface="Calibri" panose="020F0502020204030204" pitchFamily="34" charset="0"/>
                <a:sym typeface="Roboto"/>
              </a:rPr>
              <a:t>Special Ed </a:t>
            </a:r>
            <a:r>
              <a:rPr lang="en" sz="1800" b="1">
                <a:solidFill>
                  <a:schemeClr val="tx1"/>
                </a:solidFill>
                <a:latin typeface="Calibri" panose="020F0502020204030204" pitchFamily="34" charset="0"/>
                <a:ea typeface="Roboto"/>
                <a:cs typeface="Calibri" panose="020F0502020204030204" pitchFamily="34" charset="0"/>
                <a:sym typeface="Roboto"/>
              </a:rPr>
              <a:t>T</a:t>
            </a:r>
            <a:r>
              <a:rPr lang="en" sz="1800" b="1" i="0" u="none" strike="noStrike" cap="none">
                <a:solidFill>
                  <a:schemeClr val="tx1"/>
                </a:solidFill>
                <a:latin typeface="Calibri" panose="020F0502020204030204" pitchFamily="34" charset="0"/>
                <a:ea typeface="Roboto"/>
                <a:cs typeface="Calibri" panose="020F0502020204030204" pitchFamily="34" charset="0"/>
                <a:sym typeface="Roboto"/>
              </a:rPr>
              <a:t>eachers </a:t>
            </a:r>
            <a:endParaRPr sz="1800" b="1" i="0" u="none" strike="noStrike" cap="none">
              <a:solidFill>
                <a:schemeClr val="tx1"/>
              </a:solidFill>
              <a:latin typeface="Calibri" panose="020F0502020204030204" pitchFamily="34" charset="0"/>
              <a:ea typeface="Roboto"/>
              <a:cs typeface="Calibri" panose="020F0502020204030204" pitchFamily="34" charset="0"/>
              <a:sym typeface="Roboto"/>
            </a:endParaRPr>
          </a:p>
        </p:txBody>
      </p:sp>
      <p:sp>
        <p:nvSpPr>
          <p:cNvPr id="599" name="Google Shape;599;p26">
            <a:extLst>
              <a:ext uri="{FF2B5EF4-FFF2-40B4-BE49-F238E27FC236}">
                <a16:creationId xmlns:a16="http://schemas.microsoft.com/office/drawing/2014/main" id="{E59E0AE4-8135-F586-5E6D-C4C5B755D8A5}"/>
              </a:ext>
            </a:extLst>
          </p:cNvPr>
          <p:cNvSpPr txBox="1"/>
          <p:nvPr/>
        </p:nvSpPr>
        <p:spPr>
          <a:xfrm>
            <a:off x="3710853" y="3102983"/>
            <a:ext cx="1714060" cy="1349799"/>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700"/>
              <a:buFont typeface="Arial"/>
              <a:buNone/>
            </a:pPr>
            <a:r>
              <a:rPr lang="en-US" sz="2000" b="1" i="0" u="none" strike="noStrike" cap="none">
                <a:solidFill>
                  <a:schemeClr val="tx1"/>
                </a:solidFill>
                <a:latin typeface="+mj-lt"/>
                <a:ea typeface="Roboto"/>
                <a:cs typeface="Calibri" panose="020F0502020204030204" pitchFamily="34" charset="0"/>
                <a:sym typeface="Roboto"/>
              </a:rPr>
              <a:t>Successful Education for </a:t>
            </a:r>
            <a:r>
              <a:rPr lang="en-US" sz="2000" b="1" i="0" u="none" strike="noStrike" cap="none">
                <a:solidFill>
                  <a:schemeClr val="accent1"/>
                </a:solidFill>
                <a:latin typeface="+mj-lt"/>
                <a:ea typeface="Roboto"/>
                <a:cs typeface="Calibri" panose="020F0502020204030204" pitchFamily="34" charset="0"/>
                <a:sym typeface="Roboto"/>
              </a:rPr>
              <a:t>ALL</a:t>
            </a:r>
            <a:endParaRPr sz="1600" b="1" i="0" u="none" strike="noStrike" cap="none">
              <a:solidFill>
                <a:schemeClr val="accent1"/>
              </a:solidFill>
              <a:latin typeface="+mj-lt"/>
              <a:ea typeface="Roboto"/>
              <a:cs typeface="Calibri" panose="020F0502020204030204" pitchFamily="34" charset="0"/>
              <a:sym typeface="Roboto"/>
            </a:endParaRPr>
          </a:p>
        </p:txBody>
      </p:sp>
    </p:spTree>
    <p:extLst>
      <p:ext uri="{BB962C8B-B14F-4D97-AF65-F5344CB8AC3E}">
        <p14:creationId xmlns:p14="http://schemas.microsoft.com/office/powerpoint/2010/main" val="2212415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5">
          <a:extLst>
            <a:ext uri="{FF2B5EF4-FFF2-40B4-BE49-F238E27FC236}">
              <a16:creationId xmlns:a16="http://schemas.microsoft.com/office/drawing/2014/main" id="{1FDCBE19-223C-909F-6617-BBEF814F23F2}"/>
            </a:ext>
          </a:extLst>
        </p:cNvPr>
        <p:cNvGrpSpPr/>
        <p:nvPr/>
      </p:nvGrpSpPr>
      <p:grpSpPr>
        <a:xfrm>
          <a:off x="0" y="0"/>
          <a:ext cx="0" cy="0"/>
          <a:chOff x="0" y="0"/>
          <a:chExt cx="0" cy="0"/>
        </a:xfrm>
      </p:grpSpPr>
      <p:sp>
        <p:nvSpPr>
          <p:cNvPr id="466" name="Google Shape;466;p11">
            <a:extLst>
              <a:ext uri="{FF2B5EF4-FFF2-40B4-BE49-F238E27FC236}">
                <a16:creationId xmlns:a16="http://schemas.microsoft.com/office/drawing/2014/main" id="{9EA0D929-E484-6799-5BA6-DBAEC66B4668}"/>
              </a:ext>
            </a:extLst>
          </p:cNvPr>
          <p:cNvSpPr txBox="1">
            <a:spLocks noGrp="1"/>
          </p:cNvSpPr>
          <p:nvPr>
            <p:ph type="title"/>
          </p:nvPr>
        </p:nvSpPr>
        <p:spPr>
          <a:xfrm>
            <a:off x="473202" y="205740"/>
            <a:ext cx="7886700" cy="743754"/>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Teams and Feedback Loops</a:t>
            </a:r>
            <a:endParaRPr/>
          </a:p>
        </p:txBody>
      </p:sp>
      <p:sp>
        <p:nvSpPr>
          <p:cNvPr id="11" name="Rectangle: Rounded Corners 10">
            <a:extLst>
              <a:ext uri="{FF2B5EF4-FFF2-40B4-BE49-F238E27FC236}">
                <a16:creationId xmlns:a16="http://schemas.microsoft.com/office/drawing/2014/main" id="{51E5346E-DAE9-E045-AA23-BF3917017A42}"/>
              </a:ext>
            </a:extLst>
          </p:cNvPr>
          <p:cNvSpPr/>
          <p:nvPr/>
        </p:nvSpPr>
        <p:spPr>
          <a:xfrm>
            <a:off x="3049063" y="862029"/>
            <a:ext cx="2866993" cy="1723531"/>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wrap="square" lIns="0" rIns="0" rtlCol="0" anchor="ctr"/>
          <a:lstStyle/>
          <a:p>
            <a:pPr algn="ctr"/>
            <a:r>
              <a:rPr lang="en-US" sz="2400" b="1"/>
              <a:t>District Leadership Team</a:t>
            </a:r>
          </a:p>
        </p:txBody>
      </p:sp>
      <p:sp>
        <p:nvSpPr>
          <p:cNvPr id="9" name="Rectangle: Rounded Corners 8">
            <a:extLst>
              <a:ext uri="{FF2B5EF4-FFF2-40B4-BE49-F238E27FC236}">
                <a16:creationId xmlns:a16="http://schemas.microsoft.com/office/drawing/2014/main" id="{C98B88F8-67E7-CE24-F27C-E98A3E335A29}"/>
              </a:ext>
            </a:extLst>
          </p:cNvPr>
          <p:cNvSpPr/>
          <p:nvPr/>
        </p:nvSpPr>
        <p:spPr>
          <a:xfrm>
            <a:off x="1454914" y="2689202"/>
            <a:ext cx="2866994" cy="1886732"/>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2400" b="1"/>
              <a:t>Building Leadership Team</a:t>
            </a:r>
          </a:p>
        </p:txBody>
      </p:sp>
      <p:sp>
        <p:nvSpPr>
          <p:cNvPr id="10" name="Rectangle: Rounded Corners 9">
            <a:extLst>
              <a:ext uri="{FF2B5EF4-FFF2-40B4-BE49-F238E27FC236}">
                <a16:creationId xmlns:a16="http://schemas.microsoft.com/office/drawing/2014/main" id="{17118D65-42BF-AE01-F6A7-127FD2073EA3}"/>
              </a:ext>
            </a:extLst>
          </p:cNvPr>
          <p:cNvSpPr/>
          <p:nvPr/>
        </p:nvSpPr>
        <p:spPr>
          <a:xfrm>
            <a:off x="4800183" y="2689200"/>
            <a:ext cx="3144192" cy="1886732"/>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wrap="none" lIns="91440" rIns="274320" rtlCol="0" anchor="ctr"/>
          <a:lstStyle/>
          <a:p>
            <a:pPr algn="ctr"/>
            <a:r>
              <a:rPr lang="en-US" sz="2400" b="1"/>
              <a:t>     Teacher Teams</a:t>
            </a:r>
          </a:p>
          <a:p>
            <a:pPr marL="342900" lvl="3" indent="-342900">
              <a:buFont typeface="Arial" panose="020B0604020202020204" pitchFamily="34" charset="0"/>
              <a:buChar char="•"/>
            </a:pPr>
            <a:r>
              <a:rPr lang="en-US" sz="2000"/>
              <a:t>Grade level</a:t>
            </a:r>
          </a:p>
          <a:p>
            <a:pPr marL="342900" lvl="3" indent="-342900">
              <a:buFont typeface="Arial" panose="020B0604020202020204" pitchFamily="34" charset="0"/>
              <a:buChar char="•"/>
            </a:pPr>
            <a:r>
              <a:rPr lang="en-US" sz="2000"/>
              <a:t>Content</a:t>
            </a:r>
          </a:p>
          <a:p>
            <a:pPr marL="342900" lvl="3" indent="-342900">
              <a:buFont typeface="Arial" panose="020B0604020202020204" pitchFamily="34" charset="0"/>
              <a:buChar char="•"/>
            </a:pPr>
            <a:r>
              <a:rPr lang="en-US" sz="2000"/>
              <a:t>Behavior and academic </a:t>
            </a:r>
            <a:br>
              <a:rPr lang="en-US" sz="2000"/>
            </a:br>
            <a:r>
              <a:rPr lang="en-US" sz="2000"/>
              <a:t>interventions</a:t>
            </a:r>
          </a:p>
        </p:txBody>
      </p:sp>
      <p:sp>
        <p:nvSpPr>
          <p:cNvPr id="12" name="Rectangle: Rounded Corners 11">
            <a:extLst>
              <a:ext uri="{FF2B5EF4-FFF2-40B4-BE49-F238E27FC236}">
                <a16:creationId xmlns:a16="http://schemas.microsoft.com/office/drawing/2014/main" id="{1E3E27B7-EEBE-E1B8-DC74-046C32061C6B}"/>
              </a:ext>
            </a:extLst>
          </p:cNvPr>
          <p:cNvSpPr/>
          <p:nvPr/>
        </p:nvSpPr>
        <p:spPr>
          <a:xfrm>
            <a:off x="3635271" y="2169174"/>
            <a:ext cx="1728132" cy="931178"/>
          </a:xfrm>
          <a:prstGeom prst="roundRect">
            <a:avLst/>
          </a:prstGeom>
          <a:solidFill>
            <a:srgbClr val="CBE2E0"/>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a:solidFill>
                  <a:schemeClr val="tx1"/>
                </a:solidFill>
                <a:latin typeface="+mj-lt"/>
              </a:rPr>
              <a:t>IMPACT</a:t>
            </a:r>
          </a:p>
        </p:txBody>
      </p:sp>
      <p:sp>
        <p:nvSpPr>
          <p:cNvPr id="19" name="TextBox 18">
            <a:extLst>
              <a:ext uri="{FF2B5EF4-FFF2-40B4-BE49-F238E27FC236}">
                <a16:creationId xmlns:a16="http://schemas.microsoft.com/office/drawing/2014/main" id="{C18064AB-5C8D-E033-DA72-A49E1C03A9D1}"/>
              </a:ext>
            </a:extLst>
          </p:cNvPr>
          <p:cNvSpPr txBox="1"/>
          <p:nvPr/>
        </p:nvSpPr>
        <p:spPr>
          <a:xfrm>
            <a:off x="450057" y="4663398"/>
            <a:ext cx="8065008" cy="276999"/>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(Adapted from Bloomberg &amp; Pitchford, </a:t>
            </a:r>
            <a:r>
              <a:rPr lang="en-US" sz="1200">
                <a:latin typeface="Calibri"/>
                <a:cs typeface="Calibri" panose="020F0502020204030204" pitchFamily="34" charset="0"/>
              </a:rPr>
              <a:t>2016</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extLst>
      <p:ext uri="{BB962C8B-B14F-4D97-AF65-F5344CB8AC3E}">
        <p14:creationId xmlns:p14="http://schemas.microsoft.com/office/powerpoint/2010/main" val="2299535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26d8723cbc8_0_0"/>
          <p:cNvSpPr txBox="1">
            <a:spLocks noGrp="1"/>
          </p:cNvSpPr>
          <p:nvPr>
            <p:ph type="title"/>
          </p:nvPr>
        </p:nvSpPr>
        <p:spPr>
          <a:xfrm>
            <a:off x="234892" y="273845"/>
            <a:ext cx="5437246" cy="822960"/>
          </a:xfrm>
        </p:spPr>
        <p:txBody>
          <a:bodyPr spcFirstLastPara="1" lIns="91425" tIns="91425" rIns="91425" bIns="91425" anchor="ctr" anchorCtr="0">
            <a:normAutofit fontScale="90000"/>
          </a:bodyPr>
          <a:lstStyle/>
          <a:p>
            <a:pPr marL="0" lvl="0" indent="0" rtl="0">
              <a:spcBef>
                <a:spcPts val="0"/>
              </a:spcBef>
              <a:spcAft>
                <a:spcPts val="0"/>
              </a:spcAft>
              <a:buSzPts val="3111"/>
              <a:buNone/>
            </a:pPr>
            <a:r>
              <a:rPr lang="en-US"/>
              <a:t>Reflecting on </a:t>
            </a:r>
            <a:r>
              <a:rPr lang="en-US">
                <a:solidFill>
                  <a:srgbClr val="00A89E"/>
                </a:solidFill>
              </a:rPr>
              <a:t>Team Configurations</a:t>
            </a:r>
          </a:p>
        </p:txBody>
      </p:sp>
      <p:sp>
        <p:nvSpPr>
          <p:cNvPr id="818" name="Google Shape;818;g26d8723cbc8_0_0"/>
          <p:cNvSpPr txBox="1">
            <a:spLocks noGrp="1"/>
          </p:cNvSpPr>
          <p:nvPr>
            <p:ph idx="1"/>
          </p:nvPr>
        </p:nvSpPr>
        <p:spPr>
          <a:xfrm>
            <a:off x="234892" y="832207"/>
            <a:ext cx="5528910" cy="3755207"/>
          </a:xfrm>
        </p:spPr>
        <p:txBody>
          <a:bodyPr spcFirstLastPara="1" lIns="91425" tIns="91425" rIns="91425" bIns="91425" anchorCtr="0">
            <a:noAutofit/>
          </a:bodyPr>
          <a:lstStyle/>
          <a:p>
            <a:pPr marL="342900" lvl="0" indent="-342900" rtl="0">
              <a:lnSpc>
                <a:spcPct val="110000"/>
              </a:lnSpc>
              <a:spcAft>
                <a:spcPts val="600"/>
              </a:spcAft>
              <a:buSzPct val="108108"/>
            </a:pPr>
            <a:r>
              <a:rPr lang="en-US"/>
              <a:t>What are the purposes and functions of DLTs and BLTs?</a:t>
            </a:r>
          </a:p>
          <a:p>
            <a:pPr marL="342900" lvl="0" indent="-342900" rtl="0">
              <a:lnSpc>
                <a:spcPct val="110000"/>
              </a:lnSpc>
              <a:spcAft>
                <a:spcPts val="600"/>
              </a:spcAft>
              <a:buSzPct val="108108"/>
            </a:pPr>
            <a:r>
              <a:rPr lang="en-US"/>
              <a:t>What should be considered in your district when configuring teacher teams?</a:t>
            </a:r>
          </a:p>
          <a:p>
            <a:pPr marL="342900" lvl="0" indent="-342900" rtl="0">
              <a:lnSpc>
                <a:spcPct val="110000"/>
              </a:lnSpc>
              <a:spcAft>
                <a:spcPts val="600"/>
              </a:spcAft>
              <a:buSzPct val="108108"/>
            </a:pPr>
            <a:r>
              <a:rPr lang="en-US"/>
              <a:t>Why is it important to have both horizontal and vertical teaming?</a:t>
            </a:r>
          </a:p>
          <a:p>
            <a:pPr marL="342900" lvl="0" indent="-342900" rtl="0">
              <a:lnSpc>
                <a:spcPct val="110000"/>
              </a:lnSpc>
              <a:spcAft>
                <a:spcPts val="600"/>
              </a:spcAft>
              <a:buSzPct val="108108"/>
            </a:pPr>
            <a:r>
              <a:rPr lang="en-US"/>
              <a:t>How might effective collaborative teaming positively impact outcomes?</a:t>
            </a:r>
          </a:p>
          <a:p>
            <a:pPr marL="342900" lvl="0" indent="-342900" rtl="0">
              <a:lnSpc>
                <a:spcPct val="110000"/>
              </a:lnSpc>
              <a:spcAft>
                <a:spcPts val="600"/>
              </a:spcAft>
              <a:buSzPct val="108108"/>
            </a:pPr>
            <a:r>
              <a:rPr lang="en-US"/>
              <a:t>What might educators at your school do to improve collaborative teaming?</a:t>
            </a:r>
          </a:p>
        </p:txBody>
      </p:sp>
      <p:pic>
        <p:nvPicPr>
          <p:cNvPr id="819" name="Google Shape;819;g26d8723cbc8_0_0">
            <a:extLst>
              <a:ext uri="{C183D7F6-B498-43B3-948B-1728B52AA6E4}">
                <adec:decorative xmlns:adec="http://schemas.microsoft.com/office/drawing/2017/decorative" val="1"/>
              </a:ext>
            </a:extLst>
          </p:cNvPr>
          <p:cNvPicPr preferRelativeResize="0"/>
          <p:nvPr/>
        </p:nvPicPr>
        <p:blipFill rotWithShape="1">
          <a:blip r:embed="rId3"/>
          <a:stretch/>
        </p:blipFill>
        <p:spPr>
          <a:xfrm>
            <a:off x="5929313" y="1825650"/>
            <a:ext cx="2664619" cy="14826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e472dd9cfc_0_0"/>
          <p:cNvSpPr txBox="1">
            <a:spLocks noGrp="1"/>
          </p:cNvSpPr>
          <p:nvPr>
            <p:ph type="title" idx="4294967295"/>
          </p:nvPr>
        </p:nvSpPr>
        <p:spPr>
          <a:xfrm>
            <a:off x="630936" y="274320"/>
            <a:ext cx="8521700" cy="566738"/>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Collaborative Teams Support MTSS</a:t>
            </a:r>
            <a:endParaRPr/>
          </a:p>
        </p:txBody>
      </p:sp>
      <p:sp>
        <p:nvSpPr>
          <p:cNvPr id="635" name="Google Shape;635;g2e472dd9cfc_0_0"/>
          <p:cNvSpPr txBox="1"/>
          <p:nvPr/>
        </p:nvSpPr>
        <p:spPr>
          <a:xfrm>
            <a:off x="0" y="4568875"/>
            <a:ext cx="9152636"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600" b="0" i="0" u="sng" strike="noStrike" cap="none">
                <a:solidFill>
                  <a:srgbClr val="2200CC"/>
                </a:solidFill>
                <a:latin typeface="+mn-lt"/>
                <a:cs typeface="Calibri" panose="020F0502020204030204" pitchFamily="34" charset="0"/>
                <a:sym typeface="Arial"/>
                <a:hlinkClick r:id="rId4">
                  <a:extLst>
                    <a:ext uri="{A12FA001-AC4F-418D-AE19-62706E023703}">
                      <ahyp:hlinkClr xmlns:ahyp="http://schemas.microsoft.com/office/drawing/2018/hyperlinkcolor" val="tx"/>
                    </a:ext>
                  </a:extLst>
                </a:hlinkClick>
              </a:rPr>
              <a:t>https://www.youtube.com/watch?v=CAZ4CNtOHNo</a:t>
            </a:r>
            <a:endParaRPr sz="1600" b="0" i="0" u="none" strike="noStrike" cap="none">
              <a:solidFill>
                <a:schemeClr val="dk2"/>
              </a:solidFill>
              <a:latin typeface="+mn-lt"/>
              <a:cs typeface="Calibri" panose="020F0502020204030204" pitchFamily="34" charset="0"/>
              <a:sym typeface="Arial"/>
            </a:endParaRPr>
          </a:p>
        </p:txBody>
      </p:sp>
      <p:pic>
        <p:nvPicPr>
          <p:cNvPr id="2" name="Online Media 1" title="Multi-Tiered Systems of Support (MTSS)">
            <a:hlinkClick r:id="" action="ppaction://media"/>
            <a:extLst>
              <a:ext uri="{FF2B5EF4-FFF2-40B4-BE49-F238E27FC236}">
                <a16:creationId xmlns:a16="http://schemas.microsoft.com/office/drawing/2014/main" id="{8C62550E-C65A-876E-EBD5-4C70A814D260}"/>
              </a:ext>
            </a:extLst>
          </p:cNvPr>
          <p:cNvPicPr>
            <a:picLocks noRot="1" noChangeAspect="1"/>
          </p:cNvPicPr>
          <p:nvPr>
            <a:videoFile r:link="rId1"/>
          </p:nvPr>
        </p:nvPicPr>
        <p:blipFill>
          <a:blip r:embed="rId5"/>
          <a:stretch>
            <a:fillRect/>
          </a:stretch>
        </p:blipFill>
        <p:spPr>
          <a:xfrm>
            <a:off x="1256640" y="822836"/>
            <a:ext cx="6630720" cy="37460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329CD-CD45-3894-BDF6-44FDBCE21D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0A4493-DAE8-51D8-55A4-82FCE853EF71}"/>
              </a:ext>
            </a:extLst>
          </p:cNvPr>
          <p:cNvSpPr>
            <a:spLocks noGrp="1"/>
          </p:cNvSpPr>
          <p:nvPr>
            <p:ph type="title"/>
          </p:nvPr>
        </p:nvSpPr>
        <p:spPr/>
        <p:txBody>
          <a:bodyPr/>
          <a:lstStyle/>
          <a:p>
            <a:r>
              <a:rPr lang="en-US"/>
              <a:t>Time</a:t>
            </a:r>
          </a:p>
        </p:txBody>
      </p:sp>
      <p:sp>
        <p:nvSpPr>
          <p:cNvPr id="2" name="Google Shape;589;p28">
            <a:extLst>
              <a:ext uri="{FF2B5EF4-FFF2-40B4-BE49-F238E27FC236}">
                <a16:creationId xmlns:a16="http://schemas.microsoft.com/office/drawing/2014/main" id="{433948B1-CE09-74E5-BB41-619F997F09FB}"/>
              </a:ext>
            </a:extLst>
          </p:cNvPr>
          <p:cNvSpPr txBox="1">
            <a:spLocks/>
          </p:cNvSpPr>
          <p:nvPr/>
        </p:nvSpPr>
        <p:spPr>
          <a:xfrm>
            <a:off x="311700" y="253911"/>
            <a:ext cx="8520600" cy="672300"/>
          </a:xfrm>
          <a:prstGeom prst="rect">
            <a:avLst/>
          </a:prstGeom>
          <a:noFill/>
          <a:ln>
            <a:noFill/>
          </a:ln>
        </p:spPr>
        <p:txBody>
          <a:bodyPr spcFirstLastPara="1" vert="horz" wrap="square" lIns="91425" tIns="91425" rIns="91425" bIns="91425"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a:spcBef>
                <a:spcPts val="0"/>
              </a:spcBef>
              <a:buClrTx/>
              <a:buSzPct val="111111"/>
              <a:buFontTx/>
            </a:pPr>
            <a:r>
              <a:rPr lang="en-US" sz="2800">
                <a:solidFill>
                  <a:srgbClr val="F26D65"/>
                </a:solidFill>
              </a:rPr>
              <a:t>Effective Team Structures </a:t>
            </a:r>
            <a:r>
              <a:rPr kumimoji="0" lang="en-US" sz="28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&amp;</a:t>
            </a:r>
            <a:r>
              <a:rPr lang="en-US" sz="2800">
                <a:solidFill>
                  <a:srgbClr val="F26D65"/>
                </a:solidFill>
              </a:rPr>
              <a:t> Skills</a:t>
            </a:r>
          </a:p>
        </p:txBody>
      </p:sp>
    </p:spTree>
    <p:extLst>
      <p:ext uri="{BB962C8B-B14F-4D97-AF65-F5344CB8AC3E}">
        <p14:creationId xmlns:p14="http://schemas.microsoft.com/office/powerpoint/2010/main" val="320587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39E0A-5843-8166-91FE-500A603D86B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413452-4C8B-AFEF-C3AE-935A60A79BD0}"/>
              </a:ext>
            </a:extLst>
          </p:cNvPr>
          <p:cNvSpPr>
            <a:spLocks noGrp="1"/>
          </p:cNvSpPr>
          <p:nvPr>
            <p:ph type="title" idx="4294967295"/>
          </p:nvPr>
        </p:nvSpPr>
        <p:spPr>
          <a:xfrm>
            <a:off x="528638" y="619125"/>
            <a:ext cx="2665412" cy="42402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68580" marR="0" lvl="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bg1"/>
                </a:solidFill>
                <a:effectLst/>
                <a:uLnTx/>
                <a:uFillTx/>
                <a:latin typeface="+mn-lt"/>
                <a:ea typeface="+mn-ea"/>
                <a:cs typeface="+mn-cs"/>
              </a:rPr>
              <a:t>Time and Effective Collaboration</a:t>
            </a:r>
          </a:p>
        </p:txBody>
      </p:sp>
      <p:sp>
        <p:nvSpPr>
          <p:cNvPr id="2" name="Content Placeholder 1">
            <a:extLst>
              <a:ext uri="{FF2B5EF4-FFF2-40B4-BE49-F238E27FC236}">
                <a16:creationId xmlns:a16="http://schemas.microsoft.com/office/drawing/2014/main" id="{B4655EF5-684B-62F8-A42B-0D4C5E6FDC78}"/>
              </a:ext>
            </a:extLst>
          </p:cNvPr>
          <p:cNvSpPr>
            <a:spLocks noGrp="1"/>
          </p:cNvSpPr>
          <p:nvPr>
            <p:ph idx="1"/>
          </p:nvPr>
        </p:nvSpPr>
        <p:spPr>
          <a:xfrm>
            <a:off x="3743323" y="619124"/>
            <a:ext cx="5043488" cy="3624739"/>
          </a:xfrm>
        </p:spPr>
        <p:txBody>
          <a:bodyPr/>
          <a:lstStyle/>
          <a:p>
            <a:pPr marL="0" indent="0">
              <a:lnSpc>
                <a:spcPct val="100000"/>
              </a:lnSpc>
              <a:spcAft>
                <a:spcPts val="1200"/>
              </a:spcAft>
              <a:buNone/>
            </a:pPr>
            <a:r>
              <a:rPr lang="en-US" sz="3200"/>
              <a:t>Collaborative meeting time, </a:t>
            </a:r>
            <a:r>
              <a:rPr lang="en-US" sz="3200">
                <a:solidFill>
                  <a:srgbClr val="F26D65"/>
                </a:solidFill>
              </a:rPr>
              <a:t>more than any other type of school meeting</a:t>
            </a:r>
            <a:r>
              <a:rPr lang="en-US" sz="3200"/>
              <a:t>, provides the greatest opportunity to improve student learning.</a:t>
            </a:r>
          </a:p>
        </p:txBody>
      </p:sp>
      <p:sp>
        <p:nvSpPr>
          <p:cNvPr id="3" name="TextBox 2">
            <a:extLst>
              <a:ext uri="{FF2B5EF4-FFF2-40B4-BE49-F238E27FC236}">
                <a16:creationId xmlns:a16="http://schemas.microsoft.com/office/drawing/2014/main" id="{0138FF40-EACA-3317-0294-8395D845E981}"/>
              </a:ext>
            </a:extLst>
          </p:cNvPr>
          <p:cNvSpPr txBox="1"/>
          <p:nvPr/>
        </p:nvSpPr>
        <p:spPr>
          <a:xfrm>
            <a:off x="450057" y="4663398"/>
            <a:ext cx="8065008" cy="276999"/>
          </a:xfrm>
          <a:prstGeom prst="rect">
            <a:avLst/>
          </a:prstGeom>
          <a:noFill/>
        </p:spPr>
        <p:txBody>
          <a:bodyPr wrap="square" lIns="91440" tIns="45720" rIns="91440" bIns="45720" anchor="t">
            <a:spAutoFit/>
          </a:bodyPr>
          <a:lstStyle/>
          <a:p>
            <a:pPr algn="r">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(Sloper </a:t>
            </a:r>
            <a:r>
              <a:rPr lang="en-US" sz="1200">
                <a:latin typeface="Calibri"/>
                <a:cs typeface="Calibri" panose="020F0502020204030204" pitchFamily="34" charset="0"/>
              </a:rPr>
              <a:t>et al.,</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2021)</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extLst>
      <p:ext uri="{BB962C8B-B14F-4D97-AF65-F5344CB8AC3E}">
        <p14:creationId xmlns:p14="http://schemas.microsoft.com/office/powerpoint/2010/main" val="964682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5"/>
          <p:cNvSpPr txBox="1">
            <a:spLocks noGrp="1"/>
          </p:cNvSpPr>
          <p:nvPr>
            <p:ph type="title"/>
          </p:nvPr>
        </p:nvSpPr>
        <p:spPr>
          <a:xfrm>
            <a:off x="630936" y="274320"/>
            <a:ext cx="8496137" cy="4389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200"/>
              <a:t>Protecting Time for Formal Collaboration</a:t>
            </a:r>
            <a:endParaRPr sz="3200"/>
          </a:p>
        </p:txBody>
      </p:sp>
      <p:sp>
        <p:nvSpPr>
          <p:cNvPr id="755" name="Google Shape;755;p45"/>
          <p:cNvSpPr txBox="1">
            <a:spLocks noGrp="1"/>
          </p:cNvSpPr>
          <p:nvPr>
            <p:ph idx="1"/>
          </p:nvPr>
        </p:nvSpPr>
        <p:spPr>
          <a:xfrm>
            <a:off x="630936" y="1005840"/>
            <a:ext cx="7886700" cy="3054191"/>
          </a:xfrm>
          <a:prstGeom prst="rect">
            <a:avLst/>
          </a:prstGeom>
          <a:noFill/>
          <a:ln>
            <a:noFill/>
          </a:ln>
        </p:spPr>
        <p:txBody>
          <a:bodyPr spcFirstLastPara="1" wrap="square" lIns="91425" tIns="91425" rIns="91425" bIns="91425" anchor="t" anchorCtr="0">
            <a:normAutofit/>
          </a:bodyPr>
          <a:lstStyle/>
          <a:p>
            <a:pPr marL="457200" lvl="0" indent="-368300" algn="l" rtl="0">
              <a:lnSpc>
                <a:spcPct val="100000"/>
              </a:lnSpc>
              <a:spcBef>
                <a:spcPts val="0"/>
              </a:spcBef>
              <a:spcAft>
                <a:spcPts val="0"/>
              </a:spcAft>
              <a:buClr>
                <a:schemeClr val="dk1"/>
              </a:buClr>
              <a:buSzPts val="2200"/>
            </a:pPr>
            <a:r>
              <a:rPr lang="en" sz="2200">
                <a:solidFill>
                  <a:schemeClr val="dk1"/>
                </a:solidFill>
              </a:rPr>
              <a:t>School leaders create a clear meeting schedule that allows collaborative teams to meet during the contractual day.</a:t>
            </a:r>
            <a:endParaRPr sz="2200">
              <a:solidFill>
                <a:schemeClr val="dk1"/>
              </a:solidFill>
            </a:endParaRPr>
          </a:p>
          <a:p>
            <a:pPr marL="457200" lvl="0" indent="-368300" algn="l" rtl="0">
              <a:lnSpc>
                <a:spcPct val="100000"/>
              </a:lnSpc>
              <a:spcBef>
                <a:spcPts val="1000"/>
              </a:spcBef>
              <a:spcAft>
                <a:spcPts val="0"/>
              </a:spcAft>
              <a:buClr>
                <a:schemeClr val="dk1"/>
              </a:buClr>
              <a:buSzPts val="2200"/>
            </a:pPr>
            <a:r>
              <a:rPr lang="en" sz="2200">
                <a:solidFill>
                  <a:schemeClr val="dk1"/>
                </a:solidFill>
              </a:rPr>
              <a:t>Meetings should occur regularly and on time.</a:t>
            </a:r>
            <a:endParaRPr sz="2200">
              <a:solidFill>
                <a:schemeClr val="dk1"/>
              </a:solidFill>
            </a:endParaRPr>
          </a:p>
          <a:p>
            <a:pPr marL="457200" lvl="0" indent="-368300" algn="l" rtl="0">
              <a:lnSpc>
                <a:spcPct val="100000"/>
              </a:lnSpc>
              <a:spcBef>
                <a:spcPts val="1000"/>
              </a:spcBef>
              <a:spcAft>
                <a:spcPts val="0"/>
              </a:spcAft>
              <a:buClr>
                <a:schemeClr val="dk1"/>
              </a:buClr>
              <a:buSzPts val="2200"/>
            </a:pPr>
            <a:r>
              <a:rPr lang="en" sz="2200">
                <a:solidFill>
                  <a:schemeClr val="dk1"/>
                </a:solidFill>
              </a:rPr>
              <a:t>Interruptions must be avoided.</a:t>
            </a:r>
            <a:endParaRPr sz="2200">
              <a:solidFill>
                <a:schemeClr val="dk1"/>
              </a:solidFill>
            </a:endParaRPr>
          </a:p>
          <a:p>
            <a:pPr marL="457200" lvl="0" indent="-368300" algn="l" rtl="0">
              <a:lnSpc>
                <a:spcPct val="100000"/>
              </a:lnSpc>
              <a:spcBef>
                <a:spcPts val="1000"/>
              </a:spcBef>
              <a:spcAft>
                <a:spcPts val="1000"/>
              </a:spcAft>
              <a:buClr>
                <a:schemeClr val="dk1"/>
              </a:buClr>
              <a:buSzPts val="2200"/>
            </a:pPr>
            <a:r>
              <a:rPr lang="en" sz="2200">
                <a:solidFill>
                  <a:schemeClr val="dk1"/>
                </a:solidFill>
              </a:rPr>
              <a:t>Professional learning is provided to build team capacity around tasks, skills, and actions necessary to work at high levels of collaboration.</a:t>
            </a:r>
            <a:endParaRPr sz="2200">
              <a:solidFill>
                <a:schemeClr val="dk1"/>
              </a:solidFill>
            </a:endParaRPr>
          </a:p>
        </p:txBody>
      </p:sp>
      <p:sp>
        <p:nvSpPr>
          <p:cNvPr id="3" name="TextBox 2">
            <a:extLst>
              <a:ext uri="{FF2B5EF4-FFF2-40B4-BE49-F238E27FC236}">
                <a16:creationId xmlns:a16="http://schemas.microsoft.com/office/drawing/2014/main" id="{51510077-F50B-9B1A-6CB2-7CC769771568}"/>
              </a:ext>
            </a:extLst>
          </p:cNvPr>
          <p:cNvSpPr txBox="1"/>
          <p:nvPr/>
        </p:nvSpPr>
        <p:spPr>
          <a:xfrm>
            <a:off x="450057" y="4663398"/>
            <a:ext cx="8065008" cy="276999"/>
          </a:xfrm>
          <a:prstGeom prst="rect">
            <a:avLst/>
          </a:prstGeom>
          <a:noFill/>
        </p:spPr>
        <p:txBody>
          <a:bodyPr wrap="square" lIns="91440" tIns="45720" rIns="91440" bIns="45720" anchor="t">
            <a:spAutoFit/>
          </a:bodyPr>
          <a:lstStyle/>
          <a:p>
            <a:pPr>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(Marzano</a:t>
            </a:r>
            <a:r>
              <a:rPr lang="en-US" sz="1200">
                <a:latin typeface="Calibri"/>
                <a:cs typeface="Calibri" panose="020F0502020204030204" pitchFamily="34" charset="0"/>
              </a:rPr>
              <a:t> et al.,</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2016; Sloper </a:t>
            </a:r>
            <a:r>
              <a:rPr lang="en-US" sz="1200">
                <a:latin typeface="Calibri"/>
                <a:cs typeface="Calibri" panose="020F0502020204030204" pitchFamily="34" charset="0"/>
              </a:rPr>
              <a:t>et al.,</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2021; </a:t>
            </a:r>
            <a:r>
              <a:rPr kumimoji="0" lang="en-US" sz="1200" b="0" i="0" u="none" strike="noStrike" kern="0" cap="none" spc="0" normalizeH="0" baseline="0" noProof="0" err="1">
                <a:ln>
                  <a:noFill/>
                </a:ln>
                <a:solidFill>
                  <a:srgbClr val="000000"/>
                </a:solidFill>
                <a:effectLst/>
                <a:uLnTx/>
                <a:uFillTx/>
                <a:latin typeface="Calibri"/>
                <a:cs typeface="Calibri" panose="020F0502020204030204" pitchFamily="34" charset="0"/>
                <a:sym typeface="Arial"/>
              </a:rPr>
              <a:t>StanfordSCOPE</a:t>
            </a:r>
            <a:r>
              <a:rPr lang="en-US" sz="1200">
                <a:latin typeface="Calibri"/>
                <a:cs typeface="Calibri" panose="020F0502020204030204" pitchFamily="34" charset="0"/>
              </a:rPr>
              <a:t>,</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2018)</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3">
          <a:extLst>
            <a:ext uri="{FF2B5EF4-FFF2-40B4-BE49-F238E27FC236}">
              <a16:creationId xmlns:a16="http://schemas.microsoft.com/office/drawing/2014/main" id="{8C4CFADF-9A68-DCBA-8BC8-CF83595537EB}"/>
            </a:ext>
          </a:extLst>
        </p:cNvPr>
        <p:cNvGrpSpPr/>
        <p:nvPr/>
      </p:nvGrpSpPr>
      <p:grpSpPr>
        <a:xfrm>
          <a:off x="0" y="0"/>
          <a:ext cx="0" cy="0"/>
          <a:chOff x="0" y="0"/>
          <a:chExt cx="0" cy="0"/>
        </a:xfrm>
      </p:grpSpPr>
      <p:sp>
        <p:nvSpPr>
          <p:cNvPr id="754" name="Google Shape;754;p45">
            <a:extLst>
              <a:ext uri="{FF2B5EF4-FFF2-40B4-BE49-F238E27FC236}">
                <a16:creationId xmlns:a16="http://schemas.microsoft.com/office/drawing/2014/main" id="{C746E9B1-7D62-E328-60B4-C0893150927C}"/>
              </a:ext>
            </a:extLst>
          </p:cNvPr>
          <p:cNvSpPr txBox="1">
            <a:spLocks noGrp="1"/>
          </p:cNvSpPr>
          <p:nvPr>
            <p:ph type="title"/>
          </p:nvPr>
        </p:nvSpPr>
        <p:spPr>
          <a:xfrm>
            <a:off x="630936" y="274320"/>
            <a:ext cx="8496137" cy="4389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200"/>
              <a:t>Guidelines for Collaborative Team Meetings</a:t>
            </a:r>
            <a:endParaRPr sz="2400"/>
          </a:p>
        </p:txBody>
      </p:sp>
      <p:sp>
        <p:nvSpPr>
          <p:cNvPr id="755" name="Google Shape;755;p45">
            <a:extLst>
              <a:ext uri="{FF2B5EF4-FFF2-40B4-BE49-F238E27FC236}">
                <a16:creationId xmlns:a16="http://schemas.microsoft.com/office/drawing/2014/main" id="{6CED34F7-141F-4238-AE36-FAA28DD83044}"/>
              </a:ext>
            </a:extLst>
          </p:cNvPr>
          <p:cNvSpPr txBox="1">
            <a:spLocks noGrp="1"/>
          </p:cNvSpPr>
          <p:nvPr>
            <p:ph idx="1"/>
          </p:nvPr>
        </p:nvSpPr>
        <p:spPr>
          <a:xfrm>
            <a:off x="630936" y="1005840"/>
            <a:ext cx="7886700" cy="3054191"/>
          </a:xfrm>
          <a:prstGeom prst="rect">
            <a:avLst/>
          </a:prstGeom>
          <a:noFill/>
          <a:ln>
            <a:noFill/>
          </a:ln>
        </p:spPr>
        <p:txBody>
          <a:bodyPr spcFirstLastPara="1" wrap="square" lIns="91425" tIns="91425" rIns="91425" bIns="91425" anchor="t" anchorCtr="0">
            <a:normAutofit/>
          </a:bodyPr>
          <a:lstStyle/>
          <a:p>
            <a:pPr marL="457200" lvl="0" indent="-368300" algn="l" rtl="0">
              <a:lnSpc>
                <a:spcPct val="100000"/>
              </a:lnSpc>
              <a:spcBef>
                <a:spcPts val="0"/>
              </a:spcBef>
              <a:spcAft>
                <a:spcPts val="0"/>
              </a:spcAft>
              <a:buClr>
                <a:schemeClr val="dk1"/>
              </a:buClr>
              <a:buSzPts val="2200"/>
            </a:pPr>
            <a:r>
              <a:rPr lang="en-US" sz="2200">
                <a:solidFill>
                  <a:schemeClr val="dk1"/>
                </a:solidFill>
              </a:rPr>
              <a:t>CTs meet at least weekly for 45-60+ minutes of dedicated/protected time for collaboration.</a:t>
            </a:r>
          </a:p>
          <a:p>
            <a:pPr marL="457200" lvl="0" indent="-368300" algn="l" rtl="0">
              <a:lnSpc>
                <a:spcPct val="100000"/>
              </a:lnSpc>
              <a:spcBef>
                <a:spcPts val="0"/>
              </a:spcBef>
              <a:spcAft>
                <a:spcPts val="0"/>
              </a:spcAft>
              <a:buClr>
                <a:schemeClr val="dk1"/>
              </a:buClr>
              <a:buSzPts val="2200"/>
            </a:pPr>
            <a:endParaRPr lang="en-US" sz="2200">
              <a:solidFill>
                <a:schemeClr val="dk1"/>
              </a:solidFill>
            </a:endParaRPr>
          </a:p>
          <a:p>
            <a:pPr marL="457200" lvl="0" indent="-368300" algn="l" rtl="0">
              <a:lnSpc>
                <a:spcPct val="100000"/>
              </a:lnSpc>
              <a:spcBef>
                <a:spcPts val="0"/>
              </a:spcBef>
              <a:spcAft>
                <a:spcPts val="0"/>
              </a:spcAft>
              <a:buClr>
                <a:schemeClr val="dk1"/>
              </a:buClr>
              <a:buSzPts val="2200"/>
            </a:pPr>
            <a:r>
              <a:rPr lang="en-US" sz="2200">
                <a:solidFill>
                  <a:schemeClr val="dk1"/>
                </a:solidFill>
              </a:rPr>
              <a:t>DLT and BLT meet at least monthly for 60-90+ minutes to guide, support, and monitor school-wide collaborative teams.</a:t>
            </a:r>
          </a:p>
        </p:txBody>
      </p:sp>
      <p:sp>
        <p:nvSpPr>
          <p:cNvPr id="3" name="TextBox 2">
            <a:extLst>
              <a:ext uri="{FF2B5EF4-FFF2-40B4-BE49-F238E27FC236}">
                <a16:creationId xmlns:a16="http://schemas.microsoft.com/office/drawing/2014/main" id="{868B406B-DE39-27D9-5F6F-345F3364824D}"/>
              </a:ext>
            </a:extLst>
          </p:cNvPr>
          <p:cNvSpPr txBox="1"/>
          <p:nvPr/>
        </p:nvSpPr>
        <p:spPr>
          <a:xfrm>
            <a:off x="450057" y="4663398"/>
            <a:ext cx="8065008" cy="276999"/>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(Bloomberg &amp; Pitchford, </a:t>
            </a:r>
            <a:r>
              <a:rPr lang="en-US" sz="1200">
                <a:latin typeface="Calibri"/>
                <a:cs typeface="Calibri" panose="020F0502020204030204" pitchFamily="34" charset="0"/>
              </a:rPr>
              <a:t>2016</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extLst>
      <p:ext uri="{BB962C8B-B14F-4D97-AF65-F5344CB8AC3E}">
        <p14:creationId xmlns:p14="http://schemas.microsoft.com/office/powerpoint/2010/main" val="201134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8" name="Google Shape;242;p34">
            <a:extLst>
              <a:ext uri="{FF2B5EF4-FFF2-40B4-BE49-F238E27FC236}">
                <a16:creationId xmlns:a16="http://schemas.microsoft.com/office/drawing/2014/main" id="{4416C748-CBC1-A7EE-C8D5-4810139E5A4E}"/>
              </a:ext>
            </a:extLst>
          </p:cNvPr>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#4</a:t>
            </a:r>
            <a:endParaRPr/>
          </a:p>
        </p:txBody>
      </p:sp>
      <p:sp>
        <p:nvSpPr>
          <p:cNvPr id="264" name="Google Shape;264;p51"/>
          <p:cNvSpPr txBox="1">
            <a:spLocks noGrp="1"/>
          </p:cNvSpPr>
          <p:nvPr>
            <p:ph idx="1"/>
          </p:nvPr>
        </p:nvSpPr>
        <p:spPr>
          <a:xfrm>
            <a:off x="628650" y="731520"/>
            <a:ext cx="7886700" cy="3808096"/>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Supplies and information needed</a:t>
            </a:r>
            <a:endParaRPr/>
          </a:p>
          <a:p>
            <a:pPr marL="457200" lvl="0" indent="-342900" algn="l" rtl="0">
              <a:lnSpc>
                <a:spcPct val="115000"/>
              </a:lnSpc>
              <a:spcBef>
                <a:spcPts val="450"/>
              </a:spcBef>
              <a:spcAft>
                <a:spcPts val="0"/>
              </a:spcAft>
              <a:buSzPts val="1800"/>
            </a:pPr>
            <a:r>
              <a:rPr lang="en" sz="1700"/>
              <a:t>WIFI</a:t>
            </a:r>
            <a:r>
              <a:rPr lang="en" sz="1800"/>
              <a:t> access for presenter and participants</a:t>
            </a:r>
            <a:endParaRPr/>
          </a:p>
          <a:p>
            <a:pPr marL="457200" lvl="0" indent="-342900" algn="l" rtl="0">
              <a:lnSpc>
                <a:spcPct val="115000"/>
              </a:lnSpc>
              <a:spcBef>
                <a:spcPts val="450"/>
              </a:spcBef>
              <a:spcAft>
                <a:spcPts val="0"/>
              </a:spcAft>
              <a:buSzPts val="1800"/>
            </a:pPr>
            <a:r>
              <a:rPr lang="en" sz="1800"/>
              <a:t>Access to videos (through WIFI if available, however, download to flash drive as a back-up)</a:t>
            </a:r>
            <a:endParaRPr/>
          </a:p>
          <a:p>
            <a:pPr marL="457200" lvl="0" indent="-342900" algn="l" rtl="0">
              <a:lnSpc>
                <a:spcPct val="115000"/>
              </a:lnSpc>
              <a:spcBef>
                <a:spcPts val="450"/>
              </a:spcBef>
              <a:spcAft>
                <a:spcPts val="0"/>
              </a:spcAft>
              <a:buSzPts val="1800"/>
            </a:pPr>
            <a:r>
              <a:rPr lang="en" sz="1800"/>
              <a:t>Chart paper</a:t>
            </a:r>
            <a:endParaRPr/>
          </a:p>
          <a:p>
            <a:pPr marL="457200" lvl="0" indent="-342900" algn="l" rtl="0">
              <a:lnSpc>
                <a:spcPct val="115000"/>
              </a:lnSpc>
              <a:spcBef>
                <a:spcPts val="450"/>
              </a:spcBef>
              <a:spcAft>
                <a:spcPts val="0"/>
              </a:spcAft>
              <a:buSzPts val="1800"/>
            </a:pPr>
            <a:r>
              <a:rPr lang="en" sz="1800"/>
              <a:t>Plain paper</a:t>
            </a:r>
            <a:endParaRPr/>
          </a:p>
          <a:p>
            <a:pPr marL="457200" lvl="0" indent="-342900" algn="l" rtl="0">
              <a:lnSpc>
                <a:spcPct val="115000"/>
              </a:lnSpc>
              <a:spcBef>
                <a:spcPts val="450"/>
              </a:spcBef>
              <a:spcAft>
                <a:spcPts val="0"/>
              </a:spcAft>
              <a:buSzPts val="1800"/>
            </a:pPr>
            <a:r>
              <a:rPr lang="en" sz="1800"/>
              <a:t>Markers and highlighters</a:t>
            </a:r>
            <a:endParaRPr/>
          </a:p>
          <a:p>
            <a:pPr marL="457200" lvl="0" indent="-342900" algn="l" rtl="0">
              <a:lnSpc>
                <a:spcPct val="115000"/>
              </a:lnSpc>
              <a:spcBef>
                <a:spcPts val="450"/>
              </a:spcBef>
              <a:spcAft>
                <a:spcPts val="0"/>
              </a:spcAft>
              <a:buSzPts val="1800"/>
            </a:pPr>
            <a:r>
              <a:rPr lang="en" sz="1800"/>
              <a:t>Post-it-Notes</a:t>
            </a:r>
            <a:endParaRPr/>
          </a:p>
          <a:p>
            <a:pPr marL="457200" lvl="0" indent="-342900" algn="l" rtl="0">
              <a:lnSpc>
                <a:spcPct val="115000"/>
              </a:lnSpc>
              <a:spcBef>
                <a:spcPts val="450"/>
              </a:spcBef>
              <a:spcAft>
                <a:spcPts val="0"/>
              </a:spcAft>
              <a:buSzPts val="1800"/>
            </a:pPr>
            <a:r>
              <a:rPr lang="en" sz="1800"/>
              <a:t>Consider inserting QR codes and requesting that participants bring a device with a QR reader to scan codes for easy access to documents</a:t>
            </a:r>
            <a:endParaRPr/>
          </a:p>
          <a:p>
            <a:pPr marL="0" lvl="0" indent="0" algn="l" rtl="0">
              <a:lnSpc>
                <a:spcPct val="115000"/>
              </a:lnSpc>
              <a:spcBef>
                <a:spcPts val="450"/>
              </a:spcBef>
              <a:spcAft>
                <a:spcPts val="450"/>
              </a:spcAft>
              <a:buSzPts val="18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43"/>
          <p:cNvSpPr txBox="1">
            <a:spLocks noGrp="1"/>
          </p:cNvSpPr>
          <p:nvPr>
            <p:ph type="title" idx="4294967295"/>
          </p:nvPr>
        </p:nvSpPr>
        <p:spPr>
          <a:xfrm>
            <a:off x="622300" y="274638"/>
            <a:ext cx="8521700" cy="67786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2800"/>
              <a:buNone/>
            </a:pPr>
            <a:r>
              <a:rPr lang="en"/>
              <a:t>Time Matters</a:t>
            </a:r>
            <a:endParaRPr/>
          </a:p>
        </p:txBody>
      </p:sp>
      <p:sp>
        <p:nvSpPr>
          <p:cNvPr id="3" name="TextBox 2">
            <a:extLst>
              <a:ext uri="{FF2B5EF4-FFF2-40B4-BE49-F238E27FC236}">
                <a16:creationId xmlns:a16="http://schemas.microsoft.com/office/drawing/2014/main" id="{A8F92D06-3EBE-AF9A-301C-629A9EB1ED5A}"/>
              </a:ext>
            </a:extLst>
          </p:cNvPr>
          <p:cNvSpPr txBox="1"/>
          <p:nvPr/>
        </p:nvSpPr>
        <p:spPr>
          <a:xfrm>
            <a:off x="-1" y="4543324"/>
            <a:ext cx="9144001" cy="358816"/>
          </a:xfrm>
          <a:prstGeom prst="rect">
            <a:avLst/>
          </a:prstGeom>
          <a:noFill/>
        </p:spPr>
        <p:txBody>
          <a:bodyPr wrap="square">
            <a:spAutoFit/>
          </a:bodyPr>
          <a:lstStyle/>
          <a:p>
            <a:pPr marL="0" lvl="0" indent="0" algn="ctr" rtl="0">
              <a:lnSpc>
                <a:spcPct val="115000"/>
              </a:lnSpc>
              <a:spcBef>
                <a:spcPts val="1200"/>
              </a:spcBef>
              <a:spcAft>
                <a:spcPts val="0"/>
              </a:spcAft>
              <a:buSzPct val="63800"/>
              <a:buNone/>
            </a:pPr>
            <a:r>
              <a:rPr lang="en-US" sz="1600" u="sng">
                <a:solidFill>
                  <a:schemeClr val="hlink"/>
                </a:solidFill>
                <a:latin typeface="+mn-lt"/>
                <a:cs typeface="Calibri" panose="020F0502020204030204" pitchFamily="34" charset="0"/>
                <a:hlinkClick r:id="rId4"/>
              </a:rPr>
              <a:t>www.youtube.com/watch?v=Ex1zfl-MsDk</a:t>
            </a:r>
            <a:endParaRPr lang="en-US" sz="1600">
              <a:latin typeface="+mn-lt"/>
              <a:cs typeface="Calibri" panose="020F0502020204030204" pitchFamily="34" charset="0"/>
            </a:endParaRPr>
          </a:p>
        </p:txBody>
      </p:sp>
      <p:pic>
        <p:nvPicPr>
          <p:cNvPr id="4" name="Online Media 3" title="Time Matters: Teacher Collaboration for Learning and Leading">
            <a:hlinkClick r:id="" action="ppaction://media"/>
            <a:extLst>
              <a:ext uri="{FF2B5EF4-FFF2-40B4-BE49-F238E27FC236}">
                <a16:creationId xmlns:a16="http://schemas.microsoft.com/office/drawing/2014/main" id="{792F1E0C-82AA-8CF0-FCCB-E3596D7A86BA}"/>
              </a:ext>
            </a:extLst>
          </p:cNvPr>
          <p:cNvPicPr>
            <a:picLocks noRot="1" noChangeAspect="1"/>
          </p:cNvPicPr>
          <p:nvPr>
            <a:videoFile r:link="rId1"/>
          </p:nvPr>
        </p:nvPicPr>
        <p:blipFill>
          <a:blip r:embed="rId5"/>
          <a:stretch>
            <a:fillRect/>
          </a:stretch>
        </p:blipFill>
        <p:spPr>
          <a:xfrm>
            <a:off x="1236784" y="774851"/>
            <a:ext cx="6670431" cy="3768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44"/>
          <p:cNvSpPr txBox="1">
            <a:spLocks noGrp="1"/>
          </p:cNvSpPr>
          <p:nvPr>
            <p:ph type="title"/>
          </p:nvPr>
        </p:nvSpPr>
        <p:spPr>
          <a:xfrm>
            <a:off x="630936" y="274320"/>
            <a:ext cx="5918454" cy="4389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 sz="4000"/>
              <a:t>Video Reflections</a:t>
            </a:r>
            <a:endParaRPr sz="4000"/>
          </a:p>
        </p:txBody>
      </p:sp>
      <p:sp>
        <p:nvSpPr>
          <p:cNvPr id="749" name="Google Shape;749;p44"/>
          <p:cNvSpPr txBox="1">
            <a:spLocks noGrp="1"/>
          </p:cNvSpPr>
          <p:nvPr>
            <p:ph idx="1"/>
          </p:nvPr>
        </p:nvSpPr>
        <p:spPr>
          <a:xfrm>
            <a:off x="630936" y="1005840"/>
            <a:ext cx="7886700" cy="3054191"/>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ct val="100000"/>
            </a:pPr>
            <a:r>
              <a:rPr lang="en" sz="2400"/>
              <a:t>Why is it important that collaboration time be structured and protected?</a:t>
            </a:r>
            <a:endParaRPr sz="2400"/>
          </a:p>
          <a:p>
            <a:pPr marL="457200" lvl="0" indent="-355600" algn="l" rtl="0">
              <a:lnSpc>
                <a:spcPct val="115000"/>
              </a:lnSpc>
              <a:spcBef>
                <a:spcPts val="1000"/>
              </a:spcBef>
              <a:spcAft>
                <a:spcPts val="0"/>
              </a:spcAft>
              <a:buSzPct val="100000"/>
            </a:pPr>
            <a:r>
              <a:rPr lang="en" sz="2400"/>
              <a:t>What are the benefits of creating a master schedule for collaboration?</a:t>
            </a:r>
            <a:endParaRPr sz="2400"/>
          </a:p>
          <a:p>
            <a:pPr marL="457200" lvl="0" indent="-355600" algn="l" rtl="0">
              <a:lnSpc>
                <a:spcPct val="115000"/>
              </a:lnSpc>
              <a:spcBef>
                <a:spcPts val="1000"/>
              </a:spcBef>
              <a:spcAft>
                <a:spcPts val="0"/>
              </a:spcAft>
              <a:buSzPct val="100000"/>
            </a:pPr>
            <a:r>
              <a:rPr lang="en" sz="2400"/>
              <a:t>How did organizing more time for collaboration benefit teachers in these schools?</a:t>
            </a:r>
            <a:endParaRPr sz="2400"/>
          </a:p>
          <a:p>
            <a:pPr marL="457200" lvl="0" indent="-355600" algn="l" rtl="0">
              <a:lnSpc>
                <a:spcPct val="115000"/>
              </a:lnSpc>
              <a:spcBef>
                <a:spcPts val="1000"/>
              </a:spcBef>
              <a:spcAft>
                <a:spcPts val="1000"/>
              </a:spcAft>
              <a:buSzPct val="100000"/>
            </a:pPr>
            <a:r>
              <a:rPr lang="en" sz="2400"/>
              <a:t>How did students benefit both academically and socially/emotionally from teacher collaboration?</a:t>
            </a:r>
            <a:endParaRPr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7"/>
          <p:cNvSpPr txBox="1">
            <a:spLocks noGrp="1"/>
          </p:cNvSpPr>
          <p:nvPr>
            <p:ph type="title"/>
          </p:nvPr>
        </p:nvSpPr>
        <p:spPr>
          <a:xfrm>
            <a:off x="630936" y="274320"/>
            <a:ext cx="8516686" cy="4389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800">
                <a:solidFill>
                  <a:srgbClr val="F26D65"/>
                </a:solidFill>
              </a:rPr>
              <a:t>Strategies</a:t>
            </a:r>
            <a:r>
              <a:rPr lang="en" sz="2800"/>
              <a:t> for Collaborative Teacher Team Meetings</a:t>
            </a:r>
            <a:endParaRPr sz="2800"/>
          </a:p>
        </p:txBody>
      </p:sp>
      <p:sp>
        <p:nvSpPr>
          <p:cNvPr id="773" name="Google Shape;773;p47"/>
          <p:cNvSpPr txBox="1">
            <a:spLocks noGrp="1"/>
          </p:cNvSpPr>
          <p:nvPr>
            <p:ph idx="1"/>
          </p:nvPr>
        </p:nvSpPr>
        <p:spPr>
          <a:xfrm>
            <a:off x="630936" y="1005840"/>
            <a:ext cx="7886700" cy="3054191"/>
          </a:xfrm>
          <a:prstGeom prst="rect">
            <a:avLst/>
          </a:prstGeom>
          <a:noFill/>
          <a:ln>
            <a:noFill/>
          </a:ln>
        </p:spPr>
        <p:txBody>
          <a:bodyPr spcFirstLastPara="1" wrap="square" lIns="91425" tIns="91425" rIns="91425" bIns="91425" anchor="t" anchorCtr="0">
            <a:noAutofit/>
          </a:bodyPr>
          <a:lstStyle/>
          <a:p>
            <a:pPr marL="457200" lvl="0" indent="-358313" algn="l" rtl="0">
              <a:lnSpc>
                <a:spcPct val="115000"/>
              </a:lnSpc>
              <a:spcBef>
                <a:spcPts val="0"/>
              </a:spcBef>
              <a:spcAft>
                <a:spcPts val="0"/>
              </a:spcAft>
              <a:buClr>
                <a:schemeClr val="dk1"/>
              </a:buClr>
              <a:buSzPct val="100000"/>
            </a:pPr>
            <a:r>
              <a:rPr lang="en-US" sz="2400">
                <a:solidFill>
                  <a:schemeClr val="dk1"/>
                </a:solidFill>
              </a:rPr>
              <a:t>Embedded collaboration in the daily schedule</a:t>
            </a:r>
          </a:p>
          <a:p>
            <a:pPr marL="457200" lvl="0" indent="-358313" algn="l" rtl="0">
              <a:lnSpc>
                <a:spcPct val="115000"/>
              </a:lnSpc>
              <a:spcBef>
                <a:spcPts val="0"/>
              </a:spcBef>
              <a:spcAft>
                <a:spcPts val="0"/>
              </a:spcAft>
              <a:buClr>
                <a:schemeClr val="dk1"/>
              </a:buClr>
              <a:buSzPct val="100000"/>
            </a:pPr>
            <a:r>
              <a:rPr lang="en-US" sz="2400">
                <a:solidFill>
                  <a:schemeClr val="dk1"/>
                </a:solidFill>
              </a:rPr>
              <a:t>Rotating or shared coverage models</a:t>
            </a:r>
          </a:p>
          <a:p>
            <a:pPr marL="457200" lvl="0" indent="-358313" algn="l" rtl="0">
              <a:lnSpc>
                <a:spcPct val="115000"/>
              </a:lnSpc>
              <a:spcBef>
                <a:spcPts val="0"/>
              </a:spcBef>
              <a:spcAft>
                <a:spcPts val="0"/>
              </a:spcAft>
              <a:buClr>
                <a:schemeClr val="dk1"/>
              </a:buClr>
              <a:buSzPct val="100000"/>
            </a:pPr>
            <a:r>
              <a:rPr lang="en-US" sz="2400">
                <a:solidFill>
                  <a:schemeClr val="dk1"/>
                </a:solidFill>
              </a:rPr>
              <a:t>Flexing non-instructional time</a:t>
            </a:r>
          </a:p>
          <a:p>
            <a:pPr marL="457200" lvl="0" indent="-358313" algn="l" rtl="0">
              <a:lnSpc>
                <a:spcPct val="115000"/>
              </a:lnSpc>
              <a:spcBef>
                <a:spcPts val="0"/>
              </a:spcBef>
              <a:spcAft>
                <a:spcPts val="0"/>
              </a:spcAft>
              <a:buClr>
                <a:schemeClr val="dk1"/>
              </a:buClr>
              <a:buSzPct val="100000"/>
            </a:pPr>
            <a:r>
              <a:rPr lang="en-US" sz="2400">
                <a:solidFill>
                  <a:schemeClr val="dk1"/>
                </a:solidFill>
              </a:rPr>
              <a:t>Calendar innovations</a:t>
            </a:r>
          </a:p>
          <a:p>
            <a:pPr marL="457200" lvl="0" indent="-358313" algn="l" rtl="0">
              <a:lnSpc>
                <a:spcPct val="115000"/>
              </a:lnSpc>
              <a:spcBef>
                <a:spcPts val="0"/>
              </a:spcBef>
              <a:spcAft>
                <a:spcPts val="0"/>
              </a:spcAft>
              <a:buClr>
                <a:schemeClr val="dk1"/>
              </a:buClr>
              <a:buSzPct val="100000"/>
            </a:pPr>
            <a:r>
              <a:rPr lang="en-US" sz="2400">
                <a:solidFill>
                  <a:schemeClr val="dk1"/>
                </a:solidFill>
              </a:rPr>
              <a:t>Technology and tools to supplement live time</a:t>
            </a:r>
          </a:p>
          <a:p>
            <a:pPr marL="457200" lvl="0" indent="-358313" algn="l" rtl="0">
              <a:lnSpc>
                <a:spcPct val="115000"/>
              </a:lnSpc>
              <a:spcBef>
                <a:spcPts val="0"/>
              </a:spcBef>
              <a:spcAft>
                <a:spcPts val="0"/>
              </a:spcAft>
              <a:buClr>
                <a:schemeClr val="dk1"/>
              </a:buClr>
              <a:buSzPct val="100000"/>
            </a:pPr>
            <a:r>
              <a:rPr lang="en-US" sz="2400">
                <a:solidFill>
                  <a:schemeClr val="dk1"/>
                </a:solidFill>
              </a:rPr>
              <a:t>Cross-school or regional teaming</a:t>
            </a:r>
          </a:p>
          <a:p>
            <a:pPr marL="457200" lvl="0" indent="-358313" algn="l" rtl="0">
              <a:lnSpc>
                <a:spcPct val="115000"/>
              </a:lnSpc>
              <a:spcBef>
                <a:spcPts val="0"/>
              </a:spcBef>
              <a:spcAft>
                <a:spcPts val="0"/>
              </a:spcAft>
              <a:buClr>
                <a:schemeClr val="dk1"/>
              </a:buClr>
              <a:buSzPct val="100000"/>
            </a:pPr>
            <a:r>
              <a:rPr lang="en-US" sz="2400">
                <a:solidFill>
                  <a:schemeClr val="dk1"/>
                </a:solidFill>
              </a:rPr>
              <a:t>Other ideas?</a:t>
            </a:r>
            <a:endParaRPr sz="2400">
              <a:solidFill>
                <a:schemeClr val="dk1"/>
              </a:solidFill>
            </a:endParaRPr>
          </a:p>
          <a:p>
            <a:pPr marL="457200" lvl="0" indent="0" algn="l" rtl="0">
              <a:lnSpc>
                <a:spcPct val="115000"/>
              </a:lnSpc>
              <a:spcBef>
                <a:spcPts val="1200"/>
              </a:spcBef>
              <a:spcAft>
                <a:spcPts val="1200"/>
              </a:spcAft>
              <a:buSzPts val="275"/>
              <a:buNone/>
            </a:pPr>
            <a:endParaRPr sz="550" b="1"/>
          </a:p>
        </p:txBody>
      </p:sp>
      <p:sp>
        <p:nvSpPr>
          <p:cNvPr id="3" name="TextBox 2">
            <a:extLst>
              <a:ext uri="{FF2B5EF4-FFF2-40B4-BE49-F238E27FC236}">
                <a16:creationId xmlns:a16="http://schemas.microsoft.com/office/drawing/2014/main" id="{97CED1E3-1A6C-0DE8-E658-AEE993F69B57}"/>
              </a:ext>
            </a:extLst>
          </p:cNvPr>
          <p:cNvSpPr txBox="1"/>
          <p:nvPr/>
        </p:nvSpPr>
        <p:spPr>
          <a:xfrm>
            <a:off x="450057" y="4663398"/>
            <a:ext cx="8065008" cy="276999"/>
          </a:xfrm>
          <a:prstGeom prst="rect">
            <a:avLst/>
          </a:prstGeom>
          <a:noFill/>
        </p:spPr>
        <p:txBody>
          <a:bodyPr wrap="square" lIns="91440" tIns="45720" rIns="91440" bIns="45720" anchor="t">
            <a:spAutoFit/>
          </a:bodyPr>
          <a:lstStyle/>
          <a:p>
            <a:pPr algn="r">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r>
              <a:rPr kumimoji="0" lang="it-IT"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Marzano</a:t>
            </a:r>
            <a:r>
              <a:rPr lang="it-IT" sz="1200">
                <a:latin typeface="Calibri"/>
                <a:cs typeface="Calibri" panose="020F0502020204030204" pitchFamily="34" charset="0"/>
              </a:rPr>
              <a:t> et al.,</a:t>
            </a:r>
            <a:r>
              <a:rPr kumimoji="0" lang="it-IT"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2016; Sloper </a:t>
            </a:r>
            <a:r>
              <a:rPr lang="it-IT" sz="1200">
                <a:latin typeface="Calibri"/>
                <a:cs typeface="Calibri" panose="020F0502020204030204" pitchFamily="34" charset="0"/>
              </a:rPr>
              <a:t>et al.,</a:t>
            </a:r>
            <a:r>
              <a:rPr kumimoji="0" lang="it-IT"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2021</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1">
          <a:extLst>
            <a:ext uri="{FF2B5EF4-FFF2-40B4-BE49-F238E27FC236}">
              <a16:creationId xmlns:a16="http://schemas.microsoft.com/office/drawing/2014/main" id="{D0CC6113-B921-C697-132F-1D9B23AF7637}"/>
            </a:ext>
          </a:extLst>
        </p:cNvPr>
        <p:cNvGrpSpPr/>
        <p:nvPr/>
      </p:nvGrpSpPr>
      <p:grpSpPr>
        <a:xfrm>
          <a:off x="0" y="0"/>
          <a:ext cx="0" cy="0"/>
          <a:chOff x="0" y="0"/>
          <a:chExt cx="0" cy="0"/>
        </a:xfrm>
      </p:grpSpPr>
      <p:sp>
        <p:nvSpPr>
          <p:cNvPr id="772" name="Google Shape;772;p47">
            <a:extLst>
              <a:ext uri="{FF2B5EF4-FFF2-40B4-BE49-F238E27FC236}">
                <a16:creationId xmlns:a16="http://schemas.microsoft.com/office/drawing/2014/main" id="{E3D67D0E-B72A-74B8-236E-B647D25E5F5A}"/>
              </a:ext>
            </a:extLst>
          </p:cNvPr>
          <p:cNvSpPr txBox="1">
            <a:spLocks noGrp="1"/>
          </p:cNvSpPr>
          <p:nvPr>
            <p:ph type="title"/>
          </p:nvPr>
        </p:nvSpPr>
        <p:spPr>
          <a:xfrm>
            <a:off x="630936" y="274320"/>
            <a:ext cx="8516686" cy="4389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800">
                <a:solidFill>
                  <a:srgbClr val="00A89E"/>
                </a:solidFill>
              </a:rPr>
              <a:t>Innovative Ideas </a:t>
            </a:r>
            <a:r>
              <a:rPr lang="en" sz="2800"/>
              <a:t>to Increase Collaboration Time</a:t>
            </a:r>
            <a:endParaRPr sz="2000"/>
          </a:p>
        </p:txBody>
      </p:sp>
      <p:sp>
        <p:nvSpPr>
          <p:cNvPr id="773" name="Google Shape;773;p47">
            <a:extLst>
              <a:ext uri="{FF2B5EF4-FFF2-40B4-BE49-F238E27FC236}">
                <a16:creationId xmlns:a16="http://schemas.microsoft.com/office/drawing/2014/main" id="{1A33C792-F0D9-B038-8981-D9BEAAE76C5D}"/>
              </a:ext>
            </a:extLst>
          </p:cNvPr>
          <p:cNvSpPr txBox="1">
            <a:spLocks noGrp="1"/>
          </p:cNvSpPr>
          <p:nvPr>
            <p:ph idx="1"/>
          </p:nvPr>
        </p:nvSpPr>
        <p:spPr>
          <a:xfrm>
            <a:off x="630936" y="1005840"/>
            <a:ext cx="7886700" cy="3054191"/>
          </a:xfrm>
          <a:prstGeom prst="rect">
            <a:avLst/>
          </a:prstGeom>
          <a:noFill/>
          <a:ln>
            <a:noFill/>
          </a:ln>
        </p:spPr>
        <p:txBody>
          <a:bodyPr spcFirstLastPara="1" wrap="square" lIns="91425" tIns="91425" rIns="91425" bIns="91425" anchor="t" anchorCtr="0">
            <a:noAutofit/>
          </a:bodyPr>
          <a:lstStyle/>
          <a:p>
            <a:pPr marL="457200" lvl="0" indent="-358313" algn="l" rtl="0">
              <a:lnSpc>
                <a:spcPct val="115000"/>
              </a:lnSpc>
              <a:spcBef>
                <a:spcPts val="0"/>
              </a:spcBef>
              <a:spcAft>
                <a:spcPts val="0"/>
              </a:spcAft>
              <a:buClr>
                <a:schemeClr val="dk1"/>
              </a:buClr>
              <a:buSzPct val="100000"/>
            </a:pPr>
            <a:r>
              <a:rPr lang="en-US" sz="2400">
                <a:solidFill>
                  <a:schemeClr val="dk1"/>
                </a:solidFill>
              </a:rPr>
              <a:t>Team book studies</a:t>
            </a:r>
          </a:p>
          <a:p>
            <a:pPr marL="457200" lvl="0" indent="-358313" algn="l" rtl="0">
              <a:lnSpc>
                <a:spcPct val="115000"/>
              </a:lnSpc>
              <a:spcBef>
                <a:spcPts val="0"/>
              </a:spcBef>
              <a:spcAft>
                <a:spcPts val="0"/>
              </a:spcAft>
              <a:buClr>
                <a:schemeClr val="dk1"/>
              </a:buClr>
              <a:buSzPct val="100000"/>
            </a:pPr>
            <a:r>
              <a:rPr lang="en-US" sz="2400">
                <a:solidFill>
                  <a:schemeClr val="dk1"/>
                </a:solidFill>
              </a:rPr>
              <a:t>Breakfast club</a:t>
            </a:r>
          </a:p>
          <a:p>
            <a:pPr marL="457200" lvl="0" indent="-358313" algn="l" rtl="0">
              <a:lnSpc>
                <a:spcPct val="115000"/>
              </a:lnSpc>
              <a:spcBef>
                <a:spcPts val="0"/>
              </a:spcBef>
              <a:spcAft>
                <a:spcPts val="0"/>
              </a:spcAft>
              <a:buClr>
                <a:schemeClr val="dk1"/>
              </a:buClr>
              <a:buSzPct val="100000"/>
            </a:pPr>
            <a:r>
              <a:rPr lang="en-US" sz="2400">
                <a:solidFill>
                  <a:schemeClr val="dk1"/>
                </a:solidFill>
              </a:rPr>
              <a:t>Feedback teams</a:t>
            </a:r>
          </a:p>
          <a:p>
            <a:pPr marL="457200" lvl="0" indent="-358313" algn="l" rtl="0">
              <a:lnSpc>
                <a:spcPct val="115000"/>
              </a:lnSpc>
              <a:spcBef>
                <a:spcPts val="0"/>
              </a:spcBef>
              <a:spcAft>
                <a:spcPts val="0"/>
              </a:spcAft>
              <a:buClr>
                <a:schemeClr val="dk1"/>
              </a:buClr>
              <a:buSzPct val="100000"/>
            </a:pPr>
            <a:r>
              <a:rPr lang="en-US" sz="2400">
                <a:solidFill>
                  <a:schemeClr val="dk1"/>
                </a:solidFill>
              </a:rPr>
              <a:t>Pineapple charts</a:t>
            </a:r>
          </a:p>
          <a:p>
            <a:pPr marL="457200" lvl="0" indent="-358313" algn="l" rtl="0">
              <a:lnSpc>
                <a:spcPct val="115000"/>
              </a:lnSpc>
              <a:spcBef>
                <a:spcPts val="0"/>
              </a:spcBef>
              <a:spcAft>
                <a:spcPts val="0"/>
              </a:spcAft>
              <a:buClr>
                <a:schemeClr val="dk1"/>
              </a:buClr>
              <a:buSzPct val="100000"/>
            </a:pPr>
            <a:r>
              <a:rPr lang="en-US" sz="2400">
                <a:solidFill>
                  <a:schemeClr val="dk1"/>
                </a:solidFill>
              </a:rPr>
              <a:t>Share box</a:t>
            </a:r>
          </a:p>
          <a:p>
            <a:pPr marL="457200" lvl="0" indent="-358313" algn="l" rtl="0">
              <a:lnSpc>
                <a:spcPct val="115000"/>
              </a:lnSpc>
              <a:spcBef>
                <a:spcPts val="0"/>
              </a:spcBef>
              <a:spcAft>
                <a:spcPts val="0"/>
              </a:spcAft>
              <a:buClr>
                <a:schemeClr val="dk1"/>
              </a:buClr>
              <a:buSzPct val="100000"/>
            </a:pPr>
            <a:r>
              <a:rPr lang="en-US" sz="2400">
                <a:solidFill>
                  <a:schemeClr val="dk1"/>
                </a:solidFill>
              </a:rPr>
              <a:t>Specialist “skill board”</a:t>
            </a:r>
          </a:p>
          <a:p>
            <a:pPr marL="457200" lvl="0" indent="-358313" algn="l" rtl="0">
              <a:lnSpc>
                <a:spcPct val="115000"/>
              </a:lnSpc>
              <a:spcBef>
                <a:spcPts val="0"/>
              </a:spcBef>
              <a:spcAft>
                <a:spcPts val="0"/>
              </a:spcAft>
              <a:buClr>
                <a:schemeClr val="dk1"/>
              </a:buClr>
              <a:buSzPct val="100000"/>
            </a:pPr>
            <a:r>
              <a:rPr lang="en-US" sz="2400">
                <a:solidFill>
                  <a:schemeClr val="dk1"/>
                </a:solidFill>
              </a:rPr>
              <a:t>Space for collaboration</a:t>
            </a:r>
          </a:p>
        </p:txBody>
      </p:sp>
      <p:sp>
        <p:nvSpPr>
          <p:cNvPr id="3" name="TextBox 2">
            <a:extLst>
              <a:ext uri="{FF2B5EF4-FFF2-40B4-BE49-F238E27FC236}">
                <a16:creationId xmlns:a16="http://schemas.microsoft.com/office/drawing/2014/main" id="{D028D1B8-4A7B-E61F-DF26-6CF3156092FE}"/>
              </a:ext>
            </a:extLst>
          </p:cNvPr>
          <p:cNvSpPr txBox="1"/>
          <p:nvPr/>
        </p:nvSpPr>
        <p:spPr>
          <a:xfrm>
            <a:off x="450057" y="4663398"/>
            <a:ext cx="8065008" cy="276999"/>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r>
              <a:rPr kumimoji="0" lang="it-IT"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Cargal, 2021; PlanBook, </a:t>
            </a:r>
            <a:r>
              <a:rPr lang="it-IT" sz="1200">
                <a:latin typeface="Calibri"/>
                <a:cs typeface="Calibri" panose="020F0502020204030204" pitchFamily="34" charset="0"/>
              </a:rPr>
              <a:t>n.d.;</a:t>
            </a:r>
            <a:r>
              <a:rPr kumimoji="0" lang="it-IT"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 Tallman, 2020</a:t>
            </a: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extLst>
      <p:ext uri="{BB962C8B-B14F-4D97-AF65-F5344CB8AC3E}">
        <p14:creationId xmlns:p14="http://schemas.microsoft.com/office/powerpoint/2010/main" val="3092246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03D0F346-A8AA-3575-9766-92888A9FB418}"/>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9FFAE718-ADE1-F43C-9C33-F2EF04CBC0D0}"/>
              </a:ext>
            </a:extLst>
          </p:cNvPr>
          <p:cNvSpPr txBox="1">
            <a:spLocks noGrp="1"/>
          </p:cNvSpPr>
          <p:nvPr>
            <p:ph type="title"/>
          </p:nvPr>
        </p:nvSpPr>
        <p:spPr>
          <a:xfrm>
            <a:off x="234892" y="273845"/>
            <a:ext cx="5437246" cy="822960"/>
          </a:xfrm>
        </p:spPr>
        <p:txBody>
          <a:bodyPr spcFirstLastPara="1" lIns="91425" tIns="91425" rIns="91425" bIns="91425" anchor="ctr" anchorCtr="0">
            <a:normAutofit/>
          </a:bodyPr>
          <a:lstStyle/>
          <a:p>
            <a:pPr marL="0" lvl="0" indent="0" rtl="0">
              <a:spcBef>
                <a:spcPts val="0"/>
              </a:spcBef>
              <a:spcAft>
                <a:spcPts val="0"/>
              </a:spcAft>
              <a:buSzPts val="3111"/>
              <a:buNone/>
            </a:pPr>
            <a:r>
              <a:rPr lang="en-US"/>
              <a:t>Reflecting on </a:t>
            </a:r>
            <a:r>
              <a:rPr lang="en-US">
                <a:solidFill>
                  <a:srgbClr val="00A89E"/>
                </a:solidFill>
              </a:rPr>
              <a:t>Team Time</a:t>
            </a:r>
          </a:p>
        </p:txBody>
      </p:sp>
      <p:sp>
        <p:nvSpPr>
          <p:cNvPr id="818" name="Google Shape;818;g26d8723cbc8_0_0">
            <a:extLst>
              <a:ext uri="{FF2B5EF4-FFF2-40B4-BE49-F238E27FC236}">
                <a16:creationId xmlns:a16="http://schemas.microsoft.com/office/drawing/2014/main" id="{5C321E26-29E0-B612-EEDF-DD8ACEF324C8}"/>
              </a:ext>
            </a:extLst>
          </p:cNvPr>
          <p:cNvSpPr txBox="1">
            <a:spLocks noGrp="1"/>
          </p:cNvSpPr>
          <p:nvPr>
            <p:ph idx="1"/>
          </p:nvPr>
        </p:nvSpPr>
        <p:spPr>
          <a:xfrm>
            <a:off x="234892" y="832207"/>
            <a:ext cx="5528910" cy="3755207"/>
          </a:xfrm>
        </p:spPr>
        <p:txBody>
          <a:bodyPr spcFirstLastPara="1" lIns="91425" tIns="91425" rIns="91425" bIns="91425" anchorCtr="0">
            <a:noAutofit/>
          </a:bodyPr>
          <a:lstStyle/>
          <a:p>
            <a:pPr marL="342900" lvl="0" indent="-342900" rtl="0">
              <a:lnSpc>
                <a:spcPct val="110000"/>
              </a:lnSpc>
              <a:spcAft>
                <a:spcPts val="600"/>
              </a:spcAft>
              <a:buSzPct val="108108"/>
            </a:pPr>
            <a:r>
              <a:rPr lang="en-US"/>
              <a:t>What challenges does your district face in finding time for collaboration, and how can they be addressed?</a:t>
            </a:r>
          </a:p>
          <a:p>
            <a:pPr marL="342900" lvl="0" indent="-342900" rtl="0">
              <a:lnSpc>
                <a:spcPct val="110000"/>
              </a:lnSpc>
              <a:spcAft>
                <a:spcPts val="600"/>
              </a:spcAft>
              <a:buSzPct val="108108"/>
            </a:pPr>
            <a:r>
              <a:rPr lang="en-US"/>
              <a:t>How can school leaders and administrators prioritize and support meaningful teacher collaboration?</a:t>
            </a:r>
          </a:p>
          <a:p>
            <a:pPr marL="342900" lvl="0" indent="-342900" rtl="0">
              <a:lnSpc>
                <a:spcPct val="110000"/>
              </a:lnSpc>
              <a:spcAft>
                <a:spcPts val="600"/>
              </a:spcAft>
              <a:buSzPct val="108108"/>
            </a:pPr>
            <a:r>
              <a:rPr lang="en-US"/>
              <a:t>How can schools balance the need for collaboration with the demands of instructional time and other professional responsibilities?</a:t>
            </a:r>
          </a:p>
        </p:txBody>
      </p:sp>
      <p:pic>
        <p:nvPicPr>
          <p:cNvPr id="819" name="Google Shape;819;g26d8723cbc8_0_0">
            <a:extLst>
              <a:ext uri="{FF2B5EF4-FFF2-40B4-BE49-F238E27FC236}">
                <a16:creationId xmlns:a16="http://schemas.microsoft.com/office/drawing/2014/main" id="{50736CBA-23CA-6A0D-96CC-B4690C3F107D}"/>
              </a:ext>
              <a:ext uri="{C183D7F6-B498-43B3-948B-1728B52AA6E4}">
                <adec:decorative xmlns:adec="http://schemas.microsoft.com/office/drawing/2017/decorative" val="1"/>
              </a:ext>
            </a:extLst>
          </p:cNvPr>
          <p:cNvPicPr preferRelativeResize="0"/>
          <p:nvPr/>
        </p:nvPicPr>
        <p:blipFill rotWithShape="1">
          <a:blip r:embed="rId3"/>
          <a:stretch/>
        </p:blipFill>
        <p:spPr>
          <a:xfrm>
            <a:off x="5929313" y="1825650"/>
            <a:ext cx="2664619" cy="1482675"/>
          </a:xfrm>
          <a:prstGeom prst="rect">
            <a:avLst/>
          </a:prstGeom>
          <a:noFill/>
          <a:ln>
            <a:noFill/>
          </a:ln>
        </p:spPr>
      </p:pic>
    </p:spTree>
    <p:extLst>
      <p:ext uri="{BB962C8B-B14F-4D97-AF65-F5344CB8AC3E}">
        <p14:creationId xmlns:p14="http://schemas.microsoft.com/office/powerpoint/2010/main" val="578777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69F33-1329-E1CD-5F0E-4DFB1EB4E9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B8BB2A-8F0F-30C0-BD7A-4883540E6AEF}"/>
              </a:ext>
            </a:extLst>
          </p:cNvPr>
          <p:cNvSpPr>
            <a:spLocks noGrp="1"/>
          </p:cNvSpPr>
          <p:nvPr>
            <p:ph type="title"/>
          </p:nvPr>
        </p:nvSpPr>
        <p:spPr/>
        <p:txBody>
          <a:bodyPr/>
          <a:lstStyle/>
          <a:p>
            <a:r>
              <a:rPr lang="en-US"/>
              <a:t>Roles</a:t>
            </a:r>
          </a:p>
        </p:txBody>
      </p:sp>
      <p:sp>
        <p:nvSpPr>
          <p:cNvPr id="2" name="Google Shape;589;p28">
            <a:extLst>
              <a:ext uri="{FF2B5EF4-FFF2-40B4-BE49-F238E27FC236}">
                <a16:creationId xmlns:a16="http://schemas.microsoft.com/office/drawing/2014/main" id="{EAF003E4-F7B4-2F39-D9B6-AC50629E5C01}"/>
              </a:ext>
            </a:extLst>
          </p:cNvPr>
          <p:cNvSpPr txBox="1">
            <a:spLocks/>
          </p:cNvSpPr>
          <p:nvPr/>
        </p:nvSpPr>
        <p:spPr>
          <a:xfrm>
            <a:off x="311700" y="253911"/>
            <a:ext cx="8520600" cy="672300"/>
          </a:xfrm>
          <a:prstGeom prst="rect">
            <a:avLst/>
          </a:prstGeom>
          <a:noFill/>
          <a:ln>
            <a:noFill/>
          </a:ln>
        </p:spPr>
        <p:txBody>
          <a:bodyPr spcFirstLastPara="1" vert="horz" wrap="square" lIns="91425" tIns="91425" rIns="91425" bIns="91425"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ct val="111111"/>
              <a:buFontTx/>
              <a:buNone/>
              <a:tabLst/>
              <a:defRPr/>
            </a:pPr>
            <a:r>
              <a:rPr kumimoji="0" lang="en-US" sz="2800" b="1" i="0" u="none" strike="noStrike" kern="1200" cap="none" spc="0" normalizeH="0" baseline="0" noProof="0">
                <a:ln>
                  <a:noFill/>
                </a:ln>
                <a:solidFill>
                  <a:srgbClr val="F26D65"/>
                </a:solidFill>
                <a:effectLst/>
                <a:uLnTx/>
                <a:uFillTx/>
                <a:latin typeface="Aptos" panose="020B0004020202020204" pitchFamily="34" charset="0"/>
                <a:ea typeface="+mj-ea"/>
                <a:cs typeface="+mj-cs"/>
                <a:sym typeface="Arial"/>
              </a:rPr>
              <a:t>Effective Team Structures </a:t>
            </a:r>
            <a:r>
              <a:rPr kumimoji="0" lang="en-US" sz="28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&amp;</a:t>
            </a:r>
            <a:r>
              <a:rPr kumimoji="0" lang="en-US" sz="2800" b="1" i="0" u="none" strike="noStrike" kern="1200" cap="none" spc="0" normalizeH="0" baseline="0" noProof="0">
                <a:ln>
                  <a:noFill/>
                </a:ln>
                <a:solidFill>
                  <a:srgbClr val="F26D65"/>
                </a:solidFill>
                <a:effectLst/>
                <a:uLnTx/>
                <a:uFillTx/>
                <a:latin typeface="Aptos" panose="020B0004020202020204" pitchFamily="34" charset="0"/>
                <a:ea typeface="+mj-ea"/>
                <a:cs typeface="+mj-cs"/>
                <a:sym typeface="Arial"/>
              </a:rPr>
              <a:t> Skills</a:t>
            </a:r>
          </a:p>
        </p:txBody>
      </p:sp>
    </p:spTree>
    <p:extLst>
      <p:ext uri="{BB962C8B-B14F-4D97-AF65-F5344CB8AC3E}">
        <p14:creationId xmlns:p14="http://schemas.microsoft.com/office/powerpoint/2010/main" val="2652288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51"/>
          <p:cNvSpPr txBox="1">
            <a:spLocks noGrp="1"/>
          </p:cNvSpPr>
          <p:nvPr>
            <p:ph type="title"/>
          </p:nvPr>
        </p:nvSpPr>
        <p:spPr>
          <a:xfrm>
            <a:off x="388038" y="274320"/>
            <a:ext cx="8752991" cy="64008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990"/>
              <a:buNone/>
            </a:pPr>
            <a:r>
              <a:rPr lang="en" sz="3200"/>
              <a:t>How </a:t>
            </a:r>
            <a:r>
              <a:rPr lang="en" sz="3200">
                <a:solidFill>
                  <a:srgbClr val="00A89E"/>
                </a:solidFill>
              </a:rPr>
              <a:t>Meeting Roles </a:t>
            </a:r>
            <a:r>
              <a:rPr lang="en" sz="3200"/>
              <a:t>Support Collaboration</a:t>
            </a:r>
            <a:br>
              <a:rPr lang="en" sz="2520" b="1">
                <a:solidFill>
                  <a:srgbClr val="0000FF"/>
                </a:solidFill>
              </a:rPr>
            </a:br>
            <a:endParaRPr sz="2520" b="1">
              <a:solidFill>
                <a:srgbClr val="0000FF"/>
              </a:solidFill>
            </a:endParaRPr>
          </a:p>
        </p:txBody>
      </p:sp>
      <p:sp>
        <p:nvSpPr>
          <p:cNvPr id="798" name="Google Shape;798;p51"/>
          <p:cNvSpPr txBox="1">
            <a:spLocks noGrp="1"/>
          </p:cNvSpPr>
          <p:nvPr>
            <p:ph idx="1"/>
          </p:nvPr>
        </p:nvSpPr>
        <p:spPr>
          <a:xfrm>
            <a:off x="630936" y="1005840"/>
            <a:ext cx="7629486" cy="2290572"/>
          </a:xfrm>
          <a:prstGeom prst="rect">
            <a:avLst/>
          </a:prstGeom>
          <a:noFill/>
          <a:ln>
            <a:noFill/>
          </a:ln>
        </p:spPr>
        <p:txBody>
          <a:bodyPr spcFirstLastPara="1" wrap="square" lIns="91425" tIns="91425" rIns="91425" bIns="91425" anchor="t" anchorCtr="0">
            <a:noAutofit/>
          </a:bodyPr>
          <a:lstStyle/>
          <a:p>
            <a:pPr marL="539750" indent="-457200">
              <a:lnSpc>
                <a:spcPct val="100000"/>
              </a:lnSpc>
              <a:buClr>
                <a:schemeClr val="dk1"/>
              </a:buClr>
              <a:buSzPts val="2300"/>
            </a:pPr>
            <a:r>
              <a:rPr lang="en-US" sz="2800">
                <a:solidFill>
                  <a:schemeClr val="dk1"/>
                </a:solidFill>
              </a:rPr>
              <a:t>Clarify expectations and responsibilities</a:t>
            </a:r>
          </a:p>
          <a:p>
            <a:pPr marL="539750" indent="-457200">
              <a:lnSpc>
                <a:spcPct val="100000"/>
              </a:lnSpc>
              <a:buClr>
                <a:schemeClr val="dk1"/>
              </a:buClr>
              <a:buSzPts val="2300"/>
            </a:pPr>
            <a:r>
              <a:rPr lang="en-US" sz="2800">
                <a:solidFill>
                  <a:schemeClr val="dk1"/>
                </a:solidFill>
              </a:rPr>
              <a:t>Increase efficiency</a:t>
            </a:r>
          </a:p>
          <a:p>
            <a:pPr marL="539750" indent="-457200">
              <a:lnSpc>
                <a:spcPct val="100000"/>
              </a:lnSpc>
              <a:buClr>
                <a:schemeClr val="dk1"/>
              </a:buClr>
              <a:buSzPts val="2300"/>
            </a:pPr>
            <a:r>
              <a:rPr lang="en-US" sz="2800">
                <a:solidFill>
                  <a:schemeClr val="dk1"/>
                </a:solidFill>
              </a:rPr>
              <a:t>Increase engagement</a:t>
            </a:r>
          </a:p>
          <a:p>
            <a:pPr marL="539750" indent="-457200">
              <a:lnSpc>
                <a:spcPct val="100000"/>
              </a:lnSpc>
              <a:buClr>
                <a:schemeClr val="dk1"/>
              </a:buClr>
              <a:buSzPts val="2300"/>
            </a:pPr>
            <a:r>
              <a:rPr lang="en-US" sz="2800">
                <a:solidFill>
                  <a:schemeClr val="dk1"/>
                </a:solidFill>
              </a:rPr>
              <a:t>Add accountability</a:t>
            </a:r>
          </a:p>
          <a:p>
            <a:pPr marL="539750" indent="-457200">
              <a:lnSpc>
                <a:spcPct val="100000"/>
              </a:lnSpc>
              <a:buClr>
                <a:schemeClr val="dk1"/>
              </a:buClr>
              <a:buSzPts val="2300"/>
            </a:pPr>
            <a:r>
              <a:rPr lang="en-US" sz="2800">
                <a:solidFill>
                  <a:schemeClr val="dk1"/>
                </a:solidFill>
              </a:rPr>
              <a:t>Build capacity</a:t>
            </a:r>
          </a:p>
          <a:p>
            <a:pPr marL="539750" indent="-457200">
              <a:lnSpc>
                <a:spcPct val="100000"/>
              </a:lnSpc>
              <a:buClr>
                <a:schemeClr val="dk1"/>
              </a:buClr>
              <a:buSzPts val="2300"/>
            </a:pPr>
            <a:r>
              <a:rPr lang="en-US" sz="2800">
                <a:solidFill>
                  <a:schemeClr val="dk1"/>
                </a:solidFill>
              </a:rPr>
              <a:t>Improve decision making</a:t>
            </a:r>
          </a:p>
        </p:txBody>
      </p:sp>
      <p:sp>
        <p:nvSpPr>
          <p:cNvPr id="3" name="TextBox 2">
            <a:extLst>
              <a:ext uri="{FF2B5EF4-FFF2-40B4-BE49-F238E27FC236}">
                <a16:creationId xmlns:a16="http://schemas.microsoft.com/office/drawing/2014/main" id="{028F973F-09EE-AB3B-010A-0654FEA7B6D4}"/>
              </a:ext>
            </a:extLst>
          </p:cNvPr>
          <p:cNvSpPr txBox="1"/>
          <p:nvPr/>
        </p:nvSpPr>
        <p:spPr>
          <a:xfrm>
            <a:off x="450057" y="4663398"/>
            <a:ext cx="8065008" cy="276999"/>
          </a:xfrm>
          <a:prstGeom prst="rect">
            <a:avLst/>
          </a:prstGeom>
          <a:noFill/>
        </p:spPr>
        <p:txBody>
          <a:bodyPr wrap="square" lIns="91440" tIns="45720" rIns="91440" bIns="45720" anchor="t">
            <a:spAutoFit/>
          </a:bodyPr>
          <a:lstStyle/>
          <a:p>
            <a:pPr algn="r">
              <a:defRPr/>
            </a:pPr>
            <a:r>
              <a:rPr lang="en-US" sz="1200">
                <a:latin typeface="Calibri"/>
                <a:cs typeface="Calibri"/>
              </a:rPr>
              <a:t>(Shero, 2017; </a:t>
            </a:r>
            <a:r>
              <a:rPr lang="en-US" sz="1200" err="1">
                <a:latin typeface="Calibri"/>
                <a:cs typeface="Calibri"/>
              </a:rPr>
              <a:t>Yussif</a:t>
            </a:r>
            <a:r>
              <a:rPr lang="en-US" sz="1200">
                <a:latin typeface="Calibri"/>
                <a:cs typeface="Calibri"/>
              </a:rPr>
              <a:t>, 2024)</a:t>
            </a:r>
            <a:endParaRPr kumimoji="0" lang="pt-BR"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4"/>
          <p:cNvSpPr txBox="1">
            <a:spLocks noGrp="1"/>
          </p:cNvSpPr>
          <p:nvPr>
            <p:ph type="title"/>
          </p:nvPr>
        </p:nvSpPr>
        <p:spPr>
          <a:xfrm>
            <a:off x="630936" y="274320"/>
            <a:ext cx="8369226" cy="73152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825"/>
              <a:buNone/>
            </a:pPr>
            <a:r>
              <a:rPr lang="en" sz="3600"/>
              <a:t>Steps for </a:t>
            </a:r>
            <a:r>
              <a:rPr lang="en" sz="3600">
                <a:solidFill>
                  <a:srgbClr val="00A89E"/>
                </a:solidFill>
              </a:rPr>
              <a:t>Establishing</a:t>
            </a:r>
            <a:r>
              <a:rPr lang="en" sz="3600"/>
              <a:t> Meeting Roles</a:t>
            </a:r>
            <a:endParaRPr sz="3600"/>
          </a:p>
        </p:txBody>
      </p:sp>
      <p:sp>
        <p:nvSpPr>
          <p:cNvPr id="812" name="Google Shape;812;p54"/>
          <p:cNvSpPr txBox="1">
            <a:spLocks noGrp="1"/>
          </p:cNvSpPr>
          <p:nvPr>
            <p:ph idx="1"/>
          </p:nvPr>
        </p:nvSpPr>
        <p:spPr>
          <a:xfrm>
            <a:off x="630936" y="1005840"/>
            <a:ext cx="7886700" cy="3054191"/>
          </a:xfrm>
          <a:prstGeom prst="rect">
            <a:avLst/>
          </a:prstGeom>
          <a:noFill/>
          <a:ln>
            <a:noFill/>
          </a:ln>
        </p:spPr>
        <p:txBody>
          <a:bodyPr spcFirstLastPara="1" wrap="square" lIns="68550" tIns="34275" rIns="68550" bIns="34275" anchor="t" anchorCtr="0">
            <a:noAutofit/>
          </a:bodyPr>
          <a:lstStyle/>
          <a:p>
            <a:pPr marL="457200" lvl="0" indent="-457200" algn="l" rtl="0">
              <a:lnSpc>
                <a:spcPct val="100000"/>
              </a:lnSpc>
              <a:spcBef>
                <a:spcPts val="0"/>
              </a:spcBef>
              <a:spcAft>
                <a:spcPts val="0"/>
              </a:spcAft>
              <a:buClr>
                <a:schemeClr val="dk1"/>
              </a:buClr>
              <a:buSzPct val="100000"/>
              <a:buFont typeface="+mj-lt"/>
              <a:buAutoNum type="arabicPeriod"/>
            </a:pPr>
            <a:r>
              <a:rPr lang="en" sz="2400">
                <a:solidFill>
                  <a:schemeClr val="dk1"/>
                </a:solidFill>
              </a:rPr>
              <a:t>Select roles that will help the team reach its goals</a:t>
            </a:r>
          </a:p>
          <a:p>
            <a:pPr marL="457200" lvl="0" indent="-457200" algn="l" rtl="0">
              <a:lnSpc>
                <a:spcPct val="100000"/>
              </a:lnSpc>
              <a:spcBef>
                <a:spcPts val="0"/>
              </a:spcBef>
              <a:spcAft>
                <a:spcPts val="0"/>
              </a:spcAft>
              <a:buClr>
                <a:schemeClr val="dk1"/>
              </a:buClr>
              <a:buSzPct val="100000"/>
              <a:buFont typeface="+mj-lt"/>
              <a:buAutoNum type="arabicPeriod"/>
            </a:pPr>
            <a:r>
              <a:rPr lang="en" sz="2400">
                <a:solidFill>
                  <a:schemeClr val="dk1"/>
                </a:solidFill>
              </a:rPr>
              <a:t>Gain consensus by all team members on needed roles</a:t>
            </a:r>
          </a:p>
          <a:p>
            <a:pPr marL="457200" lvl="0" indent="-457200" algn="l" rtl="0">
              <a:lnSpc>
                <a:spcPct val="100000"/>
              </a:lnSpc>
              <a:spcBef>
                <a:spcPts val="0"/>
              </a:spcBef>
              <a:spcAft>
                <a:spcPts val="0"/>
              </a:spcAft>
              <a:buClr>
                <a:schemeClr val="dk1"/>
              </a:buClr>
              <a:buSzPct val="100000"/>
              <a:buFont typeface="+mj-lt"/>
              <a:buAutoNum type="arabicPeriod"/>
            </a:pPr>
            <a:r>
              <a:rPr lang="en" sz="2400">
                <a:solidFill>
                  <a:schemeClr val="dk1"/>
                </a:solidFill>
              </a:rPr>
              <a:t>Clearly define the responsibilities of each role</a:t>
            </a:r>
          </a:p>
          <a:p>
            <a:pPr marL="457200" lvl="0" indent="-457200" algn="l" rtl="0">
              <a:lnSpc>
                <a:spcPct val="100000"/>
              </a:lnSpc>
              <a:spcBef>
                <a:spcPts val="0"/>
              </a:spcBef>
              <a:spcAft>
                <a:spcPts val="0"/>
              </a:spcAft>
              <a:buClr>
                <a:schemeClr val="dk1"/>
              </a:buClr>
              <a:buSzPct val="100000"/>
              <a:buFont typeface="+mj-lt"/>
              <a:buAutoNum type="arabicPeriod"/>
            </a:pPr>
            <a:r>
              <a:rPr lang="en" sz="2400">
                <a:solidFill>
                  <a:schemeClr val="dk1"/>
                </a:solidFill>
              </a:rPr>
              <a:t>Decide </a:t>
            </a:r>
            <a:r>
              <a:rPr lang="en-US" sz="2400">
                <a:solidFill>
                  <a:schemeClr val="dk1"/>
                </a:solidFill>
              </a:rPr>
              <a:t>if roles will be </a:t>
            </a:r>
            <a:r>
              <a:rPr lang="en" sz="2400">
                <a:solidFill>
                  <a:schemeClr val="dk1"/>
                </a:solidFill>
              </a:rPr>
              <a:t>assigned, rotated, or chosen by members</a:t>
            </a:r>
          </a:p>
          <a:p>
            <a:pPr marL="457200" lvl="0" indent="-457200" algn="l" rtl="0">
              <a:lnSpc>
                <a:spcPct val="100000"/>
              </a:lnSpc>
              <a:spcBef>
                <a:spcPts val="0"/>
              </a:spcBef>
              <a:spcAft>
                <a:spcPts val="0"/>
              </a:spcAft>
              <a:buClr>
                <a:schemeClr val="dk1"/>
              </a:buClr>
              <a:buSzPct val="100000"/>
              <a:buFont typeface="+mj-lt"/>
              <a:buAutoNum type="arabicPeriod"/>
            </a:pPr>
            <a:r>
              <a:rPr lang="en" sz="2400">
                <a:solidFill>
                  <a:schemeClr val="dk1"/>
                </a:solidFill>
              </a:rPr>
              <a:t>Include roles on the agenda and review at the beginning of each meeting</a:t>
            </a:r>
            <a:endParaRPr sz="2400"/>
          </a:p>
          <a:p>
            <a:pPr marL="0" lvl="0" indent="0" algn="l" rtl="0">
              <a:lnSpc>
                <a:spcPct val="100000"/>
              </a:lnSpc>
              <a:spcBef>
                <a:spcPts val="0"/>
              </a:spcBef>
              <a:spcAft>
                <a:spcPts val="0"/>
              </a:spcAft>
              <a:buNone/>
            </a:pPr>
            <a:r>
              <a:rPr lang="en" sz="1500"/>
              <a:t>                                                                                                                         </a:t>
            </a:r>
          </a:p>
          <a:p>
            <a:pPr marL="0" lvl="0" indent="0" algn="l" rtl="0">
              <a:lnSpc>
                <a:spcPct val="100000"/>
              </a:lnSpc>
              <a:spcBef>
                <a:spcPts val="0"/>
              </a:spcBef>
              <a:spcAft>
                <a:spcPts val="0"/>
              </a:spcAft>
              <a:buNone/>
            </a:pPr>
            <a:endParaRPr lang="en" sz="1500"/>
          </a:p>
          <a:p>
            <a:pPr marL="0" lvl="0" indent="0" algn="l" rtl="0">
              <a:lnSpc>
                <a:spcPct val="100000"/>
              </a:lnSpc>
              <a:spcBef>
                <a:spcPts val="0"/>
              </a:spcBef>
              <a:spcAft>
                <a:spcPts val="0"/>
              </a:spcAft>
              <a:buNone/>
            </a:pPr>
            <a:endParaRPr lang="en" sz="1500"/>
          </a:p>
          <a:p>
            <a:pPr marL="0" lvl="0" indent="0" algn="l" rtl="0">
              <a:lnSpc>
                <a:spcPct val="100000"/>
              </a:lnSpc>
              <a:spcBef>
                <a:spcPts val="0"/>
              </a:spcBef>
              <a:spcAft>
                <a:spcPts val="0"/>
              </a:spcAft>
              <a:buNone/>
            </a:pPr>
            <a:endParaRPr lang="en" sz="1500"/>
          </a:p>
          <a:p>
            <a:pPr marL="0" lvl="0" indent="0" algn="l" rtl="0">
              <a:lnSpc>
                <a:spcPct val="100000"/>
              </a:lnSpc>
              <a:spcBef>
                <a:spcPts val="1000"/>
              </a:spcBef>
              <a:spcAft>
                <a:spcPts val="1000"/>
              </a:spcAft>
              <a:buSzPts val="1800"/>
              <a:buNone/>
            </a:pPr>
            <a:endParaRPr/>
          </a:p>
        </p:txBody>
      </p:sp>
      <p:sp>
        <p:nvSpPr>
          <p:cNvPr id="2" name="TextBox 1">
            <a:extLst>
              <a:ext uri="{FF2B5EF4-FFF2-40B4-BE49-F238E27FC236}">
                <a16:creationId xmlns:a16="http://schemas.microsoft.com/office/drawing/2014/main" id="{59C02C98-FF1F-0360-B9C6-763CA0108F01}"/>
              </a:ext>
            </a:extLst>
          </p:cNvPr>
          <p:cNvSpPr txBox="1"/>
          <p:nvPr/>
        </p:nvSpPr>
        <p:spPr>
          <a:xfrm>
            <a:off x="450057" y="4663398"/>
            <a:ext cx="8065008" cy="461665"/>
          </a:xfrm>
          <a:prstGeom prst="rect">
            <a:avLst/>
          </a:prstGeom>
          <a:noFill/>
        </p:spPr>
        <p:txBody>
          <a:bodyPr wrap="square" lIns="91440" tIns="45720" rIns="91440" bIns="45720" anchor="t">
            <a:spAutoFit/>
          </a:bodyPr>
          <a:lstStyle/>
          <a:p>
            <a:pPr>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Arial"/>
              </a:rPr>
              <a:t>(</a:t>
            </a:r>
            <a:r>
              <a:rPr lang="en-US" sz="1200">
                <a:latin typeface="Calibri"/>
                <a:ea typeface="Calibri"/>
                <a:cs typeface="Calibri"/>
              </a:rPr>
              <a:t>Shero, 2017; </a:t>
            </a:r>
            <a:r>
              <a:rPr lang="en-US" sz="1200" err="1">
                <a:latin typeface="Calibri"/>
                <a:ea typeface="Calibri"/>
                <a:cs typeface="Calibri"/>
              </a:rPr>
              <a:t>Yussif</a:t>
            </a:r>
            <a:r>
              <a:rPr kumimoji="0" lang="en-US" sz="1200" b="0" i="0" u="none" strike="noStrike" kern="0" cap="none" spc="0" normalizeH="0" baseline="0" noProof="0">
                <a:ln>
                  <a:noFill/>
                </a:ln>
                <a:solidFill>
                  <a:srgbClr val="000000"/>
                </a:solidFill>
                <a:effectLst/>
                <a:uLnTx/>
                <a:uFillTx/>
                <a:latin typeface="Calibri"/>
                <a:ea typeface="Calibri"/>
                <a:cs typeface="Calibri"/>
                <a:sym typeface="Arial"/>
              </a:rPr>
              <a:t>, </a:t>
            </a:r>
            <a:r>
              <a:rPr lang="en-US" sz="1200">
                <a:latin typeface="Calibri"/>
                <a:ea typeface="Calibri"/>
                <a:cs typeface="Calibri"/>
              </a:rPr>
              <a:t>2024</a:t>
            </a:r>
            <a:r>
              <a:rPr kumimoji="0" lang="en-US" sz="1200" b="0" i="0" u="none" strike="noStrike" kern="0" cap="none" spc="0" normalizeH="0" baseline="0" noProof="0">
                <a:ln>
                  <a:noFill/>
                </a:ln>
                <a:solidFill>
                  <a:srgbClr val="000000"/>
                </a:solidFill>
                <a:effectLst/>
                <a:uLnTx/>
                <a:uFillTx/>
                <a:latin typeface="Calibri"/>
                <a:ea typeface="Calibri"/>
                <a:cs typeface="Calibri"/>
                <a:sym typeface="Arial"/>
              </a:rPr>
              <a:t>)</a:t>
            </a:r>
            <a:endParaRPr lang="en-US"/>
          </a:p>
          <a:p>
            <a:pPr marL="0" marR="0" lvl="0" indent="0" defTabSz="914400">
              <a:lnSpc>
                <a:spcPct val="100000"/>
              </a:lnSpc>
              <a:spcBef>
                <a:spcPts val="0"/>
              </a:spcBef>
              <a:spcAft>
                <a:spcPts val="0"/>
              </a:spcAft>
              <a:buSzTx/>
              <a:buFont typeface="Arial"/>
              <a:buNone/>
              <a:tabLst/>
              <a:defRPr/>
            </a:pPr>
            <a:endParaRPr lang="en-US" sz="1200" b="0" i="0" u="none" strike="noStrike" kern="0" cap="none" spc="0" normalizeH="0" baseline="0" noProof="0">
              <a:ln>
                <a:noFill/>
              </a:ln>
              <a:solidFill>
                <a:srgbClr val="000000"/>
              </a:solidFill>
              <a:effectLst/>
              <a:uLnTx/>
              <a:uFillTx/>
              <a:latin typeface="Calibri"/>
              <a:cs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1">
          <a:extLst>
            <a:ext uri="{FF2B5EF4-FFF2-40B4-BE49-F238E27FC236}">
              <a16:creationId xmlns:a16="http://schemas.microsoft.com/office/drawing/2014/main" id="{06DAE0DE-5AB0-67C8-F410-B5745BB844A2}"/>
            </a:ext>
          </a:extLst>
        </p:cNvPr>
        <p:cNvGrpSpPr/>
        <p:nvPr/>
      </p:nvGrpSpPr>
      <p:grpSpPr>
        <a:xfrm>
          <a:off x="0" y="0"/>
          <a:ext cx="0" cy="0"/>
          <a:chOff x="0" y="0"/>
          <a:chExt cx="0" cy="0"/>
        </a:xfrm>
      </p:grpSpPr>
      <p:sp>
        <p:nvSpPr>
          <p:cNvPr id="332" name="Google Shape;332;p73">
            <a:extLst>
              <a:ext uri="{FF2B5EF4-FFF2-40B4-BE49-F238E27FC236}">
                <a16:creationId xmlns:a16="http://schemas.microsoft.com/office/drawing/2014/main" id="{51CB0A21-E79A-2EE7-3B66-86F513770AD1}"/>
              </a:ext>
            </a:extLst>
          </p:cNvPr>
          <p:cNvSpPr txBox="1">
            <a:spLocks noGrp="1"/>
          </p:cNvSpPr>
          <p:nvPr>
            <p:ph type="title"/>
          </p:nvPr>
        </p:nvSpPr>
        <p:spPr>
          <a:xfrm>
            <a:off x="630936" y="274320"/>
            <a:ext cx="7886700" cy="82296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600">
                <a:solidFill>
                  <a:srgbClr val="F26D65"/>
                </a:solidFill>
              </a:rPr>
              <a:t>Basic</a:t>
            </a:r>
            <a:r>
              <a:rPr lang="en" sz="3600"/>
              <a:t> Meeting Roles</a:t>
            </a:r>
            <a:endParaRPr sz="3600"/>
          </a:p>
        </p:txBody>
      </p:sp>
      <p:sp>
        <p:nvSpPr>
          <p:cNvPr id="333" name="Google Shape;333;p73">
            <a:extLst>
              <a:ext uri="{FF2B5EF4-FFF2-40B4-BE49-F238E27FC236}">
                <a16:creationId xmlns:a16="http://schemas.microsoft.com/office/drawing/2014/main" id="{B5DE32B4-F93E-9D7A-B284-580DBF9BED8C}"/>
              </a:ext>
            </a:extLst>
          </p:cNvPr>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rmAutofit fontScale="92500" lnSpcReduction="10000"/>
          </a:bodyPr>
          <a:lstStyle/>
          <a:p>
            <a:pPr marL="469900" lvl="0" indent="-457200" algn="l" rtl="0">
              <a:lnSpc>
                <a:spcPct val="115000"/>
              </a:lnSpc>
              <a:spcBef>
                <a:spcPts val="0"/>
              </a:spcBef>
              <a:spcAft>
                <a:spcPts val="0"/>
              </a:spcAft>
              <a:buSzPts val="2300"/>
              <a:buFont typeface="Arial" panose="020B0604020202020204" pitchFamily="34" charset="0"/>
              <a:buChar char="•"/>
            </a:pPr>
            <a:r>
              <a:rPr lang="en-US" sz="2800">
                <a:solidFill>
                  <a:schemeClr val="dk1"/>
                </a:solidFill>
              </a:rPr>
              <a:t>Facilitator</a:t>
            </a:r>
            <a:endParaRPr lang="en-US" sz="2800"/>
          </a:p>
          <a:p>
            <a:pPr marL="469900" lvl="0" indent="-457200" algn="l" rtl="0">
              <a:lnSpc>
                <a:spcPct val="115000"/>
              </a:lnSpc>
              <a:spcBef>
                <a:spcPts val="444"/>
              </a:spcBef>
              <a:spcAft>
                <a:spcPts val="0"/>
              </a:spcAft>
              <a:buSzPts val="2300"/>
              <a:buFont typeface="Arial" panose="020B0604020202020204" pitchFamily="34" charset="0"/>
              <a:buChar char="•"/>
            </a:pPr>
            <a:r>
              <a:rPr lang="en-US" sz="2800">
                <a:solidFill>
                  <a:schemeClr val="dk1"/>
                </a:solidFill>
              </a:rPr>
              <a:t>Note-Taker/recorder</a:t>
            </a:r>
          </a:p>
          <a:p>
            <a:pPr marL="469900" indent="-457200">
              <a:lnSpc>
                <a:spcPct val="115000"/>
              </a:lnSpc>
              <a:spcBef>
                <a:spcPts val="444"/>
              </a:spcBef>
              <a:spcAft>
                <a:spcPts val="0"/>
              </a:spcAft>
              <a:buSzPts val="2300"/>
            </a:pPr>
            <a:r>
              <a:rPr lang="en-US" sz="2800">
                <a:solidFill>
                  <a:schemeClr val="dk1"/>
                </a:solidFill>
              </a:rPr>
              <a:t>Timekeeper</a:t>
            </a:r>
          </a:p>
          <a:p>
            <a:pPr marL="469900" lvl="0" indent="-457200" algn="l" rtl="0">
              <a:lnSpc>
                <a:spcPct val="115000"/>
              </a:lnSpc>
              <a:spcBef>
                <a:spcPts val="444"/>
              </a:spcBef>
              <a:spcAft>
                <a:spcPts val="0"/>
              </a:spcAft>
              <a:buClr>
                <a:schemeClr val="dk1"/>
              </a:buClr>
              <a:buSzPts val="2300"/>
              <a:buFont typeface="Arial" panose="020B0604020202020204" pitchFamily="34" charset="0"/>
              <a:buChar char="•"/>
            </a:pPr>
            <a:r>
              <a:rPr lang="en-US" sz="2800">
                <a:solidFill>
                  <a:schemeClr val="dk1"/>
                </a:solidFill>
              </a:rPr>
              <a:t>Communication coordinator</a:t>
            </a:r>
            <a:endParaRPr lang="en-US" sz="2800"/>
          </a:p>
          <a:p>
            <a:pPr marL="469900" lvl="0" indent="-457200" algn="l" rtl="0">
              <a:lnSpc>
                <a:spcPct val="115000"/>
              </a:lnSpc>
              <a:spcBef>
                <a:spcPts val="444"/>
              </a:spcBef>
              <a:spcAft>
                <a:spcPts val="0"/>
              </a:spcAft>
              <a:buSzPts val="2300"/>
              <a:buFont typeface="Arial" panose="020B0604020202020204" pitchFamily="34" charset="0"/>
              <a:buChar char="•"/>
            </a:pPr>
            <a:r>
              <a:rPr lang="en-US" sz="2800">
                <a:solidFill>
                  <a:schemeClr val="dk1"/>
                </a:solidFill>
              </a:rPr>
              <a:t>Data manager</a:t>
            </a:r>
          </a:p>
          <a:p>
            <a:pPr marL="469900" lvl="0" indent="-457200" algn="l" rtl="0">
              <a:lnSpc>
                <a:spcPct val="115000"/>
              </a:lnSpc>
              <a:spcBef>
                <a:spcPts val="444"/>
              </a:spcBef>
              <a:spcAft>
                <a:spcPts val="0"/>
              </a:spcAft>
              <a:buSzPts val="2300"/>
              <a:buFont typeface="Arial" panose="020B0604020202020204" pitchFamily="34" charset="0"/>
              <a:buChar char="•"/>
            </a:pPr>
            <a:r>
              <a:rPr lang="en-US" sz="2800">
                <a:solidFill>
                  <a:schemeClr val="dk1"/>
                </a:solidFill>
              </a:rPr>
              <a:t>Norm-minder</a:t>
            </a:r>
            <a:endParaRPr lang="en-US" sz="2800"/>
          </a:p>
          <a:p>
            <a:pPr marL="0" lvl="0" indent="0" algn="l" rtl="0">
              <a:lnSpc>
                <a:spcPct val="115000"/>
              </a:lnSpc>
              <a:spcBef>
                <a:spcPts val="450"/>
              </a:spcBef>
              <a:spcAft>
                <a:spcPts val="450"/>
              </a:spcAft>
              <a:buSzPts val="1800"/>
              <a:buNone/>
            </a:pPr>
            <a:endParaRPr/>
          </a:p>
        </p:txBody>
      </p:sp>
      <p:sp>
        <p:nvSpPr>
          <p:cNvPr id="3" name="TextBox 2">
            <a:extLst>
              <a:ext uri="{FF2B5EF4-FFF2-40B4-BE49-F238E27FC236}">
                <a16:creationId xmlns:a16="http://schemas.microsoft.com/office/drawing/2014/main" id="{FCB6DF9B-BEB5-2E45-C8DF-45E422234BE8}"/>
              </a:ext>
            </a:extLst>
          </p:cNvPr>
          <p:cNvSpPr txBox="1"/>
          <p:nvPr/>
        </p:nvSpPr>
        <p:spPr>
          <a:xfrm>
            <a:off x="450057" y="4663398"/>
            <a:ext cx="8065008" cy="276999"/>
          </a:xfrm>
          <a:prstGeom prst="rect">
            <a:avLst/>
          </a:prstGeom>
          <a:noFill/>
        </p:spPr>
        <p:txBody>
          <a:bodyPr wrap="square" lIns="91440" tIns="45720" rIns="91440" bIns="45720" anchor="t">
            <a:spAutoFit/>
          </a:bodyPr>
          <a:lstStyle/>
          <a:p>
            <a:pPr algn="r">
              <a:defRPr/>
            </a:pPr>
            <a:r>
              <a:rPr kumimoji="0" lang="en-US" sz="1200" b="0" i="0" u="none" strike="noStrike" kern="0" cap="none" spc="0" normalizeH="0" baseline="0" noProof="0">
                <a:ln>
                  <a:noFill/>
                </a:ln>
                <a:solidFill>
                  <a:srgbClr val="000000"/>
                </a:solidFill>
                <a:effectLst/>
                <a:uLnTx/>
                <a:uFillTx/>
                <a:latin typeface="Calibri"/>
                <a:cs typeface="Calibri"/>
                <a:sym typeface="Arial"/>
              </a:rPr>
              <a:t>(</a:t>
            </a:r>
            <a:r>
              <a:rPr lang="en-US" sz="1200">
                <a:latin typeface="+mn-lt"/>
                <a:ea typeface="Calibri"/>
                <a:cs typeface="Calibri"/>
              </a:rPr>
              <a:t>Shero, 2017; </a:t>
            </a:r>
            <a:r>
              <a:rPr lang="en-US" sz="1200" err="1">
                <a:latin typeface="+mn-lt"/>
                <a:ea typeface="Calibri"/>
                <a:cs typeface="Calibri"/>
              </a:rPr>
              <a:t>Yussif</a:t>
            </a:r>
            <a:r>
              <a:rPr lang="en-US" sz="1200">
                <a:latin typeface="+mn-lt"/>
                <a:ea typeface="Calibri"/>
                <a:cs typeface="Calibri"/>
              </a:rPr>
              <a:t>, 2024</a:t>
            </a:r>
            <a:r>
              <a:rPr kumimoji="0" lang="en-US" sz="1200" b="0" i="0" u="none" strike="noStrike" kern="0" cap="none" spc="0" normalizeH="0" baseline="0" noProof="0">
                <a:ln>
                  <a:noFill/>
                </a:ln>
                <a:solidFill>
                  <a:srgbClr val="000000"/>
                </a:solidFill>
                <a:effectLst/>
                <a:uLnTx/>
                <a:uFillTx/>
                <a:latin typeface="+mn-lt"/>
                <a:cs typeface="Calibri"/>
                <a:sym typeface="Arial"/>
              </a:rPr>
              <a:t>)</a:t>
            </a:r>
            <a:endParaRPr lang="pt-BR" sz="1200" b="0" i="0" u="none" strike="noStrike" kern="0" cap="none" spc="0" normalizeH="0" baseline="0" noProof="0">
              <a:ln>
                <a:noFill/>
              </a:ln>
              <a:solidFill>
                <a:srgbClr val="000000"/>
              </a:solidFill>
              <a:effectLst/>
              <a:uLnTx/>
              <a:uFillTx/>
              <a:latin typeface="+mn-lt"/>
              <a:cs typeface="Calibri"/>
            </a:endParaRPr>
          </a:p>
        </p:txBody>
      </p:sp>
    </p:spTree>
    <p:extLst>
      <p:ext uri="{BB962C8B-B14F-4D97-AF65-F5344CB8AC3E}">
        <p14:creationId xmlns:p14="http://schemas.microsoft.com/office/powerpoint/2010/main" val="4055268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g2e54f1147c9_0_0"/>
          <p:cNvSpPr txBox="1">
            <a:spLocks noGrp="1"/>
          </p:cNvSpPr>
          <p:nvPr>
            <p:ph type="title"/>
          </p:nvPr>
        </p:nvSpPr>
        <p:spPr>
          <a:xfrm>
            <a:off x="630936" y="274320"/>
            <a:ext cx="7886700" cy="438912"/>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ct val="111111"/>
              <a:buNone/>
            </a:pPr>
            <a:r>
              <a:rPr lang="en" sz="4000">
                <a:solidFill>
                  <a:srgbClr val="F26D65"/>
                </a:solidFill>
              </a:rPr>
              <a:t>Additional</a:t>
            </a:r>
            <a:r>
              <a:rPr lang="en" sz="4000"/>
              <a:t> Meeting Roles</a:t>
            </a:r>
            <a:endParaRPr sz="4000"/>
          </a:p>
        </p:txBody>
      </p:sp>
      <p:sp>
        <p:nvSpPr>
          <p:cNvPr id="833" name="Google Shape;833;g2e54f1147c9_0_0"/>
          <p:cNvSpPr txBox="1">
            <a:spLocks noGrp="1"/>
          </p:cNvSpPr>
          <p:nvPr>
            <p:ph idx="1"/>
          </p:nvPr>
        </p:nvSpPr>
        <p:spPr>
          <a:xfrm>
            <a:off x="630936" y="1005840"/>
            <a:ext cx="7886700" cy="3054191"/>
          </a:xfrm>
          <a:prstGeom prst="rect">
            <a:avLst/>
          </a:prstGeom>
          <a:noFill/>
          <a:ln>
            <a:noFill/>
          </a:ln>
        </p:spPr>
        <p:txBody>
          <a:bodyPr spcFirstLastPara="1" vert="horz" wrap="square" lIns="91425" tIns="91425" rIns="91425" bIns="91425" rtlCol="0" anchor="t" anchorCtr="0">
            <a:normAutofit lnSpcReduction="10000"/>
          </a:bodyPr>
          <a:lstStyle/>
          <a:p>
            <a:pPr marL="469900" indent="-457200">
              <a:lnSpc>
                <a:spcPct val="115000"/>
              </a:lnSpc>
              <a:spcAft>
                <a:spcPts val="0"/>
              </a:spcAft>
              <a:buSzPts val="2300"/>
            </a:pPr>
            <a:r>
              <a:rPr lang="en" sz="2800">
                <a:solidFill>
                  <a:schemeClr val="dk1"/>
                </a:solidFill>
              </a:rPr>
              <a:t>Strengthener</a:t>
            </a:r>
            <a:endParaRPr sz="2800">
              <a:solidFill>
                <a:schemeClr val="dk1"/>
              </a:solidFill>
            </a:endParaRPr>
          </a:p>
          <a:p>
            <a:pPr marL="469900" indent="-457200">
              <a:lnSpc>
                <a:spcPct val="115000"/>
              </a:lnSpc>
              <a:spcAft>
                <a:spcPts val="0"/>
              </a:spcAft>
              <a:buSzPts val="2300"/>
            </a:pPr>
            <a:r>
              <a:rPr lang="en" sz="2800">
                <a:solidFill>
                  <a:schemeClr val="dk1"/>
                </a:solidFill>
              </a:rPr>
              <a:t>Encourager</a:t>
            </a:r>
            <a:endParaRPr sz="2800">
              <a:solidFill>
                <a:schemeClr val="dk1"/>
              </a:solidFill>
            </a:endParaRPr>
          </a:p>
          <a:p>
            <a:pPr marL="469900" indent="-457200">
              <a:lnSpc>
                <a:spcPct val="115000"/>
              </a:lnSpc>
              <a:spcAft>
                <a:spcPts val="0"/>
              </a:spcAft>
              <a:buSzPts val="2300"/>
            </a:pPr>
            <a:r>
              <a:rPr lang="en" sz="2800">
                <a:solidFill>
                  <a:schemeClr val="dk1"/>
                </a:solidFill>
              </a:rPr>
              <a:t>Realist</a:t>
            </a:r>
          </a:p>
          <a:p>
            <a:pPr marL="469900" indent="-457200">
              <a:lnSpc>
                <a:spcPct val="115000"/>
              </a:lnSpc>
              <a:spcAft>
                <a:spcPts val="0"/>
              </a:spcAft>
              <a:buSzPts val="2300"/>
            </a:pPr>
            <a:r>
              <a:rPr lang="en" sz="2800">
                <a:solidFill>
                  <a:schemeClr val="dk1"/>
                </a:solidFill>
              </a:rPr>
              <a:t>“Devil’s Advocate”</a:t>
            </a:r>
            <a:endParaRPr sz="2800">
              <a:solidFill>
                <a:schemeClr val="dk1"/>
              </a:solidFill>
            </a:endParaRPr>
          </a:p>
          <a:p>
            <a:pPr marL="469900" indent="-457200">
              <a:lnSpc>
                <a:spcPct val="115000"/>
              </a:lnSpc>
              <a:spcAft>
                <a:spcPts val="0"/>
              </a:spcAft>
              <a:buSzPts val="2300"/>
            </a:pPr>
            <a:r>
              <a:rPr lang="en" sz="2800">
                <a:solidFill>
                  <a:schemeClr val="dk1"/>
                </a:solidFill>
              </a:rPr>
              <a:t>Summarizer</a:t>
            </a:r>
            <a:endParaRPr sz="2800">
              <a:solidFill>
                <a:schemeClr val="dk1"/>
              </a:solidFill>
            </a:endParaRPr>
          </a:p>
          <a:p>
            <a:pPr marL="469900" indent="-457200">
              <a:lnSpc>
                <a:spcPct val="115000"/>
              </a:lnSpc>
              <a:spcAft>
                <a:spcPts val="0"/>
              </a:spcAft>
              <a:buSzPts val="2300"/>
            </a:pPr>
            <a:r>
              <a:rPr lang="en" sz="2800">
                <a:solidFill>
                  <a:schemeClr val="dk1"/>
                </a:solidFill>
              </a:rPr>
              <a:t>Others?</a:t>
            </a:r>
            <a:endParaRPr sz="2800">
              <a:solidFill>
                <a:schemeClr val="dk1"/>
              </a:solidFill>
            </a:endParaRPr>
          </a:p>
        </p:txBody>
      </p:sp>
      <p:sp>
        <p:nvSpPr>
          <p:cNvPr id="3" name="TextBox 2">
            <a:extLst>
              <a:ext uri="{FF2B5EF4-FFF2-40B4-BE49-F238E27FC236}">
                <a16:creationId xmlns:a16="http://schemas.microsoft.com/office/drawing/2014/main" id="{945A8C1F-F923-43BA-1CE2-96C8E554A25F}"/>
              </a:ext>
            </a:extLst>
          </p:cNvPr>
          <p:cNvSpPr txBox="1"/>
          <p:nvPr/>
        </p:nvSpPr>
        <p:spPr>
          <a:xfrm>
            <a:off x="450057" y="4663398"/>
            <a:ext cx="8065008" cy="276999"/>
          </a:xfrm>
          <a:prstGeom prst="rect">
            <a:avLst/>
          </a:prstGeom>
          <a:noFill/>
        </p:spPr>
        <p:txBody>
          <a:bodyPr wrap="square" lIns="91440" tIns="45720" rIns="91440" bIns="45720" anchor="t">
            <a:spAutoFit/>
          </a:bodyPr>
          <a:lstStyle/>
          <a:p>
            <a:pPr>
              <a:defRPr/>
            </a:pPr>
            <a:r>
              <a:rPr kumimoji="0" lang="en-US" sz="1200" b="0" i="0" u="none" strike="noStrike" kern="0" cap="none" spc="0" normalizeH="0" baseline="0" noProof="0">
                <a:ln>
                  <a:noFill/>
                </a:ln>
                <a:solidFill>
                  <a:srgbClr val="000000"/>
                </a:solidFill>
                <a:effectLst/>
                <a:uLnTx/>
                <a:uFillTx/>
                <a:latin typeface="Calibri"/>
                <a:cs typeface="Calibri"/>
                <a:sym typeface="Arial"/>
              </a:rPr>
              <a:t>(Ferriter, 2021</a:t>
            </a:r>
            <a:r>
              <a:rPr lang="en-US" sz="1200">
                <a:latin typeface="Calibri"/>
                <a:cs typeface="Calibri"/>
              </a:rPr>
              <a:t>; </a:t>
            </a:r>
            <a:r>
              <a:rPr lang="en-US" sz="1200">
                <a:latin typeface="Calibri"/>
                <a:ea typeface="Calibri"/>
                <a:cs typeface="Calibri"/>
              </a:rPr>
              <a:t>Shero, 2017; </a:t>
            </a:r>
            <a:r>
              <a:rPr lang="en-US" sz="1200" err="1">
                <a:latin typeface="Calibri"/>
                <a:ea typeface="Calibri"/>
                <a:cs typeface="Calibri"/>
              </a:rPr>
              <a:t>Yussif</a:t>
            </a:r>
            <a:r>
              <a:rPr lang="en-US" sz="1200">
                <a:latin typeface="Calibri"/>
                <a:ea typeface="Calibri"/>
                <a:cs typeface="Calibri"/>
              </a:rPr>
              <a:t>, 2024</a:t>
            </a:r>
            <a:r>
              <a:rPr lang="en-US" sz="1200">
                <a:latin typeface="Calibri"/>
                <a:cs typeface="Calibri"/>
              </a:rPr>
              <a:t>)</a:t>
            </a:r>
            <a:endParaRPr kumimoji="0" lang="pt-BR" sz="1200" b="0" i="0" u="none" strike="noStrike" kern="0" cap="none" spc="0" normalizeH="0" baseline="0" noProof="0">
              <a:ln>
                <a:noFill/>
              </a:ln>
              <a:solidFill>
                <a:srgbClr val="000000"/>
              </a:solidFill>
              <a:effectLst/>
              <a:uLnTx/>
              <a:uFillTx/>
              <a:latin typeface="Calibri"/>
              <a:cs typeface="Calibri"/>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#5</a:t>
            </a:r>
            <a:endParaRPr/>
          </a:p>
        </p:txBody>
      </p:sp>
      <p:sp>
        <p:nvSpPr>
          <p:cNvPr id="271" name="Google Shape;271;p52"/>
          <p:cNvSpPr txBox="1">
            <a:spLocks noGrp="1"/>
          </p:cNvSpPr>
          <p:nvPr>
            <p:ph idx="1"/>
          </p:nvPr>
        </p:nvSpPr>
        <p:spPr>
          <a:xfrm>
            <a:off x="628650" y="731520"/>
            <a:ext cx="7993856" cy="408900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Aft>
                <a:spcPts val="0"/>
              </a:spcAft>
              <a:buSzPct val="92664"/>
              <a:buNone/>
            </a:pPr>
            <a:r>
              <a:rPr lang="en" sz="2100" b="1"/>
              <a:t>General guidance for virtual presentations </a:t>
            </a:r>
            <a:endParaRPr/>
          </a:p>
          <a:p>
            <a:pPr marL="457200" lvl="0" indent="-342900" algn="l" rtl="0">
              <a:lnSpc>
                <a:spcPct val="115000"/>
              </a:lnSpc>
              <a:spcAft>
                <a:spcPts val="0"/>
              </a:spcAft>
              <a:buSzPct val="100000"/>
            </a:pPr>
            <a:r>
              <a:rPr lang="en" sz="1500"/>
              <a:t>Notify and request prior permission from participants if session is to be videotaped</a:t>
            </a:r>
            <a:endParaRPr/>
          </a:p>
          <a:p>
            <a:pPr marL="457200" lvl="0" indent="-342900" algn="l" rtl="0">
              <a:lnSpc>
                <a:spcPct val="115000"/>
              </a:lnSpc>
              <a:spcAft>
                <a:spcPts val="0"/>
              </a:spcAft>
              <a:buSzPct val="100000"/>
            </a:pPr>
            <a:r>
              <a:rPr lang="en" sz="1500"/>
              <a:t>Test your tech set up prior to the session (download and save videos on flash drive as back-up)</a:t>
            </a:r>
            <a:endParaRPr/>
          </a:p>
          <a:p>
            <a:pPr marL="457200" lvl="0" indent="-342900" algn="l" rtl="0">
              <a:lnSpc>
                <a:spcPct val="115000"/>
              </a:lnSpc>
              <a:spcAft>
                <a:spcPts val="0"/>
              </a:spcAft>
              <a:buSzPct val="100000"/>
            </a:pPr>
            <a:r>
              <a:rPr lang="en" sz="1500"/>
              <a:t>Keep sessions as short as possible and/or provide breaks</a:t>
            </a:r>
            <a:endParaRPr/>
          </a:p>
          <a:p>
            <a:pPr marL="457200" lvl="0" indent="-342900" algn="l" rtl="0">
              <a:lnSpc>
                <a:spcPct val="115000"/>
              </a:lnSpc>
              <a:spcAft>
                <a:spcPts val="0"/>
              </a:spcAft>
              <a:buSzPct val="100000"/>
            </a:pPr>
            <a:r>
              <a:rPr lang="en" sz="1500"/>
              <a:t>Provide and discuss norms for participation (camera on, ask questions in chat – if that is your preference, stay engaged)</a:t>
            </a:r>
            <a:endParaRPr/>
          </a:p>
          <a:p>
            <a:pPr marL="457200" lvl="0" indent="-342900" algn="l" rtl="0">
              <a:lnSpc>
                <a:spcPct val="115000"/>
              </a:lnSpc>
              <a:spcAft>
                <a:spcPts val="0"/>
              </a:spcAft>
              <a:buSzPct val="100000"/>
            </a:pPr>
            <a:r>
              <a:rPr lang="en" sz="1500"/>
              <a:t>Minimize distractions (request participants mute when not speaking)</a:t>
            </a:r>
            <a:endParaRPr/>
          </a:p>
          <a:p>
            <a:pPr marL="457200" lvl="0" indent="-342900" algn="l" rtl="0">
              <a:lnSpc>
                <a:spcPct val="115000"/>
              </a:lnSpc>
              <a:spcAft>
                <a:spcPts val="0"/>
              </a:spcAft>
              <a:buSzPct val="100000"/>
            </a:pPr>
            <a:r>
              <a:rPr lang="en" sz="1500"/>
              <a:t>Use 2 consultants – 1 to present, 1 to manage chat, etc.</a:t>
            </a:r>
            <a:endParaRPr/>
          </a:p>
          <a:p>
            <a:pPr marL="457200" lvl="0" indent="-342900" algn="l" rtl="0">
              <a:lnSpc>
                <a:spcPct val="115000"/>
              </a:lnSpc>
              <a:spcAft>
                <a:spcPts val="0"/>
              </a:spcAft>
              <a:buSzPct val="100000"/>
            </a:pPr>
            <a:r>
              <a:rPr lang="en" sz="1500"/>
              <a:t>Identify other roles prior to presentation, as appropriate (timekeeper, notetaker, etc.)</a:t>
            </a:r>
            <a:endParaRPr/>
          </a:p>
          <a:p>
            <a:pPr marL="457200" lvl="0" indent="-342900" algn="l" rtl="0">
              <a:lnSpc>
                <a:spcPct val="115000"/>
              </a:lnSpc>
              <a:spcAft>
                <a:spcPts val="0"/>
              </a:spcAft>
              <a:buSzPct val="100000"/>
            </a:pPr>
            <a:r>
              <a:rPr lang="en" sz="1500"/>
              <a:t>Create opportunities for participant engagement and interaction (e.g., </a:t>
            </a:r>
            <a:r>
              <a:rPr lang="en" sz="1500" u="sng">
                <a:solidFill>
                  <a:schemeClr val="hlink"/>
                </a:solidFill>
                <a:hlinkClick r:id="rId3"/>
              </a:rPr>
              <a:t>HQ Tools for Audience Engagement Collaborative Notetaking Document</a:t>
            </a:r>
            <a:r>
              <a:rPr lang="en" sz="1500"/>
              <a:t>)</a:t>
            </a:r>
            <a:endParaRPr/>
          </a:p>
          <a:p>
            <a:pPr marL="457200" lvl="0" indent="-342900" algn="l" rtl="0">
              <a:lnSpc>
                <a:spcPct val="115000"/>
              </a:lnSpc>
              <a:spcAft>
                <a:spcPts val="0"/>
              </a:spcAft>
              <a:buSzPct val="100000"/>
            </a:pPr>
            <a:r>
              <a:rPr lang="en" sz="1500"/>
              <a:t>When using breakout rooms, equip each room with 1 consultant to facilitate and 1 to take notes, if possible  </a:t>
            </a:r>
            <a:endParaRPr/>
          </a:p>
          <a:p>
            <a:pPr marL="457200" lvl="0" indent="-342900" algn="l" rtl="0">
              <a:lnSpc>
                <a:spcPct val="115000"/>
              </a:lnSpc>
              <a:spcAft>
                <a:spcPts val="0"/>
              </a:spcAft>
              <a:buSzPct val="100000"/>
            </a:pPr>
            <a:r>
              <a:rPr lang="en-US" sz="1500"/>
              <a:t>Encourage reflection and action</a:t>
            </a:r>
            <a:endParaRPr/>
          </a:p>
          <a:p>
            <a:pPr marL="0" lvl="0" indent="0" algn="l" rtl="0">
              <a:lnSpc>
                <a:spcPct val="115000"/>
              </a:lnSpc>
              <a:spcBef>
                <a:spcPts val="0"/>
              </a:spcBef>
              <a:spcAft>
                <a:spcPts val="0"/>
              </a:spcAft>
              <a:buSzPct val="108108"/>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BFD9D741-4FF5-5836-2A1D-347578D90D4D}"/>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D2F3B99A-0AE6-B852-70EF-5AF263F42004}"/>
              </a:ext>
            </a:extLst>
          </p:cNvPr>
          <p:cNvSpPr txBox="1">
            <a:spLocks noGrp="1"/>
          </p:cNvSpPr>
          <p:nvPr>
            <p:ph type="title"/>
          </p:nvPr>
        </p:nvSpPr>
        <p:spPr>
          <a:xfrm>
            <a:off x="234892" y="273845"/>
            <a:ext cx="5437246" cy="822960"/>
          </a:xfrm>
        </p:spPr>
        <p:txBody>
          <a:bodyPr spcFirstLastPara="1" lIns="91425" tIns="91425" rIns="91425" bIns="91425" anchor="ctr" anchorCtr="0">
            <a:normAutofit/>
          </a:bodyPr>
          <a:lstStyle/>
          <a:p>
            <a:pPr marL="0" lvl="0" indent="0" rtl="0">
              <a:spcBef>
                <a:spcPts val="0"/>
              </a:spcBef>
              <a:spcAft>
                <a:spcPts val="0"/>
              </a:spcAft>
              <a:buSzPts val="3111"/>
              <a:buNone/>
            </a:pPr>
            <a:r>
              <a:rPr lang="en-US"/>
              <a:t>Reflecting on </a:t>
            </a:r>
            <a:r>
              <a:rPr lang="en-US">
                <a:solidFill>
                  <a:srgbClr val="00A89E"/>
                </a:solidFill>
              </a:rPr>
              <a:t>Meeting Roles</a:t>
            </a:r>
          </a:p>
        </p:txBody>
      </p:sp>
      <p:sp>
        <p:nvSpPr>
          <p:cNvPr id="818" name="Google Shape;818;g26d8723cbc8_0_0">
            <a:extLst>
              <a:ext uri="{FF2B5EF4-FFF2-40B4-BE49-F238E27FC236}">
                <a16:creationId xmlns:a16="http://schemas.microsoft.com/office/drawing/2014/main" id="{23131918-E6BA-28A4-CC7A-AF122DE75644}"/>
              </a:ext>
            </a:extLst>
          </p:cNvPr>
          <p:cNvSpPr txBox="1">
            <a:spLocks noGrp="1"/>
          </p:cNvSpPr>
          <p:nvPr>
            <p:ph idx="1"/>
          </p:nvPr>
        </p:nvSpPr>
        <p:spPr>
          <a:xfrm>
            <a:off x="234892" y="832207"/>
            <a:ext cx="5528910" cy="2188395"/>
          </a:xfrm>
        </p:spPr>
        <p:txBody>
          <a:bodyPr spcFirstLastPara="1" lIns="91425" tIns="91425" rIns="91425" bIns="91425" anchorCtr="0">
            <a:noAutofit/>
          </a:bodyPr>
          <a:lstStyle/>
          <a:p>
            <a:pPr marL="342900" lvl="0" indent="-342900" rtl="0">
              <a:lnSpc>
                <a:spcPct val="110000"/>
              </a:lnSpc>
              <a:spcAft>
                <a:spcPts val="600"/>
              </a:spcAft>
              <a:buSzPct val="108108"/>
            </a:pPr>
            <a:r>
              <a:rPr lang="en-US"/>
              <a:t>How does having assigned roles impact the efficiency and effectiveness of meetings? </a:t>
            </a:r>
          </a:p>
          <a:p>
            <a:pPr marL="342900" lvl="0" indent="-342900" rtl="0">
              <a:lnSpc>
                <a:spcPct val="110000"/>
              </a:lnSpc>
              <a:spcAft>
                <a:spcPts val="600"/>
              </a:spcAft>
              <a:buSzPct val="108108"/>
            </a:pPr>
            <a:r>
              <a:rPr lang="en-US"/>
              <a:t>What meeting roles have been most beneficial for your teams? Why?</a:t>
            </a:r>
          </a:p>
          <a:p>
            <a:pPr marL="342900" lvl="0" indent="-342900" rtl="0">
              <a:lnSpc>
                <a:spcPct val="110000"/>
              </a:lnSpc>
              <a:spcAft>
                <a:spcPts val="600"/>
              </a:spcAft>
              <a:buSzPct val="108108"/>
            </a:pPr>
            <a:r>
              <a:rPr lang="en-US"/>
              <a:t>How do we hold each other accountable for fulfilling out roles effectively?</a:t>
            </a:r>
          </a:p>
          <a:p>
            <a:pPr marL="342900" lvl="0" indent="-342900" rtl="0">
              <a:lnSpc>
                <a:spcPct val="110000"/>
              </a:lnSpc>
              <a:spcAft>
                <a:spcPts val="600"/>
              </a:spcAft>
              <a:buSzPct val="108108"/>
            </a:pPr>
            <a:r>
              <a:rPr lang="en-US"/>
              <a:t>How can we ensure that meeting roles support our team’s goals and priorities? </a:t>
            </a:r>
          </a:p>
        </p:txBody>
      </p:sp>
      <p:pic>
        <p:nvPicPr>
          <p:cNvPr id="819" name="Google Shape;819;g26d8723cbc8_0_0">
            <a:extLst>
              <a:ext uri="{FF2B5EF4-FFF2-40B4-BE49-F238E27FC236}">
                <a16:creationId xmlns:a16="http://schemas.microsoft.com/office/drawing/2014/main" id="{8E8260E9-E00B-98ED-BF1D-048A1F0EDB45}"/>
              </a:ext>
              <a:ext uri="{C183D7F6-B498-43B3-948B-1728B52AA6E4}">
                <adec:decorative xmlns:adec="http://schemas.microsoft.com/office/drawing/2017/decorative" val="1"/>
              </a:ext>
            </a:extLst>
          </p:cNvPr>
          <p:cNvPicPr preferRelativeResize="0"/>
          <p:nvPr/>
        </p:nvPicPr>
        <p:blipFill rotWithShape="1">
          <a:blip r:embed="rId3"/>
          <a:stretch/>
        </p:blipFill>
        <p:spPr>
          <a:xfrm>
            <a:off x="5929313" y="1825650"/>
            <a:ext cx="2664619" cy="1482675"/>
          </a:xfrm>
          <a:prstGeom prst="rect">
            <a:avLst/>
          </a:prstGeom>
          <a:noFill/>
          <a:ln>
            <a:noFill/>
          </a:ln>
        </p:spPr>
      </p:pic>
    </p:spTree>
    <p:extLst>
      <p:ext uri="{BB962C8B-B14F-4D97-AF65-F5344CB8AC3E}">
        <p14:creationId xmlns:p14="http://schemas.microsoft.com/office/powerpoint/2010/main" val="1877482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3D02-C543-6702-44FB-E4BD3540C0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BD047D-00B7-EDD4-55C1-43743B9B4334}"/>
              </a:ext>
            </a:extLst>
          </p:cNvPr>
          <p:cNvSpPr>
            <a:spLocks noGrp="1"/>
          </p:cNvSpPr>
          <p:nvPr>
            <p:ph type="title"/>
          </p:nvPr>
        </p:nvSpPr>
        <p:spPr/>
        <p:txBody>
          <a:bodyPr/>
          <a:lstStyle/>
          <a:p>
            <a:r>
              <a:rPr lang="en-US"/>
              <a:t>Collaborative Skills</a:t>
            </a:r>
          </a:p>
        </p:txBody>
      </p:sp>
      <p:sp>
        <p:nvSpPr>
          <p:cNvPr id="2" name="Google Shape;589;p28">
            <a:extLst>
              <a:ext uri="{FF2B5EF4-FFF2-40B4-BE49-F238E27FC236}">
                <a16:creationId xmlns:a16="http://schemas.microsoft.com/office/drawing/2014/main" id="{65E27686-9F1D-2FA5-F039-4F8D4F0AA1BE}"/>
              </a:ext>
            </a:extLst>
          </p:cNvPr>
          <p:cNvSpPr txBox="1">
            <a:spLocks/>
          </p:cNvSpPr>
          <p:nvPr/>
        </p:nvSpPr>
        <p:spPr>
          <a:xfrm>
            <a:off x="311700" y="253911"/>
            <a:ext cx="8520600" cy="672300"/>
          </a:xfrm>
          <a:prstGeom prst="rect">
            <a:avLst/>
          </a:prstGeom>
          <a:noFill/>
          <a:ln>
            <a:noFill/>
          </a:ln>
        </p:spPr>
        <p:txBody>
          <a:bodyPr spcFirstLastPara="1" vert="horz" wrap="square" lIns="91425" tIns="91425" rIns="91425" bIns="91425"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a:spcBef>
                <a:spcPts val="0"/>
              </a:spcBef>
              <a:buClrTx/>
              <a:buSzPct val="111111"/>
              <a:buFontTx/>
            </a:pPr>
            <a:r>
              <a:rPr lang="en-US" sz="2800">
                <a:solidFill>
                  <a:srgbClr val="F26D65"/>
                </a:solidFill>
              </a:rPr>
              <a:t>Effective Team Structures </a:t>
            </a:r>
            <a:r>
              <a:rPr kumimoji="0" lang="en-US" sz="28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&amp;</a:t>
            </a:r>
            <a:r>
              <a:rPr lang="en-US" sz="2800">
                <a:solidFill>
                  <a:srgbClr val="F26D65"/>
                </a:solidFill>
              </a:rPr>
              <a:t> Skills</a:t>
            </a:r>
          </a:p>
        </p:txBody>
      </p:sp>
    </p:spTree>
    <p:extLst>
      <p:ext uri="{BB962C8B-B14F-4D97-AF65-F5344CB8AC3E}">
        <p14:creationId xmlns:p14="http://schemas.microsoft.com/office/powerpoint/2010/main" val="1310027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3E45-F51A-BF9A-14BD-EB2733D5F79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F49CB-6EAE-87CB-C3FD-5D24AE928274}"/>
              </a:ext>
            </a:extLst>
          </p:cNvPr>
          <p:cNvSpPr>
            <a:spLocks noGrp="1"/>
          </p:cNvSpPr>
          <p:nvPr>
            <p:ph type="title" idx="4294967295"/>
          </p:nvPr>
        </p:nvSpPr>
        <p:spPr>
          <a:xfrm>
            <a:off x="528638" y="619125"/>
            <a:ext cx="2665412" cy="42402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68580" marR="0" lvl="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bg1"/>
                </a:solidFill>
                <a:effectLst/>
                <a:uLnTx/>
                <a:uFillTx/>
                <a:latin typeface="+mn-lt"/>
                <a:ea typeface="+mn-ea"/>
                <a:cs typeface="+mn-cs"/>
              </a:rPr>
              <a:t>Collaborative Skills Defined</a:t>
            </a:r>
          </a:p>
        </p:txBody>
      </p:sp>
      <p:sp>
        <p:nvSpPr>
          <p:cNvPr id="2" name="Content Placeholder 1">
            <a:extLst>
              <a:ext uri="{FF2B5EF4-FFF2-40B4-BE49-F238E27FC236}">
                <a16:creationId xmlns:a16="http://schemas.microsoft.com/office/drawing/2014/main" id="{C8F576FF-3155-ACE5-85EB-C69F36E22828}"/>
              </a:ext>
            </a:extLst>
          </p:cNvPr>
          <p:cNvSpPr>
            <a:spLocks noGrp="1"/>
          </p:cNvSpPr>
          <p:nvPr>
            <p:ph idx="1"/>
          </p:nvPr>
        </p:nvSpPr>
        <p:spPr>
          <a:xfrm>
            <a:off x="3743323" y="619124"/>
            <a:ext cx="5043488" cy="3624739"/>
          </a:xfrm>
        </p:spPr>
        <p:txBody>
          <a:bodyPr/>
          <a:lstStyle/>
          <a:p>
            <a:pPr marL="0" indent="0">
              <a:lnSpc>
                <a:spcPct val="100000"/>
              </a:lnSpc>
              <a:spcAft>
                <a:spcPts val="1200"/>
              </a:spcAft>
              <a:buNone/>
            </a:pPr>
            <a:r>
              <a:rPr lang="en-US" sz="2000"/>
              <a:t>Collaborative skills are the abilities that enable individuals to work effectively with others toward a shared goal. </a:t>
            </a:r>
          </a:p>
          <a:p>
            <a:pPr marL="0" indent="0">
              <a:lnSpc>
                <a:spcPct val="100000"/>
              </a:lnSpc>
              <a:spcAft>
                <a:spcPts val="1200"/>
              </a:spcAft>
              <a:buNone/>
            </a:pPr>
            <a:r>
              <a:rPr lang="en-US" sz="2000"/>
              <a:t>These skills include communication, teamwork, problem-solving, adaptability, conflict resolution, accountability, and creativity. </a:t>
            </a:r>
          </a:p>
          <a:p>
            <a:pPr marL="0" indent="0">
              <a:lnSpc>
                <a:spcPct val="100000"/>
              </a:lnSpc>
              <a:spcAft>
                <a:spcPts val="1200"/>
              </a:spcAft>
              <a:buNone/>
            </a:pPr>
            <a:r>
              <a:rPr lang="en-US" sz="2000"/>
              <a:t>Strong collaboration fosters trust, encourages diverse perspectives, and enhances productivity in group settings.</a:t>
            </a:r>
          </a:p>
        </p:txBody>
      </p:sp>
      <p:sp>
        <p:nvSpPr>
          <p:cNvPr id="3" name="TextBox 2">
            <a:extLst>
              <a:ext uri="{FF2B5EF4-FFF2-40B4-BE49-F238E27FC236}">
                <a16:creationId xmlns:a16="http://schemas.microsoft.com/office/drawing/2014/main" id="{66A25BDB-79DE-9EA9-7C2B-9AAEC2608051}"/>
              </a:ext>
            </a:extLst>
          </p:cNvPr>
          <p:cNvSpPr txBox="1"/>
          <p:nvPr/>
        </p:nvSpPr>
        <p:spPr>
          <a:xfrm>
            <a:off x="450057" y="4663398"/>
            <a:ext cx="8065008" cy="276999"/>
          </a:xfrm>
          <a:prstGeom prst="rect">
            <a:avLst/>
          </a:prstGeom>
          <a:noFill/>
        </p:spPr>
        <p:txBody>
          <a:bodyPr wrap="square" lIns="91440" tIns="45720" rIns="91440" bIns="45720" anchor="t">
            <a:spAutoFit/>
          </a:bodyPr>
          <a:lstStyle/>
          <a:p>
            <a:pPr algn="r"/>
            <a:r>
              <a:rPr lang="en-US" sz="1200">
                <a:latin typeface="+mn-lt"/>
                <a:cs typeface="Calibri" panose="020F0502020204030204" pitchFamily="34" charset="0"/>
              </a:rPr>
              <a:t>(Doyle, 2022; </a:t>
            </a:r>
            <a:r>
              <a:rPr lang="en-US" sz="1200">
                <a:latin typeface="+mn-lt"/>
                <a:ea typeface="Calibri"/>
                <a:cs typeface="Calibri"/>
              </a:rPr>
              <a:t>Thinking Collaborative, n.d.</a:t>
            </a:r>
            <a:r>
              <a:rPr lang="en-US" sz="1200">
                <a:latin typeface="+mn-lt"/>
                <a:ea typeface="Calibri"/>
                <a:cs typeface="Calibri" panose="020F0502020204030204" pitchFamily="34" charset="0"/>
              </a:rPr>
              <a:t>)</a:t>
            </a:r>
            <a:endParaRPr lang="pt-BR" sz="1200">
              <a:latin typeface="+mn-lt"/>
              <a:cs typeface="Calibri" panose="020F0502020204030204" pitchFamily="34" charset="0"/>
            </a:endParaRPr>
          </a:p>
        </p:txBody>
      </p:sp>
    </p:spTree>
    <p:extLst>
      <p:ext uri="{BB962C8B-B14F-4D97-AF65-F5344CB8AC3E}">
        <p14:creationId xmlns:p14="http://schemas.microsoft.com/office/powerpoint/2010/main" val="1428203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8"/>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200" b="1"/>
              <a:t>Collaborative Skills Help Groups…</a:t>
            </a:r>
            <a:endParaRPr sz="3200"/>
          </a:p>
        </p:txBody>
      </p:sp>
      <p:sp>
        <p:nvSpPr>
          <p:cNvPr id="751" name="Google Shape;751;p48"/>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rmAutofit/>
          </a:bodyPr>
          <a:lstStyle/>
          <a:p>
            <a:pPr marL="533400" lvl="0" indent="-457200" algn="l" rtl="0">
              <a:lnSpc>
                <a:spcPct val="115000"/>
              </a:lnSpc>
              <a:spcBef>
                <a:spcPts val="0"/>
              </a:spcBef>
              <a:spcAft>
                <a:spcPts val="0"/>
              </a:spcAft>
              <a:buSzPts val="2400"/>
            </a:pPr>
            <a:r>
              <a:rPr lang="en-US" sz="2400"/>
              <a:t>Work more effectively toward shared goals</a:t>
            </a:r>
          </a:p>
          <a:p>
            <a:pPr marL="533400" lvl="0" indent="-457200" algn="l" rtl="0">
              <a:lnSpc>
                <a:spcPct val="115000"/>
              </a:lnSpc>
              <a:spcBef>
                <a:spcPts val="0"/>
              </a:spcBef>
              <a:spcAft>
                <a:spcPts val="0"/>
              </a:spcAft>
              <a:buSzPts val="2400"/>
            </a:pPr>
            <a:r>
              <a:rPr lang="en-US" sz="2400"/>
              <a:t>Facilitate and sustain group interaction</a:t>
            </a:r>
          </a:p>
          <a:p>
            <a:pPr marL="533400" lvl="0" indent="-457200" algn="l" rtl="0">
              <a:lnSpc>
                <a:spcPct val="115000"/>
              </a:lnSpc>
              <a:spcBef>
                <a:spcPts val="0"/>
              </a:spcBef>
              <a:spcAft>
                <a:spcPts val="0"/>
              </a:spcAft>
              <a:buSzPts val="2400"/>
            </a:pPr>
            <a:r>
              <a:rPr lang="en-US" sz="2400"/>
              <a:t>Enhance the quality and productivity of group conversations</a:t>
            </a:r>
          </a:p>
          <a:p>
            <a:pPr marL="533400" lvl="0" indent="-457200" algn="l" rtl="0">
              <a:lnSpc>
                <a:spcPct val="115000"/>
              </a:lnSpc>
              <a:spcBef>
                <a:spcPts val="0"/>
              </a:spcBef>
              <a:spcAft>
                <a:spcPts val="0"/>
              </a:spcAft>
              <a:buSzPts val="2400"/>
            </a:pPr>
            <a:r>
              <a:rPr lang="en-US" sz="2400"/>
              <a:t>Generate ideas and become more creative and innovative</a:t>
            </a:r>
          </a:p>
        </p:txBody>
      </p:sp>
      <p:sp>
        <p:nvSpPr>
          <p:cNvPr id="2" name="TextBox 1">
            <a:extLst>
              <a:ext uri="{FF2B5EF4-FFF2-40B4-BE49-F238E27FC236}">
                <a16:creationId xmlns:a16="http://schemas.microsoft.com/office/drawing/2014/main" id="{2411436A-F85C-1117-3A5A-7AD2BDE0D2E3}"/>
              </a:ext>
            </a:extLst>
          </p:cNvPr>
          <p:cNvSpPr txBox="1"/>
          <p:nvPr/>
        </p:nvSpPr>
        <p:spPr>
          <a:xfrm>
            <a:off x="450057" y="4663398"/>
            <a:ext cx="8065008" cy="461665"/>
          </a:xfrm>
          <a:prstGeom prst="rect">
            <a:avLst/>
          </a:prstGeom>
          <a:noFill/>
        </p:spPr>
        <p:txBody>
          <a:bodyPr wrap="square" lIns="91440" tIns="45720" rIns="91440" bIns="45720" anchor="t">
            <a:spAutoFit/>
          </a:bodyPr>
          <a:lstStyle/>
          <a:p>
            <a:r>
              <a:rPr lang="en-US" sz="1200">
                <a:latin typeface="+mn-lt"/>
                <a:ea typeface="Calibri"/>
                <a:cs typeface="Calibri"/>
              </a:rPr>
              <a:t>(Doyle, 2022; Thinking Collaborative, n.d.)</a:t>
            </a:r>
            <a:endParaRPr lang="en-US">
              <a:latin typeface="Calibri" panose="020F0502020204030204" pitchFamily="34" charset="0"/>
              <a:cs typeface="Calibri" panose="020F0502020204030204" pitchFamily="34" charset="0"/>
            </a:endParaRPr>
          </a:p>
          <a:p>
            <a:endParaRPr lang="en-US" sz="1200">
              <a:latin typeface="+mn-lt"/>
              <a:cs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1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4000"/>
              <a:t>Norms of Collaboration</a:t>
            </a:r>
            <a:endParaRPr sz="4000"/>
          </a:p>
        </p:txBody>
      </p:sp>
      <p:sp>
        <p:nvSpPr>
          <p:cNvPr id="877" name="Google Shape;877;p117"/>
          <p:cNvSpPr txBox="1">
            <a:spLocks noGrp="1"/>
          </p:cNvSpPr>
          <p:nvPr>
            <p:ph idx="1"/>
          </p:nvPr>
        </p:nvSpPr>
        <p:spPr>
          <a:xfrm>
            <a:off x="630936" y="1005840"/>
            <a:ext cx="7886700" cy="3054191"/>
          </a:xfrm>
          <a:prstGeom prst="rect">
            <a:avLst/>
          </a:prstGeom>
          <a:noFill/>
          <a:ln>
            <a:noFill/>
          </a:ln>
        </p:spPr>
        <p:txBody>
          <a:bodyPr spcFirstLastPara="1" wrap="square" lIns="91425" tIns="91425" rIns="91425" bIns="91425" anchor="t" anchorCtr="0">
            <a:noAutofit/>
          </a:bodyPr>
          <a:lstStyle/>
          <a:p>
            <a:pPr marL="342900" lvl="0" indent="-368300" algn="l" rtl="0">
              <a:lnSpc>
                <a:spcPct val="115000"/>
              </a:lnSpc>
              <a:spcBef>
                <a:spcPts val="0"/>
              </a:spcBef>
              <a:spcAft>
                <a:spcPts val="0"/>
              </a:spcAft>
              <a:buSzPct val="100000"/>
              <a:buFont typeface="Arial"/>
              <a:buAutoNum type="arabicPeriod"/>
            </a:pPr>
            <a:r>
              <a:rPr lang="en" sz="2400">
                <a:solidFill>
                  <a:schemeClr val="dk1"/>
                </a:solidFill>
                <a:latin typeface="Calibri" panose="020F0502020204030204" pitchFamily="34" charset="0"/>
                <a:ea typeface="Arial"/>
                <a:cs typeface="Calibri" panose="020F0502020204030204" pitchFamily="34" charset="0"/>
                <a:sym typeface="Arial"/>
              </a:rPr>
              <a:t>Pausing</a:t>
            </a:r>
            <a:endParaRPr sz="2400">
              <a:latin typeface="Calibri" panose="020F0502020204030204" pitchFamily="34" charset="0"/>
              <a:ea typeface="Arial"/>
              <a:cs typeface="Calibri" panose="020F0502020204030204" pitchFamily="34" charset="0"/>
              <a:sym typeface="Arial"/>
            </a:endParaRPr>
          </a:p>
          <a:p>
            <a:pPr marL="342900" lvl="0" indent="-368300" algn="l" rtl="0">
              <a:lnSpc>
                <a:spcPct val="115000"/>
              </a:lnSpc>
              <a:spcBef>
                <a:spcPts val="480"/>
              </a:spcBef>
              <a:spcAft>
                <a:spcPts val="0"/>
              </a:spcAft>
              <a:buSzPct val="100000"/>
              <a:buFont typeface="Arial"/>
              <a:buAutoNum type="arabicPeriod"/>
            </a:pPr>
            <a:r>
              <a:rPr lang="en" sz="2400">
                <a:solidFill>
                  <a:schemeClr val="dk1"/>
                </a:solidFill>
                <a:latin typeface="Calibri" panose="020F0502020204030204" pitchFamily="34" charset="0"/>
                <a:ea typeface="Arial"/>
                <a:cs typeface="Calibri" panose="020F0502020204030204" pitchFamily="34" charset="0"/>
                <a:sym typeface="Arial"/>
              </a:rPr>
              <a:t>Paraphrasing</a:t>
            </a:r>
            <a:endParaRPr sz="2400">
              <a:latin typeface="Calibri" panose="020F0502020204030204" pitchFamily="34" charset="0"/>
              <a:ea typeface="Arial"/>
              <a:cs typeface="Calibri" panose="020F0502020204030204" pitchFamily="34" charset="0"/>
              <a:sym typeface="Arial"/>
            </a:endParaRPr>
          </a:p>
          <a:p>
            <a:pPr marL="342900" lvl="0" indent="-368300" algn="l" rtl="0">
              <a:lnSpc>
                <a:spcPct val="115000"/>
              </a:lnSpc>
              <a:spcBef>
                <a:spcPts val="480"/>
              </a:spcBef>
              <a:spcAft>
                <a:spcPts val="0"/>
              </a:spcAft>
              <a:buSzPct val="100000"/>
              <a:buFont typeface="Arial"/>
              <a:buAutoNum type="arabicPeriod"/>
            </a:pPr>
            <a:r>
              <a:rPr lang="en" sz="2400">
                <a:solidFill>
                  <a:schemeClr val="dk1"/>
                </a:solidFill>
                <a:latin typeface="Calibri" panose="020F0502020204030204" pitchFamily="34" charset="0"/>
                <a:ea typeface="Arial"/>
                <a:cs typeface="Calibri" panose="020F0502020204030204" pitchFamily="34" charset="0"/>
                <a:sym typeface="Arial"/>
              </a:rPr>
              <a:t>Posing questions</a:t>
            </a:r>
            <a:endParaRPr sz="2400">
              <a:latin typeface="Calibri" panose="020F0502020204030204" pitchFamily="34" charset="0"/>
              <a:ea typeface="Arial"/>
              <a:cs typeface="Calibri" panose="020F0502020204030204" pitchFamily="34" charset="0"/>
              <a:sym typeface="Arial"/>
            </a:endParaRPr>
          </a:p>
          <a:p>
            <a:pPr marL="342900" lvl="0" indent="-368300" algn="l" rtl="0">
              <a:lnSpc>
                <a:spcPct val="115000"/>
              </a:lnSpc>
              <a:spcBef>
                <a:spcPts val="480"/>
              </a:spcBef>
              <a:spcAft>
                <a:spcPts val="0"/>
              </a:spcAft>
              <a:buSzPct val="100000"/>
              <a:buFont typeface="Arial"/>
              <a:buAutoNum type="arabicPeriod"/>
            </a:pPr>
            <a:r>
              <a:rPr lang="en" sz="2400">
                <a:solidFill>
                  <a:schemeClr val="dk1"/>
                </a:solidFill>
                <a:latin typeface="Calibri" panose="020F0502020204030204" pitchFamily="34" charset="0"/>
                <a:ea typeface="Arial"/>
                <a:cs typeface="Calibri" panose="020F0502020204030204" pitchFamily="34" charset="0"/>
                <a:sym typeface="Arial"/>
              </a:rPr>
              <a:t>Putting ideas on the table</a:t>
            </a:r>
            <a:endParaRPr sz="2400">
              <a:latin typeface="Calibri" panose="020F0502020204030204" pitchFamily="34" charset="0"/>
              <a:ea typeface="Arial"/>
              <a:cs typeface="Calibri" panose="020F0502020204030204" pitchFamily="34" charset="0"/>
              <a:sym typeface="Arial"/>
            </a:endParaRPr>
          </a:p>
          <a:p>
            <a:pPr marL="342900" lvl="0" indent="-368300" algn="l" rtl="0">
              <a:lnSpc>
                <a:spcPct val="115000"/>
              </a:lnSpc>
              <a:spcBef>
                <a:spcPts val="480"/>
              </a:spcBef>
              <a:spcAft>
                <a:spcPts val="0"/>
              </a:spcAft>
              <a:buSzPct val="100000"/>
              <a:buFont typeface="Arial"/>
              <a:buAutoNum type="arabicPeriod"/>
            </a:pPr>
            <a:r>
              <a:rPr lang="en" sz="2400">
                <a:solidFill>
                  <a:schemeClr val="dk1"/>
                </a:solidFill>
                <a:latin typeface="Calibri" panose="020F0502020204030204" pitchFamily="34" charset="0"/>
                <a:ea typeface="Arial"/>
                <a:cs typeface="Calibri" panose="020F0502020204030204" pitchFamily="34" charset="0"/>
                <a:sym typeface="Arial"/>
              </a:rPr>
              <a:t>Providing data</a:t>
            </a:r>
            <a:endParaRPr sz="2400">
              <a:latin typeface="Calibri" panose="020F0502020204030204" pitchFamily="34" charset="0"/>
              <a:ea typeface="Arial"/>
              <a:cs typeface="Calibri" panose="020F0502020204030204" pitchFamily="34" charset="0"/>
              <a:sym typeface="Arial"/>
            </a:endParaRPr>
          </a:p>
          <a:p>
            <a:pPr marL="342900" lvl="0" indent="-368300" algn="l" rtl="0">
              <a:lnSpc>
                <a:spcPct val="115000"/>
              </a:lnSpc>
              <a:spcBef>
                <a:spcPts val="480"/>
              </a:spcBef>
              <a:spcAft>
                <a:spcPts val="0"/>
              </a:spcAft>
              <a:buSzPct val="100000"/>
              <a:buFont typeface="Arial"/>
              <a:buAutoNum type="arabicPeriod"/>
            </a:pPr>
            <a:r>
              <a:rPr lang="en" sz="2400">
                <a:solidFill>
                  <a:schemeClr val="dk1"/>
                </a:solidFill>
                <a:latin typeface="Calibri" panose="020F0502020204030204" pitchFamily="34" charset="0"/>
                <a:ea typeface="Arial"/>
                <a:cs typeface="Calibri" panose="020F0502020204030204" pitchFamily="34" charset="0"/>
                <a:sym typeface="Arial"/>
              </a:rPr>
              <a:t>Paying attention to self and others</a:t>
            </a:r>
            <a:endParaRPr sz="2400">
              <a:latin typeface="Calibri" panose="020F0502020204030204" pitchFamily="34" charset="0"/>
              <a:ea typeface="Arial"/>
              <a:cs typeface="Calibri" panose="020F0502020204030204" pitchFamily="34" charset="0"/>
              <a:sym typeface="Arial"/>
            </a:endParaRPr>
          </a:p>
          <a:p>
            <a:pPr marL="342900" lvl="0" indent="-368300" algn="l" rtl="0">
              <a:lnSpc>
                <a:spcPct val="115000"/>
              </a:lnSpc>
              <a:spcBef>
                <a:spcPts val="480"/>
              </a:spcBef>
              <a:spcAft>
                <a:spcPts val="0"/>
              </a:spcAft>
              <a:buSzPct val="100000"/>
              <a:buFont typeface="Arial"/>
              <a:buAutoNum type="arabicPeriod"/>
            </a:pPr>
            <a:r>
              <a:rPr lang="en" sz="2400">
                <a:solidFill>
                  <a:schemeClr val="dk1"/>
                </a:solidFill>
                <a:latin typeface="Calibri" panose="020F0502020204030204" pitchFamily="34" charset="0"/>
                <a:ea typeface="Arial"/>
                <a:cs typeface="Calibri" panose="020F0502020204030204" pitchFamily="34" charset="0"/>
                <a:sym typeface="Arial"/>
              </a:rPr>
              <a:t>Presuming positive intentions</a:t>
            </a:r>
            <a:endParaRPr sz="2400">
              <a:latin typeface="Calibri" panose="020F0502020204030204" pitchFamily="34" charset="0"/>
              <a:ea typeface="Arial"/>
              <a:cs typeface="Calibri" panose="020F0502020204030204" pitchFamily="34" charset="0"/>
              <a:sym typeface="Arial"/>
            </a:endParaRPr>
          </a:p>
        </p:txBody>
      </p:sp>
      <p:sp>
        <p:nvSpPr>
          <p:cNvPr id="2" name="TextBox 1">
            <a:extLst>
              <a:ext uri="{FF2B5EF4-FFF2-40B4-BE49-F238E27FC236}">
                <a16:creationId xmlns:a16="http://schemas.microsoft.com/office/drawing/2014/main" id="{9531A768-370F-7F56-8980-1F19B2C11EB4}"/>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a:t>
            </a:r>
            <a:r>
              <a:rPr lang="en-US" sz="1200" err="1">
                <a:latin typeface="+mn-lt"/>
                <a:cs typeface="Calibri" panose="020F0502020204030204" pitchFamily="34" charset="0"/>
              </a:rPr>
              <a:t>Garmston</a:t>
            </a:r>
            <a:r>
              <a:rPr lang="en-US" sz="1200">
                <a:latin typeface="+mn-lt"/>
                <a:cs typeface="Calibri" panose="020F0502020204030204" pitchFamily="34" charset="0"/>
              </a:rPr>
              <a:t> &amp; Wellman, 2019d)</a:t>
            </a:r>
            <a:endParaRPr lang="pt-BR" sz="1200">
              <a:latin typeface="+mn-lt"/>
              <a:cs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 name="Google Shape;750;p48">
            <a:extLst>
              <a:ext uri="{FF2B5EF4-FFF2-40B4-BE49-F238E27FC236}">
                <a16:creationId xmlns:a16="http://schemas.microsoft.com/office/drawing/2014/main" id="{AF5C9624-93E5-7334-A8E4-696969C58136}"/>
              </a:ext>
            </a:extLst>
          </p:cNvPr>
          <p:cNvSpPr txBox="1">
            <a:spLocks noGrp="1"/>
          </p:cNvSpPr>
          <p:nvPr>
            <p:ph type="title" idx="4294967295"/>
          </p:nvPr>
        </p:nvSpPr>
        <p:spPr>
          <a:xfrm>
            <a:off x="450057" y="273845"/>
            <a:ext cx="8065293"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2500"/>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Exploring the 7 Norms of Collaborative Work</a:t>
            </a:r>
          </a:p>
        </p:txBody>
      </p:sp>
      <p:sp>
        <p:nvSpPr>
          <p:cNvPr id="2" name="Google Shape;890;p119">
            <a:extLst>
              <a:ext uri="{FF2B5EF4-FFF2-40B4-BE49-F238E27FC236}">
                <a16:creationId xmlns:a16="http://schemas.microsoft.com/office/drawing/2014/main" id="{4F016001-C8CA-91D1-7D9F-1D16DA926E66}"/>
              </a:ext>
            </a:extLst>
          </p:cNvPr>
          <p:cNvSpPr txBox="1">
            <a:spLocks/>
          </p:cNvSpPr>
          <p:nvPr/>
        </p:nvSpPr>
        <p:spPr>
          <a:xfrm>
            <a:off x="630935" y="1005840"/>
            <a:ext cx="8138991" cy="3131820"/>
          </a:xfrm>
          <a:prstGeom prst="rect">
            <a:avLst/>
          </a:prstGeom>
          <a:noFill/>
          <a:ln>
            <a:noFill/>
          </a:ln>
        </p:spPr>
        <p:txBody>
          <a:bodyPr spcFirstLastPara="1" vert="horz" wrap="square" lIns="91425" tIns="91425" rIns="91425" bIns="91425" rtlCol="0" anchor="t" anchorCtr="0">
            <a:normAutofit lnSpcReduction="10000"/>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lang="en-US"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lang="en-US"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lang="en-US"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lang="en-US"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lang="en-US"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Aft>
                <a:spcPts val="0"/>
              </a:spcAft>
              <a:buClrTx/>
              <a:buSzPts val="2400"/>
              <a:buNone/>
            </a:pPr>
            <a:r>
              <a:rPr lang="en-US" sz="2400" b="1">
                <a:solidFill>
                  <a:srgbClr val="F26D65"/>
                </a:solidFill>
                <a:ea typeface="Questrial"/>
                <a:cs typeface="Calibri" panose="020F0502020204030204" pitchFamily="34" charset="0"/>
                <a:sym typeface="Questrial"/>
              </a:rPr>
              <a:t>Activity. </a:t>
            </a:r>
            <a:r>
              <a:rPr lang="en-US" sz="2400" b="1" i="1">
                <a:solidFill>
                  <a:srgbClr val="F26D65"/>
                </a:solidFill>
                <a:ea typeface="Questrial"/>
                <a:cs typeface="Calibri" panose="020F0502020204030204" pitchFamily="34" charset="0"/>
                <a:sym typeface="Questrial"/>
              </a:rPr>
              <a:t>Jigsaw Experts </a:t>
            </a:r>
          </a:p>
          <a:p>
            <a:pPr marL="342900" indent="-342900">
              <a:lnSpc>
                <a:spcPct val="150000"/>
              </a:lnSpc>
              <a:spcAft>
                <a:spcPts val="0"/>
              </a:spcAft>
              <a:buClrTx/>
              <a:buSzPts val="2400"/>
            </a:pPr>
            <a:r>
              <a:rPr lang="en-US" sz="2200">
                <a:solidFill>
                  <a:schemeClr val="dk1"/>
                </a:solidFill>
                <a:ea typeface="Questrial"/>
                <a:cs typeface="Calibri" panose="020F0502020204030204" pitchFamily="34" charset="0"/>
                <a:sym typeface="Questrial"/>
              </a:rPr>
              <a:t>Number off 1-7, each number reads their assigned norm definition</a:t>
            </a:r>
          </a:p>
          <a:p>
            <a:pPr marL="342900" indent="-342900">
              <a:lnSpc>
                <a:spcPct val="150000"/>
              </a:lnSpc>
              <a:spcAft>
                <a:spcPts val="0"/>
              </a:spcAft>
              <a:buClrTx/>
              <a:buSzPts val="2400"/>
            </a:pPr>
            <a:r>
              <a:rPr lang="en-US" sz="2200">
                <a:solidFill>
                  <a:schemeClr val="dk1"/>
                </a:solidFill>
                <a:ea typeface="Questrial"/>
                <a:cs typeface="Calibri" panose="020F0502020204030204" pitchFamily="34" charset="0"/>
                <a:sym typeface="Questrial"/>
              </a:rPr>
              <a:t>Form groups of like numbers and share understanding of norm</a:t>
            </a:r>
          </a:p>
          <a:p>
            <a:pPr marL="994410" lvl="2" indent="-342900">
              <a:lnSpc>
                <a:spcPct val="150000"/>
              </a:lnSpc>
              <a:spcAft>
                <a:spcPts val="0"/>
              </a:spcAft>
              <a:buClrTx/>
              <a:buSzPct val="100000"/>
              <a:buFont typeface="Courier New" panose="02070309020205020404" pitchFamily="49" charset="0"/>
              <a:buChar char="o"/>
            </a:pPr>
            <a:r>
              <a:rPr lang="en-US" sz="2200">
                <a:solidFill>
                  <a:schemeClr val="dk1"/>
                </a:solidFill>
              </a:rPr>
              <a:t>Share examples of the norm being demonstrated</a:t>
            </a:r>
            <a:endParaRPr lang="en-US" sz="2200">
              <a:sym typeface="Questrial"/>
            </a:endParaRPr>
          </a:p>
          <a:p>
            <a:pPr marL="342900" indent="-342900">
              <a:lnSpc>
                <a:spcPct val="150000"/>
              </a:lnSpc>
              <a:spcAft>
                <a:spcPts val="0"/>
              </a:spcAft>
              <a:buClrTx/>
              <a:buSzPts val="2400"/>
            </a:pPr>
            <a:r>
              <a:rPr lang="en-US" sz="2200">
                <a:solidFill>
                  <a:schemeClr val="dk1"/>
                </a:solidFill>
              </a:rPr>
              <a:t>Then form groups of 7, with numbers 1-7 in each group</a:t>
            </a:r>
            <a:endParaRPr lang="en-US" sz="2200">
              <a:sym typeface="Questrial"/>
            </a:endParaRPr>
          </a:p>
          <a:p>
            <a:pPr marL="994410" lvl="2" indent="-342900">
              <a:lnSpc>
                <a:spcPct val="150000"/>
              </a:lnSpc>
              <a:spcAft>
                <a:spcPts val="0"/>
              </a:spcAft>
              <a:buClrTx/>
              <a:buSzPct val="100000"/>
              <a:buFont typeface="Courier New" panose="02070309020205020404" pitchFamily="49" charset="0"/>
              <a:buChar char="o"/>
            </a:pPr>
            <a:r>
              <a:rPr lang="en-US" sz="2200">
                <a:solidFill>
                  <a:schemeClr val="dk1"/>
                </a:solidFill>
                <a:ea typeface="Questrial"/>
                <a:cs typeface="Calibri" panose="020F0502020204030204" pitchFamily="34" charset="0"/>
                <a:sym typeface="Questrial"/>
              </a:rPr>
              <a:t>Teach assigned norm to group members</a:t>
            </a:r>
          </a:p>
        </p:txBody>
      </p:sp>
      <p:sp>
        <p:nvSpPr>
          <p:cNvPr id="7" name="TextBox 6">
            <a:extLst>
              <a:ext uri="{FF2B5EF4-FFF2-40B4-BE49-F238E27FC236}">
                <a16:creationId xmlns:a16="http://schemas.microsoft.com/office/drawing/2014/main" id="{B1034823-F877-1309-B2C5-BCC1FE995203}"/>
              </a:ext>
            </a:extLst>
          </p:cNvPr>
          <p:cNvSpPr txBox="1"/>
          <p:nvPr/>
        </p:nvSpPr>
        <p:spPr>
          <a:xfrm>
            <a:off x="0" y="4206813"/>
            <a:ext cx="9143999" cy="523220"/>
          </a:xfrm>
          <a:prstGeom prst="rect">
            <a:avLst/>
          </a:prstGeom>
          <a:noFill/>
        </p:spPr>
        <p:txBody>
          <a:bodyPr wrap="square">
            <a:spAutoFit/>
          </a:bodyPr>
          <a:lstStyle/>
          <a:p>
            <a:pPr algn="ctr"/>
            <a:r>
              <a:rPr lang="en-US" sz="1600">
                <a:latin typeface="+mn-lt"/>
                <a:cs typeface="Calibri" panose="020F0502020204030204" pitchFamily="34" charset="0"/>
              </a:rPr>
              <a:t>https://www.thinkingcollaborative.com/_files/ugd/6a5cc9_d080a1bbb7c84e43934a019d684214d2.pdf</a:t>
            </a:r>
          </a:p>
          <a:p>
            <a:pPr algn="ctr"/>
            <a:endParaRPr lang="pt-BR" sz="1200">
              <a:latin typeface="+mn-lt"/>
              <a:cs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19"/>
          <p:cNvSpPr txBox="1">
            <a:spLocks noGrp="1"/>
          </p:cNvSpPr>
          <p:nvPr>
            <p:ph type="title"/>
          </p:nvPr>
        </p:nvSpPr>
        <p:spPr>
          <a:xfrm>
            <a:off x="630936" y="274320"/>
            <a:ext cx="7886700" cy="438912"/>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2800"/>
              <a:buNone/>
            </a:pPr>
            <a:r>
              <a:rPr lang="en" sz="3600"/>
              <a:t>Implementing Norms of Collaboration </a:t>
            </a:r>
            <a:endParaRPr sz="3600"/>
          </a:p>
        </p:txBody>
      </p:sp>
      <p:sp>
        <p:nvSpPr>
          <p:cNvPr id="890" name="Google Shape;890;p119"/>
          <p:cNvSpPr txBox="1">
            <a:spLocks noGrp="1"/>
          </p:cNvSpPr>
          <p:nvPr>
            <p:ph idx="1"/>
          </p:nvPr>
        </p:nvSpPr>
        <p:spPr>
          <a:xfrm>
            <a:off x="630936" y="1005840"/>
            <a:ext cx="7886700" cy="3054191"/>
          </a:xfrm>
          <a:prstGeom prst="rect">
            <a:avLst/>
          </a:prstGeom>
          <a:noFill/>
          <a:ln>
            <a:noFill/>
          </a:ln>
        </p:spPr>
        <p:txBody>
          <a:bodyPr spcFirstLastPara="1" wrap="square" lIns="91425" tIns="91425" rIns="91425" bIns="91425" anchor="t" anchorCtr="0">
            <a:normAutofit fontScale="92500" lnSpcReduction="10000"/>
          </a:bodyPr>
          <a:lstStyle/>
          <a:p>
            <a:pPr marL="342900" lvl="0" indent="-342900" algn="l" rtl="0">
              <a:lnSpc>
                <a:spcPct val="150000"/>
              </a:lnSpc>
              <a:spcBef>
                <a:spcPts val="0"/>
              </a:spcBef>
              <a:spcAft>
                <a:spcPts val="0"/>
              </a:spcAft>
              <a:buSzPts val="2400"/>
            </a:pPr>
            <a:r>
              <a:rPr lang="en" sz="2400">
                <a:solidFill>
                  <a:schemeClr val="dk1"/>
                </a:solidFill>
                <a:ea typeface="Questrial"/>
                <a:cs typeface="Calibri" panose="020F0502020204030204" pitchFamily="34" charset="0"/>
                <a:sym typeface="Questrial"/>
              </a:rPr>
              <a:t>Introduce the “7 Norms of Collaboration”</a:t>
            </a:r>
          </a:p>
          <a:p>
            <a:pPr marL="342900" lvl="0" indent="-342900" algn="l" rtl="0">
              <a:lnSpc>
                <a:spcPct val="150000"/>
              </a:lnSpc>
              <a:spcBef>
                <a:spcPts val="0"/>
              </a:spcBef>
              <a:spcAft>
                <a:spcPts val="0"/>
              </a:spcAft>
              <a:buSzPts val="2400"/>
            </a:pPr>
            <a:r>
              <a:rPr lang="en" sz="2400">
                <a:solidFill>
                  <a:schemeClr val="dk1"/>
                </a:solidFill>
                <a:ea typeface="Questrial"/>
                <a:cs typeface="Calibri" panose="020F0502020204030204" pitchFamily="34" charset="0"/>
                <a:sym typeface="Questrial"/>
              </a:rPr>
              <a:t>Post norms during team meetings</a:t>
            </a:r>
            <a:endParaRPr lang="en" sz="2400">
              <a:sym typeface="Questrial"/>
            </a:endParaRPr>
          </a:p>
          <a:p>
            <a:pPr marL="342900" lvl="0" indent="-342900" algn="l" rtl="0">
              <a:lnSpc>
                <a:spcPct val="150000"/>
              </a:lnSpc>
              <a:spcBef>
                <a:spcPts val="0"/>
              </a:spcBef>
              <a:spcAft>
                <a:spcPts val="0"/>
              </a:spcAft>
              <a:buSzPts val="2400"/>
            </a:pPr>
            <a:r>
              <a:rPr lang="en" sz="2400">
                <a:solidFill>
                  <a:schemeClr val="dk1"/>
                </a:solidFill>
                <a:ea typeface="Questrial"/>
                <a:cs typeface="Calibri" panose="020F0502020204030204" pitchFamily="34" charset="0"/>
                <a:sym typeface="Questrial"/>
              </a:rPr>
              <a:t>Focus on implementing one norm at a time</a:t>
            </a:r>
            <a:endParaRPr lang="en" sz="2400">
              <a:sym typeface="Questrial"/>
            </a:endParaRPr>
          </a:p>
          <a:p>
            <a:pPr marL="342900" lvl="0" indent="-342900" algn="l" rtl="0">
              <a:lnSpc>
                <a:spcPct val="150000"/>
              </a:lnSpc>
              <a:spcBef>
                <a:spcPts val="0"/>
              </a:spcBef>
              <a:spcAft>
                <a:spcPts val="0"/>
              </a:spcAft>
              <a:buSzPts val="2400"/>
            </a:pPr>
            <a:r>
              <a:rPr lang="en" sz="2400">
                <a:solidFill>
                  <a:schemeClr val="dk1"/>
                </a:solidFill>
                <a:ea typeface="Questrial"/>
                <a:cs typeface="Calibri" panose="020F0502020204030204" pitchFamily="34" charset="0"/>
                <a:sym typeface="Questrial"/>
              </a:rPr>
              <a:t>Practice each norm until proficiency achieved</a:t>
            </a:r>
            <a:endParaRPr lang="en" sz="2400">
              <a:sym typeface="Questrial"/>
            </a:endParaRPr>
          </a:p>
          <a:p>
            <a:pPr marL="342900" lvl="0" indent="-342900" algn="l" rtl="0">
              <a:lnSpc>
                <a:spcPct val="150000"/>
              </a:lnSpc>
              <a:spcBef>
                <a:spcPts val="0"/>
              </a:spcBef>
              <a:spcAft>
                <a:spcPts val="0"/>
              </a:spcAft>
              <a:buSzPts val="2400"/>
            </a:pPr>
            <a:r>
              <a:rPr lang="en" sz="2400">
                <a:solidFill>
                  <a:schemeClr val="dk1"/>
                </a:solidFill>
                <a:ea typeface="Questrial"/>
                <a:cs typeface="Calibri" panose="020F0502020204030204" pitchFamily="34" charset="0"/>
                <a:sym typeface="Questrial"/>
              </a:rPr>
              <a:t>Sustain engagement with all norms</a:t>
            </a:r>
          </a:p>
          <a:p>
            <a:pPr marL="342900" lvl="0" indent="-342900" algn="l" rtl="0">
              <a:lnSpc>
                <a:spcPct val="150000"/>
              </a:lnSpc>
              <a:spcBef>
                <a:spcPts val="0"/>
              </a:spcBef>
              <a:spcAft>
                <a:spcPts val="0"/>
              </a:spcAft>
              <a:buSzPts val="2400"/>
            </a:pPr>
            <a:r>
              <a:rPr lang="en" sz="2400">
                <a:solidFill>
                  <a:schemeClr val="dk1"/>
                </a:solidFill>
                <a:ea typeface="Questrial"/>
                <a:cs typeface="Calibri" panose="020F0502020204030204" pitchFamily="34" charset="0"/>
                <a:sym typeface="Questrial"/>
              </a:rPr>
              <a:t>Monitor and assess consistency with norms</a:t>
            </a:r>
            <a:endParaRPr sz="2400"/>
          </a:p>
          <a:p>
            <a:pPr marL="114300" lvl="0" indent="0" algn="l" rtl="0">
              <a:lnSpc>
                <a:spcPct val="115000"/>
              </a:lnSpc>
              <a:spcBef>
                <a:spcPts val="0"/>
              </a:spcBef>
              <a:spcAft>
                <a:spcPts val="0"/>
              </a:spcAft>
              <a:buSzPts val="1800"/>
              <a:buNone/>
            </a:pPr>
            <a:endParaRPr/>
          </a:p>
        </p:txBody>
      </p:sp>
      <p:sp>
        <p:nvSpPr>
          <p:cNvPr id="2" name="TextBox 1">
            <a:extLst>
              <a:ext uri="{FF2B5EF4-FFF2-40B4-BE49-F238E27FC236}">
                <a16:creationId xmlns:a16="http://schemas.microsoft.com/office/drawing/2014/main" id="{187FC869-D7E4-B76D-6E02-4A7F422D3FD6}"/>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(Team Scholarship Acceleration Lab, n.d.)</a:t>
            </a:r>
            <a:endParaRPr lang="pt-BR" sz="1200">
              <a:latin typeface="+mn-lt"/>
              <a:cs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g2e6eec6922d_0_1"/>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sz="2400"/>
              <a:t>Connecting Collaborative Skills to Hattie’s Mindframes</a:t>
            </a:r>
            <a:endParaRPr sz="2400"/>
          </a:p>
        </p:txBody>
      </p:sp>
      <p:pic>
        <p:nvPicPr>
          <p:cNvPr id="7" name="Picture 6" descr="Cover of the 10 Mindframes for Visible Learning.">
            <a:extLst>
              <a:ext uri="{FF2B5EF4-FFF2-40B4-BE49-F238E27FC236}">
                <a16:creationId xmlns:a16="http://schemas.microsoft.com/office/drawing/2014/main" id="{6346FDCE-32B0-9ED0-A6CC-601DF7297D41}"/>
              </a:ext>
            </a:extLst>
          </p:cNvPr>
          <p:cNvPicPr>
            <a:picLocks noChangeAspect="1"/>
          </p:cNvPicPr>
          <p:nvPr/>
        </p:nvPicPr>
        <p:blipFill>
          <a:blip r:embed="rId3"/>
          <a:stretch>
            <a:fillRect/>
          </a:stretch>
        </p:blipFill>
        <p:spPr>
          <a:xfrm>
            <a:off x="3385743" y="793256"/>
            <a:ext cx="2372512" cy="3556988"/>
          </a:xfrm>
          <a:prstGeom prst="rect">
            <a:avLst/>
          </a:prstGeom>
        </p:spPr>
      </p:pic>
      <p:sp>
        <p:nvSpPr>
          <p:cNvPr id="4" name="TextBox 3">
            <a:extLst>
              <a:ext uri="{FF2B5EF4-FFF2-40B4-BE49-F238E27FC236}">
                <a16:creationId xmlns:a16="http://schemas.microsoft.com/office/drawing/2014/main" id="{57BB1F9C-1D5F-C122-2E56-DF4BD8D2AF36}"/>
              </a:ext>
            </a:extLst>
          </p:cNvPr>
          <p:cNvSpPr txBox="1"/>
          <p:nvPr/>
        </p:nvSpPr>
        <p:spPr>
          <a:xfrm>
            <a:off x="0" y="4459741"/>
            <a:ext cx="9143999" cy="358816"/>
          </a:xfrm>
          <a:prstGeom prst="rect">
            <a:avLst/>
          </a:prstGeom>
          <a:noFill/>
        </p:spPr>
        <p:txBody>
          <a:bodyPr wrap="square">
            <a:spAutoFit/>
          </a:bodyPr>
          <a:lstStyle/>
          <a:p>
            <a:pPr marL="0" lvl="0" indent="0" algn="ctr" rtl="0">
              <a:lnSpc>
                <a:spcPct val="115000"/>
              </a:lnSpc>
              <a:spcBef>
                <a:spcPts val="0"/>
              </a:spcBef>
              <a:spcAft>
                <a:spcPts val="0"/>
              </a:spcAft>
              <a:buSzPts val="1800"/>
              <a:buNone/>
            </a:pPr>
            <a:r>
              <a:rPr lang="en-US" sz="1600" u="sng">
                <a:solidFill>
                  <a:schemeClr val="hlink"/>
                </a:solidFill>
                <a:latin typeface="Calibri" panose="020F0502020204030204" pitchFamily="34" charset="0"/>
                <a:cs typeface="Calibri" panose="020F0502020204030204" pitchFamily="34" charset="0"/>
                <a:hlinkClick r:id="rId4"/>
              </a:rPr>
              <a:t>thinkingpathwayz.weebly.com/10-mindframes-visible-learning.html</a:t>
            </a:r>
            <a:endParaRPr lang="en-US" sz="1600">
              <a:latin typeface="Calibri" panose="020F0502020204030204" pitchFamily="34" charset="0"/>
              <a:cs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g2eb677f5c42_0_0"/>
          <p:cNvSpPr txBox="1">
            <a:spLocks noGrp="1"/>
          </p:cNvSpPr>
          <p:nvPr>
            <p:ph type="title" idx="4294967295"/>
          </p:nvPr>
        </p:nvSpPr>
        <p:spPr>
          <a:xfrm>
            <a:off x="630936" y="274320"/>
            <a:ext cx="8521700" cy="795338"/>
          </a:xfrm>
          <a:prstGeom prst="rect">
            <a:avLst/>
          </a:prstGeom>
          <a:noFill/>
          <a:ln>
            <a:noFill/>
          </a:ln>
        </p:spPr>
        <p:txBody>
          <a:bodyPr spcFirstLastPara="1" wrap="square" lIns="91425" tIns="91425" rIns="91425" bIns="91425" anchor="t" anchorCtr="0">
            <a:normAutofit/>
          </a:bodyPr>
          <a:lstStyle/>
          <a:p>
            <a:r>
              <a:rPr lang="en"/>
              <a:t>Assess Your </a:t>
            </a:r>
            <a:r>
              <a:rPr lang="en-US" sz="3600" b="1">
                <a:solidFill>
                  <a:srgbClr val="00A89E"/>
                </a:solidFill>
              </a:rPr>
              <a:t>Individual</a:t>
            </a:r>
            <a:r>
              <a:rPr lang="en-US" sz="3600" b="1">
                <a:solidFill>
                  <a:schemeClr val="accent1"/>
                </a:solidFill>
              </a:rPr>
              <a:t> </a:t>
            </a:r>
            <a:r>
              <a:rPr lang="en"/>
              <a:t>Collaborative Skills</a:t>
            </a:r>
            <a:endParaRPr/>
          </a:p>
        </p:txBody>
      </p:sp>
      <p:sp>
        <p:nvSpPr>
          <p:cNvPr id="912" name="Google Shape;912;g2eb677f5c42_0_0"/>
          <p:cNvSpPr txBox="1"/>
          <p:nvPr/>
        </p:nvSpPr>
        <p:spPr>
          <a:xfrm>
            <a:off x="630936" y="1005840"/>
            <a:ext cx="3571500" cy="202513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000000"/>
                </a:solidFill>
                <a:latin typeface="Calibri" panose="020F0502020204030204" pitchFamily="34" charset="0"/>
                <a:cs typeface="Calibri" panose="020F0502020204030204" pitchFamily="34" charset="0"/>
                <a:sym typeface="Arial"/>
              </a:rPr>
              <a:t>Norms of Collaboration </a:t>
            </a:r>
            <a:endParaRPr sz="18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000000"/>
                </a:solidFill>
                <a:latin typeface="Calibri" panose="020F0502020204030204" pitchFamily="34" charset="0"/>
                <a:cs typeface="Calibri" panose="020F0502020204030204" pitchFamily="34" charset="0"/>
                <a:sym typeface="Arial"/>
              </a:rPr>
              <a:t>Individual Assessment</a:t>
            </a:r>
            <a:endParaRPr sz="18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sng" strike="noStrike" cap="none">
                <a:solidFill>
                  <a:schemeClr val="tx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https://www.thinkingcollaborative.com/_files/ugd/6a5cc9_6e66a89e719e4ca1a7a81012582bb91c.pdf</a:t>
            </a:r>
            <a:endParaRPr lang="en-US" sz="1800" b="0" i="0" u="none" strike="noStrike" cap="none">
              <a:solidFill>
                <a:schemeClr val="tx1"/>
              </a:solidFill>
              <a:latin typeface="Calibri" panose="020F0502020204030204" pitchFamily="34" charset="0"/>
              <a:cs typeface="Calibri" panose="020F0502020204030204" pitchFamily="34" charset="0"/>
              <a:sym typeface="Arial"/>
            </a:endParaRPr>
          </a:p>
        </p:txBody>
      </p:sp>
      <p:pic>
        <p:nvPicPr>
          <p:cNvPr id="3" name="Picture 2" descr="Thinking Collaborative Logo">
            <a:extLst>
              <a:ext uri="{FF2B5EF4-FFF2-40B4-BE49-F238E27FC236}">
                <a16:creationId xmlns:a16="http://schemas.microsoft.com/office/drawing/2014/main" id="{CD8B38F7-D54B-8205-3167-DFBDE073DBC2}"/>
              </a:ext>
            </a:extLst>
          </p:cNvPr>
          <p:cNvPicPr>
            <a:picLocks noChangeAspect="1"/>
          </p:cNvPicPr>
          <p:nvPr/>
        </p:nvPicPr>
        <p:blipFill>
          <a:blip r:embed="rId4"/>
          <a:stretch>
            <a:fillRect/>
          </a:stretch>
        </p:blipFill>
        <p:spPr>
          <a:xfrm>
            <a:off x="1311794" y="3582195"/>
            <a:ext cx="2209783" cy="817560"/>
          </a:xfrm>
          <a:prstGeom prst="rect">
            <a:avLst/>
          </a:prstGeom>
        </p:spPr>
      </p:pic>
      <p:pic>
        <p:nvPicPr>
          <p:cNvPr id="5" name="Picture 4" descr="Screenshot of Personal Sever Norms Assessment">
            <a:extLst>
              <a:ext uri="{FF2B5EF4-FFF2-40B4-BE49-F238E27FC236}">
                <a16:creationId xmlns:a16="http://schemas.microsoft.com/office/drawing/2014/main" id="{32E541AD-D9FC-D87E-A23F-17B0EDBB783A}"/>
              </a:ext>
            </a:extLst>
          </p:cNvPr>
          <p:cNvPicPr>
            <a:picLocks noChangeAspect="1"/>
          </p:cNvPicPr>
          <p:nvPr/>
        </p:nvPicPr>
        <p:blipFill>
          <a:blip r:embed="rId5"/>
          <a:srcRect t="1909" r="3613"/>
          <a:stretch/>
        </p:blipFill>
        <p:spPr>
          <a:xfrm>
            <a:off x="4941566" y="923365"/>
            <a:ext cx="3315579" cy="3748592"/>
          </a:xfrm>
          <a:prstGeom prst="rect">
            <a:avLst/>
          </a:prstGeom>
          <a:ln w="28575">
            <a:solidFill>
              <a:schemeClr val="bg2"/>
            </a:solid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08">
          <a:extLst>
            <a:ext uri="{FF2B5EF4-FFF2-40B4-BE49-F238E27FC236}">
              <a16:creationId xmlns:a16="http://schemas.microsoft.com/office/drawing/2014/main" id="{82CDC403-2BBE-CEE9-3DB6-7440211E5BC5}"/>
            </a:ext>
          </a:extLst>
        </p:cNvPr>
        <p:cNvGrpSpPr/>
        <p:nvPr/>
      </p:nvGrpSpPr>
      <p:grpSpPr>
        <a:xfrm>
          <a:off x="0" y="0"/>
          <a:ext cx="0" cy="0"/>
          <a:chOff x="0" y="0"/>
          <a:chExt cx="0" cy="0"/>
        </a:xfrm>
      </p:grpSpPr>
      <p:sp>
        <p:nvSpPr>
          <p:cNvPr id="909" name="Google Shape;909;g2eb677f5c42_0_0">
            <a:extLst>
              <a:ext uri="{FF2B5EF4-FFF2-40B4-BE49-F238E27FC236}">
                <a16:creationId xmlns:a16="http://schemas.microsoft.com/office/drawing/2014/main" id="{451D1C94-601E-A20E-866F-C16962EB0573}"/>
              </a:ext>
            </a:extLst>
          </p:cNvPr>
          <p:cNvSpPr txBox="1">
            <a:spLocks noGrp="1"/>
          </p:cNvSpPr>
          <p:nvPr>
            <p:ph type="title" idx="4294967295"/>
          </p:nvPr>
        </p:nvSpPr>
        <p:spPr>
          <a:xfrm>
            <a:off x="630936" y="274320"/>
            <a:ext cx="8521700" cy="795338"/>
          </a:xfrm>
          <a:prstGeom prst="rect">
            <a:avLst/>
          </a:prstGeom>
          <a:noFill/>
          <a:ln>
            <a:noFill/>
          </a:ln>
        </p:spPr>
        <p:txBody>
          <a:bodyPr spcFirstLastPara="1" wrap="square" lIns="91425" tIns="91425" rIns="91425" bIns="91425" anchor="t" anchorCtr="0">
            <a:normAutofit/>
          </a:bodyPr>
          <a:lstStyle/>
          <a:p>
            <a:r>
              <a:rPr lang="en"/>
              <a:t>Assess Your </a:t>
            </a:r>
            <a:r>
              <a:rPr lang="en-US" sz="3600" b="1">
                <a:solidFill>
                  <a:srgbClr val="00A89E"/>
                </a:solidFill>
              </a:rPr>
              <a:t>Team’s</a:t>
            </a:r>
            <a:r>
              <a:rPr lang="en-US" sz="3600" b="1">
                <a:solidFill>
                  <a:schemeClr val="accent1"/>
                </a:solidFill>
              </a:rPr>
              <a:t> </a:t>
            </a:r>
            <a:r>
              <a:rPr lang="en"/>
              <a:t>Collaborative Skills</a:t>
            </a:r>
            <a:endParaRPr/>
          </a:p>
        </p:txBody>
      </p:sp>
      <p:sp>
        <p:nvSpPr>
          <p:cNvPr id="912" name="Google Shape;912;g2eb677f5c42_0_0">
            <a:extLst>
              <a:ext uri="{FF2B5EF4-FFF2-40B4-BE49-F238E27FC236}">
                <a16:creationId xmlns:a16="http://schemas.microsoft.com/office/drawing/2014/main" id="{B86EB59E-1301-BDC5-D998-8A4240A9B530}"/>
              </a:ext>
            </a:extLst>
          </p:cNvPr>
          <p:cNvSpPr txBox="1"/>
          <p:nvPr/>
        </p:nvSpPr>
        <p:spPr>
          <a:xfrm>
            <a:off x="630936" y="1005840"/>
            <a:ext cx="3571500" cy="202513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Calibri" panose="020F0502020204030204" pitchFamily="34" charset="0"/>
                <a:cs typeface="Calibri" panose="020F0502020204030204" pitchFamily="34" charset="0"/>
                <a:sym typeface="Arial"/>
              </a:rPr>
              <a:t>Norms of Collaboration</a:t>
            </a: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Calibri" panose="020F0502020204030204" pitchFamily="34" charset="0"/>
                <a:cs typeface="Calibri" panose="020F0502020204030204" pitchFamily="34" charset="0"/>
                <a:sym typeface="Arial"/>
              </a:rPr>
              <a:t>Group Assessment</a:t>
            </a:r>
          </a:p>
          <a:p>
            <a:pPr marL="0" marR="0" lvl="0" indent="0"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a:p>
            <a:pPr marL="114300" marR="0" lvl="0" indent="0" rtl="0">
              <a:lnSpc>
                <a:spcPct val="115000"/>
              </a:lnSpc>
              <a:spcBef>
                <a:spcPts val="0"/>
              </a:spcBef>
              <a:spcAft>
                <a:spcPts val="0"/>
              </a:spcAft>
              <a:buClr>
                <a:schemeClr val="dk1"/>
              </a:buClr>
              <a:buSzPts val="1800"/>
              <a:buFont typeface="Arial"/>
              <a:buNone/>
            </a:pPr>
            <a:r>
              <a:rPr lang="en-US" sz="1800" b="0" i="0" u="sng" strike="noStrike" cap="none">
                <a:solidFill>
                  <a:schemeClr val="tx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https://www.thinkingcollaborative.com/_files/ugd/6a5cc9_2fd56baa9f2d484ea25904373efe2e55.pdf</a:t>
            </a:r>
            <a:endParaRPr lang="en-US" sz="1800" b="0" i="0" u="none" strike="noStrike" cap="none">
              <a:solidFill>
                <a:schemeClr val="tx1"/>
              </a:solidFill>
              <a:latin typeface="Calibri" panose="020F0502020204030204" pitchFamily="34" charset="0"/>
              <a:cs typeface="Calibri" panose="020F0502020204030204" pitchFamily="34" charset="0"/>
              <a:sym typeface="Arial"/>
            </a:endParaRPr>
          </a:p>
        </p:txBody>
      </p:sp>
      <p:pic>
        <p:nvPicPr>
          <p:cNvPr id="12" name="Picture 11" descr="Thinking Collaborative Logo">
            <a:extLst>
              <a:ext uri="{FF2B5EF4-FFF2-40B4-BE49-F238E27FC236}">
                <a16:creationId xmlns:a16="http://schemas.microsoft.com/office/drawing/2014/main" id="{B221048C-4373-2C3A-622A-88B5E04EF71C}"/>
              </a:ext>
            </a:extLst>
          </p:cNvPr>
          <p:cNvPicPr>
            <a:picLocks noChangeAspect="1"/>
          </p:cNvPicPr>
          <p:nvPr/>
        </p:nvPicPr>
        <p:blipFill>
          <a:blip r:embed="rId4"/>
          <a:stretch>
            <a:fillRect/>
          </a:stretch>
        </p:blipFill>
        <p:spPr>
          <a:xfrm>
            <a:off x="1311794" y="3582195"/>
            <a:ext cx="2209783" cy="817560"/>
          </a:xfrm>
          <a:prstGeom prst="rect">
            <a:avLst/>
          </a:prstGeom>
        </p:spPr>
      </p:pic>
      <p:pic>
        <p:nvPicPr>
          <p:cNvPr id="10" name="Picture 9" descr="A screenshot of the Norms of Collaboration Assessment.">
            <a:extLst>
              <a:ext uri="{FF2B5EF4-FFF2-40B4-BE49-F238E27FC236}">
                <a16:creationId xmlns:a16="http://schemas.microsoft.com/office/drawing/2014/main" id="{C2A1F48A-4A3B-F528-1C3F-8B329B624882}"/>
              </a:ext>
            </a:extLst>
          </p:cNvPr>
          <p:cNvPicPr>
            <a:picLocks noChangeAspect="1"/>
          </p:cNvPicPr>
          <p:nvPr/>
        </p:nvPicPr>
        <p:blipFill>
          <a:blip r:embed="rId5"/>
          <a:stretch>
            <a:fillRect/>
          </a:stretch>
        </p:blipFill>
        <p:spPr>
          <a:xfrm>
            <a:off x="4572000" y="1005840"/>
            <a:ext cx="3695896" cy="3562910"/>
          </a:xfrm>
          <a:prstGeom prst="rect">
            <a:avLst/>
          </a:prstGeom>
          <a:ln w="28575">
            <a:solidFill>
              <a:schemeClr val="bg2"/>
            </a:solidFill>
          </a:ln>
        </p:spPr>
      </p:pic>
    </p:spTree>
    <p:extLst>
      <p:ext uri="{BB962C8B-B14F-4D97-AF65-F5344CB8AC3E}">
        <p14:creationId xmlns:p14="http://schemas.microsoft.com/office/powerpoint/2010/main" val="149435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#6</a:t>
            </a:r>
            <a:endParaRPr/>
          </a:p>
        </p:txBody>
      </p:sp>
      <p:sp>
        <p:nvSpPr>
          <p:cNvPr id="278" name="Google Shape;278;p53"/>
          <p:cNvSpPr txBox="1">
            <a:spLocks noGrp="1"/>
          </p:cNvSpPr>
          <p:nvPr>
            <p:ph idx="1"/>
          </p:nvPr>
        </p:nvSpPr>
        <p:spPr>
          <a:xfrm>
            <a:off x="630936" y="731520"/>
            <a:ext cx="8386800" cy="3869186"/>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Aft>
                <a:spcPts val="0"/>
              </a:spcAft>
              <a:buSzPct val="85714"/>
              <a:buNone/>
            </a:pPr>
            <a:r>
              <a:rPr lang="en" b="1"/>
              <a:t>Handouts </a:t>
            </a:r>
            <a:endParaRPr b="1"/>
          </a:p>
          <a:p>
            <a:pPr marL="457200" lvl="0" indent="-317182" algn="l" rtl="0">
              <a:lnSpc>
                <a:spcPct val="115000"/>
              </a:lnSpc>
              <a:spcBef>
                <a:spcPts val="450"/>
              </a:spcBef>
              <a:spcAft>
                <a:spcPts val="0"/>
              </a:spcAft>
              <a:buSzPct val="100000"/>
            </a:pPr>
            <a:r>
              <a:rPr lang="en-US" sz="1800"/>
              <a:t>CT 2.1, Collaborative Teams Infographic</a:t>
            </a:r>
          </a:p>
          <a:p>
            <a:pPr marL="457200" lvl="0" indent="-317182" algn="l" rtl="0">
              <a:lnSpc>
                <a:spcPct val="115000"/>
              </a:lnSpc>
              <a:spcBef>
                <a:spcPts val="450"/>
              </a:spcBef>
              <a:spcAft>
                <a:spcPts val="0"/>
              </a:spcAft>
              <a:buSzPct val="100000"/>
            </a:pPr>
            <a:r>
              <a:rPr lang="en-US" sz="1800"/>
              <a:t>CT 2.2, Collaborative Teams Practice Profile</a:t>
            </a:r>
          </a:p>
          <a:p>
            <a:pPr marL="457200" lvl="0" indent="-317182" algn="l" rtl="0">
              <a:lnSpc>
                <a:spcPct val="115000"/>
              </a:lnSpc>
              <a:spcBef>
                <a:spcPts val="450"/>
              </a:spcBef>
              <a:spcAft>
                <a:spcPts val="0"/>
              </a:spcAft>
              <a:buSzPct val="100000"/>
            </a:pPr>
            <a:r>
              <a:rPr lang="en-US" sz="1800"/>
              <a:t>CT 2.3, Collaborative Teams Key Terms</a:t>
            </a:r>
          </a:p>
          <a:p>
            <a:pPr marL="457200" lvl="0" indent="-317182" algn="l" rtl="0">
              <a:lnSpc>
                <a:spcPct val="115000"/>
              </a:lnSpc>
              <a:spcBef>
                <a:spcPts val="450"/>
              </a:spcBef>
              <a:spcAft>
                <a:spcPts val="0"/>
              </a:spcAft>
              <a:buSzPct val="100000"/>
            </a:pPr>
            <a:r>
              <a:rPr lang="en-US" sz="1800"/>
              <a:t>CT 2.4, Video Reflections</a:t>
            </a:r>
          </a:p>
          <a:p>
            <a:pPr marL="457200" lvl="0" indent="-317182" algn="l" rtl="0">
              <a:lnSpc>
                <a:spcPct val="115000"/>
              </a:lnSpc>
              <a:spcBef>
                <a:spcPts val="450"/>
              </a:spcBef>
              <a:spcAft>
                <a:spcPts val="0"/>
              </a:spcAft>
              <a:buSzPct val="100000"/>
            </a:pPr>
            <a:r>
              <a:rPr lang="en-US" sz="1800"/>
              <a:t>CT 2.5, Horizontal and Vertical Teams</a:t>
            </a:r>
          </a:p>
          <a:p>
            <a:pPr marL="457200" lvl="0" indent="-317182" algn="l" rtl="0">
              <a:lnSpc>
                <a:spcPct val="115000"/>
              </a:lnSpc>
              <a:spcBef>
                <a:spcPts val="450"/>
              </a:spcBef>
              <a:spcAft>
                <a:spcPts val="0"/>
              </a:spcAft>
              <a:buSzPct val="100000"/>
            </a:pPr>
            <a:r>
              <a:rPr lang="en-US" sz="1800"/>
              <a:t>CT 2.6, Video Reflections</a:t>
            </a:r>
          </a:p>
          <a:p>
            <a:pPr marL="457200" lvl="0" indent="-317182" algn="l" rtl="0">
              <a:lnSpc>
                <a:spcPct val="115000"/>
              </a:lnSpc>
              <a:spcBef>
                <a:spcPts val="450"/>
              </a:spcBef>
              <a:spcAft>
                <a:spcPts val="0"/>
              </a:spcAft>
              <a:buSzPct val="100000"/>
            </a:pPr>
            <a:r>
              <a:rPr lang="en-US" sz="1800"/>
              <a:t>CT 2.7, Team Roles and Responsibilities</a:t>
            </a:r>
          </a:p>
          <a:p>
            <a:pPr marL="457200" lvl="0" indent="-317182" algn="l" rtl="0">
              <a:lnSpc>
                <a:spcPct val="115000"/>
              </a:lnSpc>
              <a:spcBef>
                <a:spcPts val="450"/>
              </a:spcBef>
              <a:spcAft>
                <a:spcPts val="0"/>
              </a:spcAft>
              <a:buSzPct val="100000"/>
            </a:pPr>
            <a:r>
              <a:rPr lang="en-US" sz="1800"/>
              <a:t>CT 2.8, Team Roles and Skills Needed</a:t>
            </a:r>
          </a:p>
          <a:p>
            <a:pPr marL="457200" lvl="0" indent="-317182" algn="l" rtl="0">
              <a:lnSpc>
                <a:spcPct val="115000"/>
              </a:lnSpc>
              <a:spcBef>
                <a:spcPts val="450"/>
              </a:spcBef>
              <a:spcAft>
                <a:spcPts val="0"/>
              </a:spcAft>
              <a:buSzPct val="100000"/>
            </a:pPr>
            <a:r>
              <a:rPr lang="en-US" sz="1800"/>
              <a:t>CT 2.9, Norms of Collaboration Table Tents</a:t>
            </a:r>
          </a:p>
          <a:p>
            <a:pPr marL="457200" lvl="0" indent="-317182" algn="l" rtl="0">
              <a:lnSpc>
                <a:spcPct val="115000"/>
              </a:lnSpc>
              <a:spcBef>
                <a:spcPts val="450"/>
              </a:spcBef>
              <a:spcAft>
                <a:spcPts val="0"/>
              </a:spcAft>
              <a:buSzPct val="100000"/>
            </a:pPr>
            <a:r>
              <a:rPr lang="en-US" sz="1800"/>
              <a:t>CT 2.10, Connecting Norms of Collaboration</a:t>
            </a:r>
          </a:p>
          <a:p>
            <a:pPr marL="457200" lvl="0" indent="-317182" algn="l" rtl="0">
              <a:lnSpc>
                <a:spcPct val="115000"/>
              </a:lnSpc>
              <a:spcBef>
                <a:spcPts val="450"/>
              </a:spcBef>
              <a:spcAft>
                <a:spcPts val="0"/>
              </a:spcAft>
              <a:buSzPct val="100000"/>
            </a:pPr>
            <a:r>
              <a:rPr lang="en-US" sz="1800"/>
              <a:t>CT 2.11, Next Steps Action Plan, Part 2 </a:t>
            </a:r>
            <a:endParaRPr lang="en-US" sz="1100">
              <a:solidFill>
                <a:schemeClr val="dk1"/>
              </a:solidFill>
            </a:endParaRPr>
          </a:p>
          <a:p>
            <a:pPr marL="457200" lvl="0" indent="0" algn="l" rtl="0">
              <a:spcAft>
                <a:spcPts val="0"/>
              </a:spcAft>
              <a:buNone/>
            </a:pPr>
            <a:endParaRPr sz="1100">
              <a:solidFill>
                <a:schemeClr val="dk1"/>
              </a:solidFill>
            </a:endParaRPr>
          </a:p>
          <a:p>
            <a:pPr marL="457200" lvl="0" indent="0" algn="l" rtl="0">
              <a:lnSpc>
                <a:spcPct val="115000"/>
              </a:lnSpc>
              <a:spcAft>
                <a:spcPts val="0"/>
              </a:spcAft>
              <a:buNone/>
            </a:pPr>
            <a:endParaRPr sz="1800"/>
          </a:p>
          <a:p>
            <a:pPr marL="0" lvl="0" indent="0" algn="l" rtl="0">
              <a:lnSpc>
                <a:spcPct val="115000"/>
              </a:lnSpc>
              <a:spcBef>
                <a:spcPts val="450"/>
              </a:spcBef>
              <a:spcAft>
                <a:spcPts val="450"/>
              </a:spcAft>
              <a:buSzPct val="85714"/>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6">
          <a:extLst>
            <a:ext uri="{FF2B5EF4-FFF2-40B4-BE49-F238E27FC236}">
              <a16:creationId xmlns:a16="http://schemas.microsoft.com/office/drawing/2014/main" id="{60954A57-389F-7949-8060-93FD31382319}"/>
            </a:ext>
          </a:extLst>
        </p:cNvPr>
        <p:cNvGrpSpPr/>
        <p:nvPr/>
      </p:nvGrpSpPr>
      <p:grpSpPr>
        <a:xfrm>
          <a:off x="0" y="0"/>
          <a:ext cx="0" cy="0"/>
          <a:chOff x="0" y="0"/>
          <a:chExt cx="0" cy="0"/>
        </a:xfrm>
      </p:grpSpPr>
      <p:sp>
        <p:nvSpPr>
          <p:cNvPr id="817" name="Google Shape;817;g26d8723cbc8_0_0">
            <a:extLst>
              <a:ext uri="{FF2B5EF4-FFF2-40B4-BE49-F238E27FC236}">
                <a16:creationId xmlns:a16="http://schemas.microsoft.com/office/drawing/2014/main" id="{E904FA75-FE97-A99C-3640-306BC5B0563E}"/>
              </a:ext>
            </a:extLst>
          </p:cNvPr>
          <p:cNvSpPr txBox="1">
            <a:spLocks noGrp="1"/>
          </p:cNvSpPr>
          <p:nvPr>
            <p:ph type="title"/>
          </p:nvPr>
        </p:nvSpPr>
        <p:spPr>
          <a:xfrm>
            <a:off x="234892" y="273845"/>
            <a:ext cx="5437246" cy="822960"/>
          </a:xfrm>
        </p:spPr>
        <p:txBody>
          <a:bodyPr spcFirstLastPara="1" lIns="91425" tIns="91425" rIns="91425" bIns="91425" anchor="ctr" anchorCtr="0">
            <a:normAutofit/>
          </a:bodyPr>
          <a:lstStyle/>
          <a:p>
            <a:pPr marL="0" lvl="0" indent="0" rtl="0">
              <a:spcBef>
                <a:spcPts val="0"/>
              </a:spcBef>
              <a:spcAft>
                <a:spcPts val="0"/>
              </a:spcAft>
              <a:buSzPts val="3111"/>
              <a:buNone/>
            </a:pPr>
            <a:r>
              <a:rPr lang="en-US"/>
              <a:t>Reflecting on </a:t>
            </a:r>
            <a:r>
              <a:rPr lang="en-US">
                <a:solidFill>
                  <a:srgbClr val="00A89E"/>
                </a:solidFill>
              </a:rPr>
              <a:t>Collaborative Skills</a:t>
            </a:r>
          </a:p>
        </p:txBody>
      </p:sp>
      <p:sp>
        <p:nvSpPr>
          <p:cNvPr id="818" name="Google Shape;818;g26d8723cbc8_0_0">
            <a:extLst>
              <a:ext uri="{FF2B5EF4-FFF2-40B4-BE49-F238E27FC236}">
                <a16:creationId xmlns:a16="http://schemas.microsoft.com/office/drawing/2014/main" id="{D2EFE06F-413A-45DB-8CF6-9FA8ECFFD1D4}"/>
              </a:ext>
            </a:extLst>
          </p:cNvPr>
          <p:cNvSpPr txBox="1">
            <a:spLocks noGrp="1"/>
          </p:cNvSpPr>
          <p:nvPr>
            <p:ph idx="1"/>
          </p:nvPr>
        </p:nvSpPr>
        <p:spPr>
          <a:xfrm>
            <a:off x="234892" y="832207"/>
            <a:ext cx="5528910" cy="2188395"/>
          </a:xfrm>
        </p:spPr>
        <p:txBody>
          <a:bodyPr spcFirstLastPara="1" lIns="91425" tIns="91425" rIns="91425" bIns="91425" anchorCtr="0">
            <a:noAutofit/>
          </a:bodyPr>
          <a:lstStyle/>
          <a:p>
            <a:pPr marL="342900" lvl="0" indent="-342900" rtl="0">
              <a:lnSpc>
                <a:spcPct val="110000"/>
              </a:lnSpc>
              <a:spcAft>
                <a:spcPts val="600"/>
              </a:spcAft>
              <a:buSzPct val="108108"/>
            </a:pPr>
            <a:r>
              <a:rPr lang="en-US"/>
              <a:t>Which Norms of Collaboration have been used effectively during team meetings?</a:t>
            </a:r>
          </a:p>
          <a:p>
            <a:pPr marL="342900" lvl="0" indent="-342900" rtl="0">
              <a:lnSpc>
                <a:spcPct val="110000"/>
              </a:lnSpc>
              <a:spcAft>
                <a:spcPts val="600"/>
              </a:spcAft>
              <a:buSzPct val="108108"/>
            </a:pPr>
            <a:r>
              <a:rPr lang="en-US"/>
              <a:t>Which skills need strengthening?</a:t>
            </a:r>
          </a:p>
          <a:p>
            <a:pPr marL="342900" lvl="0" indent="-342900" rtl="0">
              <a:lnSpc>
                <a:spcPct val="110000"/>
              </a:lnSpc>
              <a:spcAft>
                <a:spcPts val="600"/>
              </a:spcAft>
              <a:buSzPct val="108108"/>
            </a:pPr>
            <a:r>
              <a:rPr lang="en-US"/>
              <a:t>How might these collaborative skills be improved?</a:t>
            </a:r>
          </a:p>
        </p:txBody>
      </p:sp>
      <p:pic>
        <p:nvPicPr>
          <p:cNvPr id="819" name="Google Shape;819;g26d8723cbc8_0_0">
            <a:extLst>
              <a:ext uri="{FF2B5EF4-FFF2-40B4-BE49-F238E27FC236}">
                <a16:creationId xmlns:a16="http://schemas.microsoft.com/office/drawing/2014/main" id="{8D95C755-09B5-65E7-833A-52DF5F7B3DB5}"/>
              </a:ext>
              <a:ext uri="{C183D7F6-B498-43B3-948B-1728B52AA6E4}">
                <adec:decorative xmlns:adec="http://schemas.microsoft.com/office/drawing/2017/decorative" val="1"/>
              </a:ext>
            </a:extLst>
          </p:cNvPr>
          <p:cNvPicPr preferRelativeResize="0"/>
          <p:nvPr/>
        </p:nvPicPr>
        <p:blipFill rotWithShape="1">
          <a:blip r:embed="rId3"/>
          <a:stretch/>
        </p:blipFill>
        <p:spPr>
          <a:xfrm>
            <a:off x="5929313" y="1825650"/>
            <a:ext cx="2664619" cy="1482675"/>
          </a:xfrm>
          <a:prstGeom prst="rect">
            <a:avLst/>
          </a:prstGeom>
          <a:noFill/>
          <a:ln>
            <a:noFill/>
          </a:ln>
        </p:spPr>
      </p:pic>
      <p:sp>
        <p:nvSpPr>
          <p:cNvPr id="2" name="Google Shape;927;p121">
            <a:extLst>
              <a:ext uri="{FF2B5EF4-FFF2-40B4-BE49-F238E27FC236}">
                <a16:creationId xmlns:a16="http://schemas.microsoft.com/office/drawing/2014/main" id="{7719E736-2F5D-7B59-069B-E8F2A32605BC}"/>
              </a:ext>
            </a:extLst>
          </p:cNvPr>
          <p:cNvSpPr txBox="1">
            <a:spLocks/>
          </p:cNvSpPr>
          <p:nvPr/>
        </p:nvSpPr>
        <p:spPr>
          <a:xfrm>
            <a:off x="255440" y="2866489"/>
            <a:ext cx="5437246" cy="1849349"/>
          </a:xfrm>
          <a:prstGeom prst="rect">
            <a:avLst/>
          </a:prstGeom>
          <a:noFill/>
          <a:ln w="38100" cap="flat" cmpd="sng">
            <a:noFill/>
            <a:prstDash val="solid"/>
            <a:round/>
            <a:headEnd type="none" w="sm" len="sm"/>
            <a:tailEnd type="none" w="sm" len="sm"/>
          </a:ln>
        </p:spPr>
        <p:txBody>
          <a:bodyPr spcFirstLastPara="1" wrap="square" lIns="91425" tIns="91425" rIns="91425" bIns="91425" anchor="t" anchorCtr="0">
            <a:normAutofit lnSpcReduction="10000"/>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8260" indent="0" algn="ctr">
              <a:lnSpc>
                <a:spcPct val="150000"/>
              </a:lnSpc>
              <a:spcAft>
                <a:spcPts val="0"/>
              </a:spcAft>
              <a:buClrTx/>
              <a:buSzPct val="120000"/>
              <a:buNone/>
            </a:pPr>
            <a:r>
              <a:rPr lang="en-US" sz="2000" i="1">
                <a:solidFill>
                  <a:srgbClr val="F26D65"/>
                </a:solidFill>
                <a:ea typeface="Arial"/>
                <a:cs typeface="Calibri" panose="020F0502020204030204" pitchFamily="34" charset="0"/>
                <a:sym typeface="Arial"/>
              </a:rPr>
              <a:t>Norms of Collaboration</a:t>
            </a:r>
          </a:p>
          <a:p>
            <a:pPr marL="48260" indent="0">
              <a:lnSpc>
                <a:spcPct val="150000"/>
              </a:lnSpc>
              <a:spcAft>
                <a:spcPts val="0"/>
              </a:spcAft>
              <a:buClrTx/>
              <a:buSzPct val="120000"/>
              <a:buNone/>
            </a:pPr>
            <a:r>
              <a:rPr lang="en-US" i="1">
                <a:solidFill>
                  <a:schemeClr val="dk1"/>
                </a:solidFill>
                <a:ea typeface="Arial"/>
                <a:cs typeface="Calibri" panose="020F0502020204030204" pitchFamily="34" charset="0"/>
                <a:sym typeface="Arial"/>
              </a:rPr>
              <a:t>Pausing; Paraphrasing; Posing Questions;</a:t>
            </a:r>
            <a:r>
              <a:rPr lang="en-US" i="1">
                <a:ea typeface="Arial"/>
                <a:cs typeface="Calibri" panose="020F0502020204030204" pitchFamily="34" charset="0"/>
              </a:rPr>
              <a:t> </a:t>
            </a:r>
            <a:r>
              <a:rPr lang="en-US" i="1">
                <a:solidFill>
                  <a:schemeClr val="dk1"/>
                </a:solidFill>
                <a:ea typeface="Arial"/>
                <a:cs typeface="Calibri" panose="020F0502020204030204" pitchFamily="34" charset="0"/>
                <a:sym typeface="Arial"/>
              </a:rPr>
              <a:t>Putting Ideas on the Table;</a:t>
            </a:r>
            <a:r>
              <a:rPr lang="en-US" i="1">
                <a:ea typeface="Arial"/>
                <a:cs typeface="Calibri" panose="020F0502020204030204" pitchFamily="34" charset="0"/>
              </a:rPr>
              <a:t> </a:t>
            </a:r>
            <a:r>
              <a:rPr lang="en-US" i="1">
                <a:solidFill>
                  <a:schemeClr val="dk1"/>
                </a:solidFill>
                <a:ea typeface="Arial"/>
                <a:cs typeface="Calibri" panose="020F0502020204030204" pitchFamily="34" charset="0"/>
                <a:sym typeface="Arial"/>
              </a:rPr>
              <a:t>Providing Data;</a:t>
            </a:r>
            <a:r>
              <a:rPr lang="en-US" i="1">
                <a:ea typeface="Arial"/>
                <a:cs typeface="Calibri" panose="020F0502020204030204" pitchFamily="34" charset="0"/>
              </a:rPr>
              <a:t> </a:t>
            </a:r>
            <a:r>
              <a:rPr lang="en-US" i="1">
                <a:solidFill>
                  <a:schemeClr val="dk1"/>
                </a:solidFill>
                <a:ea typeface="Arial"/>
                <a:cs typeface="Calibri" panose="020F0502020204030204" pitchFamily="34" charset="0"/>
                <a:sym typeface="Arial"/>
              </a:rPr>
              <a:t>Paying Attention to Self and Others; Presuming Positive Intentions</a:t>
            </a:r>
            <a:endParaRPr lang="en-US" i="1">
              <a:ea typeface="Arial"/>
              <a:cs typeface="Calibri" panose="020F0502020204030204" pitchFamily="34" charset="0"/>
              <a:sym typeface="Arial"/>
            </a:endParaRPr>
          </a:p>
          <a:p>
            <a:pPr marL="139700" indent="0">
              <a:lnSpc>
                <a:spcPct val="115000"/>
              </a:lnSpc>
              <a:spcAft>
                <a:spcPts val="0"/>
              </a:spcAft>
              <a:buClrTx/>
              <a:buSzPct val="100000"/>
              <a:buFont typeface="Arial" panose="020B0604020202020204" pitchFamily="34" charset="0"/>
              <a:buNone/>
            </a:pPr>
            <a:endParaRPr lang="en-US"/>
          </a:p>
        </p:txBody>
      </p:sp>
      <p:sp>
        <p:nvSpPr>
          <p:cNvPr id="4" name="TextBox 3">
            <a:extLst>
              <a:ext uri="{FF2B5EF4-FFF2-40B4-BE49-F238E27FC236}">
                <a16:creationId xmlns:a16="http://schemas.microsoft.com/office/drawing/2014/main" id="{933DDC8A-72A8-82DC-A6E6-AA64BAEAD8D6}"/>
              </a:ext>
            </a:extLst>
          </p:cNvPr>
          <p:cNvSpPr txBox="1"/>
          <p:nvPr/>
        </p:nvSpPr>
        <p:spPr>
          <a:xfrm>
            <a:off x="450057" y="4663398"/>
            <a:ext cx="8065008" cy="276999"/>
          </a:xfrm>
          <a:prstGeom prst="rect">
            <a:avLst/>
          </a:prstGeom>
          <a:noFill/>
        </p:spPr>
        <p:txBody>
          <a:bodyPr wrap="square" lIns="91440" tIns="45720" rIns="91440" bIns="45720" anchor="t">
            <a:spAutoFit/>
          </a:bodyPr>
          <a:lstStyle/>
          <a:p>
            <a:pPr>
              <a:defRPr/>
            </a:pPr>
            <a:r>
              <a:rPr kumimoji="0" lang="en-US" sz="1200" b="0" i="0" u="none" strike="noStrike" kern="0" cap="none" spc="0" normalizeH="0" baseline="0" noProof="0">
                <a:ln>
                  <a:noFill/>
                </a:ln>
                <a:solidFill>
                  <a:srgbClr val="000000"/>
                </a:solidFill>
                <a:effectLst/>
                <a:uLnTx/>
                <a:uFillTx/>
                <a:latin typeface="Calibri"/>
                <a:cs typeface="Calibri" panose="020F0502020204030204" pitchFamily="34" charset="0"/>
                <a:sym typeface="Arial"/>
              </a:rPr>
              <a:t>(</a:t>
            </a:r>
            <a:r>
              <a:rPr lang="en-US" sz="1200" err="1">
                <a:latin typeface="+mn-lt"/>
                <a:cs typeface="Calibri" panose="020F0502020204030204" pitchFamily="34" charset="0"/>
              </a:rPr>
              <a:t>Garmston</a:t>
            </a:r>
            <a:r>
              <a:rPr lang="en-US" sz="1200">
                <a:latin typeface="+mn-lt"/>
                <a:cs typeface="Calibri" panose="020F0502020204030204" pitchFamily="34" charset="0"/>
              </a:rPr>
              <a:t> &amp; Wellman, 2019c</a:t>
            </a:r>
            <a:r>
              <a:rPr kumimoji="0" lang="en-US" sz="1200" b="0" i="0" u="none" strike="noStrike" kern="0" cap="none" spc="0" normalizeH="0" baseline="0" noProof="0">
                <a:ln>
                  <a:noFill/>
                </a:ln>
                <a:solidFill>
                  <a:srgbClr val="000000"/>
                </a:solidFill>
                <a:effectLst/>
                <a:uLnTx/>
                <a:uFillTx/>
                <a:latin typeface="+mn-lt"/>
                <a:cs typeface="Calibri" panose="020F0502020204030204" pitchFamily="34" charset="0"/>
                <a:sym typeface="Arial"/>
              </a:rPr>
              <a:t>)</a:t>
            </a:r>
            <a:endParaRPr kumimoji="0" lang="pt-BR" sz="1200" b="0" i="0" u="none" strike="noStrike" kern="0" cap="none" spc="0" normalizeH="0" baseline="0" noProof="0">
              <a:ln>
                <a:noFill/>
              </a:ln>
              <a:solidFill>
                <a:srgbClr val="000000"/>
              </a:solidFill>
              <a:effectLst/>
              <a:uLnTx/>
              <a:uFillTx/>
              <a:latin typeface="+mn-lt"/>
              <a:cs typeface="Calibri" panose="020F0502020204030204" pitchFamily="34" charset="0"/>
              <a:sym typeface="Arial"/>
            </a:endParaRPr>
          </a:p>
        </p:txBody>
      </p:sp>
    </p:spTree>
    <p:extLst>
      <p:ext uri="{BB962C8B-B14F-4D97-AF65-F5344CB8AC3E}">
        <p14:creationId xmlns:p14="http://schemas.microsoft.com/office/powerpoint/2010/main" val="679715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2fc79768898_0_111"/>
          <p:cNvSpPr txBox="1">
            <a:spLocks noGrp="1"/>
          </p:cNvSpPr>
          <p:nvPr>
            <p:ph type="title"/>
          </p:nvPr>
        </p:nvSpPr>
        <p:spPr>
          <a:xfrm>
            <a:off x="473202" y="205739"/>
            <a:ext cx="8307116" cy="59104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Summing it up…</a:t>
            </a:r>
            <a:endParaRPr sz="3600">
              <a:solidFill>
                <a:srgbClr val="00A89E"/>
              </a:solidFill>
            </a:endParaRPr>
          </a:p>
          <a:p>
            <a:pPr marL="0" lvl="0" indent="0" algn="l" rtl="0">
              <a:lnSpc>
                <a:spcPct val="100000"/>
              </a:lnSpc>
              <a:spcBef>
                <a:spcPts val="0"/>
              </a:spcBef>
              <a:spcAft>
                <a:spcPts val="0"/>
              </a:spcAft>
              <a:buSzPts val="2800"/>
              <a:buNone/>
            </a:pPr>
            <a:r>
              <a:rPr lang="en" sz="3200">
                <a:solidFill>
                  <a:srgbClr val="00A89E"/>
                </a:solidFill>
              </a:rPr>
              <a:t>Building Effective Team Structures &amp; Skills</a:t>
            </a:r>
            <a:endParaRPr sz="3200">
              <a:solidFill>
                <a:srgbClr val="00A89E"/>
              </a:solidFill>
            </a:endParaRPr>
          </a:p>
        </p:txBody>
      </p:sp>
      <p:sp>
        <p:nvSpPr>
          <p:cNvPr id="825" name="Google Shape;825;g2fc79768898_0_111"/>
          <p:cNvSpPr txBox="1">
            <a:spLocks noGrp="1"/>
          </p:cNvSpPr>
          <p:nvPr>
            <p:ph idx="1"/>
          </p:nvPr>
        </p:nvSpPr>
        <p:spPr>
          <a:xfrm>
            <a:off x="473202" y="1510409"/>
            <a:ext cx="7886700" cy="2038387"/>
          </a:xfrm>
          <a:prstGeom prst="rect">
            <a:avLst/>
          </a:prstGeom>
          <a:noFill/>
          <a:ln>
            <a:noFill/>
          </a:ln>
        </p:spPr>
        <p:txBody>
          <a:bodyPr spcFirstLastPara="1" wrap="square" lIns="91425" tIns="91425" rIns="91425" bIns="91425" anchor="t" anchorCtr="0">
            <a:normAutofit/>
          </a:bodyPr>
          <a:lstStyle/>
          <a:p>
            <a:pPr marL="412750" indent="-342900">
              <a:spcAft>
                <a:spcPts val="0"/>
              </a:spcAft>
              <a:buClr>
                <a:schemeClr val="dk1"/>
              </a:buClr>
              <a:buSzPts val="2500"/>
            </a:pPr>
            <a:r>
              <a:rPr lang="en-US" sz="2500">
                <a:solidFill>
                  <a:schemeClr val="dk1"/>
                </a:solidFill>
              </a:rPr>
              <a:t>Productive team configurations</a:t>
            </a:r>
          </a:p>
          <a:p>
            <a:pPr marL="457200" lvl="0" indent="-387350" algn="l" rtl="0">
              <a:spcBef>
                <a:spcPts val="0"/>
              </a:spcBef>
              <a:spcAft>
                <a:spcPts val="0"/>
              </a:spcAft>
              <a:buClr>
                <a:schemeClr val="dk1"/>
              </a:buClr>
              <a:buSzPts val="2500"/>
            </a:pPr>
            <a:r>
              <a:rPr lang="en-US" sz="2500">
                <a:solidFill>
                  <a:schemeClr val="dk1"/>
                </a:solidFill>
              </a:rPr>
              <a:t>Adequate team time</a:t>
            </a:r>
          </a:p>
          <a:p>
            <a:pPr marL="457200" lvl="0" indent="-387350" algn="l" rtl="0">
              <a:spcBef>
                <a:spcPts val="0"/>
              </a:spcBef>
              <a:spcAft>
                <a:spcPts val="0"/>
              </a:spcAft>
              <a:buClr>
                <a:schemeClr val="dk1"/>
              </a:buClr>
              <a:buSzPts val="2500"/>
            </a:pPr>
            <a:r>
              <a:rPr lang="en-US" sz="2500">
                <a:solidFill>
                  <a:schemeClr val="dk1"/>
                </a:solidFill>
              </a:rPr>
              <a:t>Meeting roles</a:t>
            </a:r>
          </a:p>
          <a:p>
            <a:pPr marL="457200" lvl="0" indent="-387350" algn="l" rtl="0">
              <a:spcBef>
                <a:spcPts val="0"/>
              </a:spcBef>
              <a:spcAft>
                <a:spcPts val="0"/>
              </a:spcAft>
              <a:buClr>
                <a:schemeClr val="dk1"/>
              </a:buClr>
              <a:buSzPts val="2500"/>
            </a:pPr>
            <a:r>
              <a:rPr lang="en-US" sz="2500">
                <a:solidFill>
                  <a:schemeClr val="dk1"/>
                </a:solidFill>
              </a:rPr>
              <a:t>Collaborative skills</a:t>
            </a:r>
          </a:p>
        </p:txBody>
      </p:sp>
      <p:pic>
        <p:nvPicPr>
          <p:cNvPr id="4" name="Graphic 3" descr="Illustration of a team working together. ">
            <a:extLst>
              <a:ext uri="{FF2B5EF4-FFF2-40B4-BE49-F238E27FC236}">
                <a16:creationId xmlns:a16="http://schemas.microsoft.com/office/drawing/2014/main" id="{E56FF789-7C40-4414-18A1-549735D9B0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7071" y="2835174"/>
            <a:ext cx="4297191" cy="1946794"/>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B8114DAB-7DA0-8FC8-8C6E-738055279881}"/>
            </a:ext>
          </a:extLst>
        </p:cNvPr>
        <p:cNvGrpSpPr/>
        <p:nvPr/>
      </p:nvGrpSpPr>
      <p:grpSpPr>
        <a:xfrm>
          <a:off x="0" y="0"/>
          <a:ext cx="0" cy="0"/>
          <a:chOff x="0" y="0"/>
          <a:chExt cx="0" cy="0"/>
        </a:xfrm>
      </p:grpSpPr>
      <p:sp>
        <p:nvSpPr>
          <p:cNvPr id="398" name="Google Shape;398;p80">
            <a:extLst>
              <a:ext uri="{FF2B5EF4-FFF2-40B4-BE49-F238E27FC236}">
                <a16:creationId xmlns:a16="http://schemas.microsoft.com/office/drawing/2014/main" id="{344C1599-74A0-9BA6-44F3-4A2F9CEA31DE}"/>
              </a:ext>
            </a:extLst>
          </p:cNvPr>
          <p:cNvSpPr txBox="1">
            <a:spLocks noGrp="1"/>
          </p:cNvSpPr>
          <p:nvPr>
            <p:ph idx="1"/>
          </p:nvPr>
        </p:nvSpPr>
        <p:spPr>
          <a:xfrm>
            <a:off x="628650" y="1006359"/>
            <a:ext cx="7819381" cy="3863296"/>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ct val="100000"/>
            </a:pPr>
            <a:r>
              <a:rPr lang="en-US" sz="2400"/>
              <a:t>What are key considerations when configuring effective collaborative teams?</a:t>
            </a:r>
          </a:p>
          <a:p>
            <a:pPr marL="457200" lvl="0" indent="-342900" algn="l" rtl="0">
              <a:lnSpc>
                <a:spcPct val="115000"/>
              </a:lnSpc>
              <a:spcBef>
                <a:spcPts val="0"/>
              </a:spcBef>
              <a:spcAft>
                <a:spcPts val="0"/>
              </a:spcAft>
              <a:buSzPct val="100000"/>
            </a:pPr>
            <a:r>
              <a:rPr lang="en-US" sz="2400"/>
              <a:t>How can adequate time be provided to teams to ensure goals are achieved? </a:t>
            </a:r>
          </a:p>
          <a:p>
            <a:pPr marL="457200" lvl="0" indent="-342900" algn="l" rtl="0">
              <a:lnSpc>
                <a:spcPct val="115000"/>
              </a:lnSpc>
              <a:spcBef>
                <a:spcPts val="0"/>
              </a:spcBef>
              <a:spcAft>
                <a:spcPts val="0"/>
              </a:spcAft>
              <a:buSzPct val="100000"/>
            </a:pPr>
            <a:r>
              <a:rPr lang="en-US" sz="2400"/>
              <a:t>Why is it important that team roles are purposeful, clearly defined, and align with team member skills?</a:t>
            </a:r>
          </a:p>
          <a:p>
            <a:pPr marL="457200" lvl="0" indent="-342900" algn="l" rtl="0">
              <a:lnSpc>
                <a:spcPct val="115000"/>
              </a:lnSpc>
              <a:spcBef>
                <a:spcPts val="0"/>
              </a:spcBef>
              <a:spcAft>
                <a:spcPts val="0"/>
              </a:spcAft>
              <a:buSzPct val="100000"/>
            </a:pPr>
            <a:r>
              <a:rPr lang="en-US" sz="2400"/>
              <a:t>How does strengthening collaborative skills enhance team performance?</a:t>
            </a:r>
          </a:p>
          <a:p>
            <a:pPr marL="457200" lvl="0" indent="-228600" algn="l" rtl="0">
              <a:lnSpc>
                <a:spcPct val="115000"/>
              </a:lnSpc>
              <a:spcBef>
                <a:spcPts val="450"/>
              </a:spcBef>
              <a:spcAft>
                <a:spcPts val="0"/>
              </a:spcAft>
              <a:buSzPts val="1800"/>
              <a:buNone/>
            </a:pPr>
            <a:endParaRPr sz="2100" i="1"/>
          </a:p>
          <a:p>
            <a:pPr marL="0" lvl="0" indent="0" algn="l" rtl="0">
              <a:lnSpc>
                <a:spcPct val="115000"/>
              </a:lnSpc>
              <a:spcBef>
                <a:spcPts val="450"/>
              </a:spcBef>
              <a:spcAft>
                <a:spcPts val="0"/>
              </a:spcAft>
              <a:buSzPts val="1800"/>
              <a:buNone/>
            </a:pPr>
            <a:endParaRPr/>
          </a:p>
        </p:txBody>
      </p:sp>
      <p:sp>
        <p:nvSpPr>
          <p:cNvPr id="2" name="Google Shape;390;p27">
            <a:extLst>
              <a:ext uri="{FF2B5EF4-FFF2-40B4-BE49-F238E27FC236}">
                <a16:creationId xmlns:a16="http://schemas.microsoft.com/office/drawing/2014/main" id="{3BDCAA3B-B3F7-B9F9-9390-C80A92F34582}"/>
              </a:ext>
            </a:extLst>
          </p:cNvPr>
          <p:cNvSpPr txBox="1">
            <a:spLocks noGrp="1"/>
          </p:cNvSpPr>
          <p:nvPr>
            <p:ph type="title" idx="4294967295"/>
          </p:nvPr>
        </p:nvSpPr>
        <p:spPr>
          <a:xfrm>
            <a:off x="628650" y="273845"/>
            <a:ext cx="788670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ct val="111111"/>
              <a:buFontTx/>
              <a:buNone/>
              <a:tabLst/>
              <a:defRPr/>
            </a:pPr>
            <a:r>
              <a:rPr kumimoji="0" lang="en-US" sz="3600" b="1" i="0" u="none" strike="noStrike" kern="1200" cap="none" spc="0" normalizeH="0" baseline="0" noProof="0">
                <a:ln>
                  <a:noFill/>
                </a:ln>
                <a:solidFill>
                  <a:prstClr val="black"/>
                </a:solidFill>
                <a:effectLst/>
                <a:uLnTx/>
                <a:uFillTx/>
                <a:latin typeface="Aptos" panose="020B0004020202020204" pitchFamily="34" charset="0"/>
                <a:ea typeface="+mj-ea"/>
                <a:cs typeface="+mj-cs"/>
                <a:sym typeface="Arial"/>
              </a:rPr>
              <a:t>Part 2: </a:t>
            </a:r>
            <a:r>
              <a:rPr kumimoji="0" lang="en-US" sz="36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Essential Questions </a:t>
            </a:r>
            <a:r>
              <a:rPr kumimoji="0" lang="en-US" sz="3600" b="1" i="0" u="none" strike="noStrike" kern="1200" cap="none" spc="0" normalizeH="0" baseline="0" noProof="0">
                <a:ln>
                  <a:noFill/>
                </a:ln>
                <a:solidFill>
                  <a:schemeClr val="bg1"/>
                </a:solidFill>
                <a:effectLst/>
                <a:uLnTx/>
                <a:uFillTx/>
                <a:latin typeface="Aptos" panose="020B0004020202020204" pitchFamily="34" charset="0"/>
                <a:ea typeface="+mj-ea"/>
                <a:cs typeface="+mj-cs"/>
                <a:sym typeface="Arial"/>
              </a:rPr>
              <a:t>(Follow Up)</a:t>
            </a:r>
          </a:p>
        </p:txBody>
      </p:sp>
    </p:spTree>
    <p:extLst>
      <p:ext uri="{BB962C8B-B14F-4D97-AF65-F5344CB8AC3E}">
        <p14:creationId xmlns:p14="http://schemas.microsoft.com/office/powerpoint/2010/main" val="2312532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8"/>
          <p:cNvSpPr txBox="1">
            <a:spLocks noGrp="1"/>
          </p:cNvSpPr>
          <p:nvPr>
            <p:ph type="title" idx="4294967295"/>
          </p:nvPr>
        </p:nvSpPr>
        <p:spPr>
          <a:xfrm>
            <a:off x="630936" y="274320"/>
            <a:ext cx="4347699" cy="2032000"/>
          </a:xfrm>
          <a:prstGeom prst="rect">
            <a:avLst/>
          </a:prstGeom>
          <a:noFill/>
          <a:ln>
            <a:noFill/>
          </a:ln>
        </p:spPr>
        <p:txBody>
          <a:bodyPr spcFirstLastPara="1" wrap="square" lIns="91425" tIns="91425" rIns="91425" bIns="91425" anchor="t" anchorCtr="0">
            <a:normAutofit fontScale="90000"/>
          </a:bodyPr>
          <a:lstStyle/>
          <a:p>
            <a:pPr marL="0" lvl="0" indent="0" rtl="0">
              <a:lnSpc>
                <a:spcPct val="100000"/>
              </a:lnSpc>
              <a:spcBef>
                <a:spcPts val="0"/>
              </a:spcBef>
              <a:spcAft>
                <a:spcPts val="0"/>
              </a:spcAft>
              <a:buClr>
                <a:schemeClr val="dk1"/>
              </a:buClr>
              <a:buSzPts val="1100"/>
              <a:buFont typeface="Arial"/>
              <a:buNone/>
            </a:pPr>
            <a:r>
              <a:rPr lang="en"/>
              <a:t>Checklist </a:t>
            </a:r>
            <a:endParaRPr lang="en-US"/>
          </a:p>
          <a:p>
            <a:pPr marL="0" lvl="0" indent="0" rtl="0">
              <a:lnSpc>
                <a:spcPct val="100000"/>
              </a:lnSpc>
              <a:spcBef>
                <a:spcPts val="0"/>
              </a:spcBef>
              <a:spcAft>
                <a:spcPts val="0"/>
              </a:spcAft>
              <a:buClr>
                <a:schemeClr val="dk1"/>
              </a:buClr>
              <a:buSzPts val="1100"/>
              <a:buFont typeface="Arial"/>
              <a:buNone/>
            </a:pPr>
            <a:r>
              <a:rPr lang="en"/>
              <a:t>for establishing and maintaining collaborative teams schoolwide </a:t>
            </a:r>
            <a:endParaRPr lang="en-US"/>
          </a:p>
        </p:txBody>
      </p:sp>
      <p:sp>
        <p:nvSpPr>
          <p:cNvPr id="531" name="Google Shape;531;p18"/>
          <p:cNvSpPr txBox="1"/>
          <p:nvPr/>
        </p:nvSpPr>
        <p:spPr>
          <a:xfrm>
            <a:off x="630936" y="2849993"/>
            <a:ext cx="3941064" cy="17850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600" b="0" i="0" u="sng" strike="noStrike" cap="none">
                <a:solidFill>
                  <a:schemeClr val="tx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https://soltreemrls3.s3-us-west-2.amazonaws.com/marzanoresources.com/media/documents/reproducibles/collaborative_teams/checklistforestablishingandmaintainingcollaborativeteamsschoolwide.pdf</a:t>
            </a:r>
            <a:endParaRPr lang="en-US" sz="1600" b="0" i="0" u="none" strike="noStrike" cap="none">
              <a:solidFill>
                <a:schemeClr val="tx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Calibri" panose="020F0502020204030204" pitchFamily="34" charset="0"/>
              <a:cs typeface="Calibri" panose="020F0502020204030204" pitchFamily="34" charset="0"/>
              <a:sym typeface="Arial"/>
            </a:endParaRPr>
          </a:p>
        </p:txBody>
      </p:sp>
      <p:pic>
        <p:nvPicPr>
          <p:cNvPr id="3" name="Picture 2" descr="Screenshot of the Checklist for Establishing and Maintaing Collabortative Teams Schoolwide. ">
            <a:extLst>
              <a:ext uri="{FF2B5EF4-FFF2-40B4-BE49-F238E27FC236}">
                <a16:creationId xmlns:a16="http://schemas.microsoft.com/office/drawing/2014/main" id="{F61A6359-1B30-1B66-C64B-EF6C0C2C03C8}"/>
              </a:ext>
            </a:extLst>
          </p:cNvPr>
          <p:cNvPicPr>
            <a:picLocks noChangeAspect="1"/>
          </p:cNvPicPr>
          <p:nvPr/>
        </p:nvPicPr>
        <p:blipFill>
          <a:blip r:embed="rId4"/>
          <a:stretch>
            <a:fillRect/>
          </a:stretch>
        </p:blipFill>
        <p:spPr>
          <a:xfrm>
            <a:off x="4705736" y="165100"/>
            <a:ext cx="3959346" cy="4630615"/>
          </a:xfrm>
          <a:prstGeom prst="rect">
            <a:avLst/>
          </a:prstGeom>
          <a:ln w="28575">
            <a:solidFill>
              <a:schemeClr val="bg2"/>
            </a:solid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70"/>
          <p:cNvSpPr txBox="1">
            <a:spLocks noGrp="1"/>
          </p:cNvSpPr>
          <p:nvPr>
            <p:ph type="title"/>
          </p:nvPr>
        </p:nvSpPr>
        <p:spPr>
          <a:xfrm>
            <a:off x="311700" y="199900"/>
            <a:ext cx="8520600" cy="529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Next Steps Action Plan, Part 2</a:t>
            </a:r>
            <a:endParaRPr/>
          </a:p>
        </p:txBody>
      </p:sp>
      <p:pic>
        <p:nvPicPr>
          <p:cNvPr id="8" name="Picture 7" descr="Screenshot of the Next Steps Action Plan. ">
            <a:extLst>
              <a:ext uri="{FF2B5EF4-FFF2-40B4-BE49-F238E27FC236}">
                <a16:creationId xmlns:a16="http://schemas.microsoft.com/office/drawing/2014/main" id="{02AC34F2-F505-CA59-2401-9D4D557803CC}"/>
              </a:ext>
            </a:extLst>
          </p:cNvPr>
          <p:cNvPicPr>
            <a:picLocks noChangeAspect="1"/>
          </p:cNvPicPr>
          <p:nvPr/>
        </p:nvPicPr>
        <p:blipFill>
          <a:blip r:embed="rId3"/>
          <a:stretch>
            <a:fillRect/>
          </a:stretch>
        </p:blipFill>
        <p:spPr>
          <a:xfrm>
            <a:off x="1620427" y="785528"/>
            <a:ext cx="5903145" cy="3941579"/>
          </a:xfrm>
          <a:prstGeom prst="rect">
            <a:avLst/>
          </a:prstGeom>
          <a:ln w="28575">
            <a:solidFill>
              <a:schemeClr val="bg2"/>
            </a:solidFill>
          </a:ln>
        </p:spPr>
      </p:pic>
      <p:pic>
        <p:nvPicPr>
          <p:cNvPr id="4" name="Picture 3">
            <a:extLst>
              <a:ext uri="{FF2B5EF4-FFF2-40B4-BE49-F238E27FC236}">
                <a16:creationId xmlns:a16="http://schemas.microsoft.com/office/drawing/2014/main" id="{8DF1D476-D774-5780-822D-FDB7E15A92E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07233" y="256328"/>
            <a:ext cx="1583275" cy="92434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70DC1A26-675D-469D-E76B-707264F3757A}"/>
            </a:ext>
          </a:extLst>
        </p:cNvPr>
        <p:cNvGrpSpPr/>
        <p:nvPr/>
      </p:nvGrpSpPr>
      <p:grpSpPr>
        <a:xfrm>
          <a:off x="0" y="0"/>
          <a:ext cx="0" cy="0"/>
          <a:chOff x="0" y="0"/>
          <a:chExt cx="0" cy="0"/>
        </a:xfrm>
      </p:grpSpPr>
      <p:sp>
        <p:nvSpPr>
          <p:cNvPr id="852" name="Google Shape;852;g2fca96be22a_0_110">
            <a:extLst>
              <a:ext uri="{FF2B5EF4-FFF2-40B4-BE49-F238E27FC236}">
                <a16:creationId xmlns:a16="http://schemas.microsoft.com/office/drawing/2014/main" id="{0CA24E9C-0593-D8CE-DBA2-364CD012B0AE}"/>
              </a:ext>
            </a:extLst>
          </p:cNvPr>
          <p:cNvSpPr txBox="1">
            <a:spLocks noGrp="1"/>
          </p:cNvSpPr>
          <p:nvPr>
            <p:ph type="title"/>
          </p:nvPr>
        </p:nvSpPr>
        <p:spPr/>
        <p:txBody>
          <a:bodyPr spcFirstLastPara="1" lIns="91425" tIns="91425" rIns="91425" bIns="91425" anchor="ctr" anchorCtr="0">
            <a:normAutofit/>
          </a:bodyPr>
          <a:lstStyle/>
          <a:p>
            <a:pPr marL="0" lvl="0" indent="0" rtl="0">
              <a:spcBef>
                <a:spcPts val="0"/>
              </a:spcBef>
              <a:spcAft>
                <a:spcPts val="0"/>
              </a:spcAft>
              <a:buNone/>
            </a:pPr>
            <a:r>
              <a:rPr lang="en-US" b="1"/>
              <a:t>Closing and Thank You!</a:t>
            </a:r>
          </a:p>
        </p:txBody>
      </p:sp>
      <p:sp>
        <p:nvSpPr>
          <p:cNvPr id="9" name="Google Shape;833;g2fc79768898_0_228">
            <a:extLst>
              <a:ext uri="{FF2B5EF4-FFF2-40B4-BE49-F238E27FC236}">
                <a16:creationId xmlns:a16="http://schemas.microsoft.com/office/drawing/2014/main" id="{4685A3C7-9271-EFB6-C358-E5029EE5FB3A}"/>
              </a:ext>
            </a:extLst>
          </p:cNvPr>
          <p:cNvSpPr txBox="1">
            <a:spLocks noGrp="1"/>
          </p:cNvSpPr>
          <p:nvPr>
            <p:ph idx="1"/>
          </p:nvPr>
        </p:nvSpPr>
        <p:spPr>
          <a:xfrm>
            <a:off x="628650" y="1200151"/>
            <a:ext cx="7886700" cy="1828275"/>
          </a:xfrm>
          <a:prstGeom prst="rect">
            <a:avLst/>
          </a:prstGeom>
          <a:noFill/>
          <a:ln>
            <a:noFill/>
          </a:ln>
        </p:spPr>
        <p:txBody>
          <a:bodyPr spcFirstLastPara="1" wrap="square" lIns="91425" tIns="91425" rIns="91425" bIns="91425" anchor="t" anchorCtr="0">
            <a:noAutofit/>
          </a:bodyPr>
          <a:lstStyle/>
          <a:p>
            <a:pPr marL="103823" lvl="0" indent="0" algn="l" rtl="0">
              <a:lnSpc>
                <a:spcPct val="100000"/>
              </a:lnSpc>
              <a:spcBef>
                <a:spcPts val="0"/>
              </a:spcBef>
              <a:spcAft>
                <a:spcPts val="0"/>
              </a:spcAft>
              <a:buSzPts val="1965"/>
              <a:buNone/>
            </a:pPr>
            <a:r>
              <a:rPr lang="en-US" sz="2200"/>
              <a:t>For more information contact us!</a:t>
            </a:r>
          </a:p>
          <a:p>
            <a:pPr marL="103823" lvl="0" indent="0" algn="l" rtl="0">
              <a:lnSpc>
                <a:spcPct val="100000"/>
              </a:lnSpc>
              <a:spcBef>
                <a:spcPts val="0"/>
              </a:spcBef>
              <a:spcAft>
                <a:spcPts val="0"/>
              </a:spcAft>
              <a:buSzPts val="1965"/>
              <a:buNone/>
            </a:pPr>
            <a:r>
              <a:rPr lang="en-US" sz="1000"/>
              <a:t>	</a:t>
            </a:r>
          </a:p>
          <a:p>
            <a:pPr marL="103823" lvl="0" indent="0" algn="l" rtl="0">
              <a:lnSpc>
                <a:spcPct val="100000"/>
              </a:lnSpc>
              <a:spcBef>
                <a:spcPts val="0"/>
              </a:spcBef>
              <a:spcAft>
                <a:spcPts val="0"/>
              </a:spcAft>
              <a:buSzPts val="1965"/>
              <a:buNone/>
            </a:pPr>
            <a:r>
              <a:rPr lang="en-US" sz="2200"/>
              <a:t>	&lt;Presenter name and contact info&gt;</a:t>
            </a:r>
          </a:p>
          <a:p>
            <a:pPr marL="103823" indent="0">
              <a:spcAft>
                <a:spcPts val="0"/>
              </a:spcAft>
              <a:buSzPts val="1965"/>
              <a:buNone/>
            </a:pPr>
            <a:r>
              <a:rPr lang="en-US" sz="2200"/>
              <a:t>	</a:t>
            </a:r>
          </a:p>
          <a:p>
            <a:pPr marL="103823" indent="0">
              <a:spcAft>
                <a:spcPts val="0"/>
              </a:spcAft>
              <a:buSzPts val="1965"/>
              <a:buNone/>
            </a:pPr>
            <a:r>
              <a:rPr lang="en-US" sz="2200"/>
              <a:t>	&lt;Presenter name and contact info&gt;</a:t>
            </a:r>
          </a:p>
          <a:p>
            <a:pPr marL="103823" indent="0">
              <a:spcAft>
                <a:spcPts val="0"/>
              </a:spcAft>
              <a:buSzPts val="1965"/>
              <a:buNone/>
            </a:pPr>
            <a:endParaRPr lang="en-US" sz="2200"/>
          </a:p>
          <a:p>
            <a:pPr marL="103823" indent="0">
              <a:spcAft>
                <a:spcPts val="0"/>
              </a:spcAft>
              <a:buSzPts val="1965"/>
              <a:buNone/>
            </a:pPr>
            <a:r>
              <a:rPr lang="en-US" sz="2200"/>
              <a:t>	&lt;Presenter name and contact info&gt;</a:t>
            </a:r>
          </a:p>
          <a:p>
            <a:pPr marL="103823" lvl="0" indent="0" algn="l" rtl="0">
              <a:lnSpc>
                <a:spcPct val="100000"/>
              </a:lnSpc>
              <a:spcBef>
                <a:spcPts val="0"/>
              </a:spcBef>
              <a:spcAft>
                <a:spcPts val="0"/>
              </a:spcAft>
              <a:buSzPts val="1965"/>
              <a:buNone/>
            </a:pPr>
            <a:endParaRPr sz="1965"/>
          </a:p>
        </p:txBody>
      </p:sp>
      <p:grpSp>
        <p:nvGrpSpPr>
          <p:cNvPr id="2" name="Group 1">
            <a:extLst>
              <a:ext uri="{FF2B5EF4-FFF2-40B4-BE49-F238E27FC236}">
                <a16:creationId xmlns:a16="http://schemas.microsoft.com/office/drawing/2014/main" id="{AFC3432A-C3FB-5C47-3073-65AA870A4253}"/>
              </a:ext>
              <a:ext uri="{C183D7F6-B498-43B3-948B-1728B52AA6E4}">
                <adec:decorative xmlns:adec="http://schemas.microsoft.com/office/drawing/2017/decorative" val="1"/>
              </a:ext>
            </a:extLst>
          </p:cNvPr>
          <p:cNvGrpSpPr/>
          <p:nvPr/>
        </p:nvGrpSpPr>
        <p:grpSpPr>
          <a:xfrm>
            <a:off x="1742524" y="4045815"/>
            <a:ext cx="5658953" cy="901369"/>
            <a:chOff x="814819" y="4051495"/>
            <a:chExt cx="5658953" cy="901369"/>
          </a:xfrm>
        </p:grpSpPr>
        <p:sp>
          <p:nvSpPr>
            <p:cNvPr id="10" name="Google Shape;833;g2fc79768898_0_228">
              <a:extLst>
                <a:ext uri="{FF2B5EF4-FFF2-40B4-BE49-F238E27FC236}">
                  <a16:creationId xmlns:a16="http://schemas.microsoft.com/office/drawing/2014/main" id="{A4596BFC-387D-3CF9-DCAB-DC171C0FB955}"/>
                </a:ext>
              </a:extLst>
            </p:cNvPr>
            <p:cNvSpPr txBox="1">
              <a:spLocks/>
            </p:cNvSpPr>
            <p:nvPr/>
          </p:nvSpPr>
          <p:spPr>
            <a:xfrm>
              <a:off x="1641560" y="4297553"/>
              <a:ext cx="4832212" cy="568528"/>
            </a:xfrm>
            <a:prstGeom prst="rect">
              <a:avLst/>
            </a:prstGeom>
            <a:noFill/>
            <a:ln>
              <a:noFill/>
            </a:ln>
          </p:spPr>
          <p:txBody>
            <a:bodyPr spcFirstLastPara="1" vert="horz" wrap="square" lIns="91425" tIns="91425" rIns="91425" bIns="91425" rtlCol="0" anchor="t" anchorCtr="0">
              <a:noAutofit/>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3823" marR="0" lvl="0" indent="0" algn="l" defTabSz="685800" rtl="0" eaLnBrk="1" fontAlgn="auto" latinLnBrk="0" hangingPunct="1">
                <a:lnSpc>
                  <a:spcPct val="100000"/>
                </a:lnSpc>
                <a:spcBef>
                  <a:spcPts val="0"/>
                </a:spcBef>
                <a:spcAft>
                  <a:spcPts val="0"/>
                </a:spcAft>
                <a:buClrTx/>
                <a:buSzPts val="1965"/>
                <a:buFont typeface="Arial" panose="020B0604020202020204" pitchFamily="34" charset="0"/>
                <a:buNone/>
                <a:tabLst/>
                <a:defRPr/>
              </a:pPr>
              <a:r>
                <a:rPr kumimoji="0" lang="en-US" sz="2242" b="0" i="0" u="none" strike="noStrike" kern="1200" cap="none" spc="0" normalizeH="0" baseline="0" noProof="0">
                  <a:ln>
                    <a:noFill/>
                  </a:ln>
                  <a:solidFill>
                    <a:prstClr val="black"/>
                  </a:solidFill>
                  <a:effectLst/>
                  <a:uLnTx/>
                  <a:uFillTx/>
                  <a:latin typeface="Calibri"/>
                  <a:ea typeface="+mn-ea"/>
                  <a:cs typeface="+mn-cs"/>
                  <a:sym typeface="Arial"/>
                </a:rPr>
                <a:t>References are on the following slides.</a:t>
              </a:r>
              <a:endParaRPr kumimoji="0" lang="en-US" sz="1965" b="0" i="0" u="none" strike="noStrike" kern="1200" cap="none" spc="0" normalizeH="0" baseline="0" noProof="0">
                <a:ln>
                  <a:noFill/>
                </a:ln>
                <a:solidFill>
                  <a:prstClr val="black"/>
                </a:solidFill>
                <a:effectLst/>
                <a:uLnTx/>
                <a:uFillTx/>
                <a:latin typeface="Calibri"/>
                <a:ea typeface="+mn-ea"/>
                <a:cs typeface="+mn-cs"/>
                <a:sym typeface="Arial"/>
              </a:endParaRPr>
            </a:p>
          </p:txBody>
        </p:sp>
        <p:pic>
          <p:nvPicPr>
            <p:cNvPr id="12" name="Picture 11" descr="A stack of books with leaves on top&#10;&#10;AI-generated content may be incorrect.">
              <a:extLst>
                <a:ext uri="{FF2B5EF4-FFF2-40B4-BE49-F238E27FC236}">
                  <a16:creationId xmlns:a16="http://schemas.microsoft.com/office/drawing/2014/main" id="{C37DAA1D-92A8-C766-E07A-4907A87EE905}"/>
                </a:ext>
              </a:extLst>
            </p:cNvPr>
            <p:cNvPicPr>
              <a:picLocks noChangeAspect="1"/>
            </p:cNvPicPr>
            <p:nvPr/>
          </p:nvPicPr>
          <p:blipFill>
            <a:blip r:embed="rId3">
              <a:extLst>
                <a:ext uri="{837473B0-CC2E-450A-ABE3-18F120FF3D39}">
                  <a1611:picAttrSrcUrl xmlns:a1611="http://schemas.microsoft.com/office/drawing/2016/11/main" r:id="rId4"/>
                </a:ext>
              </a:extLst>
            </a:blip>
            <a:srcRect b="12213"/>
            <a:stretch/>
          </p:blipFill>
          <p:spPr>
            <a:xfrm>
              <a:off x="814819" y="4051495"/>
              <a:ext cx="1029933" cy="901369"/>
            </a:xfrm>
            <a:prstGeom prst="rect">
              <a:avLst/>
            </a:prstGeom>
          </p:spPr>
        </p:pic>
      </p:grpSp>
    </p:spTree>
    <p:extLst>
      <p:ext uri="{BB962C8B-B14F-4D97-AF65-F5344CB8AC3E}">
        <p14:creationId xmlns:p14="http://schemas.microsoft.com/office/powerpoint/2010/main" val="3349660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457CD-D3EC-3122-ECA5-9A1C147CFA37}"/>
              </a:ext>
            </a:extLst>
          </p:cNvPr>
          <p:cNvSpPr txBox="1"/>
          <p:nvPr/>
        </p:nvSpPr>
        <p:spPr>
          <a:xfrm>
            <a:off x="403275" y="726580"/>
            <a:ext cx="8183810"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628650">
              <a:spcAft>
                <a:spcPts val="600"/>
              </a:spcAft>
            </a:pPr>
            <a:r>
              <a:rPr lang="en-US" sz="1200">
                <a:latin typeface="Calibri" panose="020F0502020204030204" pitchFamily="34" charset="0"/>
                <a:cs typeface="Calibri" panose="020F0502020204030204" pitchFamily="34" charset="0"/>
              </a:rPr>
              <a:t>Adams</a:t>
            </a:r>
            <a:r>
              <a:rPr lang="en-US" sz="1100">
                <a:solidFill>
                  <a:schemeClr val="tx1"/>
                </a:solidFill>
                <a:latin typeface="Aptos"/>
                <a:cs typeface="Times New Roman"/>
              </a:rPr>
              <a:t>, S (2025, March 8). </a:t>
            </a:r>
            <a:r>
              <a:rPr lang="en-US" sz="1100" i="1">
                <a:solidFill>
                  <a:schemeClr val="tx1"/>
                </a:solidFill>
                <a:latin typeface="Aptos"/>
                <a:cs typeface="Times New Roman"/>
              </a:rPr>
              <a:t>What is minute taking? An ultimate guide</a:t>
            </a:r>
            <a:r>
              <a:rPr lang="en-US" sz="1100">
                <a:solidFill>
                  <a:schemeClr val="tx1"/>
                </a:solidFill>
                <a:latin typeface="Aptos"/>
                <a:cs typeface="Times New Roman"/>
              </a:rPr>
              <a:t>. The Knowledge Academy. </a:t>
            </a:r>
            <a:r>
              <a:rPr lang="en-US" sz="1100" u="sng">
                <a:solidFill>
                  <a:schemeClr val="tx1"/>
                </a:solidFill>
                <a:latin typeface="Aptos"/>
                <a:cs typeface="Times New Roman"/>
                <a:hlinkClick r:id="rId2">
                  <a:extLst>
                    <a:ext uri="{A12FA001-AC4F-418D-AE19-62706E023703}">
                      <ahyp:hlinkClr xmlns:ahyp="http://schemas.microsoft.com/office/drawing/2018/hyperlinkcolor" val="tx"/>
                    </a:ext>
                  </a:extLst>
                </a:hlinkClick>
              </a:rPr>
              <a:t>https://www.theknowledgeacademy.com/blog/what-is-minute-taking/</a:t>
            </a:r>
            <a:r>
              <a:rPr lang="en-US" sz="1100">
                <a:solidFill>
                  <a:schemeClr val="tx1"/>
                </a:solidFill>
                <a:latin typeface="Aptos"/>
                <a:cs typeface="Times New Roman"/>
              </a:rPr>
              <a:t> </a:t>
            </a:r>
            <a:endParaRPr lang="en-US">
              <a:solidFill>
                <a:schemeClr val="tx1"/>
              </a:solidFill>
              <a:latin typeface="Aptos"/>
            </a:endParaRPr>
          </a:p>
          <a:p>
            <a:pPr marL="171450" indent="-628650">
              <a:spcAft>
                <a:spcPts val="600"/>
              </a:spcAft>
            </a:pPr>
            <a:r>
              <a:rPr lang="en-US" sz="1100">
                <a:solidFill>
                  <a:schemeClr val="tx1"/>
                </a:solidFill>
                <a:latin typeface="Aptos"/>
                <a:cs typeface="Times New Roman"/>
              </a:rPr>
              <a:t>Aguilar, E. (2015, December 3). </a:t>
            </a:r>
            <a:r>
              <a:rPr lang="en-US" sz="1100" i="1">
                <a:solidFill>
                  <a:schemeClr val="tx1"/>
                </a:solidFill>
                <a:latin typeface="Aptos"/>
                <a:cs typeface="Times New Roman"/>
              </a:rPr>
              <a:t>Effective team communication: A first step to getting along</a:t>
            </a:r>
            <a:r>
              <a:rPr lang="en-US" sz="1100">
                <a:solidFill>
                  <a:schemeClr val="tx1"/>
                </a:solidFill>
                <a:latin typeface="Aptos"/>
                <a:cs typeface="Times New Roman"/>
              </a:rPr>
              <a:t>. Edutopia. </a:t>
            </a:r>
            <a:r>
              <a:rPr lang="en-US" sz="1100">
                <a:solidFill>
                  <a:schemeClr val="tx1"/>
                </a:solidFill>
                <a:latin typeface="Aptos"/>
                <a:cs typeface="Times New Roman"/>
                <a:hlinkClick r:id="rId3">
                  <a:extLst>
                    <a:ext uri="{A12FA001-AC4F-418D-AE19-62706E023703}">
                      <ahyp:hlinkClr xmlns:ahyp="http://schemas.microsoft.com/office/drawing/2018/hyperlinkcolor" val="tx"/>
                    </a:ext>
                  </a:extLst>
                </a:hlinkClick>
              </a:rPr>
              <a:t>https://www.edutopia.org/blog/effective-team-communication-first-step-getting-along-elena-aguilar</a:t>
            </a:r>
            <a:endParaRPr lang="en-US" sz="1100">
              <a:solidFill>
                <a:schemeClr val="tx1"/>
              </a:solidFill>
              <a:latin typeface="Aptos"/>
              <a:cs typeface="Times New Roman"/>
            </a:endParaRPr>
          </a:p>
          <a:p>
            <a:pPr marL="171450" indent="-628650">
              <a:spcAft>
                <a:spcPts val="600"/>
              </a:spcAft>
            </a:pPr>
            <a:r>
              <a:rPr lang="en-US" sz="1100" err="1">
                <a:solidFill>
                  <a:schemeClr val="tx1"/>
                </a:solidFill>
                <a:latin typeface="Aptos"/>
                <a:cs typeface="Times New Roman"/>
              </a:rPr>
              <a:t>AllBusiness</a:t>
            </a:r>
            <a:r>
              <a:rPr lang="en-US" sz="1100">
                <a:solidFill>
                  <a:schemeClr val="tx1"/>
                </a:solidFill>
                <a:latin typeface="Aptos"/>
                <a:cs typeface="Times New Roman"/>
              </a:rPr>
              <a:t>. (n.d.). </a:t>
            </a:r>
            <a:r>
              <a:rPr lang="en-US" sz="1100" i="1">
                <a:solidFill>
                  <a:schemeClr val="tx1"/>
                </a:solidFill>
                <a:latin typeface="Aptos"/>
                <a:cs typeface="Times New Roman"/>
              </a:rPr>
              <a:t>5 reasons why meeting minutes are important</a:t>
            </a:r>
            <a:r>
              <a:rPr lang="en-US" sz="1100">
                <a:solidFill>
                  <a:schemeClr val="tx1"/>
                </a:solidFill>
                <a:latin typeface="Aptos"/>
                <a:cs typeface="Times New Roman"/>
              </a:rPr>
              <a:t>. </a:t>
            </a:r>
            <a:r>
              <a:rPr lang="en-US" sz="1100">
                <a:solidFill>
                  <a:schemeClr val="tx1"/>
                </a:solidFill>
                <a:latin typeface="Aptos"/>
                <a:cs typeface="Times New Roman"/>
                <a:hlinkClick r:id="rId4">
                  <a:extLst>
                    <a:ext uri="{A12FA001-AC4F-418D-AE19-62706E023703}">
                      <ahyp:hlinkClr xmlns:ahyp="http://schemas.microsoft.com/office/drawing/2018/hyperlinkcolor" val="tx"/>
                    </a:ext>
                  </a:extLst>
                </a:hlinkClick>
              </a:rPr>
              <a:t>https://www.allbusiness.com/importance-of-meeting-minutes</a:t>
            </a:r>
            <a:endParaRPr lang="en-US" sz="1100">
              <a:solidFill>
                <a:schemeClr val="tx1"/>
              </a:solidFill>
              <a:latin typeface="Aptos"/>
              <a:cs typeface="Times New Roman"/>
            </a:endParaRPr>
          </a:p>
          <a:p>
            <a:pPr marL="171450" indent="-628650">
              <a:spcAft>
                <a:spcPts val="600"/>
              </a:spcAft>
            </a:pPr>
            <a:r>
              <a:rPr lang="en-US" sz="1100">
                <a:solidFill>
                  <a:schemeClr val="tx1"/>
                </a:solidFill>
                <a:latin typeface="Aptos"/>
                <a:cs typeface="Times New Roman"/>
              </a:rPr>
              <a:t>American Institutes for Research. (2022). </a:t>
            </a:r>
            <a:r>
              <a:rPr lang="en-US" sz="1100" i="1">
                <a:solidFill>
                  <a:schemeClr val="tx1"/>
                </a:solidFill>
                <a:latin typeface="Aptos"/>
                <a:cs typeface="Times New Roman"/>
              </a:rPr>
              <a:t>MTSS infrastructure and support mechanisms series: MTSS school teams</a:t>
            </a:r>
            <a:r>
              <a:rPr lang="en-US" sz="1100">
                <a:solidFill>
                  <a:schemeClr val="tx1"/>
                </a:solidFill>
                <a:latin typeface="Aptos"/>
                <a:cs typeface="Times New Roman"/>
              </a:rPr>
              <a:t>. Center on MTSS Multi-Tiered Systems of Supports. </a:t>
            </a:r>
            <a:r>
              <a:rPr lang="en-US" sz="1100" u="sng">
                <a:solidFill>
                  <a:schemeClr val="tx1"/>
                </a:solidFill>
                <a:latin typeface="Aptos"/>
                <a:cs typeface="Times New Roman"/>
                <a:hlinkClick r:id="rId5">
                  <a:extLst>
                    <a:ext uri="{A12FA001-AC4F-418D-AE19-62706E023703}">
                      <ahyp:hlinkClr xmlns:ahyp="http://schemas.microsoft.com/office/drawing/2018/hyperlinkcolor" val="tx"/>
                    </a:ext>
                  </a:extLst>
                </a:hlinkClick>
              </a:rPr>
              <a:t>https://mtss4success.org/sites/default/files/2022-02/MTSS-Teams.pdf</a:t>
            </a:r>
            <a:endParaRPr lang="en-US" sz="1100">
              <a:solidFill>
                <a:schemeClr val="tx1"/>
              </a:solidFill>
              <a:latin typeface="Aptos"/>
              <a:cs typeface="Times New Roman"/>
              <a:hlinkClick r:id="" action="ppaction://noaction">
                <a:extLst>
                  <a:ext uri="{A12FA001-AC4F-418D-AE19-62706E023703}">
                    <ahyp:hlinkClr xmlns:ahyp="http://schemas.microsoft.com/office/drawing/2018/hyperlinkcolor" val="tx"/>
                  </a:ext>
                </a:extLst>
              </a:hlinkClick>
            </a:endParaRPr>
          </a:p>
          <a:p>
            <a:pPr marL="171450" indent="-628650">
              <a:spcAft>
                <a:spcPts val="600"/>
              </a:spcAft>
            </a:pPr>
            <a:r>
              <a:rPr lang="en-US" sz="1100">
                <a:solidFill>
                  <a:schemeClr val="tx1"/>
                </a:solidFill>
                <a:latin typeface="Aptos"/>
                <a:cs typeface="Times New Roman"/>
              </a:rPr>
              <a:t>ASU Mary Lou Fulton College. (2020, August 5). </a:t>
            </a:r>
            <a:r>
              <a:rPr lang="en-US" sz="1100" i="1">
                <a:solidFill>
                  <a:schemeClr val="tx1"/>
                </a:solidFill>
                <a:latin typeface="Aptos"/>
                <a:cs typeface="Times New Roman"/>
              </a:rPr>
              <a:t>Benefits of teaming: Educator retention, educator leadership opportunities, and student learning</a:t>
            </a:r>
            <a:r>
              <a:rPr lang="en-US" sz="1100">
                <a:solidFill>
                  <a:schemeClr val="tx1"/>
                </a:solidFill>
                <a:latin typeface="Aptos"/>
                <a:cs typeface="Times New Roman"/>
              </a:rPr>
              <a:t> [Video]. YouTube. </a:t>
            </a:r>
            <a:r>
              <a:rPr lang="en-US" sz="1100">
                <a:solidFill>
                  <a:schemeClr val="tx1"/>
                </a:solidFill>
                <a:latin typeface="Aptos"/>
                <a:cs typeface="Times New Roman"/>
                <a:hlinkClick r:id="rId6">
                  <a:extLst>
                    <a:ext uri="{A12FA001-AC4F-418D-AE19-62706E023703}">
                      <ahyp:hlinkClr xmlns:ahyp="http://schemas.microsoft.com/office/drawing/2018/hyperlinkcolor" val="tx"/>
                    </a:ext>
                  </a:extLst>
                </a:hlinkClick>
              </a:rPr>
              <a:t>https://www.youtube.com/watch?v=5OTRWm7wNbY</a:t>
            </a:r>
            <a:endParaRPr lang="en-US" sz="1100">
              <a:solidFill>
                <a:schemeClr val="tx1"/>
              </a:solidFill>
              <a:latin typeface="Aptos"/>
              <a:cs typeface="Times New Roman"/>
            </a:endParaRPr>
          </a:p>
          <a:p>
            <a:pPr marL="171450" indent="-628650">
              <a:spcAft>
                <a:spcPts val="600"/>
              </a:spcAft>
            </a:pPr>
            <a:r>
              <a:rPr lang="en-US" sz="1100" err="1">
                <a:solidFill>
                  <a:schemeClr val="tx1"/>
                </a:solidFill>
                <a:latin typeface="Aptos"/>
                <a:cs typeface="Times New Roman"/>
              </a:rPr>
              <a:t>BetterHelp</a:t>
            </a:r>
            <a:r>
              <a:rPr lang="en-US" sz="1100">
                <a:solidFill>
                  <a:schemeClr val="tx1"/>
                </a:solidFill>
                <a:latin typeface="Aptos"/>
                <a:cs typeface="Times New Roman"/>
              </a:rPr>
              <a:t> Editorial Team. (2025, February 24). </a:t>
            </a:r>
            <a:r>
              <a:rPr lang="en-US" sz="1100" i="1">
                <a:solidFill>
                  <a:schemeClr val="tx1"/>
                </a:solidFill>
                <a:latin typeface="Aptos"/>
                <a:cs typeface="Times New Roman"/>
              </a:rPr>
              <a:t>Understanding the importance of effective communication in teamwork</a:t>
            </a:r>
            <a:r>
              <a:rPr lang="en-US" sz="1100">
                <a:solidFill>
                  <a:schemeClr val="tx1"/>
                </a:solidFill>
                <a:latin typeface="Aptos"/>
                <a:cs typeface="Times New Roman"/>
              </a:rPr>
              <a:t>. </a:t>
            </a:r>
            <a:r>
              <a:rPr lang="en-US" sz="1100" err="1">
                <a:solidFill>
                  <a:schemeClr val="tx1"/>
                </a:solidFill>
                <a:latin typeface="Aptos"/>
                <a:cs typeface="Times New Roman"/>
              </a:rPr>
              <a:t>BetterHelp</a:t>
            </a:r>
            <a:r>
              <a:rPr lang="en-US" sz="1100">
                <a:solidFill>
                  <a:schemeClr val="tx1"/>
                </a:solidFill>
                <a:latin typeface="Aptos"/>
                <a:cs typeface="Times New Roman"/>
              </a:rPr>
              <a:t>. </a:t>
            </a:r>
            <a:r>
              <a:rPr lang="en-US" sz="1100">
                <a:solidFill>
                  <a:schemeClr val="tx1"/>
                </a:solidFill>
                <a:latin typeface="Aptos"/>
                <a:cs typeface="Times New Roman"/>
                <a:hlinkClick r:id="rId7">
                  <a:extLst>
                    <a:ext uri="{A12FA001-AC4F-418D-AE19-62706E023703}">
                      <ahyp:hlinkClr xmlns:ahyp="http://schemas.microsoft.com/office/drawing/2018/hyperlinkcolor" val="tx"/>
                    </a:ext>
                  </a:extLst>
                </a:hlinkClick>
              </a:rPr>
              <a:t>https://www.betterhelp.com/advice/teamwork/understanding-the-importance-of-communication-in-teamwork/</a:t>
            </a:r>
            <a:r>
              <a:rPr lang="en-US" sz="1100">
                <a:solidFill>
                  <a:schemeClr val="tx1"/>
                </a:solidFill>
                <a:latin typeface="Aptos"/>
                <a:cs typeface="Times New Roman"/>
              </a:rPr>
              <a:t> </a:t>
            </a:r>
          </a:p>
          <a:p>
            <a:pPr marL="171450" indent="-628650">
              <a:spcAft>
                <a:spcPts val="600"/>
              </a:spcAft>
            </a:pPr>
            <a:r>
              <a:rPr lang="en-US" sz="1100">
                <a:solidFill>
                  <a:schemeClr val="tx1"/>
                </a:solidFill>
                <a:latin typeface="Aptos"/>
                <a:cs typeface="Times New Roman"/>
              </a:rPr>
              <a:t>Bitrix24. (2022, January 21). </a:t>
            </a:r>
            <a:r>
              <a:rPr lang="en-US" sz="1100" i="1">
                <a:solidFill>
                  <a:schemeClr val="tx1"/>
                </a:solidFill>
                <a:latin typeface="Aptos"/>
                <a:cs typeface="Times New Roman"/>
              </a:rPr>
              <a:t>How to improve team communication: Five effective tools</a:t>
            </a:r>
            <a:r>
              <a:rPr lang="en-US" sz="1100">
                <a:solidFill>
                  <a:schemeClr val="tx1"/>
                </a:solidFill>
                <a:latin typeface="Aptos"/>
                <a:cs typeface="Times New Roman"/>
              </a:rPr>
              <a:t> [Video]. YouTube. </a:t>
            </a:r>
            <a:r>
              <a:rPr lang="en-US" sz="1100">
                <a:solidFill>
                  <a:schemeClr val="tx1"/>
                </a:solidFill>
                <a:latin typeface="Aptos"/>
                <a:cs typeface="Times New Roman"/>
                <a:hlinkClick r:id="rId8">
                  <a:extLst>
                    <a:ext uri="{A12FA001-AC4F-418D-AE19-62706E023703}">
                      <ahyp:hlinkClr xmlns:ahyp="http://schemas.microsoft.com/office/drawing/2018/hyperlinkcolor" val="tx"/>
                    </a:ext>
                  </a:extLst>
                </a:hlinkClick>
              </a:rPr>
              <a:t>https://www.youtube.com/watch?v=KSRLK31lq_4</a:t>
            </a:r>
            <a:endParaRPr lang="en-US" sz="1100">
              <a:solidFill>
                <a:schemeClr val="tx1"/>
              </a:solidFill>
              <a:latin typeface="Aptos"/>
              <a:cs typeface="Times New Roman"/>
            </a:endParaRPr>
          </a:p>
          <a:p>
            <a:pPr marL="171450" indent="-628650">
              <a:spcAft>
                <a:spcPts val="600"/>
              </a:spcAft>
            </a:pPr>
            <a:r>
              <a:rPr lang="en-US" sz="1100">
                <a:solidFill>
                  <a:schemeClr val="tx1"/>
                </a:solidFill>
                <a:latin typeface="Aptos"/>
                <a:cs typeface="Times New Roman"/>
              </a:rPr>
              <a:t>Bloomberg, P. J., &amp; Pitchford, B. (2016). </a:t>
            </a:r>
            <a:r>
              <a:rPr lang="en-US" sz="1100" i="1">
                <a:solidFill>
                  <a:schemeClr val="tx1"/>
                </a:solidFill>
                <a:latin typeface="Aptos"/>
                <a:cs typeface="Times New Roman"/>
              </a:rPr>
              <a:t>Leading impact teams: Building a culture of efficacy</a:t>
            </a:r>
            <a:r>
              <a:rPr lang="en-US" sz="1100">
                <a:solidFill>
                  <a:schemeClr val="tx1"/>
                </a:solidFill>
                <a:latin typeface="Aptos"/>
                <a:cs typeface="Times New Roman"/>
              </a:rPr>
              <a:t> (1st ed.). Corwin.</a:t>
            </a:r>
          </a:p>
          <a:p>
            <a:pPr marL="171450" indent="-628650">
              <a:spcAft>
                <a:spcPts val="600"/>
              </a:spcAft>
            </a:pPr>
            <a:r>
              <a:rPr lang="en-US" sz="1100">
                <a:solidFill>
                  <a:schemeClr val="tx1"/>
                </a:solidFill>
                <a:latin typeface="Aptos"/>
              </a:rPr>
              <a:t>Cargal, A. (2021, June 10). </a:t>
            </a:r>
            <a:r>
              <a:rPr lang="en-US" sz="1100" i="1">
                <a:solidFill>
                  <a:schemeClr val="tx1"/>
                </a:solidFill>
                <a:latin typeface="Aptos"/>
              </a:rPr>
              <a:t>Opening the door to professional learning. </a:t>
            </a:r>
            <a:r>
              <a:rPr lang="en-US" sz="1100">
                <a:solidFill>
                  <a:schemeClr val="tx1"/>
                </a:solidFill>
                <a:latin typeface="Aptos"/>
              </a:rPr>
              <a:t>Edutopia.</a:t>
            </a:r>
            <a:r>
              <a:rPr lang="en-US" sz="1100" i="1">
                <a:solidFill>
                  <a:schemeClr val="tx1"/>
                </a:solidFill>
                <a:latin typeface="Aptos"/>
              </a:rPr>
              <a:t> </a:t>
            </a:r>
            <a:r>
              <a:rPr lang="en-US" sz="1100">
                <a:solidFill>
                  <a:schemeClr val="tx1"/>
                </a:solidFill>
                <a:latin typeface="Aptos"/>
                <a:hlinkClick r:id="rId9">
                  <a:extLst>
                    <a:ext uri="{A12FA001-AC4F-418D-AE19-62706E023703}">
                      <ahyp:hlinkClr xmlns:ahyp="http://schemas.microsoft.com/office/drawing/2018/hyperlinkcolor" val="tx"/>
                    </a:ext>
                  </a:extLst>
                </a:hlinkClick>
              </a:rPr>
              <a:t>https://www.edutopia.org/article/opening-door-professional-learning/</a:t>
            </a:r>
            <a:endParaRPr lang="en-US">
              <a:solidFill>
                <a:schemeClr val="tx1"/>
              </a:solidFill>
              <a:latin typeface="Aptos"/>
            </a:endParaRPr>
          </a:p>
          <a:p>
            <a:pPr marL="171450" indent="-628650">
              <a:spcAft>
                <a:spcPts val="600"/>
              </a:spcAft>
            </a:pPr>
            <a:endParaRPr lang="en-US">
              <a:solidFill>
                <a:schemeClr val="tx1"/>
              </a:solidFill>
              <a:latin typeface="Aptos"/>
            </a:endParaRPr>
          </a:p>
        </p:txBody>
      </p:sp>
      <p:sp>
        <p:nvSpPr>
          <p:cNvPr id="6" name="Google Shape;860;p86">
            <a:extLst>
              <a:ext uri="{FF2B5EF4-FFF2-40B4-BE49-F238E27FC236}">
                <a16:creationId xmlns:a16="http://schemas.microsoft.com/office/drawing/2014/main" id="{ED8C1DB1-B903-AC45-5C2B-DC2BBC28E908}"/>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a:ea typeface="+mj-ea"/>
                <a:cs typeface="+mj-cs"/>
                <a:sym typeface="Arial"/>
              </a:rPr>
              <a:t>References for all Collaborative Teams Modules</a:t>
            </a:r>
          </a:p>
        </p:txBody>
      </p:sp>
      <p:pic>
        <p:nvPicPr>
          <p:cNvPr id="8" name="Picture 7">
            <a:extLst>
              <a:ext uri="{FF2B5EF4-FFF2-40B4-BE49-F238E27FC236}">
                <a16:creationId xmlns:a16="http://schemas.microsoft.com/office/drawing/2014/main" id="{F34048D7-C1FB-3DDA-E468-BD881BF8C567}"/>
              </a:ext>
              <a:ext uri="{C183D7F6-B498-43B3-948B-1728B52AA6E4}">
                <adec:decorative xmlns:adec="http://schemas.microsoft.com/office/drawing/2017/decorative" val="1"/>
              </a:ext>
            </a:extLst>
          </p:cNvPr>
          <p:cNvPicPr>
            <a:picLocks noChangeAspect="1"/>
          </p:cNvPicPr>
          <p:nvPr/>
        </p:nvPicPr>
        <p:blipFill>
          <a:blip r:embed="rId10">
            <a:extLst>
              <a:ext uri="{837473B0-CC2E-450A-ABE3-18F120FF3D39}">
                <a1611:picAttrSrcUrl xmlns:a1611="http://schemas.microsoft.com/office/drawing/2016/11/main" r:id="rId11"/>
              </a:ext>
            </a:extLst>
          </a:blip>
          <a:srcRect l="13254" r="12566" b="12213"/>
          <a:stretch/>
        </p:blipFill>
        <p:spPr>
          <a:xfrm>
            <a:off x="8208052" y="3769796"/>
            <a:ext cx="932664" cy="1100354"/>
          </a:xfrm>
          <a:prstGeom prst="rect">
            <a:avLst/>
          </a:prstGeom>
        </p:spPr>
      </p:pic>
    </p:spTree>
    <p:extLst>
      <p:ext uri="{BB962C8B-B14F-4D97-AF65-F5344CB8AC3E}">
        <p14:creationId xmlns:p14="http://schemas.microsoft.com/office/powerpoint/2010/main" val="27079464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31FADE33-D04E-F9D1-8C97-9A721DC3EE4A}"/>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2D895E70-AE71-9CBC-A4FD-C3F7AC3F18E6}"/>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2</a:t>
            </a:r>
          </a:p>
        </p:txBody>
      </p:sp>
      <p:sp>
        <p:nvSpPr>
          <p:cNvPr id="4" name="TextBox 3">
            <a:extLst>
              <a:ext uri="{FF2B5EF4-FFF2-40B4-BE49-F238E27FC236}">
                <a16:creationId xmlns:a16="http://schemas.microsoft.com/office/drawing/2014/main" id="{B11DD6FF-B262-FC7E-35B7-FEC0EAEF5E88}"/>
              </a:ext>
            </a:extLst>
          </p:cNvPr>
          <p:cNvSpPr txBox="1"/>
          <p:nvPr/>
        </p:nvSpPr>
        <p:spPr>
          <a:xfrm>
            <a:off x="403275" y="726580"/>
            <a:ext cx="8183810"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3736" indent="-630936">
              <a:spcAft>
                <a:spcPts val="600"/>
              </a:spcAft>
            </a:pPr>
            <a:r>
              <a:rPr lang="en-US" sz="1100" err="1">
                <a:solidFill>
                  <a:schemeClr val="tx1"/>
                </a:solidFill>
                <a:latin typeface="Aptos"/>
              </a:rPr>
              <a:t>Corentus</a:t>
            </a:r>
            <a:r>
              <a:rPr lang="en-US" sz="1100">
                <a:solidFill>
                  <a:schemeClr val="tx1"/>
                </a:solidFill>
                <a:latin typeface="Aptos"/>
              </a:rPr>
              <a:t>, Inc. (2019, March 19). </a:t>
            </a:r>
            <a:r>
              <a:rPr lang="en-US" sz="1100" i="1">
                <a:solidFill>
                  <a:schemeClr val="tx1"/>
                </a:solidFill>
                <a:latin typeface="Aptos"/>
              </a:rPr>
              <a:t>Setting team norms that stick</a:t>
            </a:r>
            <a:r>
              <a:rPr lang="en-US" sz="1100">
                <a:solidFill>
                  <a:schemeClr val="tx1"/>
                </a:solidFill>
                <a:latin typeface="Aptos"/>
              </a:rPr>
              <a:t> [Video]. YouTube. </a:t>
            </a:r>
            <a:r>
              <a:rPr lang="en-US" sz="1100">
                <a:solidFill>
                  <a:schemeClr val="tx1"/>
                </a:solidFill>
                <a:latin typeface="Aptos"/>
                <a:hlinkClick r:id="rId3">
                  <a:extLst>
                    <a:ext uri="{A12FA001-AC4F-418D-AE19-62706E023703}">
                      <ahyp:hlinkClr xmlns:ahyp="http://schemas.microsoft.com/office/drawing/2018/hyperlinkcolor" val="tx"/>
                    </a:ext>
                  </a:extLst>
                </a:hlinkClick>
              </a:rPr>
              <a:t>https://www.youtube.com/watch?v=tOtMcCM5zZc</a:t>
            </a:r>
            <a:endParaRPr lang="en-US" sz="1100">
              <a:solidFill>
                <a:schemeClr val="tx1"/>
              </a:solidFill>
              <a:latin typeface="Aptos"/>
            </a:endParaRPr>
          </a:p>
          <a:p>
            <a:pPr marL="173736" indent="-630936">
              <a:spcAft>
                <a:spcPts val="600"/>
              </a:spcAft>
            </a:pPr>
            <a:r>
              <a:rPr lang="en-US" sz="1100">
                <a:solidFill>
                  <a:schemeClr val="tx1"/>
                </a:solidFill>
                <a:latin typeface="Aptos"/>
              </a:rPr>
              <a:t>Center for Creative Leadership. (2024, June 23). </a:t>
            </a:r>
            <a:r>
              <a:rPr lang="en-US" sz="1100" i="1">
                <a:solidFill>
                  <a:schemeClr val="tx1"/>
                </a:solidFill>
                <a:latin typeface="Aptos"/>
              </a:rPr>
              <a:t>10 steps for establishing team norms</a:t>
            </a:r>
            <a:r>
              <a:rPr lang="en-US" sz="1100">
                <a:solidFill>
                  <a:schemeClr val="tx1"/>
                </a:solidFill>
                <a:latin typeface="Aptos"/>
              </a:rPr>
              <a:t>. </a:t>
            </a:r>
            <a:r>
              <a:rPr lang="en-US" sz="1100">
                <a:solidFill>
                  <a:schemeClr val="tx1"/>
                </a:solidFill>
                <a:latin typeface="Aptos"/>
                <a:hlinkClick r:id="rId4">
                  <a:extLst>
                    <a:ext uri="{A12FA001-AC4F-418D-AE19-62706E023703}">
                      <ahyp:hlinkClr xmlns:ahyp="http://schemas.microsoft.com/office/drawing/2018/hyperlinkcolor" val="tx"/>
                    </a:ext>
                  </a:extLst>
                </a:hlinkClick>
              </a:rPr>
              <a:t>https://www.ccl.org/articles/leading-effectively-articles/the-real-world-guide-to-team-norms/</a:t>
            </a:r>
            <a:endParaRPr lang="en-US" sz="1100">
              <a:solidFill>
                <a:schemeClr val="tx1"/>
              </a:solidFill>
              <a:latin typeface="Aptos"/>
            </a:endParaRPr>
          </a:p>
          <a:p>
            <a:pPr marL="173736" indent="-630936">
              <a:spcAft>
                <a:spcPts val="600"/>
              </a:spcAft>
            </a:pPr>
            <a:r>
              <a:rPr lang="en-US" sz="1100">
                <a:solidFill>
                  <a:schemeClr val="tx1"/>
                </a:solidFill>
                <a:latin typeface="Aptos"/>
              </a:rPr>
              <a:t>Center for Leadership and Educational Equity. (n.d.-a). </a:t>
            </a:r>
            <a:r>
              <a:rPr lang="en-US" sz="1100" i="1">
                <a:solidFill>
                  <a:schemeClr val="tx1"/>
                </a:solidFill>
                <a:latin typeface="Aptos"/>
              </a:rPr>
              <a:t>A rationale for protocols</a:t>
            </a:r>
            <a:r>
              <a:rPr lang="en-US" sz="1100">
                <a:solidFill>
                  <a:schemeClr val="tx1"/>
                </a:solidFill>
                <a:latin typeface="Aptos"/>
              </a:rPr>
              <a:t>. </a:t>
            </a:r>
            <a:r>
              <a:rPr lang="en-US" sz="1100">
                <a:solidFill>
                  <a:schemeClr val="tx1"/>
                </a:solidFill>
                <a:latin typeface="Aptos"/>
                <a:hlinkClick r:id="rId5">
                  <a:extLst>
                    <a:ext uri="{A12FA001-AC4F-418D-AE19-62706E023703}">
                      <ahyp:hlinkClr xmlns:ahyp="http://schemas.microsoft.com/office/drawing/2018/hyperlinkcolor" val="tx"/>
                    </a:ext>
                  </a:extLst>
                </a:hlinkClick>
              </a:rPr>
              <a:t>https://www.clee.org/resources/rationale-for-protocols/</a:t>
            </a:r>
            <a:endParaRPr lang="en-US" sz="1100">
              <a:solidFill>
                <a:schemeClr val="tx1"/>
              </a:solidFill>
              <a:latin typeface="Aptos"/>
            </a:endParaRPr>
          </a:p>
          <a:p>
            <a:pPr marL="173736" indent="-630936">
              <a:spcAft>
                <a:spcPts val="600"/>
              </a:spcAft>
            </a:pPr>
            <a:r>
              <a:rPr lang="en-US" sz="1100">
                <a:solidFill>
                  <a:schemeClr val="tx1"/>
                </a:solidFill>
                <a:latin typeface="Aptos"/>
              </a:rPr>
              <a:t>Center for Leadership and Educational Equity. (n.d.-b). </a:t>
            </a:r>
            <a:r>
              <a:rPr lang="en-US" sz="1100" i="1">
                <a:solidFill>
                  <a:schemeClr val="tx1"/>
                </a:solidFill>
                <a:latin typeface="Aptos"/>
              </a:rPr>
              <a:t>Why protocols? School reform initiative</a:t>
            </a:r>
            <a:r>
              <a:rPr lang="en-US" sz="1100">
                <a:solidFill>
                  <a:schemeClr val="tx1"/>
                </a:solidFill>
                <a:latin typeface="Aptos"/>
              </a:rPr>
              <a:t>. </a:t>
            </a:r>
            <a:r>
              <a:rPr lang="en-US" sz="1100">
                <a:solidFill>
                  <a:schemeClr val="tx1"/>
                </a:solidFill>
                <a:latin typeface="Aptos"/>
                <a:hlinkClick r:id="rId6">
                  <a:extLst>
                    <a:ext uri="{A12FA001-AC4F-418D-AE19-62706E023703}">
                      <ahyp:hlinkClr xmlns:ahyp="http://schemas.microsoft.com/office/drawing/2018/hyperlinkcolor" val="tx"/>
                    </a:ext>
                  </a:extLst>
                </a:hlinkClick>
              </a:rPr>
              <a:t>https://www.clee.org/resources/why-protocols/</a:t>
            </a:r>
            <a:endParaRPr lang="en-US" sz="1100">
              <a:solidFill>
                <a:schemeClr val="tx1"/>
              </a:solidFill>
              <a:latin typeface="Aptos"/>
            </a:endParaRPr>
          </a:p>
          <a:p>
            <a:pPr marL="173736" indent="-630936">
              <a:spcAft>
                <a:spcPts val="600"/>
              </a:spcAft>
            </a:pPr>
            <a:r>
              <a:rPr lang="en-US" sz="1100">
                <a:solidFill>
                  <a:schemeClr val="tx1"/>
                </a:solidFill>
                <a:latin typeface="Aptos"/>
              </a:rPr>
              <a:t>Center for Research on Learning and Teaching. (2021). </a:t>
            </a:r>
            <a:r>
              <a:rPr lang="en-US" sz="1100" i="1">
                <a:solidFill>
                  <a:schemeClr val="tx1"/>
                </a:solidFill>
                <a:latin typeface="Aptos"/>
              </a:rPr>
              <a:t>Guidelines for discussing difficult or high-stakes topics</a:t>
            </a:r>
            <a:r>
              <a:rPr lang="en-US" sz="1100">
                <a:solidFill>
                  <a:schemeClr val="tx1"/>
                </a:solidFill>
                <a:latin typeface="Aptos"/>
              </a:rPr>
              <a:t>. University of Michigan. </a:t>
            </a:r>
            <a:r>
              <a:rPr lang="en-US" sz="1100">
                <a:solidFill>
                  <a:schemeClr val="tx1"/>
                </a:solidFill>
                <a:latin typeface="Aptos"/>
                <a:hlinkClick r:id="rId7">
                  <a:extLst>
                    <a:ext uri="{A12FA001-AC4F-418D-AE19-62706E023703}">
                      <ahyp:hlinkClr xmlns:ahyp="http://schemas.microsoft.com/office/drawing/2018/hyperlinkcolor" val="tx"/>
                    </a:ext>
                  </a:extLst>
                </a:hlinkClick>
              </a:rPr>
              <a:t>https://crlt.umich.edu/publinks/generalguidelines</a:t>
            </a:r>
            <a:endParaRPr lang="en-US" sz="1100">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173736" indent="-630936">
              <a:spcAft>
                <a:spcPts val="600"/>
              </a:spcAft>
            </a:pPr>
            <a:r>
              <a:rPr lang="en-US" sz="1100" err="1">
                <a:solidFill>
                  <a:schemeClr val="tx1"/>
                </a:solidFill>
                <a:latin typeface="Aptos"/>
              </a:rPr>
              <a:t>ChandlerUnified</a:t>
            </a:r>
            <a:r>
              <a:rPr lang="en-US" sz="1100">
                <a:solidFill>
                  <a:schemeClr val="tx1"/>
                </a:solidFill>
                <a:latin typeface="Aptos"/>
              </a:rPr>
              <a:t>. (2020, July 24). </a:t>
            </a:r>
            <a:r>
              <a:rPr lang="en-US" sz="1100" i="1">
                <a:solidFill>
                  <a:schemeClr val="tx1"/>
                </a:solidFill>
                <a:latin typeface="Aptos"/>
              </a:rPr>
              <a:t>Multi-tiered systems of support (MTSS)</a:t>
            </a:r>
            <a:r>
              <a:rPr lang="en-US" sz="1100">
                <a:solidFill>
                  <a:schemeClr val="tx1"/>
                </a:solidFill>
                <a:latin typeface="Aptos"/>
              </a:rPr>
              <a:t> [Video]. YouTube. </a:t>
            </a:r>
            <a:r>
              <a:rPr lang="en-US" sz="1100">
                <a:solidFill>
                  <a:schemeClr val="tx1"/>
                </a:solidFill>
                <a:latin typeface="Aptos"/>
                <a:hlinkClick r:id="rId8">
                  <a:extLst>
                    <a:ext uri="{A12FA001-AC4F-418D-AE19-62706E023703}">
                      <ahyp:hlinkClr xmlns:ahyp="http://schemas.microsoft.com/office/drawing/2018/hyperlinkcolor" val="tx"/>
                    </a:ext>
                  </a:extLst>
                </a:hlinkClick>
              </a:rPr>
              <a:t>https://www.youtube.com/watch?v=CAZ4CNtOHNo</a:t>
            </a:r>
            <a:endParaRPr lang="en-US" sz="1100">
              <a:solidFill>
                <a:schemeClr val="tx1"/>
              </a:solidFill>
              <a:latin typeface="Aptos"/>
            </a:endParaRPr>
          </a:p>
          <a:p>
            <a:pPr marL="173736" indent="-630936">
              <a:spcAft>
                <a:spcPts val="600"/>
              </a:spcAft>
            </a:pPr>
            <a:r>
              <a:rPr lang="en-US" sz="1100" err="1">
                <a:solidFill>
                  <a:schemeClr val="tx1"/>
                </a:solidFill>
                <a:latin typeface="Aptos"/>
              </a:rPr>
              <a:t>ClickUp</a:t>
            </a:r>
            <a:r>
              <a:rPr lang="en-US" sz="1100">
                <a:solidFill>
                  <a:schemeClr val="tx1"/>
                </a:solidFill>
                <a:latin typeface="Aptos"/>
              </a:rPr>
              <a:t> Customer Experience Team. (2024, January 24). </a:t>
            </a:r>
            <a:r>
              <a:rPr lang="en-US" sz="1100" i="1">
                <a:solidFill>
                  <a:schemeClr val="tx1"/>
                </a:solidFill>
                <a:latin typeface="Aptos"/>
              </a:rPr>
              <a:t>How to encourage collaborative communication in the workplace</a:t>
            </a:r>
            <a:r>
              <a:rPr lang="en-US" sz="1100">
                <a:solidFill>
                  <a:schemeClr val="tx1"/>
                </a:solidFill>
                <a:latin typeface="Aptos"/>
              </a:rPr>
              <a:t>. </a:t>
            </a:r>
            <a:r>
              <a:rPr lang="en-US" sz="1100" err="1">
                <a:solidFill>
                  <a:schemeClr val="tx1"/>
                </a:solidFill>
                <a:latin typeface="Aptos"/>
              </a:rPr>
              <a:t>ClickUp</a:t>
            </a:r>
            <a:r>
              <a:rPr lang="en-US" sz="1100">
                <a:solidFill>
                  <a:schemeClr val="tx1"/>
                </a:solidFill>
                <a:latin typeface="Aptos"/>
              </a:rPr>
              <a:t>. </a:t>
            </a:r>
            <a:r>
              <a:rPr lang="en-US" sz="1100">
                <a:solidFill>
                  <a:schemeClr val="tx1"/>
                </a:solidFill>
                <a:latin typeface="Aptos"/>
                <a:hlinkClick r:id="rId9">
                  <a:extLst>
                    <a:ext uri="{A12FA001-AC4F-418D-AE19-62706E023703}">
                      <ahyp:hlinkClr xmlns:ahyp="http://schemas.microsoft.com/office/drawing/2018/hyperlinkcolor" val="tx"/>
                    </a:ext>
                  </a:extLst>
                </a:hlinkClick>
              </a:rPr>
              <a:t>https://clickup.com/blog/collaborative-communication/</a:t>
            </a:r>
            <a:endParaRPr lang="en-US" sz="1100">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173736" indent="-630936">
              <a:spcAft>
                <a:spcPts val="600"/>
              </a:spcAft>
            </a:pPr>
            <a:r>
              <a:rPr lang="en-US" sz="1100" err="1">
                <a:solidFill>
                  <a:schemeClr val="tx1"/>
                </a:solidFill>
                <a:latin typeface="Aptos"/>
              </a:rPr>
              <a:t>DavidLeeEdTech</a:t>
            </a:r>
            <a:r>
              <a:rPr lang="en-US" sz="1100">
                <a:solidFill>
                  <a:schemeClr val="tx1"/>
                </a:solidFill>
                <a:latin typeface="Aptos"/>
              </a:rPr>
              <a:t>. (2021, April 21).</a:t>
            </a:r>
            <a:r>
              <a:rPr lang="en-US" sz="1100" i="1">
                <a:solidFill>
                  <a:schemeClr val="tx1"/>
                </a:solidFill>
                <a:latin typeface="Aptos"/>
              </a:rPr>
              <a:t> Key elements for effective collaboration in schools </a:t>
            </a:r>
            <a:r>
              <a:rPr lang="en-US" sz="1100">
                <a:solidFill>
                  <a:schemeClr val="tx1"/>
                </a:solidFill>
                <a:latin typeface="Aptos"/>
              </a:rPr>
              <a:t>[Video].</a:t>
            </a:r>
            <a:r>
              <a:rPr lang="en-US" sz="1100" i="1">
                <a:solidFill>
                  <a:schemeClr val="tx1"/>
                </a:solidFill>
                <a:latin typeface="Aptos"/>
              </a:rPr>
              <a:t> </a:t>
            </a:r>
            <a:r>
              <a:rPr lang="en-US" sz="1100">
                <a:solidFill>
                  <a:schemeClr val="tx1"/>
                </a:solidFill>
                <a:latin typeface="Aptos"/>
              </a:rPr>
              <a:t>YouTube. </a:t>
            </a:r>
            <a:r>
              <a:rPr lang="en-US" sz="1100" u="sng">
                <a:solidFill>
                  <a:schemeClr val="tx1"/>
                </a:solidFill>
                <a:latin typeface="Aptos"/>
                <a:hlinkClick r:id="rId10">
                  <a:extLst>
                    <a:ext uri="{A12FA001-AC4F-418D-AE19-62706E023703}">
                      <ahyp:hlinkClr xmlns:ahyp="http://schemas.microsoft.com/office/drawing/2018/hyperlinkcolor" val="tx"/>
                    </a:ext>
                  </a:extLst>
                </a:hlinkClick>
              </a:rPr>
              <a:t>https://www.youtube.com/watch?v=D4ciN-mJSaI</a:t>
            </a:r>
            <a:endParaRPr lang="en-US" sz="1100" u="sng">
              <a:solidFill>
                <a:schemeClr val="tx1"/>
              </a:solidFill>
              <a:latin typeface="Aptos"/>
            </a:endParaRPr>
          </a:p>
          <a:p>
            <a:pPr marL="173736" indent="-630936">
              <a:spcAft>
                <a:spcPts val="600"/>
              </a:spcAft>
            </a:pPr>
            <a:r>
              <a:rPr lang="en-US" sz="1100">
                <a:solidFill>
                  <a:schemeClr val="tx1"/>
                </a:solidFill>
                <a:latin typeface="Aptos"/>
              </a:rPr>
              <a:t>Doyle, A. (2022, June 7). </a:t>
            </a:r>
            <a:r>
              <a:rPr lang="en-US" sz="1100" i="1">
                <a:solidFill>
                  <a:schemeClr val="tx1"/>
                </a:solidFill>
                <a:latin typeface="Aptos"/>
              </a:rPr>
              <a:t>What are collaboration skills?</a:t>
            </a:r>
            <a:r>
              <a:rPr lang="en-US" sz="1100">
                <a:solidFill>
                  <a:schemeClr val="tx1"/>
                </a:solidFill>
                <a:latin typeface="Aptos"/>
              </a:rPr>
              <a:t> The Balance. </a:t>
            </a:r>
            <a:r>
              <a:rPr lang="en-US" sz="1100" u="sng">
                <a:solidFill>
                  <a:schemeClr val="tx1"/>
                </a:solidFill>
                <a:latin typeface="Aptos"/>
                <a:hlinkClick r:id="rId11">
                  <a:extLst>
                    <a:ext uri="{A12FA001-AC4F-418D-AE19-62706E023703}">
                      <ahyp:hlinkClr xmlns:ahyp="http://schemas.microsoft.com/office/drawing/2018/hyperlinkcolor" val="tx"/>
                    </a:ext>
                  </a:extLst>
                </a:hlinkClick>
              </a:rPr>
              <a:t>https://www.thebalancemoney.com/collaboration-skills-with-examples-2059686</a:t>
            </a:r>
            <a:endParaRPr lang="en-US" sz="1100" u="sng">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173736" indent="-630936">
              <a:spcAft>
                <a:spcPts val="600"/>
              </a:spcAft>
            </a:pPr>
            <a:endParaRPr lang="en-US" sz="1100">
              <a:solidFill>
                <a:schemeClr val="tx1"/>
              </a:solidFill>
              <a:latin typeface="Times New Roman"/>
              <a:cs typeface="Times New Roman"/>
            </a:endParaRPr>
          </a:p>
          <a:p>
            <a:pPr marL="173736" indent="-630936">
              <a:spcAft>
                <a:spcPts val="600"/>
              </a:spcAft>
            </a:pPr>
            <a:endParaRPr lang="en-US">
              <a:solidFill>
                <a:schemeClr val="tx1"/>
              </a:solidFill>
            </a:endParaRPr>
          </a:p>
        </p:txBody>
      </p:sp>
    </p:spTree>
    <p:extLst>
      <p:ext uri="{BB962C8B-B14F-4D97-AF65-F5344CB8AC3E}">
        <p14:creationId xmlns:p14="http://schemas.microsoft.com/office/powerpoint/2010/main" val="1887016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E049AD0C-56AD-035D-AC3E-EDA2452041C9}"/>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9BBEA748-D2BC-1E41-3E36-E375AC340CD1}"/>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3</a:t>
            </a:r>
          </a:p>
        </p:txBody>
      </p:sp>
      <p:sp>
        <p:nvSpPr>
          <p:cNvPr id="859" name="Google Shape;859;g26eb7c63b8d_0_13">
            <a:extLst>
              <a:ext uri="{FF2B5EF4-FFF2-40B4-BE49-F238E27FC236}">
                <a16:creationId xmlns:a16="http://schemas.microsoft.com/office/drawing/2014/main" id="{843F5AC0-EFCD-DFD4-8411-BB38BA7E44DC}"/>
              </a:ext>
            </a:extLst>
          </p:cNvPr>
          <p:cNvSpPr txBox="1">
            <a:spLocks noGrp="1"/>
          </p:cNvSpPr>
          <p:nvPr>
            <p:ph type="body" idx="4294967295"/>
          </p:nvPr>
        </p:nvSpPr>
        <p:spPr>
          <a:xfrm>
            <a:off x="402336" y="725044"/>
            <a:ext cx="7886700"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kern="100">
                <a:latin typeface="Aptos"/>
                <a:ea typeface="+mn-lt"/>
                <a:cs typeface="+mn-lt"/>
              </a:rPr>
              <a:t>Edutopia</a:t>
            </a:r>
            <a:r>
              <a:rPr lang="en-US" sz="1100" kern="100">
                <a:effectLst/>
                <a:latin typeface="Aptos"/>
                <a:ea typeface="+mn-lt"/>
                <a:cs typeface="+mn-lt"/>
              </a:rPr>
              <a:t>. (</a:t>
            </a:r>
            <a:r>
              <a:rPr lang="en-US" sz="1100" kern="100">
                <a:latin typeface="Aptos"/>
                <a:ea typeface="+mn-lt"/>
                <a:cs typeface="+mn-lt"/>
              </a:rPr>
              <a:t>2016, April 20).</a:t>
            </a:r>
            <a:r>
              <a:rPr lang="en-US" sz="1100" i="1" kern="100">
                <a:latin typeface="Aptos"/>
                <a:ea typeface="+mn-lt"/>
                <a:cs typeface="+mn-lt"/>
              </a:rPr>
              <a:t> Collaborative planning: Integrating curriculum across subjects</a:t>
            </a:r>
            <a:r>
              <a:rPr lang="en-US" sz="1100" kern="100">
                <a:latin typeface="Aptos"/>
                <a:ea typeface="+mn-lt"/>
                <a:cs typeface="+mn-lt"/>
              </a:rPr>
              <a:t> [Video]. YouTube. </a:t>
            </a:r>
            <a:r>
              <a:rPr lang="en-US" sz="1100" u="sng" kern="100">
                <a:latin typeface="Aptos"/>
                <a:ea typeface="+mn-lt"/>
                <a:cs typeface="+mn-lt"/>
                <a:hlinkClick r:id="rId3">
                  <a:extLst>
                    <a:ext uri="{A12FA001-AC4F-418D-AE19-62706E023703}">
                      <ahyp:hlinkClr xmlns:ahyp="http://schemas.microsoft.com/office/drawing/2018/hyperlinkcolor" val="tx"/>
                    </a:ext>
                  </a:extLst>
                </a:hlinkClick>
              </a:rPr>
              <a:t>https://www.youtube.com/watch?v=yCy4PSOvkL4</a:t>
            </a:r>
            <a:endParaRPr lang="en-US" sz="1100" u="sng" kern="100">
              <a:latin typeface="Aptos"/>
              <a:ea typeface="+mn-lt"/>
              <a:cs typeface="+mn-lt"/>
            </a:endParaRPr>
          </a:p>
          <a:p>
            <a:pPr marL="173736" indent="-630936">
              <a:spcAft>
                <a:spcPts val="600"/>
              </a:spcAft>
              <a:buNone/>
            </a:pPr>
            <a:r>
              <a:rPr lang="en-US" sz="1100" kern="100">
                <a:latin typeface="Aptos"/>
                <a:ea typeface="+mn-lt"/>
                <a:cs typeface="+mn-lt"/>
              </a:rPr>
              <a:t>Edutopia. (</a:t>
            </a:r>
            <a:r>
              <a:rPr lang="en-US" sz="1100" kern="100">
                <a:effectLst/>
                <a:latin typeface="Aptos"/>
                <a:ea typeface="+mn-lt"/>
                <a:cs typeface="+mn-lt"/>
              </a:rPr>
              <a:t>2017, April 6). </a:t>
            </a:r>
            <a:r>
              <a:rPr lang="en-US" sz="1100" i="1" kern="100">
                <a:effectLst/>
                <a:latin typeface="Aptos"/>
                <a:ea typeface="+mn-lt"/>
                <a:cs typeface="+mn-lt"/>
              </a:rPr>
              <a:t>Teacher labs: Making professional development collaborative </a:t>
            </a:r>
            <a:r>
              <a:rPr lang="en-US" sz="1100" kern="100">
                <a:effectLst/>
                <a:latin typeface="Aptos"/>
                <a:ea typeface="+mn-lt"/>
                <a:cs typeface="+mn-lt"/>
              </a:rPr>
              <a:t>[Video</a:t>
            </a:r>
            <a:r>
              <a:rPr lang="en-US" sz="1100" kern="100">
                <a:latin typeface="Aptos"/>
                <a:ea typeface="+mn-lt"/>
                <a:cs typeface="+mn-lt"/>
              </a:rPr>
              <a:t>]. YouTube. </a:t>
            </a:r>
            <a:r>
              <a:rPr lang="en-US" sz="1100" u="sng" kern="100">
                <a:effectLst/>
                <a:latin typeface="Aptos"/>
                <a:ea typeface="+mn-lt"/>
                <a:cs typeface="+mn-lt"/>
                <a:hlinkClick r:id="rId4">
                  <a:extLst>
                    <a:ext uri="{A12FA001-AC4F-418D-AE19-62706E023703}">
                      <ahyp:hlinkClr xmlns:ahyp="http://schemas.microsoft.com/office/drawing/2018/hyperlinkcolor" val="tx"/>
                    </a:ext>
                  </a:extLst>
                </a:hlinkClick>
              </a:rPr>
              <a:t>https://www.youtube.com/watch?v=gf5KcyHGhRA&amp;t=168s</a:t>
            </a:r>
            <a:endParaRPr lang="en-US" sz="1100" u="sng" kern="100">
              <a:latin typeface="Aptos"/>
              <a:ea typeface="+mn-lt"/>
              <a:cs typeface="+mn-lt"/>
            </a:endParaRPr>
          </a:p>
          <a:p>
            <a:pPr marL="173736" indent="-630936">
              <a:spcAft>
                <a:spcPts val="600"/>
              </a:spcAft>
              <a:buNone/>
            </a:pPr>
            <a:r>
              <a:rPr lang="en-US" sz="1100" kern="100">
                <a:latin typeface="Aptos"/>
                <a:ea typeface="+mn-lt"/>
                <a:cs typeface="+mn-lt"/>
              </a:rPr>
              <a:t>Edutopia (2024, April 26). </a:t>
            </a:r>
            <a:r>
              <a:rPr lang="en-US" sz="1100" i="1" kern="100">
                <a:latin typeface="Aptos"/>
                <a:ea typeface="+mn-lt"/>
                <a:cs typeface="+mn-lt"/>
              </a:rPr>
              <a:t>Calibrating best practices across a whole school </a:t>
            </a:r>
            <a:r>
              <a:rPr lang="en-US" sz="1100" kern="100">
                <a:latin typeface="Aptos"/>
                <a:ea typeface="+mn-lt"/>
                <a:cs typeface="+mn-lt"/>
              </a:rPr>
              <a:t>[Video].</a:t>
            </a:r>
            <a:r>
              <a:rPr lang="en-US" sz="1100" i="1" kern="100">
                <a:latin typeface="Aptos"/>
                <a:ea typeface="+mn-lt"/>
                <a:cs typeface="+mn-lt"/>
              </a:rPr>
              <a:t> </a:t>
            </a:r>
            <a:r>
              <a:rPr lang="en-US" sz="1100" u="sng" kern="100">
                <a:latin typeface="Aptos"/>
                <a:ea typeface="+mn-lt"/>
                <a:cs typeface="+mn-lt"/>
                <a:hlinkClick r:id="rId5">
                  <a:extLst>
                    <a:ext uri="{A12FA001-AC4F-418D-AE19-62706E023703}">
                      <ahyp:hlinkClr xmlns:ahyp="http://schemas.microsoft.com/office/drawing/2018/hyperlinkcolor" val="tx"/>
                    </a:ext>
                  </a:extLst>
                </a:hlinkClick>
              </a:rPr>
              <a:t>https://www.edutopia.org/video/calibrating-whole-school-best-practices</a:t>
            </a:r>
            <a:endParaRPr lang="en-US" sz="1100" kern="100">
              <a:latin typeface="Aptos"/>
              <a:ea typeface="+mn-lt"/>
              <a:cs typeface="+mn-lt"/>
              <a:hlinkClick r:id="rId5">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Entelechy. (2024, February 1). </a:t>
            </a:r>
            <a:r>
              <a:rPr lang="en-US" sz="1100" i="1" kern="100">
                <a:latin typeface="Aptos"/>
                <a:ea typeface="+mn-lt"/>
                <a:cs typeface="+mn-lt"/>
              </a:rPr>
              <a:t>The importance of horizontal and vertical collaborative teams in schools</a:t>
            </a:r>
            <a:r>
              <a:rPr lang="en-US" sz="1100" kern="100">
                <a:latin typeface="Aptos"/>
                <a:ea typeface="+mn-lt"/>
                <a:cs typeface="+mn-lt"/>
              </a:rPr>
              <a:t>. </a:t>
            </a:r>
            <a:r>
              <a:rPr lang="en-US" sz="1100" u="sng" kern="100">
                <a:latin typeface="Aptos"/>
                <a:ea typeface="+mn-lt"/>
                <a:cs typeface="+mn-lt"/>
                <a:hlinkClick r:id="rId6">
                  <a:extLst>
                    <a:ext uri="{A12FA001-AC4F-418D-AE19-62706E023703}">
                      <ahyp:hlinkClr xmlns:ahyp="http://schemas.microsoft.com/office/drawing/2018/hyperlinkcolor" val="tx"/>
                    </a:ext>
                  </a:extLst>
                </a:hlinkClick>
              </a:rPr>
              <a:t>https://backup.theedadvocate.org/the-importance-of-horizontal-and-vertical-collaboration-teams-in-schools/</a:t>
            </a:r>
          </a:p>
          <a:p>
            <a:pPr marL="173736" indent="-630936">
              <a:spcAft>
                <a:spcPts val="600"/>
              </a:spcAft>
              <a:buNone/>
            </a:pPr>
            <a:r>
              <a:rPr lang="en-US" sz="1100" kern="100">
                <a:effectLst/>
                <a:latin typeface="Aptos"/>
                <a:ea typeface="+mn-lt"/>
                <a:cs typeface="+mn-lt"/>
              </a:rPr>
              <a:t>EL Education. (2018, January 19). </a:t>
            </a:r>
            <a:r>
              <a:rPr lang="en-US" sz="1100" i="1" kern="100">
                <a:effectLst/>
                <a:latin typeface="Aptos"/>
                <a:ea typeface="+mn-lt"/>
                <a:cs typeface="+mn-lt"/>
              </a:rPr>
              <a:t>Grade level data meeting with third grade teachers</a:t>
            </a:r>
            <a:r>
              <a:rPr lang="en-US" sz="1100" kern="100">
                <a:effectLst/>
                <a:latin typeface="Aptos"/>
                <a:ea typeface="+mn-lt"/>
                <a:cs typeface="+mn-lt"/>
              </a:rPr>
              <a:t> [Video]. YouTube. </a:t>
            </a:r>
            <a:r>
              <a:rPr lang="en-US" sz="1100" kern="100">
                <a:effectLst/>
                <a:latin typeface="Aptos"/>
                <a:ea typeface="+mn-lt"/>
                <a:cs typeface="+mn-lt"/>
                <a:hlinkClick r:id="rId7">
                  <a:extLst>
                    <a:ext uri="{A12FA001-AC4F-418D-AE19-62706E023703}">
                      <ahyp:hlinkClr xmlns:ahyp="http://schemas.microsoft.com/office/drawing/2018/hyperlinkcolor" val="tx"/>
                    </a:ext>
                  </a:extLst>
                </a:hlinkClick>
              </a:rPr>
              <a:t>https://www.youtube.com/watch?v=BLCbNX84ll4</a:t>
            </a:r>
            <a:endParaRPr lang="en-US" sz="1100" kern="100">
              <a:latin typeface="Aptos"/>
              <a:ea typeface="+mn-lt"/>
              <a:cs typeface="+mn-lt"/>
              <a:hlinkClick r:id="rId7">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effectLst/>
                <a:latin typeface="Aptos"/>
                <a:ea typeface="+mn-lt"/>
                <a:cs typeface="+mn-lt"/>
              </a:rPr>
              <a:t>EL Education. (</a:t>
            </a:r>
            <a:r>
              <a:rPr lang="en-US" sz="1100" kern="100">
                <a:latin typeface="Aptos"/>
                <a:ea typeface="+mn-lt"/>
                <a:cs typeface="+mn-lt"/>
              </a:rPr>
              <a:t>2019a</a:t>
            </a:r>
            <a:r>
              <a:rPr lang="en-US" sz="1100" kern="100">
                <a:effectLst/>
                <a:latin typeface="Aptos"/>
                <a:ea typeface="+mn-lt"/>
                <a:cs typeface="+mn-lt"/>
              </a:rPr>
              <a:t>, April 3). </a:t>
            </a:r>
            <a:r>
              <a:rPr lang="en-US" sz="1100" i="1" kern="100">
                <a:effectLst/>
                <a:latin typeface="Aptos"/>
                <a:ea typeface="+mn-lt"/>
                <a:cs typeface="+mn-lt"/>
              </a:rPr>
              <a:t>Leading teams with data protocols </a:t>
            </a:r>
            <a:r>
              <a:rPr lang="en-US" sz="1100" kern="100">
                <a:effectLst/>
                <a:latin typeface="Aptos"/>
                <a:ea typeface="+mn-lt"/>
                <a:cs typeface="+mn-lt"/>
              </a:rPr>
              <a:t>[Video]. YouTube. </a:t>
            </a:r>
            <a:r>
              <a:rPr lang="en-US" sz="1100" u="sng" kern="100">
                <a:effectLst/>
                <a:latin typeface="Aptos"/>
                <a:ea typeface="+mn-lt"/>
                <a:cs typeface="+mn-lt"/>
                <a:hlinkClick r:id="rId8">
                  <a:extLst>
                    <a:ext uri="{A12FA001-AC4F-418D-AE19-62706E023703}">
                      <ahyp:hlinkClr xmlns:ahyp="http://schemas.microsoft.com/office/drawing/2018/hyperlinkcolor" val="tx"/>
                    </a:ext>
                  </a:extLst>
                </a:hlinkClick>
              </a:rPr>
              <a:t>https://www.youtube.com/watch?v=OdG7_ggEBlk&amp;feature=youtu.be</a:t>
            </a:r>
            <a:endParaRPr lang="en-US" sz="1100" u="sng" kern="100">
              <a:latin typeface="Aptos"/>
              <a:ea typeface="+mn-lt"/>
              <a:cs typeface="+mn-lt"/>
            </a:endParaRPr>
          </a:p>
          <a:p>
            <a:pPr marL="173736" indent="-630936">
              <a:spcAft>
                <a:spcPts val="600"/>
              </a:spcAft>
              <a:buNone/>
            </a:pPr>
            <a:r>
              <a:rPr lang="en-US" sz="1100" kern="100">
                <a:latin typeface="Aptos"/>
                <a:ea typeface="+mn-lt"/>
                <a:cs typeface="+mn-lt"/>
              </a:rPr>
              <a:t>EL Education. (2019b, June 21). </a:t>
            </a:r>
            <a:r>
              <a:rPr lang="en-US" sz="1100" i="1" kern="100">
                <a:latin typeface="Aptos"/>
                <a:ea typeface="+mn-lt"/>
                <a:cs typeface="+mn-lt"/>
              </a:rPr>
              <a:t>Shared leadership through instructional leadership teams</a:t>
            </a:r>
            <a:r>
              <a:rPr lang="en-US" sz="1100" kern="100">
                <a:latin typeface="Aptos"/>
                <a:ea typeface="+mn-lt"/>
                <a:cs typeface="+mn-lt"/>
              </a:rPr>
              <a:t> [Video]. YouTube. </a:t>
            </a:r>
            <a:r>
              <a:rPr lang="en-US" sz="1100" kern="100">
                <a:latin typeface="Aptos"/>
                <a:ea typeface="+mn-lt"/>
                <a:cs typeface="+mn-lt"/>
                <a:hlinkClick r:id="rId9">
                  <a:extLst>
                    <a:ext uri="{A12FA001-AC4F-418D-AE19-62706E023703}">
                      <ahyp:hlinkClr xmlns:ahyp="http://schemas.microsoft.com/office/drawing/2018/hyperlinkcolor" val="tx"/>
                    </a:ext>
                  </a:extLst>
                </a:hlinkClick>
              </a:rPr>
              <a:t>https://www.youtube.com/watch?v=T-hqrR5pcDo</a:t>
            </a: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Fellow. (2023, May 2). </a:t>
            </a:r>
            <a:r>
              <a:rPr kumimoji="0" lang="en-US" sz="1100" b="0" i="1" u="none" strike="noStrike" kern="0" cap="none" spc="0" normalizeH="0" baseline="0" noProof="0">
                <a:ln>
                  <a:noFill/>
                </a:ln>
                <a:solidFill>
                  <a:prstClr val="black"/>
                </a:solidFill>
                <a:effectLst/>
                <a:uLnTx/>
                <a:uFillTx/>
                <a:latin typeface="Aptos"/>
                <a:cs typeface="Segoe UI"/>
                <a:sym typeface="Arial"/>
              </a:rPr>
              <a:t>15 best team communication tools &amp; apps in 2024</a:t>
            </a:r>
            <a:r>
              <a:rPr kumimoji="0" lang="en-US" sz="1100" b="0" i="0" u="none" strike="noStrike" kern="0" cap="none" spc="0" normalizeH="0" baseline="0" noProof="0">
                <a:ln>
                  <a:noFill/>
                </a:ln>
                <a:solidFill>
                  <a:prstClr val="black"/>
                </a:solidFill>
                <a:effectLst/>
                <a:uLnTx/>
                <a:uFillTx/>
                <a:latin typeface="Aptos"/>
                <a:cs typeface="Segoe UI"/>
                <a:sym typeface="Arial"/>
              </a:rPr>
              <a:t>. </a:t>
            </a:r>
            <a:r>
              <a:rPr kumimoji="0" lang="en-US" sz="1100" b="0" i="0" u="sng" strike="noStrike" kern="0" cap="none" spc="0" normalizeH="0" baseline="0" noProof="0">
                <a:ln>
                  <a:noFill/>
                </a:ln>
                <a:solidFill>
                  <a:prstClr val="black"/>
                </a:solidFill>
                <a:effectLst/>
                <a:uLnTx/>
                <a:uFillTx/>
                <a:latin typeface="Aptos"/>
                <a:cs typeface="Segoe UI"/>
                <a:sym typeface="Arial"/>
                <a:hlinkClick r:id="rId10">
                  <a:extLst>
                    <a:ext uri="{A12FA001-AC4F-418D-AE19-62706E023703}">
                      <ahyp:hlinkClr xmlns:ahyp="http://schemas.microsoft.com/office/drawing/2018/hyperlinkcolor" val="tx"/>
                    </a:ext>
                  </a:extLst>
                </a:hlinkClick>
              </a:rPr>
              <a:t>https://fellow.app/blog/productivity/most-efficient-team-communication-tools/</a:t>
            </a:r>
            <a:r>
              <a:rPr kumimoji="0" lang="en-US" sz="1100" b="0" i="0" u="none" strike="noStrike" kern="0" cap="none" spc="0" normalizeH="0" baseline="0" noProof="0">
                <a:ln>
                  <a:noFill/>
                </a:ln>
                <a:solidFill>
                  <a:prstClr val="black"/>
                </a:solidFill>
                <a:effectLst/>
                <a:uLnTx/>
                <a:uFillTx/>
                <a:latin typeface="Aptos"/>
                <a:cs typeface="Segoe UI"/>
                <a:sym typeface="Arial"/>
              </a:rPr>
              <a:t>​</a:t>
            </a:r>
            <a:endParaRPr kumimoji="0" lang="en-US" sz="1400" b="0" i="0" u="none" strike="noStrike" kern="0" cap="none" spc="0" normalizeH="0" baseline="0" noProof="0">
              <a:ln>
                <a:noFill/>
              </a:ln>
              <a:solidFill>
                <a:prstClr val="black"/>
              </a:solidFill>
              <a:effectLst/>
              <a:uLnTx/>
              <a:uFillTx/>
              <a:latin typeface="Arial"/>
              <a:cs typeface="Arial"/>
              <a:sym typeface="Arial"/>
            </a:endParaRP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Ferriter, B. (n.d.). </a:t>
            </a:r>
            <a:r>
              <a:rPr kumimoji="0" lang="en-US" sz="1100" b="0" i="1" u="none" strike="noStrike" kern="0" cap="none" spc="0" normalizeH="0" baseline="0" noProof="0">
                <a:ln>
                  <a:noFill/>
                </a:ln>
                <a:solidFill>
                  <a:prstClr val="black"/>
                </a:solidFill>
                <a:effectLst/>
                <a:uLnTx/>
                <a:uFillTx/>
                <a:latin typeface="Aptos"/>
                <a:cs typeface="Segoe UI"/>
                <a:sym typeface="Arial"/>
              </a:rPr>
              <a:t>Five important roles for successful collaborative teams</a:t>
            </a:r>
            <a:r>
              <a:rPr kumimoji="0" lang="en-US" sz="1100" b="0" i="0" u="none" strike="noStrike" kern="0" cap="none" spc="0" normalizeH="0" baseline="0" noProof="0">
                <a:ln>
                  <a:noFill/>
                </a:ln>
                <a:solidFill>
                  <a:prstClr val="black"/>
                </a:solidFill>
                <a:effectLst/>
                <a:uLnTx/>
                <a:uFillTx/>
                <a:latin typeface="Aptos"/>
                <a:cs typeface="Segoe UI"/>
                <a:sym typeface="Arial"/>
              </a:rPr>
              <a:t>. Building Confident Learners. </a:t>
            </a:r>
            <a:r>
              <a:rPr kumimoji="0" lang="en-US" sz="1100" b="0" i="0" u="sng" strike="noStrike" kern="0" cap="none" spc="0" normalizeH="0" baseline="0" noProof="0">
                <a:ln>
                  <a:noFill/>
                </a:ln>
                <a:solidFill>
                  <a:prstClr val="black"/>
                </a:solidFill>
                <a:effectLst/>
                <a:uLnTx/>
                <a:uFillTx/>
                <a:latin typeface="Aptos"/>
                <a:cs typeface="Segoe UI"/>
                <a:sym typeface="Arial"/>
                <a:hlinkClick r:id="rId11">
                  <a:extLst>
                    <a:ext uri="{A12FA001-AC4F-418D-AE19-62706E023703}">
                      <ahyp:hlinkClr xmlns:ahyp="http://schemas.microsoft.com/office/drawing/2018/hyperlinkcolor" val="tx"/>
                    </a:ext>
                  </a:extLst>
                </a:hlinkClick>
              </a:rPr>
              <a:t>https://buildingconfidentlearners.com/2018/09/five-important-roles-for-successful-collaborative-teams/</a:t>
            </a:r>
            <a:r>
              <a:rPr kumimoji="0" lang="en-US" sz="1100" b="0" i="0" u="none" strike="noStrike" kern="0" cap="none" spc="0" normalizeH="0" baseline="0" noProof="0">
                <a:ln>
                  <a:noFill/>
                </a:ln>
                <a:solidFill>
                  <a:prstClr val="black"/>
                </a:solidFill>
                <a:effectLst/>
                <a:uLnTx/>
                <a:uFillTx/>
                <a:latin typeface="Aptos"/>
                <a:cs typeface="Segoe UI"/>
                <a:sym typeface="Arial"/>
              </a:rPr>
              <a:t>​</a:t>
            </a:r>
          </a:p>
          <a:p>
            <a:pPr marL="173736" indent="-630936">
              <a:spcAft>
                <a:spcPts val="600"/>
              </a:spcAft>
              <a:buNone/>
            </a:pPr>
            <a:endParaRPr lang="en-US" sz="1100" kern="100">
              <a:latin typeface="Aptos"/>
              <a:ea typeface="+mn-lt"/>
              <a:cs typeface="+mn-lt"/>
              <a:hlinkClick r:id="rId9">
                <a:extLst>
                  <a:ext uri="{A12FA001-AC4F-418D-AE19-62706E023703}">
                    <ahyp:hlinkClr xmlns:ahyp="http://schemas.microsoft.com/office/drawing/2018/hyperlinkcolor" val="tx"/>
                  </a:ext>
                </a:extLst>
              </a:hlinkClick>
            </a:endParaRPr>
          </a:p>
          <a:p>
            <a:pPr marL="173736" indent="-630936">
              <a:spcAft>
                <a:spcPts val="600"/>
              </a:spcAft>
              <a:buNone/>
            </a:pPr>
            <a:endParaRPr lang="en-US" sz="1100" kern="100">
              <a:latin typeface="Calibri" panose="020F0502020204030204" pitchFamily="34" charset="0"/>
              <a:ea typeface="Calibri" panose="020F0502020204030204" pitchFamily="34" charset="0"/>
              <a:cs typeface="Calibri"/>
            </a:endParaRPr>
          </a:p>
          <a:p>
            <a:pPr marL="173736" indent="-630936">
              <a:spcAft>
                <a:spcPts val="600"/>
              </a:spcAft>
              <a:buNone/>
            </a:pPr>
            <a:endParaRPr lang="en-US" sz="1100" kern="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469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92774045-7CAF-433F-8339-1553B1AF936C}"/>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FB980EAB-46F1-F469-E728-B929168C0994}"/>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4</a:t>
            </a:r>
          </a:p>
        </p:txBody>
      </p:sp>
      <p:sp>
        <p:nvSpPr>
          <p:cNvPr id="2" name="TextBox 1">
            <a:extLst>
              <a:ext uri="{FF2B5EF4-FFF2-40B4-BE49-F238E27FC236}">
                <a16:creationId xmlns:a16="http://schemas.microsoft.com/office/drawing/2014/main" id="{5EB6C2F9-D2DB-DADF-C3A5-1B959CD5D171}"/>
              </a:ext>
            </a:extLst>
          </p:cNvPr>
          <p:cNvSpPr txBox="1"/>
          <p:nvPr/>
        </p:nvSpPr>
        <p:spPr>
          <a:xfrm>
            <a:off x="402336" y="726976"/>
            <a:ext cx="8091310" cy="3585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3736" indent="-630936">
              <a:spcAft>
                <a:spcPts val="600"/>
              </a:spcAft>
            </a:pPr>
            <a:r>
              <a:rPr lang="en-US" sz="1100">
                <a:solidFill>
                  <a:schemeClr val="tx1"/>
                </a:solidFill>
                <a:latin typeface="Aptos"/>
                <a:cs typeface="Segoe UI"/>
              </a:rPr>
              <a:t>Ferriter, W. M. (2020, April 7). </a:t>
            </a:r>
            <a:r>
              <a:rPr lang="en-US" sz="1100" i="1">
                <a:solidFill>
                  <a:schemeClr val="tx1"/>
                </a:solidFill>
                <a:latin typeface="Aptos"/>
                <a:cs typeface="Segoe UI"/>
              </a:rPr>
              <a:t>Spotting collaborative teams with high levels of collective efficacy. </a:t>
            </a:r>
            <a:r>
              <a:rPr lang="en-US" sz="1100" err="1">
                <a:solidFill>
                  <a:schemeClr val="tx1"/>
                </a:solidFill>
                <a:latin typeface="Aptos"/>
                <a:cs typeface="Segoe UI"/>
              </a:rPr>
              <a:t>SolutionTree</a:t>
            </a:r>
            <a:r>
              <a:rPr lang="en-US" sz="1100">
                <a:solidFill>
                  <a:schemeClr val="tx1"/>
                </a:solidFill>
                <a:latin typeface="Aptos"/>
                <a:cs typeface="Segoe UI"/>
              </a:rPr>
              <a:t>. </a:t>
            </a:r>
            <a:r>
              <a:rPr lang="en-US" sz="1100" u="sng">
                <a:solidFill>
                  <a:schemeClr val="tx1"/>
                </a:solidFill>
                <a:latin typeface="Aptos"/>
                <a:cs typeface="Segoe UI"/>
                <a:hlinkClick r:id="rId3">
                  <a:extLst>
                    <a:ext uri="{A12FA001-AC4F-418D-AE19-62706E023703}">
                      <ahyp:hlinkClr xmlns:ahyp="http://schemas.microsoft.com/office/drawing/2018/hyperlinkcolor" val="tx"/>
                    </a:ext>
                  </a:extLst>
                </a:hlinkClick>
              </a:rPr>
              <a:t>https://www.solutiontree.com/blog/spotting-collaborative-teams-with-high-levels-of-collective-efficacy/</a:t>
            </a:r>
            <a:r>
              <a:rPr lang="en-US" sz="1100">
                <a:solidFill>
                  <a:schemeClr val="tx1"/>
                </a:solidFill>
                <a:latin typeface="Aptos"/>
                <a:cs typeface="Segoe UI"/>
                <a:hlinkClick r:id="rId3">
                  <a:extLst>
                    <a:ext uri="{A12FA001-AC4F-418D-AE19-62706E023703}">
                      <ahyp:hlinkClr xmlns:ahyp="http://schemas.microsoft.com/office/drawing/2018/hyperlinkcolor" val="tx"/>
                    </a:ext>
                  </a:extLst>
                </a:hlinkClick>
              </a:rPr>
              <a:t>​</a:t>
            </a:r>
            <a:endParaRPr lang="en-US" sz="1100">
              <a:solidFill>
                <a:schemeClr val="tx1"/>
              </a:solidFill>
              <a:latin typeface="Aptos"/>
              <a:cs typeface="Segoe UI"/>
            </a:endParaRPr>
          </a:p>
          <a:p>
            <a:pPr marL="173736" indent="-630936">
              <a:spcAft>
                <a:spcPts val="600"/>
              </a:spcAft>
            </a:pPr>
            <a:r>
              <a:rPr lang="en-US" sz="1100" err="1">
                <a:solidFill>
                  <a:schemeClr val="tx1"/>
                </a:solidFill>
                <a:latin typeface="Aptos"/>
                <a:cs typeface="Segoe UI"/>
              </a:rPr>
              <a:t>G</a:t>
            </a:r>
            <a:r>
              <a:rPr lang="en-US" sz="1100" err="1">
                <a:solidFill>
                  <a:schemeClr val="tx1"/>
                </a:solidFill>
                <a:latin typeface="Aptos"/>
              </a:rPr>
              <a:t>armston</a:t>
            </a:r>
            <a:r>
              <a:rPr lang="en-US" sz="1100">
                <a:solidFill>
                  <a:schemeClr val="tx1"/>
                </a:solidFill>
                <a:latin typeface="Aptos"/>
              </a:rPr>
              <a:t>, R, &amp; Wellman, B. (1999). </a:t>
            </a:r>
            <a:r>
              <a:rPr lang="en-US" sz="1100" i="1">
                <a:solidFill>
                  <a:schemeClr val="tx1"/>
                </a:solidFill>
                <a:latin typeface="Aptos"/>
              </a:rPr>
              <a:t>The adaptive school: A sourcebook for developing collaborative groups </a:t>
            </a:r>
            <a:r>
              <a:rPr lang="en-US" sz="1100">
                <a:solidFill>
                  <a:schemeClr val="tx1"/>
                </a:solidFill>
                <a:latin typeface="Aptos"/>
              </a:rPr>
              <a:t>(1st ed.). Christopher-Gordon Publishers, Inc.</a:t>
            </a:r>
          </a:p>
          <a:p>
            <a:pPr marL="173736" indent="-630936">
              <a:spcAft>
                <a:spcPts val="600"/>
              </a:spcAft>
            </a:pPr>
            <a:r>
              <a:rPr lang="en-US" sz="1100" err="1">
                <a:solidFill>
                  <a:schemeClr val="tx1"/>
                </a:solidFill>
                <a:latin typeface="Aptos"/>
              </a:rPr>
              <a:t>Garmston</a:t>
            </a:r>
            <a:r>
              <a:rPr lang="en-US" sz="1100">
                <a:solidFill>
                  <a:schemeClr val="tx1"/>
                </a:solidFill>
                <a:latin typeface="Aptos"/>
              </a:rPr>
              <a:t>, R, &amp; Wellman, B. (2016). </a:t>
            </a:r>
            <a:r>
              <a:rPr lang="en-US" sz="1100" i="1">
                <a:solidFill>
                  <a:schemeClr val="tx1"/>
                </a:solidFill>
                <a:latin typeface="Aptos"/>
              </a:rPr>
              <a:t>The adaptive school: A sourcebook for developing collaborative groups </a:t>
            </a:r>
            <a:r>
              <a:rPr lang="en-US" sz="1100">
                <a:solidFill>
                  <a:schemeClr val="tx1"/>
                </a:solidFill>
                <a:latin typeface="Aptos"/>
              </a:rPr>
              <a:t>(3rd ed.). Rowman &amp; Littlefield Publishers.</a:t>
            </a:r>
          </a:p>
          <a:p>
            <a:pPr marL="173736" indent="-630936">
              <a:spcAft>
                <a:spcPts val="600"/>
              </a:spcAft>
            </a:pPr>
            <a:r>
              <a:rPr lang="en-US" sz="1100" err="1">
                <a:solidFill>
                  <a:schemeClr val="tx1"/>
                </a:solidFill>
                <a:latin typeface="Aptos"/>
              </a:rPr>
              <a:t>Garmston</a:t>
            </a:r>
            <a:r>
              <a:rPr lang="en-US" sz="1100">
                <a:solidFill>
                  <a:schemeClr val="tx1"/>
                </a:solidFill>
                <a:latin typeface="Aptos"/>
              </a:rPr>
              <a:t>, R, &amp; Wellman, B. (2019a). Norms inventory. </a:t>
            </a:r>
            <a:r>
              <a:rPr lang="en-US" sz="1100" i="1">
                <a:solidFill>
                  <a:schemeClr val="tx1"/>
                </a:solidFill>
                <a:latin typeface="Aptos"/>
              </a:rPr>
              <a:t>Adaptive Schools Foundation Seminar Learning Guide</a:t>
            </a:r>
            <a:r>
              <a:rPr lang="en-US" sz="1100">
                <a:solidFill>
                  <a:schemeClr val="tx1"/>
                </a:solidFill>
                <a:latin typeface="Aptos"/>
              </a:rPr>
              <a:t>. </a:t>
            </a:r>
            <a:r>
              <a:rPr lang="en-US" sz="1100" u="sng">
                <a:solidFill>
                  <a:schemeClr val="tx1"/>
                </a:solidFill>
                <a:latin typeface="Aptos"/>
                <a:hlinkClick r:id="rId4">
                  <a:extLst>
                    <a:ext uri="{A12FA001-AC4F-418D-AE19-62706E023703}">
                      <ahyp:hlinkClr xmlns:ahyp="http://schemas.microsoft.com/office/drawing/2018/hyperlinkcolor" val="tx"/>
                    </a:ext>
                  </a:extLst>
                </a:hlinkClick>
              </a:rPr>
              <a:t>https://www.thinkingcollaborative.com/_files/ugd/6a5cc9_2fd56baa9f2d484ea25904373efe2e55.pdf</a:t>
            </a:r>
            <a:endParaRPr lang="en-US" sz="1100">
              <a:solidFill>
                <a:schemeClr val="tx1"/>
              </a:solidFill>
              <a:latin typeface="Aptos"/>
            </a:endParaRPr>
          </a:p>
          <a:p>
            <a:pPr marL="173736" indent="-630936">
              <a:spcAft>
                <a:spcPts val="600"/>
              </a:spcAft>
            </a:pPr>
            <a:r>
              <a:rPr lang="en-US" sz="1100" err="1">
                <a:solidFill>
                  <a:schemeClr val="tx1"/>
                </a:solidFill>
                <a:latin typeface="Aptos"/>
              </a:rPr>
              <a:t>Garmston</a:t>
            </a:r>
            <a:r>
              <a:rPr lang="en-US" sz="1100">
                <a:solidFill>
                  <a:schemeClr val="tx1"/>
                </a:solidFill>
                <a:latin typeface="Aptos"/>
              </a:rPr>
              <a:t>, R., &amp; Wellman, B. (2019b).</a:t>
            </a:r>
            <a:r>
              <a:rPr lang="en-US" sz="1100" i="1">
                <a:solidFill>
                  <a:schemeClr val="tx1"/>
                </a:solidFill>
                <a:latin typeface="Aptos"/>
              </a:rPr>
              <a:t> </a:t>
            </a:r>
            <a:r>
              <a:rPr lang="en-US" sz="1100">
                <a:solidFill>
                  <a:schemeClr val="tx1"/>
                </a:solidFill>
                <a:latin typeface="Aptos"/>
              </a:rPr>
              <a:t>Personal seven norms assessment</a:t>
            </a:r>
            <a:r>
              <a:rPr lang="en-US" sz="1100" b="1">
                <a:solidFill>
                  <a:schemeClr val="tx1"/>
                </a:solidFill>
                <a:latin typeface="Aptos"/>
              </a:rPr>
              <a:t>. </a:t>
            </a:r>
            <a:r>
              <a:rPr lang="en-US" sz="1100" i="1">
                <a:solidFill>
                  <a:schemeClr val="tx1"/>
                </a:solidFill>
                <a:latin typeface="Aptos"/>
              </a:rPr>
              <a:t>Adaptive Schools Foundation Seminar Learning Guide. </a:t>
            </a:r>
            <a:r>
              <a:rPr lang="en-US" sz="1100" u="sng">
                <a:solidFill>
                  <a:schemeClr val="tx1"/>
                </a:solidFill>
                <a:latin typeface="Aptos"/>
                <a:hlinkClick r:id="rId5">
                  <a:extLst>
                    <a:ext uri="{A12FA001-AC4F-418D-AE19-62706E023703}">
                      <ahyp:hlinkClr xmlns:ahyp="http://schemas.microsoft.com/office/drawing/2018/hyperlinkcolor" val="tx"/>
                    </a:ext>
                  </a:extLst>
                </a:hlinkClick>
              </a:rPr>
              <a:t>https://www.thinkingcollaborative.com/_files/ugd/6a5cc9_6e66a89e719e4ca1a7a81012582bb91c.pdf</a:t>
            </a:r>
            <a:endParaRPr lang="en-US" sz="1100">
              <a:solidFill>
                <a:schemeClr val="tx1"/>
              </a:solidFill>
              <a:latin typeface="Aptos"/>
            </a:endParaRPr>
          </a:p>
          <a:p>
            <a:pPr marL="173736" indent="-630936">
              <a:spcAft>
                <a:spcPts val="600"/>
              </a:spcAft>
            </a:pPr>
            <a:r>
              <a:rPr lang="en-US" sz="1100" err="1">
                <a:solidFill>
                  <a:schemeClr val="tx1"/>
                </a:solidFill>
                <a:latin typeface="Aptos"/>
              </a:rPr>
              <a:t>Garmston</a:t>
            </a:r>
            <a:r>
              <a:rPr lang="en-US" sz="1100">
                <a:solidFill>
                  <a:schemeClr val="tx1"/>
                </a:solidFill>
                <a:latin typeface="Aptos"/>
              </a:rPr>
              <a:t>, R., &amp; Wellman, B. (2019c). Seven norms of collaboration: A supporting toolkit</a:t>
            </a:r>
            <a:r>
              <a:rPr lang="en-US" sz="1100" b="1">
                <a:solidFill>
                  <a:schemeClr val="tx1"/>
                </a:solidFill>
                <a:latin typeface="Aptos"/>
              </a:rPr>
              <a:t>. </a:t>
            </a:r>
            <a:r>
              <a:rPr lang="en-US" sz="1100" i="1">
                <a:solidFill>
                  <a:schemeClr val="tx1"/>
                </a:solidFill>
                <a:latin typeface="Aptos"/>
              </a:rPr>
              <a:t>Adaptive Schools Foundation Seminar Learning Guide.</a:t>
            </a:r>
            <a:r>
              <a:rPr lang="en-US" sz="1100">
                <a:solidFill>
                  <a:schemeClr val="tx1"/>
                </a:solidFill>
                <a:latin typeface="Aptos"/>
              </a:rPr>
              <a:t> </a:t>
            </a:r>
            <a:r>
              <a:rPr lang="en-US" sz="1100" u="sng">
                <a:solidFill>
                  <a:schemeClr val="tx1"/>
                </a:solidFill>
                <a:latin typeface="Aptos"/>
                <a:hlinkClick r:id="rId6">
                  <a:extLst>
                    <a:ext uri="{A12FA001-AC4F-418D-AE19-62706E023703}">
                      <ahyp:hlinkClr xmlns:ahyp="http://schemas.microsoft.com/office/drawing/2018/hyperlinkcolor" val="tx"/>
                    </a:ext>
                  </a:extLst>
                </a:hlinkClick>
              </a:rPr>
              <a:t>https://www.thinkingcollaborative.com/_files/ugd/6a5cc9_263cffd70d0d4a988fdfa77deaaa769c.pdf</a:t>
            </a:r>
            <a:endParaRPr lang="en-US" sz="1100" u="sng">
              <a:solidFill>
                <a:schemeClr val="tx1"/>
              </a:solidFill>
              <a:latin typeface="Aptos"/>
            </a:endParaRPr>
          </a:p>
          <a:p>
            <a:pPr marL="173736" indent="-630936">
              <a:spcAft>
                <a:spcPts val="600"/>
              </a:spcAft>
              <a:buNone/>
              <a:tabLst>
                <a:tab pos="228600" algn="l"/>
              </a:tabLst>
            </a:pPr>
            <a:r>
              <a:rPr lang="en-US" sz="1100" kern="100" err="1">
                <a:latin typeface="Aptos"/>
                <a:ea typeface="+mn-lt"/>
                <a:cs typeface="+mn-lt"/>
              </a:rPr>
              <a:t>Garmston</a:t>
            </a:r>
            <a:r>
              <a:rPr lang="en-US" sz="1100" kern="100">
                <a:latin typeface="Aptos"/>
                <a:ea typeface="+mn-lt"/>
                <a:cs typeface="+mn-lt"/>
              </a:rPr>
              <a:t>, R., &amp; Wellman, B. (2019d). The seven norms of collaborative work. </a:t>
            </a:r>
            <a:r>
              <a:rPr lang="en-US" sz="1100" i="1" kern="100">
                <a:latin typeface="Aptos"/>
                <a:ea typeface="+mn-lt"/>
                <a:cs typeface="+mn-lt"/>
              </a:rPr>
              <a:t>Adaptive Schools Foundation Seminar Learning Guide.</a:t>
            </a:r>
            <a:r>
              <a:rPr lang="en-US" sz="1100" u="sng" kern="100">
                <a:latin typeface="Aptos"/>
                <a:ea typeface="+mn-lt"/>
                <a:cs typeface="+mn-lt"/>
                <a:hlinkClick r:id="rId7">
                  <a:extLst>
                    <a:ext uri="{A12FA001-AC4F-418D-AE19-62706E023703}">
                      <ahyp:hlinkClr xmlns:ahyp="http://schemas.microsoft.com/office/drawing/2018/hyperlinkcolor" val="tx"/>
                    </a:ext>
                  </a:extLst>
                </a:hlinkClick>
              </a:rPr>
              <a:t> https://www.thinkingcollaborative.com/_files/ugd/6a5cc9_d080a1bbb7c84e43934a019d684214d2.pdf</a:t>
            </a:r>
            <a:endParaRPr lang="en-US" sz="1100" u="sng"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tabLst>
                <a:tab pos="228600" algn="l"/>
              </a:tabLst>
            </a:pPr>
            <a:r>
              <a:rPr lang="en-US" sz="1100" kern="100">
                <a:latin typeface="Aptos"/>
                <a:ea typeface="+mn-lt"/>
                <a:cs typeface="+mn-lt"/>
              </a:rPr>
              <a:t>Hargreaves, A. (2019). Teacher collaboration: 30 years of research on its nature, forms, limitations and effects. </a:t>
            </a:r>
            <a:r>
              <a:rPr lang="en-US" sz="1100" i="1" kern="100">
                <a:latin typeface="Aptos"/>
                <a:ea typeface="+mn-lt"/>
                <a:cs typeface="+mn-lt"/>
              </a:rPr>
              <a:t>Teachers and Teaching</a:t>
            </a:r>
            <a:r>
              <a:rPr lang="en-US" sz="1100" kern="100">
                <a:latin typeface="Aptos"/>
                <a:ea typeface="+mn-lt"/>
                <a:cs typeface="+mn-lt"/>
              </a:rPr>
              <a:t>, </a:t>
            </a:r>
            <a:r>
              <a:rPr lang="en-US" sz="1100" i="1" kern="100">
                <a:latin typeface="Aptos"/>
                <a:ea typeface="+mn-lt"/>
                <a:cs typeface="+mn-lt"/>
              </a:rPr>
              <a:t>25</a:t>
            </a:r>
            <a:r>
              <a:rPr lang="en-US" sz="1100" kern="100">
                <a:latin typeface="Aptos"/>
                <a:ea typeface="+mn-lt"/>
                <a:cs typeface="+mn-lt"/>
              </a:rPr>
              <a:t>(5), 603–621. </a:t>
            </a:r>
            <a:r>
              <a:rPr lang="en-US" sz="1100" u="sng" kern="100">
                <a:latin typeface="Aptos"/>
                <a:ea typeface="+mn-lt"/>
                <a:cs typeface="+mn-lt"/>
                <a:hlinkClick r:id="rId8">
                  <a:extLst>
                    <a:ext uri="{A12FA001-AC4F-418D-AE19-62706E023703}">
                      <ahyp:hlinkClr xmlns:ahyp="http://schemas.microsoft.com/office/drawing/2018/hyperlinkcolor" val="tx"/>
                    </a:ext>
                  </a:extLst>
                </a:hlinkClick>
              </a:rPr>
              <a:t>https://doi.org/10.1080/13540602.2019.1639499</a:t>
            </a:r>
            <a:endParaRPr lang="en-US" sz="1100" u="sng"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tabLst>
                <a:tab pos="228600" algn="l"/>
              </a:tabLst>
            </a:pPr>
            <a:r>
              <a:rPr lang="en-US" sz="1100" kern="100">
                <a:latin typeface="Aptos"/>
                <a:ea typeface="+mn-lt"/>
                <a:cs typeface="+mn-lt"/>
              </a:rPr>
              <a:t>Hattie, J. (2024, November). </a:t>
            </a:r>
            <a:r>
              <a:rPr lang="en-US" sz="1100" i="1" kern="100">
                <a:latin typeface="Aptos"/>
                <a:ea typeface="+mn-lt"/>
                <a:cs typeface="+mn-lt"/>
              </a:rPr>
              <a:t>Visible learning homepage.</a:t>
            </a:r>
            <a:r>
              <a:rPr lang="en-US" sz="1100" kern="100">
                <a:latin typeface="Aptos"/>
                <a:ea typeface="+mn-lt"/>
                <a:cs typeface="+mn-lt"/>
              </a:rPr>
              <a:t> Visible Learning Meta X. </a:t>
            </a:r>
            <a:r>
              <a:rPr lang="en-US" sz="1100" u="sng" kern="100">
                <a:latin typeface="Aptos"/>
                <a:ea typeface="+mn-lt"/>
                <a:cs typeface="+mn-lt"/>
                <a:hlinkClick r:id="rId9">
                  <a:extLst>
                    <a:ext uri="{A12FA001-AC4F-418D-AE19-62706E023703}">
                      <ahyp:hlinkClr xmlns:ahyp="http://schemas.microsoft.com/office/drawing/2018/hyperlinkcolor" val="tx"/>
                    </a:ext>
                  </a:extLst>
                </a:hlinkClick>
              </a:rPr>
              <a:t>https://www.visiblelearningmetax.com/</a:t>
            </a:r>
            <a:endParaRPr lang="en-US" sz="1100">
              <a:solidFill>
                <a:schemeClr val="tx1"/>
              </a:solidFill>
              <a:latin typeface="Calibri"/>
              <a:cs typeface="Segoe UI"/>
            </a:endParaRPr>
          </a:p>
        </p:txBody>
      </p:sp>
    </p:spTree>
    <p:extLst>
      <p:ext uri="{BB962C8B-B14F-4D97-AF65-F5344CB8AC3E}">
        <p14:creationId xmlns:p14="http://schemas.microsoft.com/office/powerpoint/2010/main" val="386826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Google Shape;277;p53">
            <a:extLst>
              <a:ext uri="{FF2B5EF4-FFF2-40B4-BE49-F238E27FC236}">
                <a16:creationId xmlns:a16="http://schemas.microsoft.com/office/drawing/2014/main" id="{6A7BFB60-9AA5-2228-D184-6088FC454C7C}"/>
              </a:ext>
            </a:extLst>
          </p:cNvPr>
          <p:cNvSpPr txBox="1">
            <a:spLocks noGrp="1"/>
          </p:cNvSpPr>
          <p:nvPr>
            <p:ph type="title" idx="4294967295"/>
          </p:nvPr>
        </p:nvSpPr>
        <p:spPr>
          <a:xfrm>
            <a:off x="128588" y="6575"/>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#7</a:t>
            </a:r>
            <a:endPar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283" name="Google Shape;283;p55"/>
          <p:cNvSpPr txBox="1">
            <a:spLocks/>
          </p:cNvSpPr>
          <p:nvPr/>
        </p:nvSpPr>
        <p:spPr>
          <a:xfrm>
            <a:off x="545690" y="532789"/>
            <a:ext cx="796966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Teams Key Terms (Part 2)</a:t>
            </a:r>
          </a:p>
        </p:txBody>
      </p:sp>
      <p:sp>
        <p:nvSpPr>
          <p:cNvPr id="284" name="Google Shape;284;p55"/>
          <p:cNvSpPr txBox="1">
            <a:spLocks noGrp="1"/>
          </p:cNvSpPr>
          <p:nvPr>
            <p:ph idx="1"/>
          </p:nvPr>
        </p:nvSpPr>
        <p:spPr>
          <a:xfrm>
            <a:off x="630936" y="1039504"/>
            <a:ext cx="7969660" cy="3413684"/>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20000"/>
              </a:lnSpc>
              <a:spcAft>
                <a:spcPts val="600"/>
              </a:spcAft>
              <a:buClr>
                <a:schemeClr val="dk1"/>
              </a:buClr>
              <a:buSzPts val="1100"/>
              <a:buFont typeface="Arial"/>
              <a:buNone/>
            </a:pPr>
            <a:r>
              <a:rPr lang="en-US" sz="1800" b="1">
                <a:solidFill>
                  <a:schemeClr val="dk1"/>
                </a:solidFill>
              </a:rPr>
              <a:t>Building Leadership Teams. </a:t>
            </a:r>
            <a:r>
              <a:rPr lang="en-US" sz="1800">
                <a:solidFill>
                  <a:schemeClr val="dk1"/>
                </a:solidFill>
              </a:rPr>
              <a:t>A team comprised of building-level administrators, teacher leaders, instructional coaches, and other persons integral to building-level continuous improvement. </a:t>
            </a:r>
          </a:p>
          <a:p>
            <a:pPr marL="0" lvl="0" indent="0" algn="l" rtl="0">
              <a:lnSpc>
                <a:spcPct val="120000"/>
              </a:lnSpc>
              <a:spcAft>
                <a:spcPts val="600"/>
              </a:spcAft>
              <a:buClr>
                <a:schemeClr val="dk1"/>
              </a:buClr>
              <a:buSzPts val="1100"/>
              <a:buFont typeface="Arial"/>
              <a:buNone/>
            </a:pPr>
            <a:r>
              <a:rPr lang="en-US" sz="1800" b="1">
                <a:solidFill>
                  <a:schemeClr val="dk1"/>
                </a:solidFill>
              </a:rPr>
              <a:t>Collaborative Time.</a:t>
            </a:r>
            <a:r>
              <a:rPr lang="en-US" sz="1800">
                <a:solidFill>
                  <a:schemeClr val="dk1"/>
                </a:solidFill>
              </a:rPr>
              <a:t> Time exclusively allocated for educators to meet, plan, engage in dialogue, analyze data, and/or take action to improve student outcomes.</a:t>
            </a:r>
          </a:p>
          <a:p>
            <a:pPr marL="0" lvl="0" indent="0" algn="l" rtl="0">
              <a:lnSpc>
                <a:spcPct val="120000"/>
              </a:lnSpc>
              <a:spcAft>
                <a:spcPts val="600"/>
              </a:spcAft>
              <a:buClr>
                <a:schemeClr val="dk1"/>
              </a:buClr>
              <a:buSzPts val="1100"/>
              <a:buFont typeface="Arial"/>
              <a:buNone/>
            </a:pPr>
            <a:r>
              <a:rPr lang="en-US" sz="1800" b="1"/>
              <a:t>Collaborative Skills.</a:t>
            </a:r>
            <a:r>
              <a:rPr lang="en-US" sz="1800"/>
              <a:t> Behaviors that help groups work more effectively toward shared goals. These skills facilitate and sustain group interaction; enhance the quality and productivity of group conversation; and help to generate creative and innovative ideas.</a:t>
            </a:r>
          </a:p>
          <a:p>
            <a:pPr marL="0" lvl="0" indent="0" algn="l" rtl="0">
              <a:lnSpc>
                <a:spcPct val="120000"/>
              </a:lnSpc>
              <a:spcAft>
                <a:spcPts val="600"/>
              </a:spcAft>
              <a:buClr>
                <a:schemeClr val="dk1"/>
              </a:buClr>
              <a:buSzPts val="1100"/>
              <a:buFont typeface="Arial"/>
              <a:buNone/>
            </a:pPr>
            <a:r>
              <a:rPr lang="en-US" sz="1800" b="1">
                <a:solidFill>
                  <a:schemeClr val="dk1"/>
                </a:solidFill>
              </a:rPr>
              <a:t>Data Cycle. </a:t>
            </a:r>
            <a:r>
              <a:rPr lang="en-US" sz="1800">
                <a:solidFill>
                  <a:schemeClr val="dk1"/>
                </a:solidFill>
              </a:rPr>
              <a:t>A systematic cycle for turning data into actionable steps. The steps in a typical data cycle include 1) gathering data, 2) analyzing data, 3) acting on data, and 4) noticing effects and adjusting action steps. Collaborative teams engage in this ongoing process to inform decision making.</a:t>
            </a:r>
          </a:p>
          <a:p>
            <a:pPr marL="0" lvl="0" indent="0" algn="l" rtl="0">
              <a:lnSpc>
                <a:spcPct val="120000"/>
              </a:lnSpc>
              <a:spcAft>
                <a:spcPts val="600"/>
              </a:spcAft>
              <a:buClr>
                <a:schemeClr val="dk1"/>
              </a:buClr>
              <a:buSzPts val="1100"/>
              <a:buFont typeface="Arial"/>
              <a:buNone/>
            </a:pPr>
            <a:r>
              <a:rPr lang="en-US" sz="1800" b="1">
                <a:solidFill>
                  <a:schemeClr val="dk1"/>
                </a:solidFill>
              </a:rPr>
              <a:t>District Leadership Teams. </a:t>
            </a:r>
            <a:r>
              <a:rPr lang="en-US" sz="1800">
                <a:solidFill>
                  <a:schemeClr val="dk1"/>
                </a:solidFill>
              </a:rPr>
              <a:t>Comprised of district-level administrators; district-wide coaches; curriculum and assessment leader; professional development coordinators; and other instructional and administrative leaders to lead district-level DCI implementation.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25611FA1-78CE-0B28-4B0B-3D0F54F32C1F}"/>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739EAD79-B3F7-28C7-0497-8CA95153D1AA}"/>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5</a:t>
            </a:r>
          </a:p>
        </p:txBody>
      </p:sp>
      <p:sp>
        <p:nvSpPr>
          <p:cNvPr id="859" name="Google Shape;859;g26eb7c63b8d_0_13">
            <a:extLst>
              <a:ext uri="{FF2B5EF4-FFF2-40B4-BE49-F238E27FC236}">
                <a16:creationId xmlns:a16="http://schemas.microsoft.com/office/drawing/2014/main" id="{4437DC97-3A48-FACA-BB04-2FA04AF73C23}"/>
              </a:ext>
            </a:extLst>
          </p:cNvPr>
          <p:cNvSpPr txBox="1">
            <a:spLocks noGrp="1"/>
          </p:cNvSpPr>
          <p:nvPr>
            <p:ph type="body" idx="4294967295"/>
          </p:nvPr>
        </p:nvSpPr>
        <p:spPr>
          <a:xfrm>
            <a:off x="402336" y="726652"/>
            <a:ext cx="8444088"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tabLst>
                <a:tab pos="228600" algn="l"/>
              </a:tabLst>
            </a:pPr>
            <a:r>
              <a:rPr lang="en-US" sz="1100" kern="100">
                <a:latin typeface="Aptos"/>
                <a:ea typeface="+mn-lt"/>
                <a:cs typeface="+mn-lt"/>
              </a:rPr>
              <a:t>Hattie, J., &amp; Zierer, K. (2024). </a:t>
            </a:r>
            <a:r>
              <a:rPr lang="en-US" sz="1100" i="1" kern="100">
                <a:latin typeface="Aptos"/>
                <a:ea typeface="+mn-lt"/>
                <a:cs typeface="+mn-lt"/>
              </a:rPr>
              <a:t>10 </a:t>
            </a:r>
            <a:r>
              <a:rPr lang="en-US" sz="1100" i="1" kern="100" err="1">
                <a:latin typeface="Aptos"/>
                <a:ea typeface="+mn-lt"/>
                <a:cs typeface="+mn-lt"/>
              </a:rPr>
              <a:t>mindframes</a:t>
            </a:r>
            <a:r>
              <a:rPr lang="en-US" sz="1100" i="1" kern="100">
                <a:latin typeface="Aptos"/>
                <a:ea typeface="+mn-lt"/>
                <a:cs typeface="+mn-lt"/>
              </a:rPr>
              <a:t> for visible learning: Teaching for success</a:t>
            </a:r>
            <a:r>
              <a:rPr lang="en-US" sz="1100" kern="100">
                <a:latin typeface="Aptos"/>
                <a:ea typeface="+mn-lt"/>
                <a:cs typeface="+mn-lt"/>
              </a:rPr>
              <a:t> (2nd ed.). Routledge. </a:t>
            </a:r>
          </a:p>
          <a:p>
            <a:pPr marL="173736" indent="-630936">
              <a:spcAft>
                <a:spcPts val="600"/>
              </a:spcAft>
              <a:buNone/>
              <a:tabLst>
                <a:tab pos="228600" algn="l"/>
              </a:tabLst>
            </a:pPr>
            <a:r>
              <a:rPr lang="en-US" sz="1100" kern="100">
                <a:latin typeface="Aptos"/>
                <a:ea typeface="+mn-lt"/>
                <a:cs typeface="+mn-lt"/>
              </a:rPr>
              <a:t>Hattie, J., &amp; Zierer, K. (2017). </a:t>
            </a:r>
            <a:r>
              <a:rPr lang="en-US" sz="1100" i="1" kern="100">
                <a:latin typeface="Aptos"/>
                <a:ea typeface="+mn-lt"/>
                <a:cs typeface="+mn-lt"/>
              </a:rPr>
              <a:t>10 </a:t>
            </a:r>
            <a:r>
              <a:rPr lang="en-US" sz="1100" i="1" kern="100" err="1">
                <a:latin typeface="Aptos"/>
                <a:ea typeface="+mn-lt"/>
                <a:cs typeface="+mn-lt"/>
              </a:rPr>
              <a:t>mindframes</a:t>
            </a:r>
            <a:r>
              <a:rPr lang="en-US" sz="1100" i="1" kern="100">
                <a:latin typeface="Aptos"/>
                <a:ea typeface="+mn-lt"/>
                <a:cs typeface="+mn-lt"/>
              </a:rPr>
              <a:t> for visible learning: Teaching for success</a:t>
            </a:r>
            <a:r>
              <a:rPr lang="en-US" sz="1100" kern="100">
                <a:latin typeface="Aptos"/>
                <a:ea typeface="+mn-lt"/>
                <a:cs typeface="+mn-lt"/>
              </a:rPr>
              <a:t> (1st ed.). Routledge.</a:t>
            </a:r>
          </a:p>
          <a:p>
            <a:pPr marL="173736" indent="-630936">
              <a:spcAft>
                <a:spcPts val="600"/>
              </a:spcAft>
              <a:buNone/>
              <a:tabLst>
                <a:tab pos="228600" algn="l"/>
              </a:tabLst>
            </a:pPr>
            <a:r>
              <a:rPr lang="en-US" sz="1100" kern="100">
                <a:latin typeface="Aptos"/>
                <a:ea typeface="+mn-lt"/>
                <a:cs typeface="+mn-lt"/>
              </a:rPr>
              <a:t>Holmes, S. (2019). </a:t>
            </a:r>
            <a:r>
              <a:rPr lang="en-US" sz="1100" i="1" kern="100">
                <a:latin typeface="Aptos"/>
                <a:ea typeface="+mn-lt"/>
                <a:cs typeface="+mn-lt"/>
              </a:rPr>
              <a:t>Are the lack of team norms sabotaging your team’s success?</a:t>
            </a:r>
            <a:r>
              <a:rPr lang="en-US" sz="1100" kern="100">
                <a:latin typeface="Aptos"/>
                <a:ea typeface="+mn-lt"/>
                <a:cs typeface="+mn-lt"/>
              </a:rPr>
              <a:t> Make A Dent Leadership. </a:t>
            </a:r>
            <a:r>
              <a:rPr lang="en-US" sz="1100" u="sng" kern="100">
                <a:latin typeface="Aptos"/>
                <a:ea typeface="+mn-lt"/>
                <a:cs typeface="+mn-lt"/>
                <a:hlinkClick r:id="rId3">
                  <a:extLst>
                    <a:ext uri="{A12FA001-AC4F-418D-AE19-62706E023703}">
                      <ahyp:hlinkClr xmlns:ahyp="http://schemas.microsoft.com/office/drawing/2018/hyperlinkcolor" val="tx"/>
                    </a:ext>
                  </a:extLst>
                </a:hlinkClick>
              </a:rPr>
              <a:t>https://madl.s3.amazonaws.com/products/team-norms/team-norms.pdf</a:t>
            </a:r>
            <a:r>
              <a:rPr lang="en-US" sz="1100" kern="100">
                <a:latin typeface="Aptos"/>
                <a:ea typeface="+mn-lt"/>
                <a:cs typeface="+mn-lt"/>
              </a:rPr>
              <a:t> </a:t>
            </a:r>
          </a:p>
          <a:p>
            <a:pPr marL="173736" indent="-630936">
              <a:spcAft>
                <a:spcPts val="600"/>
              </a:spcAft>
              <a:buNone/>
              <a:tabLst>
                <a:tab pos="228600" algn="l"/>
              </a:tabLst>
            </a:pPr>
            <a:r>
              <a:rPr lang="en-US" sz="1100" kern="100">
                <a:latin typeface="Aptos"/>
                <a:ea typeface="+mn-lt"/>
                <a:cs typeface="+mn-lt"/>
              </a:rPr>
              <a:t>Horton, D. (2022, November 18). </a:t>
            </a:r>
            <a:r>
              <a:rPr lang="en-US" sz="1100" i="1" kern="100">
                <a:latin typeface="Aptos"/>
                <a:ea typeface="+mn-lt"/>
                <a:cs typeface="+mn-lt"/>
              </a:rPr>
              <a:t>Successful systems of communication for school teams</a:t>
            </a:r>
            <a:r>
              <a:rPr lang="en-US" sz="1100" kern="100">
                <a:latin typeface="Aptos"/>
                <a:ea typeface="+mn-lt"/>
                <a:cs typeface="+mn-lt"/>
              </a:rPr>
              <a:t>. The Core Collaborative. </a:t>
            </a:r>
            <a:r>
              <a:rPr lang="en-US" sz="1100" kern="100">
                <a:latin typeface="Aptos"/>
                <a:ea typeface="+mn-lt"/>
                <a:cs typeface="+mn-lt"/>
                <a:hlinkClick r:id="rId4">
                  <a:extLst>
                    <a:ext uri="{A12FA001-AC4F-418D-AE19-62706E023703}">
                      <ahyp:hlinkClr xmlns:ahyp="http://schemas.microsoft.com/office/drawing/2018/hyperlinkcolor" val="tx"/>
                    </a:ext>
                  </a:extLst>
                </a:hlinkClick>
              </a:rPr>
              <a:t>https://thecorecollaborative.com/successful-systems-of-communication-for-school-teams/</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tabLst>
                <a:tab pos="228600" algn="l"/>
              </a:tabLst>
            </a:pPr>
            <a:r>
              <a:rPr lang="en-US" sz="1100" kern="100">
                <a:latin typeface="Aptos"/>
                <a:ea typeface="+mn-lt"/>
                <a:cs typeface="+mn-lt"/>
              </a:rPr>
              <a:t>Indeed Editorial Team. (2025, April 14). </a:t>
            </a:r>
            <a:r>
              <a:rPr lang="en-US" sz="1100" i="1" kern="100">
                <a:latin typeface="Aptos"/>
                <a:ea typeface="+mn-lt"/>
                <a:cs typeface="+mn-lt"/>
              </a:rPr>
              <a:t>17 benefits of team building for your organization</a:t>
            </a:r>
            <a:r>
              <a:rPr lang="en-US" sz="1100" kern="100">
                <a:latin typeface="Aptos"/>
                <a:ea typeface="+mn-lt"/>
                <a:cs typeface="+mn-lt"/>
              </a:rPr>
              <a:t>. Indeed. </a:t>
            </a:r>
            <a:r>
              <a:rPr lang="en-US" sz="1100" u="sng" kern="100">
                <a:latin typeface="Aptos"/>
                <a:ea typeface="+mn-lt"/>
                <a:cs typeface="+mn-lt"/>
                <a:hlinkClick r:id="rId5">
                  <a:extLst>
                    <a:ext uri="{A12FA001-AC4F-418D-AE19-62706E023703}">
                      <ahyp:hlinkClr xmlns:ahyp="http://schemas.microsoft.com/office/drawing/2018/hyperlinkcolor" val="tx"/>
                    </a:ext>
                  </a:extLst>
                </a:hlinkClick>
              </a:rPr>
              <a:t>https://www.indeed.com/career-advice/career-development/benefits-of-team-building</a:t>
            </a:r>
            <a:endParaRPr lang="en-US" sz="1100" u="sng" kern="100">
              <a:latin typeface="Aptos"/>
              <a:ea typeface="+mn-lt"/>
              <a:cs typeface="+mn-lt"/>
            </a:endParaRP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Kitch, B. (2023, September 7). </a:t>
            </a:r>
            <a:r>
              <a:rPr kumimoji="0" lang="en-US" sz="1100" b="0" i="1" u="none" strike="noStrike" kern="0" cap="none" spc="0" normalizeH="0" baseline="0" noProof="0">
                <a:ln>
                  <a:noFill/>
                </a:ln>
                <a:solidFill>
                  <a:prstClr val="black"/>
                </a:solidFill>
                <a:effectLst/>
                <a:uLnTx/>
                <a:uFillTx/>
                <a:latin typeface="Aptos"/>
                <a:cs typeface="Segoe UI"/>
                <a:sym typeface="Arial"/>
              </a:rPr>
              <a:t>How to create a team working agreement</a:t>
            </a:r>
            <a:r>
              <a:rPr kumimoji="0" lang="en-US" sz="1100" b="0" i="0" u="none" strike="noStrike" kern="0" cap="none" spc="0" normalizeH="0" baseline="0" noProof="0">
                <a:ln>
                  <a:noFill/>
                </a:ln>
                <a:solidFill>
                  <a:prstClr val="black"/>
                </a:solidFill>
                <a:effectLst/>
                <a:uLnTx/>
                <a:uFillTx/>
                <a:latin typeface="Aptos"/>
                <a:cs typeface="Segoe UI"/>
                <a:sym typeface="Arial"/>
              </a:rPr>
              <a:t>. Mural. </a:t>
            </a:r>
            <a:r>
              <a:rPr kumimoji="0" lang="en-US" sz="1100" b="0" i="0" u="sng" strike="noStrike" kern="0" cap="none" spc="0" normalizeH="0" baseline="0" noProof="0">
                <a:ln>
                  <a:noFill/>
                </a:ln>
                <a:solidFill>
                  <a:prstClr val="black"/>
                </a:solidFill>
                <a:effectLst/>
                <a:uLnTx/>
                <a:uFillTx/>
                <a:latin typeface="Aptos"/>
                <a:cs typeface="Segoe UI"/>
                <a:sym typeface="Arial"/>
                <a:hlinkClick r:id="rId6">
                  <a:extLst>
                    <a:ext uri="{A12FA001-AC4F-418D-AE19-62706E023703}">
                      <ahyp:hlinkClr xmlns:ahyp="http://schemas.microsoft.com/office/drawing/2018/hyperlinkcolor" val="tx"/>
                    </a:ext>
                  </a:extLst>
                </a:hlinkClick>
              </a:rPr>
              <a:t>https://www.mural.co/blog/team-agreement-guide</a:t>
            </a:r>
            <a:r>
              <a:rPr kumimoji="0" lang="en-US" sz="1100" b="0" i="0" u="none" strike="noStrike" kern="0" cap="none" spc="0" normalizeH="0" baseline="0" noProof="0">
                <a:ln>
                  <a:noFill/>
                </a:ln>
                <a:solidFill>
                  <a:prstClr val="black"/>
                </a:solidFill>
                <a:effectLst/>
                <a:uLnTx/>
                <a:uFillTx/>
                <a:latin typeface="Aptos"/>
                <a:cs typeface="Segoe UI"/>
                <a:sym typeface="Arial"/>
              </a:rPr>
              <a:t>​</a:t>
            </a:r>
            <a:endParaRPr kumimoji="0" lang="en-US" sz="1400" b="0" i="0" u="none" strike="noStrike" kern="0" cap="none" spc="0" normalizeH="0" baseline="0" noProof="0">
              <a:ln>
                <a:noFill/>
              </a:ln>
              <a:solidFill>
                <a:prstClr val="black"/>
              </a:solidFill>
              <a:effectLst/>
              <a:uLnTx/>
              <a:uFillTx/>
              <a:latin typeface="Arial"/>
              <a:cs typeface="Arial"/>
              <a:sym typeface="Arial"/>
            </a:endParaRP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Lynch, M. (2020, July 6). </a:t>
            </a:r>
            <a:r>
              <a:rPr kumimoji="0" lang="en-US" sz="1100" b="0" i="1" u="none" strike="noStrike" kern="0" cap="none" spc="0" normalizeH="0" baseline="0" noProof="0">
                <a:ln>
                  <a:noFill/>
                </a:ln>
                <a:solidFill>
                  <a:prstClr val="black"/>
                </a:solidFill>
                <a:effectLst/>
                <a:uLnTx/>
                <a:uFillTx/>
                <a:latin typeface="Aptos"/>
                <a:cs typeface="Segoe UI"/>
                <a:sym typeface="Arial"/>
              </a:rPr>
              <a:t>Creating effective leadership teams in schools.</a:t>
            </a:r>
            <a:r>
              <a:rPr kumimoji="0" lang="en-US" sz="1100" b="0" i="0" u="none" strike="noStrike" kern="0" cap="none" spc="0" normalizeH="0" baseline="0" noProof="0">
                <a:ln>
                  <a:noFill/>
                </a:ln>
                <a:solidFill>
                  <a:prstClr val="black"/>
                </a:solidFill>
                <a:effectLst/>
                <a:uLnTx/>
                <a:uFillTx/>
                <a:latin typeface="Aptos"/>
                <a:cs typeface="Segoe UI"/>
                <a:sym typeface="Arial"/>
              </a:rPr>
              <a:t> The </a:t>
            </a:r>
            <a:r>
              <a:rPr kumimoji="0" lang="en-US" sz="1100" b="0" i="0" u="none" strike="noStrike" kern="0" cap="none" spc="0" normalizeH="0" baseline="0" noProof="0" err="1">
                <a:ln>
                  <a:noFill/>
                </a:ln>
                <a:solidFill>
                  <a:prstClr val="black"/>
                </a:solidFill>
                <a:effectLst/>
                <a:uLnTx/>
                <a:uFillTx/>
                <a:latin typeface="Aptos"/>
                <a:cs typeface="Segoe UI"/>
                <a:sym typeface="Arial"/>
              </a:rPr>
              <a:t>Edvocate</a:t>
            </a:r>
            <a:r>
              <a:rPr kumimoji="0" lang="en-US" sz="1100" b="0" i="0" u="none" strike="noStrike" kern="0" cap="none" spc="0" normalizeH="0" baseline="0" noProof="0">
                <a:ln>
                  <a:noFill/>
                </a:ln>
                <a:solidFill>
                  <a:prstClr val="black"/>
                </a:solidFill>
                <a:effectLst/>
                <a:uLnTx/>
                <a:uFillTx/>
                <a:latin typeface="Aptos"/>
                <a:cs typeface="Segoe UI"/>
                <a:sym typeface="Arial"/>
              </a:rPr>
              <a:t>. </a:t>
            </a:r>
            <a:r>
              <a:rPr kumimoji="0" lang="en-US" sz="1100" b="0" i="0" u="sng" strike="noStrike" kern="0" cap="none" spc="0" normalizeH="0" baseline="0" noProof="0">
                <a:ln>
                  <a:noFill/>
                </a:ln>
                <a:solidFill>
                  <a:prstClr val="black"/>
                </a:solidFill>
                <a:effectLst/>
                <a:uLnTx/>
                <a:uFillTx/>
                <a:latin typeface="Aptos"/>
                <a:cs typeface="Segoe UI"/>
                <a:sym typeface="Arial"/>
                <a:hlinkClick r:id="rId7">
                  <a:extLst>
                    <a:ext uri="{A12FA001-AC4F-418D-AE19-62706E023703}">
                      <ahyp:hlinkClr xmlns:ahyp="http://schemas.microsoft.com/office/drawing/2018/hyperlinkcolor" val="tx"/>
                    </a:ext>
                  </a:extLst>
                </a:hlinkClick>
              </a:rPr>
              <a:t>https://www.theedadvocate.org/creating-effective-leadership-teams-in-schools/</a:t>
            </a:r>
            <a:r>
              <a:rPr kumimoji="0" lang="en-US" sz="1100" b="0" i="0" u="none" strike="noStrike" kern="0" cap="none" spc="0" normalizeH="0" baseline="0" noProof="0">
                <a:ln>
                  <a:noFill/>
                </a:ln>
                <a:solidFill>
                  <a:prstClr val="black"/>
                </a:solidFill>
                <a:effectLst/>
                <a:uLnTx/>
                <a:uFillTx/>
                <a:latin typeface="Aptos"/>
                <a:cs typeface="Segoe UI"/>
                <a:sym typeface="Arial"/>
              </a:rPr>
              <a:t>​</a:t>
            </a: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Mantell, M. (2025, March 19). </a:t>
            </a:r>
            <a:r>
              <a:rPr kumimoji="0" lang="en-US" sz="1100" b="0" i="1" u="none" strike="noStrike" kern="0" cap="none" spc="0" normalizeH="0" baseline="0" noProof="0">
                <a:ln>
                  <a:noFill/>
                </a:ln>
                <a:solidFill>
                  <a:prstClr val="black"/>
                </a:solidFill>
                <a:effectLst/>
                <a:uLnTx/>
                <a:uFillTx/>
                <a:latin typeface="Aptos"/>
                <a:cs typeface="Segoe UI"/>
                <a:sym typeface="Arial"/>
              </a:rPr>
              <a:t>What is social perceptiveness? 12 skills you need to master</a:t>
            </a:r>
            <a:r>
              <a:rPr kumimoji="0" lang="en-US" sz="1100" b="0" i="0" u="none" strike="noStrike" kern="0" cap="none" spc="0" normalizeH="0" baseline="0" noProof="0">
                <a:ln>
                  <a:noFill/>
                </a:ln>
                <a:solidFill>
                  <a:prstClr val="black"/>
                </a:solidFill>
                <a:effectLst/>
                <a:uLnTx/>
                <a:uFillTx/>
                <a:latin typeface="Aptos"/>
                <a:cs typeface="Segoe UI"/>
                <a:sym typeface="Arial"/>
              </a:rPr>
              <a:t>. Science of People. </a:t>
            </a:r>
            <a:r>
              <a:rPr kumimoji="0" lang="en-US" sz="1100" b="0" i="0" u="sng" strike="noStrike" kern="0" cap="none" spc="0" normalizeH="0" baseline="0" noProof="0">
                <a:ln>
                  <a:noFill/>
                </a:ln>
                <a:solidFill>
                  <a:prstClr val="black"/>
                </a:solidFill>
                <a:effectLst/>
                <a:uLnTx/>
                <a:uFillTx/>
                <a:latin typeface="Aptos"/>
                <a:cs typeface="Segoe UI"/>
                <a:sym typeface="Arial"/>
                <a:hlinkClick r:id="rId8">
                  <a:extLst>
                    <a:ext uri="{A12FA001-AC4F-418D-AE19-62706E023703}">
                      <ahyp:hlinkClr xmlns:ahyp="http://schemas.microsoft.com/office/drawing/2018/hyperlinkcolor" val="tx"/>
                    </a:ext>
                  </a:extLst>
                </a:hlinkClick>
              </a:rPr>
              <a:t>https://www.scienceofpeople.com/social-perceptiveness/</a:t>
            </a:r>
            <a:r>
              <a:rPr kumimoji="0" lang="en-US" sz="1100" b="0" i="0" u="none" strike="noStrike" kern="0" cap="none" spc="0" normalizeH="0" baseline="0" noProof="0">
                <a:ln>
                  <a:noFill/>
                </a:ln>
                <a:solidFill>
                  <a:prstClr val="black"/>
                </a:solidFill>
                <a:effectLst/>
                <a:uLnTx/>
                <a:uFillTx/>
                <a:latin typeface="Aptos"/>
                <a:cs typeface="Segoe UI"/>
                <a:sym typeface="Arial"/>
                <a:hlinkClick r:id="rId8">
                  <a:extLst>
                    <a:ext uri="{A12FA001-AC4F-418D-AE19-62706E023703}">
                      <ahyp:hlinkClr xmlns:ahyp="http://schemas.microsoft.com/office/drawing/2018/hyperlinkcolor" val="tx"/>
                    </a:ext>
                  </a:extLst>
                </a:hlinkClick>
              </a:rPr>
              <a:t>​</a:t>
            </a: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Arial"/>
                <a:sym typeface="Arial"/>
              </a:rPr>
              <a:t>Marzano, R. J., </a:t>
            </a:r>
            <a:r>
              <a:rPr kumimoji="0" lang="en-US" sz="1100" b="0" i="0" u="none" strike="noStrike" kern="0" cap="none" spc="0" normalizeH="0" baseline="0" noProof="0" err="1">
                <a:ln>
                  <a:noFill/>
                </a:ln>
                <a:solidFill>
                  <a:prstClr val="black"/>
                </a:solidFill>
                <a:effectLst/>
                <a:uLnTx/>
                <a:uFillTx/>
                <a:latin typeface="Aptos"/>
                <a:cs typeface="Arial"/>
                <a:sym typeface="Arial"/>
              </a:rPr>
              <a:t>Heflebower</a:t>
            </a:r>
            <a:r>
              <a:rPr kumimoji="0" lang="en-US" sz="1100" b="0" i="0" u="none" strike="noStrike" kern="0" cap="none" spc="0" normalizeH="0" baseline="0" noProof="0">
                <a:ln>
                  <a:noFill/>
                </a:ln>
                <a:solidFill>
                  <a:prstClr val="black"/>
                </a:solidFill>
                <a:effectLst/>
                <a:uLnTx/>
                <a:uFillTx/>
                <a:latin typeface="Aptos"/>
                <a:cs typeface="Arial"/>
                <a:sym typeface="Arial"/>
              </a:rPr>
              <a:t>, T., Hoegh, J. K., Warrick, P., Grift, G., Hecker, L., &amp; Wills, J. (2016). </a:t>
            </a:r>
            <a:r>
              <a:rPr kumimoji="0" lang="en-US" sz="1100" b="0" i="1" u="none" strike="noStrike" kern="0" cap="none" spc="0" normalizeH="0" baseline="0" noProof="0">
                <a:ln>
                  <a:noFill/>
                </a:ln>
                <a:solidFill>
                  <a:prstClr val="black"/>
                </a:solidFill>
                <a:effectLst/>
                <a:uLnTx/>
                <a:uFillTx/>
                <a:latin typeface="Aptos"/>
                <a:cs typeface="Arial"/>
                <a:sym typeface="Arial"/>
              </a:rPr>
              <a:t>Collaborative teams that transform schools: The next step in PLCs</a:t>
            </a:r>
            <a:r>
              <a:rPr kumimoji="0" lang="en-US" sz="1100" b="0" i="0" u="none" strike="noStrike" kern="0" cap="none" spc="0" normalizeH="0" baseline="0" noProof="0">
                <a:ln>
                  <a:noFill/>
                </a:ln>
                <a:solidFill>
                  <a:prstClr val="black"/>
                </a:solidFill>
                <a:effectLst/>
                <a:uLnTx/>
                <a:uFillTx/>
                <a:latin typeface="Aptos"/>
                <a:cs typeface="Arial"/>
                <a:sym typeface="Arial"/>
              </a:rPr>
              <a:t>. Marzano Research.</a:t>
            </a:r>
          </a:p>
          <a:p>
            <a:pPr marL="173736" indent="-630936">
              <a:spcAft>
                <a:spcPts val="600"/>
              </a:spcAft>
              <a:buNone/>
              <a:tabLst>
                <a:tab pos="228600" algn="l"/>
              </a:tabLst>
            </a:pPr>
            <a:r>
              <a:rPr lang="en-US" sz="1100">
                <a:solidFill>
                  <a:schemeClr val="tx1"/>
                </a:solidFill>
                <a:latin typeface="Aptos"/>
              </a:rPr>
              <a:t>Mattone, J. (2025, May 3). </a:t>
            </a:r>
            <a:r>
              <a:rPr lang="en-US" sz="1100" i="1">
                <a:solidFill>
                  <a:schemeClr val="tx1"/>
                </a:solidFill>
                <a:latin typeface="Aptos"/>
              </a:rPr>
              <a:t>Consensus building: What is it and why is it crucial to leadership?</a:t>
            </a:r>
            <a:r>
              <a:rPr lang="en-US" sz="1100">
                <a:solidFill>
                  <a:schemeClr val="tx1"/>
                </a:solidFill>
                <a:latin typeface="Aptos"/>
              </a:rPr>
              <a:t> John Mattone Global, LLC. </a:t>
            </a:r>
            <a:r>
              <a:rPr lang="en-US" sz="1100">
                <a:solidFill>
                  <a:schemeClr val="tx1"/>
                </a:solidFill>
                <a:latin typeface="Aptos"/>
                <a:hlinkClick r:id="rId9">
                  <a:extLst>
                    <a:ext uri="{A12FA001-AC4F-418D-AE19-62706E023703}">
                      <ahyp:hlinkClr xmlns:ahyp="http://schemas.microsoft.com/office/drawing/2018/hyperlinkcolor" val="tx"/>
                    </a:ext>
                  </a:extLst>
                </a:hlinkClick>
              </a:rPr>
              <a:t>https://johnmattone.com/blog/consensus-building-what-is-it-and-why-is-it-crucial-to-leadership/</a:t>
            </a:r>
          </a:p>
          <a:p>
            <a:pPr marL="173736" indent="-630936">
              <a:spcAft>
                <a:spcPts val="600"/>
              </a:spcAft>
              <a:buNone/>
              <a:tabLst>
                <a:tab pos="228600" algn="l"/>
              </a:tabLst>
            </a:pP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tabLst>
                <a:tab pos="228600" algn="l"/>
              </a:tabLst>
            </a:pPr>
            <a:endParaRPr lang="en-US" sz="1100" kern="1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03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5D3F00A5-A1CD-6DA8-99A4-44B976161200}"/>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884E83C6-0787-B551-4BCC-7F4BF160B6AD}"/>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6</a:t>
            </a:r>
          </a:p>
        </p:txBody>
      </p:sp>
      <p:sp>
        <p:nvSpPr>
          <p:cNvPr id="2" name="TextBox 1">
            <a:extLst>
              <a:ext uri="{FF2B5EF4-FFF2-40B4-BE49-F238E27FC236}">
                <a16:creationId xmlns:a16="http://schemas.microsoft.com/office/drawing/2014/main" id="{54535B2D-CB62-E310-1C98-216450937824}"/>
              </a:ext>
            </a:extLst>
          </p:cNvPr>
          <p:cNvSpPr txBox="1"/>
          <p:nvPr/>
        </p:nvSpPr>
        <p:spPr>
          <a:xfrm>
            <a:off x="402336" y="727428"/>
            <a:ext cx="8020754" cy="4078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3736" indent="-630936">
              <a:spcAft>
                <a:spcPts val="600"/>
              </a:spcAft>
            </a:pPr>
            <a:r>
              <a:rPr lang="en-US" sz="1100">
                <a:solidFill>
                  <a:schemeClr val="tx1"/>
                </a:solidFill>
                <a:latin typeface="Aptos"/>
              </a:rPr>
              <a:t>Meltzer, R. (2022, July 15). </a:t>
            </a:r>
            <a:r>
              <a:rPr lang="en-US" sz="1100" i="1">
                <a:solidFill>
                  <a:schemeClr val="tx1"/>
                </a:solidFill>
                <a:latin typeface="Aptos"/>
              </a:rPr>
              <a:t>How to write meeting minutes, with examples</a:t>
            </a:r>
            <a:r>
              <a:rPr lang="en-US" sz="1100">
                <a:solidFill>
                  <a:schemeClr val="tx1"/>
                </a:solidFill>
                <a:latin typeface="Aptos"/>
              </a:rPr>
              <a:t>. Grammarly. </a:t>
            </a:r>
            <a:r>
              <a:rPr lang="en-US" sz="1100">
                <a:solidFill>
                  <a:schemeClr val="tx1"/>
                </a:solidFill>
                <a:latin typeface="Aptos"/>
                <a:hlinkClick r:id="rId3">
                  <a:extLst>
                    <a:ext uri="{A12FA001-AC4F-418D-AE19-62706E023703}">
                      <ahyp:hlinkClr xmlns:ahyp="http://schemas.microsoft.com/office/drawing/2018/hyperlinkcolor" val="tx"/>
                    </a:ext>
                  </a:extLst>
                </a:hlinkClick>
              </a:rPr>
              <a:t>https://www.grammarly.com/blog/business-writing/meeting-minutes/</a:t>
            </a:r>
          </a:p>
          <a:p>
            <a:pPr marL="173736" indent="-630936">
              <a:spcAft>
                <a:spcPts val="600"/>
              </a:spcAft>
            </a:pPr>
            <a:r>
              <a:rPr lang="en-US" sz="1100">
                <a:solidFill>
                  <a:schemeClr val="tx1"/>
                </a:solidFill>
                <a:latin typeface="Aptos"/>
              </a:rPr>
              <a:t>Minshew, A. (2024, January 10). </a:t>
            </a:r>
            <a:r>
              <a:rPr lang="en-US" sz="1100" i="1">
                <a:solidFill>
                  <a:schemeClr val="tx1"/>
                </a:solidFill>
                <a:latin typeface="Aptos"/>
              </a:rPr>
              <a:t>6 tips for building trust between teachers and administrators as a school leader. </a:t>
            </a:r>
            <a:r>
              <a:rPr lang="en-US" sz="1100">
                <a:solidFill>
                  <a:schemeClr val="tx1"/>
                </a:solidFill>
                <a:latin typeface="Aptos"/>
              </a:rPr>
              <a:t>Waterford.</a:t>
            </a:r>
            <a:r>
              <a:rPr lang="en-US" sz="1100" i="1">
                <a:solidFill>
                  <a:schemeClr val="tx1"/>
                </a:solidFill>
                <a:latin typeface="Aptos"/>
              </a:rPr>
              <a:t> </a:t>
            </a:r>
            <a:r>
              <a:rPr lang="en-US" sz="1100">
                <a:solidFill>
                  <a:schemeClr val="tx1"/>
                </a:solidFill>
                <a:latin typeface="Aptos"/>
                <a:hlinkClick r:id="rId4">
                  <a:extLst>
                    <a:ext uri="{A12FA001-AC4F-418D-AE19-62706E023703}">
                      <ahyp:hlinkClr xmlns:ahyp="http://schemas.microsoft.com/office/drawing/2018/hyperlinkcolor" val="tx"/>
                    </a:ext>
                  </a:extLst>
                </a:hlinkClick>
              </a:rPr>
              <a:t>https://www.waterford.org/education/building-trust-school-leader/</a:t>
            </a:r>
          </a:p>
          <a:p>
            <a:pPr marL="173736" indent="-630936">
              <a:spcAft>
                <a:spcPts val="600"/>
              </a:spcAft>
            </a:pPr>
            <a:r>
              <a:rPr lang="en-US" sz="1100">
                <a:solidFill>
                  <a:schemeClr val="tx1"/>
                </a:solidFill>
                <a:latin typeface="Aptos"/>
              </a:rPr>
              <a:t>Missouri Department of Elementary and Secondary Education. (2013a). </a:t>
            </a:r>
            <a:r>
              <a:rPr lang="en-US" sz="1100" i="1">
                <a:solidFill>
                  <a:schemeClr val="tx1"/>
                </a:solidFill>
                <a:latin typeface="Aptos"/>
              </a:rPr>
              <a:t>Leader standards</a:t>
            </a:r>
            <a:r>
              <a:rPr lang="en-US" sz="1100">
                <a:solidFill>
                  <a:schemeClr val="tx1"/>
                </a:solidFill>
                <a:latin typeface="Aptos"/>
              </a:rPr>
              <a:t>. </a:t>
            </a:r>
            <a:r>
              <a:rPr lang="en-US" sz="1100">
                <a:solidFill>
                  <a:schemeClr val="tx1"/>
                </a:solidFill>
                <a:latin typeface="Aptos"/>
                <a:hlinkClick r:id="rId5">
                  <a:extLst>
                    <a:ext uri="{A12FA001-AC4F-418D-AE19-62706E023703}">
                      <ahyp:hlinkClr xmlns:ahyp="http://schemas.microsoft.com/office/drawing/2018/hyperlinkcolor" val="tx"/>
                    </a:ext>
                  </a:extLst>
                </a:hlinkClick>
              </a:rPr>
              <a:t>https://dese.mo.gov/media/pdf/oeq-ed-leaderstandards</a:t>
            </a:r>
          </a:p>
          <a:p>
            <a:pPr marL="173736" indent="-630936">
              <a:spcAft>
                <a:spcPts val="600"/>
              </a:spcAft>
              <a:buNone/>
            </a:pPr>
            <a:r>
              <a:rPr lang="en-US" sz="1100" kern="100">
                <a:latin typeface="Aptos"/>
                <a:ea typeface="Calibri"/>
                <a:cs typeface="Calibri"/>
              </a:rPr>
              <a:t>Missouri Department of Elementary and Secondary Education. (2013b). </a:t>
            </a:r>
            <a:r>
              <a:rPr lang="en-US" sz="1100" i="1" kern="100">
                <a:latin typeface="Aptos"/>
                <a:ea typeface="Calibri"/>
                <a:cs typeface="Calibri"/>
              </a:rPr>
              <a:t>Teacher standards</a:t>
            </a:r>
            <a:r>
              <a:rPr lang="en-US" sz="1100" kern="100">
                <a:latin typeface="Aptos"/>
                <a:ea typeface="Calibri"/>
                <a:cs typeface="Calibri"/>
              </a:rPr>
              <a:t>. </a:t>
            </a:r>
            <a:r>
              <a:rPr lang="en-US" sz="1100" kern="100">
                <a:latin typeface="Aptos"/>
                <a:ea typeface="Calibri"/>
                <a:cs typeface="Calibri"/>
                <a:hlinkClick r:id="rId6">
                  <a:extLst>
                    <a:ext uri="{A12FA001-AC4F-418D-AE19-62706E023703}">
                      <ahyp:hlinkClr xmlns:ahyp="http://schemas.microsoft.com/office/drawing/2018/hyperlinkcolor" val="tx"/>
                    </a:ext>
                  </a:extLst>
                </a:hlinkClick>
              </a:rPr>
              <a:t>https://dese.mo.gov/media/pdf/oeq-ed-teachstandards</a:t>
            </a:r>
            <a:endParaRPr lang="en-US" sz="1100" kern="100">
              <a:latin typeface="Calibri"/>
              <a:ea typeface="Calibri"/>
              <a:cs typeface="Calibri"/>
            </a:endParaRPr>
          </a:p>
          <a:p>
            <a:pPr marL="173736" indent="-630936">
              <a:spcAft>
                <a:spcPts val="600"/>
              </a:spcAft>
              <a:buNone/>
            </a:pPr>
            <a:r>
              <a:rPr lang="en-US" sz="1100" kern="100" err="1">
                <a:latin typeface="Aptos"/>
                <a:ea typeface="Calibri"/>
                <a:cs typeface="Calibri"/>
              </a:rPr>
              <a:t>MoEdu</a:t>
            </a:r>
            <a:r>
              <a:rPr lang="en-US" sz="1100" kern="100">
                <a:latin typeface="Aptos"/>
                <a:ea typeface="Calibri"/>
                <a:cs typeface="Calibri"/>
              </a:rPr>
              <a:t>-SAIL. (2022a). </a:t>
            </a:r>
            <a:r>
              <a:rPr lang="en-US" sz="1100" i="1" kern="100">
                <a:latin typeface="Aptos"/>
                <a:ea typeface="Calibri"/>
                <a:cs typeface="Calibri"/>
              </a:rPr>
              <a:t>Collaborative teams module</a:t>
            </a:r>
            <a:r>
              <a:rPr lang="en-US" sz="1100" kern="100">
                <a:latin typeface="Aptos"/>
                <a:ea typeface="Calibri"/>
                <a:cs typeface="Calibri"/>
              </a:rPr>
              <a:t>. </a:t>
            </a:r>
          </a:p>
          <a:p>
            <a:pPr marL="173736" indent="-630936">
              <a:spcAft>
                <a:spcPts val="600"/>
              </a:spcAft>
              <a:buNone/>
            </a:pPr>
            <a:r>
              <a:rPr lang="en-US" sz="1100" kern="100" err="1">
                <a:latin typeface="Aptos"/>
                <a:ea typeface="Calibri"/>
                <a:cs typeface="Calibri"/>
              </a:rPr>
              <a:t>MoEdu</a:t>
            </a:r>
            <a:r>
              <a:rPr lang="en-US" sz="1100" kern="100">
                <a:latin typeface="Aptos"/>
                <a:ea typeface="Calibri"/>
                <a:cs typeface="Calibri"/>
              </a:rPr>
              <a:t>-SAIL. (2022b). </a:t>
            </a:r>
            <a:r>
              <a:rPr lang="en-US" sz="1100" i="1" kern="100">
                <a:latin typeface="Aptos"/>
                <a:ea typeface="Calibri"/>
                <a:cs typeface="Calibri"/>
              </a:rPr>
              <a:t>Common formative assessment module</a:t>
            </a:r>
            <a:r>
              <a:rPr lang="en-US" sz="1100" kern="100">
                <a:latin typeface="Aptos"/>
                <a:ea typeface="Calibri"/>
                <a:cs typeface="Calibri"/>
              </a:rPr>
              <a:t>.</a:t>
            </a:r>
          </a:p>
          <a:p>
            <a:pPr marL="173736" indent="-630936">
              <a:spcAft>
                <a:spcPts val="600"/>
              </a:spcAft>
              <a:buNone/>
            </a:pPr>
            <a:r>
              <a:rPr lang="en-US" sz="1100" kern="100" err="1">
                <a:latin typeface="Aptos"/>
                <a:ea typeface="Calibri"/>
                <a:cs typeface="Calibri"/>
              </a:rPr>
              <a:t>MoEdu</a:t>
            </a:r>
            <a:r>
              <a:rPr lang="en-US" sz="1100" kern="100">
                <a:latin typeface="Aptos"/>
                <a:ea typeface="Calibri"/>
                <a:cs typeface="Calibri"/>
              </a:rPr>
              <a:t>-SAIL. (2023). </a:t>
            </a:r>
            <a:r>
              <a:rPr lang="en-US" sz="1100" i="1" kern="100">
                <a:latin typeface="Aptos"/>
                <a:ea typeface="Calibri"/>
                <a:cs typeface="Calibri"/>
              </a:rPr>
              <a:t>DCI-MTSS district-level implementation practice profile</a:t>
            </a:r>
            <a:r>
              <a:rPr lang="en-US" sz="1100" kern="100">
                <a:latin typeface="Aptos"/>
                <a:ea typeface="Calibri"/>
                <a:cs typeface="Calibri"/>
              </a:rPr>
              <a:t>. Missouri Department of Elementary and Secondary Education. </a:t>
            </a:r>
            <a:r>
              <a:rPr lang="en-US" sz="1100" kern="100">
                <a:latin typeface="Aptos"/>
                <a:ea typeface="Calibri"/>
                <a:cs typeface="Calibri"/>
                <a:hlinkClick r:id="rId7">
                  <a:extLst>
                    <a:ext uri="{A12FA001-AC4F-418D-AE19-62706E023703}">
                      <ahyp:hlinkClr xmlns:ahyp="http://schemas.microsoft.com/office/drawing/2018/hyperlinkcolor" val="tx"/>
                    </a:ext>
                  </a:extLst>
                </a:hlinkClick>
              </a:rPr>
              <a:t>https://www.moedu-sail.org/wp-content/uploads/2023/09/DCI-MTSS-District-Level-Implementation-Practice-Profile-June-2023.docx</a:t>
            </a:r>
            <a:endParaRPr lang="en-US" sz="1100" kern="100">
              <a:latin typeface="Calibri"/>
              <a:ea typeface="Calibri"/>
              <a:cs typeface="Calibri"/>
            </a:endParaRPr>
          </a:p>
          <a:p>
            <a:pPr marL="173736" indent="-630936">
              <a:spcAft>
                <a:spcPts val="600"/>
              </a:spcAft>
              <a:buNone/>
            </a:pPr>
            <a:r>
              <a:rPr lang="en-US" sz="1100" kern="100" err="1">
                <a:effectLst/>
                <a:latin typeface="Aptos"/>
                <a:ea typeface="Calibri"/>
                <a:cs typeface="Calibri"/>
              </a:rPr>
              <a:t>MoEdu</a:t>
            </a:r>
            <a:r>
              <a:rPr lang="en-US" sz="1100" kern="100">
                <a:effectLst/>
                <a:latin typeface="Aptos"/>
                <a:ea typeface="Calibri"/>
                <a:cs typeface="Calibri"/>
              </a:rPr>
              <a:t>-SAIL. (</a:t>
            </a:r>
            <a:r>
              <a:rPr lang="en-US" sz="1100" kern="100">
                <a:latin typeface="Aptos"/>
                <a:ea typeface="Aptos" panose="020B0004020202020204" pitchFamily="34" charset="0"/>
                <a:cs typeface="Times New Roman"/>
              </a:rPr>
              <a:t>2025a</a:t>
            </a:r>
            <a:r>
              <a:rPr lang="en-US" sz="1100" kern="100">
                <a:effectLst/>
                <a:latin typeface="Aptos"/>
                <a:ea typeface="Aptos" panose="020B0004020202020204" pitchFamily="34" charset="0"/>
                <a:cs typeface="Times New Roman"/>
              </a:rPr>
              <a:t>). </a:t>
            </a:r>
            <a:r>
              <a:rPr lang="en-US" sz="1100" i="1" kern="100">
                <a:latin typeface="Aptos"/>
                <a:ea typeface="Aptos" panose="020B0004020202020204" pitchFamily="34" charset="0"/>
                <a:cs typeface="Times New Roman"/>
              </a:rPr>
              <a:t>Blueprint for district and building leadership </a:t>
            </a:r>
            <a:r>
              <a:rPr lang="en-US" sz="1100" kern="100">
                <a:latin typeface="Aptos"/>
                <a:ea typeface="Aptos" panose="020B0004020202020204" pitchFamily="34" charset="0"/>
                <a:cs typeface="Times New Roman"/>
              </a:rPr>
              <a:t>(9th ed.). Missouri Department of Elementary and Secondary Education</a:t>
            </a:r>
            <a:r>
              <a:rPr lang="en-US" sz="1100" kern="100">
                <a:effectLst/>
                <a:latin typeface="Aptos"/>
                <a:ea typeface="Aptos" panose="020B0004020202020204" pitchFamily="34" charset="0"/>
                <a:cs typeface="Times New Roman"/>
              </a:rPr>
              <a:t>: </a:t>
            </a:r>
            <a:r>
              <a:rPr lang="en-US" sz="1100" kern="100">
                <a:latin typeface="Aptos"/>
                <a:ea typeface="Aptos" panose="020B0004020202020204" pitchFamily="34" charset="0"/>
                <a:cs typeface="Times New Roman"/>
              </a:rPr>
              <a:t>Northern Arizona University, Institute for Human Development</a:t>
            </a:r>
            <a:r>
              <a:rPr lang="en-US" sz="1100" kern="100">
                <a:effectLst/>
                <a:latin typeface="Aptos"/>
                <a:ea typeface="Aptos" panose="020B0004020202020204" pitchFamily="34" charset="0"/>
                <a:cs typeface="Times New Roman"/>
              </a:rPr>
              <a:t>.</a:t>
            </a:r>
            <a:endParaRPr lang="en-US" sz="1100" kern="100">
              <a:latin typeface="Aptos"/>
              <a:ea typeface="Calibri"/>
              <a:cs typeface="Calibri"/>
            </a:endParaRPr>
          </a:p>
          <a:p>
            <a:pPr marL="173736" indent="-630936">
              <a:spcAft>
                <a:spcPts val="600"/>
              </a:spcAft>
              <a:buNone/>
            </a:pPr>
            <a:r>
              <a:rPr lang="en-US" sz="1100" kern="100" err="1">
                <a:latin typeface="Aptos"/>
                <a:ea typeface="Aptos" panose="020B0004020202020204" pitchFamily="34" charset="0"/>
                <a:cs typeface="Times New Roman"/>
              </a:rPr>
              <a:t>MoEdu</a:t>
            </a:r>
            <a:r>
              <a:rPr lang="en-US" sz="1100" kern="100">
                <a:latin typeface="Aptos"/>
                <a:ea typeface="Aptos" panose="020B0004020202020204" pitchFamily="34" charset="0"/>
                <a:cs typeface="Times New Roman"/>
              </a:rPr>
              <a:t>-SAIL</a:t>
            </a:r>
            <a:r>
              <a:rPr lang="en-US" sz="1100" kern="100">
                <a:effectLst/>
                <a:latin typeface="Aptos"/>
                <a:ea typeface="Aptos" panose="020B0004020202020204" pitchFamily="34" charset="0"/>
                <a:cs typeface="Times New Roman"/>
              </a:rPr>
              <a:t>. (</a:t>
            </a:r>
            <a:r>
              <a:rPr lang="en-US" sz="1100" kern="100">
                <a:latin typeface="Aptos"/>
                <a:ea typeface="Aptos" panose="020B0004020202020204" pitchFamily="34" charset="0"/>
                <a:cs typeface="Times New Roman"/>
              </a:rPr>
              <a:t>2025b</a:t>
            </a:r>
            <a:r>
              <a:rPr lang="en-US" sz="1100" kern="100">
                <a:effectLst/>
                <a:latin typeface="Aptos"/>
                <a:ea typeface="Aptos" panose="020B0004020202020204" pitchFamily="34" charset="0"/>
                <a:cs typeface="Times New Roman"/>
              </a:rPr>
              <a:t>). </a:t>
            </a:r>
            <a:r>
              <a:rPr lang="en-US" sz="1100" i="1" kern="100">
                <a:latin typeface="Aptos"/>
                <a:ea typeface="Aptos" panose="020B0004020202020204" pitchFamily="34" charset="0"/>
                <a:cs typeface="Times New Roman"/>
              </a:rPr>
              <a:t>DCI-MTSS roadmap, an overview. </a:t>
            </a:r>
            <a:r>
              <a:rPr lang="en-US" sz="1100" kern="100">
                <a:latin typeface="Aptos"/>
                <a:ea typeface="Aptos" panose="020B0004020202020204" pitchFamily="34" charset="0"/>
                <a:cs typeface="Times New Roman"/>
              </a:rPr>
              <a:t>Missouri Department of Elementary and Secondary Education</a:t>
            </a:r>
            <a:r>
              <a:rPr lang="en-US" sz="1100" kern="100">
                <a:effectLst/>
                <a:latin typeface="Aptos"/>
                <a:ea typeface="Aptos" panose="020B0004020202020204" pitchFamily="34" charset="0"/>
                <a:cs typeface="Times New Roman"/>
              </a:rPr>
              <a:t>: </a:t>
            </a:r>
            <a:r>
              <a:rPr lang="en-US" sz="1100" kern="100">
                <a:latin typeface="Aptos"/>
                <a:ea typeface="Aptos" panose="020B0004020202020204" pitchFamily="34" charset="0"/>
                <a:cs typeface="Times New Roman"/>
              </a:rPr>
              <a:t>Northern Arizona University</a:t>
            </a:r>
            <a:r>
              <a:rPr lang="en-US" sz="1100" kern="100">
                <a:effectLst/>
                <a:latin typeface="Aptos"/>
                <a:ea typeface="Aptos" panose="020B0004020202020204" pitchFamily="34" charset="0"/>
                <a:cs typeface="Times New Roman"/>
              </a:rPr>
              <a:t>, </a:t>
            </a:r>
            <a:r>
              <a:rPr lang="en-US" sz="1100" kern="100">
                <a:latin typeface="Aptos"/>
                <a:ea typeface="Aptos" panose="020B0004020202020204" pitchFamily="34" charset="0"/>
                <a:cs typeface="Times New Roman"/>
              </a:rPr>
              <a:t>Institute </a:t>
            </a:r>
            <a:r>
              <a:rPr lang="en-US" sz="1100" kern="100">
                <a:effectLst/>
                <a:latin typeface="Aptos"/>
                <a:ea typeface="Aptos" panose="020B0004020202020204" pitchFamily="34" charset="0"/>
                <a:cs typeface="Times New Roman"/>
              </a:rPr>
              <a:t>for </a:t>
            </a:r>
            <a:r>
              <a:rPr lang="en-US" sz="1100" kern="100">
                <a:latin typeface="Aptos"/>
                <a:ea typeface="Aptos" panose="020B0004020202020204" pitchFamily="34" charset="0"/>
                <a:cs typeface="Times New Roman"/>
              </a:rPr>
              <a:t>Human Development</a:t>
            </a:r>
            <a:r>
              <a:rPr lang="en-US" sz="1100" kern="100">
                <a:effectLst/>
                <a:latin typeface="Aptos"/>
                <a:ea typeface="Aptos" panose="020B0004020202020204" pitchFamily="34" charset="0"/>
                <a:cs typeface="Times New Roman"/>
              </a:rPr>
              <a:t>. </a:t>
            </a:r>
            <a:r>
              <a:rPr lang="en-US" sz="1100" kern="100">
                <a:effectLst/>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https://www.</a:t>
            </a:r>
            <a:r>
              <a:rPr lang="en-US" sz="1100" kern="100">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moedu-sail</a:t>
            </a:r>
            <a:r>
              <a:rPr lang="en-US" sz="1100" kern="100">
                <a:effectLst/>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.org/</a:t>
            </a:r>
            <a:r>
              <a:rPr lang="en-US" sz="1100" kern="100">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dci-mtss-roadmap-view-2</a:t>
            </a:r>
            <a:r>
              <a:rPr lang="en-US" sz="1100" kern="100">
                <a:effectLst/>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a:t>
            </a:r>
            <a:endParaRPr lang="en-US" sz="1100" kern="100">
              <a:latin typeface="Aptos"/>
              <a:ea typeface="Calibri"/>
              <a:cs typeface="Calibri"/>
            </a:endParaRPr>
          </a:p>
          <a:p>
            <a:pPr marL="173736" indent="-630936">
              <a:spcAft>
                <a:spcPts val="600"/>
              </a:spcAft>
            </a:pPr>
            <a:endParaRPr lang="en-US" sz="1100">
              <a:latin typeface="Aptos"/>
              <a:cs typeface="Segoe UI"/>
            </a:endParaRPr>
          </a:p>
          <a:p>
            <a:pPr marL="173736" indent="-630936">
              <a:spcAft>
                <a:spcPts val="600"/>
              </a:spcAft>
            </a:pPr>
            <a:r>
              <a:rPr lang="en-US" sz="1100">
                <a:latin typeface="Aptos"/>
                <a:cs typeface="Segoe UI"/>
              </a:rPr>
              <a:t>​</a:t>
            </a:r>
          </a:p>
        </p:txBody>
      </p:sp>
    </p:spTree>
    <p:extLst>
      <p:ext uri="{BB962C8B-B14F-4D97-AF65-F5344CB8AC3E}">
        <p14:creationId xmlns:p14="http://schemas.microsoft.com/office/powerpoint/2010/main" val="3887665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51FA5DF5-DF4F-433D-BFFB-28343895FE70}"/>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7D3FF33B-F7C5-199D-9EB2-6AA35BF8D256}"/>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7</a:t>
            </a:r>
          </a:p>
        </p:txBody>
      </p:sp>
      <p:sp>
        <p:nvSpPr>
          <p:cNvPr id="859" name="Google Shape;859;g26eb7c63b8d_0_13">
            <a:extLst>
              <a:ext uri="{FF2B5EF4-FFF2-40B4-BE49-F238E27FC236}">
                <a16:creationId xmlns:a16="http://schemas.microsoft.com/office/drawing/2014/main" id="{6BB374A5-88A8-D728-353A-B76F1797705D}"/>
              </a:ext>
            </a:extLst>
          </p:cNvPr>
          <p:cNvSpPr txBox="1">
            <a:spLocks noGrp="1"/>
          </p:cNvSpPr>
          <p:nvPr>
            <p:ph type="body" idx="4294967295"/>
          </p:nvPr>
        </p:nvSpPr>
        <p:spPr>
          <a:xfrm>
            <a:off x="402336" y="728782"/>
            <a:ext cx="8373533"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kern="100" err="1">
                <a:latin typeface="Aptos"/>
                <a:ea typeface="Aptos" panose="020B0004020202020204" pitchFamily="34" charset="0"/>
                <a:cs typeface="Times New Roman"/>
              </a:rPr>
              <a:t>MoEdu</a:t>
            </a:r>
            <a:r>
              <a:rPr lang="en-US" sz="1100" kern="100">
                <a:latin typeface="Aptos"/>
                <a:ea typeface="Aptos" panose="020B0004020202020204" pitchFamily="34" charset="0"/>
                <a:cs typeface="Times New Roman"/>
              </a:rPr>
              <a:t>-SAIL</a:t>
            </a:r>
            <a:r>
              <a:rPr lang="en-US" sz="1100" kern="100">
                <a:effectLst/>
                <a:latin typeface="Aptos"/>
                <a:ea typeface="Aptos" panose="020B0004020202020204" pitchFamily="34" charset="0"/>
                <a:cs typeface="Times New Roman"/>
              </a:rPr>
              <a:t>. (n.d</a:t>
            </a:r>
            <a:r>
              <a:rPr lang="en-US" sz="1100" kern="100">
                <a:latin typeface="Aptos"/>
                <a:ea typeface="Aptos" panose="020B0004020202020204" pitchFamily="34" charset="0"/>
                <a:cs typeface="Times New Roman"/>
              </a:rPr>
              <a:t>.-a</a:t>
            </a:r>
            <a:r>
              <a:rPr lang="en-US" sz="1100" kern="100">
                <a:effectLst/>
                <a:latin typeface="Aptos"/>
                <a:ea typeface="Aptos" panose="020B0004020202020204" pitchFamily="34" charset="0"/>
                <a:cs typeface="Times New Roman"/>
              </a:rPr>
              <a:t>). </a:t>
            </a:r>
            <a:r>
              <a:rPr lang="en-US" sz="1100" i="1" kern="100">
                <a:latin typeface="Aptos"/>
                <a:ea typeface="Aptos" panose="020B0004020202020204" pitchFamily="34" charset="0"/>
                <a:cs typeface="Times New Roman"/>
              </a:rPr>
              <a:t>Collaborative teams online module</a:t>
            </a:r>
            <a:r>
              <a:rPr lang="en-US" sz="1100" kern="100">
                <a:effectLst/>
                <a:latin typeface="Aptos"/>
                <a:ea typeface="Aptos" panose="020B0004020202020204" pitchFamily="34" charset="0"/>
                <a:cs typeface="Times New Roman"/>
              </a:rPr>
              <a:t>. </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https://www.</a:t>
            </a:r>
            <a:r>
              <a:rPr lang="en-US" sz="1100"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moedu-sail</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org</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courses</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collaborative-team-structures</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t>
            </a:r>
            <a:endParaRPr lang="en-US" sz="1100" kern="100">
              <a:latin typeface="Aptos"/>
              <a:ea typeface="Calibri"/>
              <a:cs typeface="Calibri"/>
            </a:endParaRPr>
          </a:p>
          <a:p>
            <a:pPr marL="173736" indent="-630936">
              <a:spcAft>
                <a:spcPts val="600"/>
              </a:spcAft>
              <a:buNone/>
            </a:pPr>
            <a:r>
              <a:rPr lang="en-US" sz="1100" kern="100" err="1">
                <a:latin typeface="Aptos"/>
                <a:ea typeface="Aptos" panose="020B0004020202020204" pitchFamily="34" charset="0"/>
                <a:cs typeface="Times New Roman"/>
              </a:rPr>
              <a:t>MoEdu</a:t>
            </a:r>
            <a:r>
              <a:rPr lang="en-US" sz="1100" kern="100">
                <a:latin typeface="Aptos"/>
                <a:ea typeface="Aptos" panose="020B0004020202020204" pitchFamily="34" charset="0"/>
                <a:cs typeface="Times New Roman"/>
              </a:rPr>
              <a:t>-SAIL</a:t>
            </a:r>
            <a:r>
              <a:rPr lang="en-US" sz="1100" kern="100">
                <a:effectLst/>
                <a:latin typeface="Aptos"/>
                <a:ea typeface="Aptos" panose="020B0004020202020204" pitchFamily="34" charset="0"/>
                <a:cs typeface="Times New Roman"/>
              </a:rPr>
              <a:t>. (n.d</a:t>
            </a:r>
            <a:r>
              <a:rPr lang="en-US" sz="1100" kern="100">
                <a:latin typeface="Aptos"/>
                <a:ea typeface="Aptos" panose="020B0004020202020204" pitchFamily="34" charset="0"/>
                <a:cs typeface="Times New Roman"/>
              </a:rPr>
              <a:t>.-b). </a:t>
            </a:r>
            <a:r>
              <a:rPr lang="en-US" sz="1100" i="1" kern="100">
                <a:latin typeface="Aptos"/>
                <a:ea typeface="Aptos" panose="020B0004020202020204" pitchFamily="34" charset="0"/>
                <a:cs typeface="Times New Roman"/>
              </a:rPr>
              <a:t>Common formative assessment online module</a:t>
            </a:r>
            <a:r>
              <a:rPr lang="en-US" sz="1100" kern="100">
                <a:effectLst/>
                <a:latin typeface="Aptos"/>
                <a:ea typeface="Aptos" panose="020B0004020202020204" pitchFamily="34" charset="0"/>
                <a:cs typeface="Times New Roman"/>
              </a:rPr>
              <a:t>. </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https://</a:t>
            </a:r>
            <a:r>
              <a:rPr lang="en-US" sz="1100"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www</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moedu-sail</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org/courses</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common-formative-assessment</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a:t>
            </a:r>
            <a:r>
              <a:rPr lang="en-US" sz="1100" kern="100">
                <a:effectLst/>
                <a:latin typeface="Aptos"/>
                <a:ea typeface="Aptos" panose="020B0004020202020204" pitchFamily="34" charset="0"/>
                <a:cs typeface="Times New Roman"/>
              </a:rPr>
              <a:t> </a:t>
            </a:r>
            <a:endParaRPr lang="en-US" sz="1100" kern="100">
              <a:latin typeface="Aptos"/>
              <a:ea typeface="Calibri"/>
              <a:cs typeface="Calibri"/>
            </a:endParaRPr>
          </a:p>
          <a:p>
            <a:pPr marL="173736" indent="-630936">
              <a:spcAft>
                <a:spcPts val="600"/>
              </a:spcAft>
              <a:buNone/>
            </a:pPr>
            <a:r>
              <a:rPr lang="en-US" sz="1100" kern="100" err="1">
                <a:latin typeface="Aptos"/>
                <a:ea typeface="Aptos" panose="020B0004020202020204" pitchFamily="34" charset="0"/>
                <a:cs typeface="Times New Roman"/>
              </a:rPr>
              <a:t>MoEdu</a:t>
            </a:r>
            <a:r>
              <a:rPr lang="en-US" sz="1100" kern="100">
                <a:latin typeface="Aptos"/>
                <a:ea typeface="Aptos" panose="020B0004020202020204" pitchFamily="34" charset="0"/>
                <a:cs typeface="Times New Roman"/>
              </a:rPr>
              <a:t>-SAIL</a:t>
            </a:r>
            <a:r>
              <a:rPr lang="en-US" sz="1100" kern="100">
                <a:effectLst/>
                <a:latin typeface="Aptos"/>
                <a:ea typeface="Aptos" panose="020B0004020202020204" pitchFamily="34" charset="0"/>
                <a:cs typeface="Times New Roman"/>
              </a:rPr>
              <a:t>. (n.d</a:t>
            </a:r>
            <a:r>
              <a:rPr lang="en-US" sz="1100" kern="100">
                <a:latin typeface="Aptos"/>
                <a:ea typeface="Aptos" panose="020B0004020202020204" pitchFamily="34" charset="0"/>
                <a:cs typeface="Times New Roman"/>
              </a:rPr>
              <a:t>.-c). </a:t>
            </a:r>
            <a:r>
              <a:rPr lang="en-US" sz="1100" i="1" kern="100">
                <a:effectLst/>
                <a:latin typeface="Aptos"/>
                <a:ea typeface="Aptos" panose="020B0004020202020204" pitchFamily="34" charset="0"/>
                <a:cs typeface="Times New Roman"/>
              </a:rPr>
              <a:t>Data-based decision making </a:t>
            </a:r>
            <a:r>
              <a:rPr lang="en-US" sz="1100" i="1" kern="100">
                <a:latin typeface="Aptos"/>
                <a:ea typeface="Aptos" panose="020B0004020202020204" pitchFamily="34" charset="0"/>
                <a:cs typeface="Times New Roman"/>
              </a:rPr>
              <a:t>online module</a:t>
            </a:r>
            <a:r>
              <a:rPr lang="en-US" sz="1100" kern="100">
                <a:effectLst/>
                <a:latin typeface="Aptos"/>
                <a:ea typeface="Aptos" panose="020B0004020202020204" pitchFamily="34" charset="0"/>
                <a:cs typeface="Times New Roman"/>
              </a:rPr>
              <a:t>. </a:t>
            </a:r>
            <a:r>
              <a:rPr lang="en-US" sz="1100" kern="100">
                <a:effectLst/>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https://www.moedu-sail.org/</a:t>
            </a:r>
            <a:r>
              <a:rPr lang="en-US" sz="1100" kern="100">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courses</a:t>
            </a:r>
            <a:r>
              <a:rPr lang="en-US" sz="1100" kern="100">
                <a:effectLst/>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data-based-decision-making-2</a:t>
            </a:r>
            <a:r>
              <a:rPr lang="en-US" sz="1100" kern="100">
                <a:effectLst/>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a:t>
            </a:r>
            <a:endParaRPr lang="en-US" sz="1100" kern="100">
              <a:latin typeface="Aptos"/>
              <a:ea typeface="Calibri"/>
              <a:cs typeface="Calibri"/>
            </a:endParaRPr>
          </a:p>
          <a:p>
            <a:pPr marL="173736" indent="-630936">
              <a:spcAft>
                <a:spcPts val="600"/>
              </a:spcAft>
              <a:buNone/>
            </a:pPr>
            <a:r>
              <a:rPr lang="en-US" sz="1100" kern="100">
                <a:latin typeface="Aptos"/>
                <a:ea typeface="+mn-lt"/>
                <a:cs typeface="+mn-lt"/>
              </a:rPr>
              <a:t>National Center for Education Evaluation and Regional Assistance. (2023, November 9). Data-driven decision-making in education: How REL work makes a difference. </a:t>
            </a:r>
            <a:r>
              <a:rPr lang="en-US" sz="1100" i="1" kern="100">
                <a:latin typeface="Aptos"/>
                <a:ea typeface="+mn-lt"/>
                <a:cs typeface="+mn-lt"/>
              </a:rPr>
              <a:t>NCEE Blog</a:t>
            </a:r>
            <a:r>
              <a:rPr lang="en-US" sz="1100" kern="100">
                <a:latin typeface="Aptos"/>
                <a:ea typeface="+mn-lt"/>
                <a:cs typeface="+mn-lt"/>
              </a:rPr>
              <a:t>. </a:t>
            </a:r>
            <a:r>
              <a:rPr lang="en-US" sz="1100" kern="100">
                <a:latin typeface="Aptos"/>
                <a:ea typeface="+mn-lt"/>
                <a:cs typeface="+mn-lt"/>
                <a:hlinkClick r:id="rId6">
                  <a:extLst>
                    <a:ext uri="{A12FA001-AC4F-418D-AE19-62706E023703}">
                      <ahyp:hlinkClr xmlns:ahyp="http://schemas.microsoft.com/office/drawing/2018/hyperlinkcolor" val="tx"/>
                    </a:ext>
                  </a:extLst>
                </a:hlinkClick>
              </a:rPr>
              <a:t>https://web.archive.org/web/20250110023105/https://ies.ed.gov/blogs/ncee/post/data-driven-decision-making-in-education-how-rel-work-makes-a-difference</a:t>
            </a:r>
            <a:endParaRPr lang="en-US" sz="1100" kern="100">
              <a:latin typeface="Aptos"/>
              <a:ea typeface="+mn-lt"/>
              <a:cs typeface="+mn-lt"/>
            </a:endParaRPr>
          </a:p>
          <a:p>
            <a:pPr marL="173736" indent="-630936">
              <a:spcAft>
                <a:spcPts val="600"/>
              </a:spcAft>
              <a:buNone/>
            </a:pPr>
            <a:r>
              <a:rPr lang="en-US" sz="1100" kern="100">
                <a:latin typeface="Aptos"/>
                <a:ea typeface="+mn-lt"/>
                <a:cs typeface="+mn-lt"/>
              </a:rPr>
              <a:t>National Labor Management Partnership. (2022). </a:t>
            </a:r>
            <a:r>
              <a:rPr lang="en-US" sz="1100" i="1" kern="100">
                <a:latin typeface="Aptos"/>
                <a:ea typeface="+mn-lt"/>
                <a:cs typeface="+mn-lt"/>
              </a:rPr>
              <a:t>Collaborating for student success: A comprehensive, practical guidebook for increasing shared decision-making through lasting partnerships</a:t>
            </a:r>
            <a:r>
              <a:rPr lang="en-US" sz="1100" kern="100">
                <a:latin typeface="Aptos"/>
                <a:ea typeface="+mn-lt"/>
                <a:cs typeface="+mn-lt"/>
              </a:rPr>
              <a:t>. </a:t>
            </a:r>
            <a:r>
              <a:rPr lang="en-US" sz="1100" kern="100">
                <a:latin typeface="Aptos"/>
                <a:ea typeface="+mn-lt"/>
                <a:cs typeface="+mn-lt"/>
                <a:hlinkClick r:id="rId7">
                  <a:extLst>
                    <a:ext uri="{A12FA001-AC4F-418D-AE19-62706E023703}">
                      <ahyp:hlinkClr xmlns:ahyp="http://schemas.microsoft.com/office/drawing/2018/hyperlinkcolor" val="tx"/>
                    </a:ext>
                  </a:extLst>
                </a:hlinkClick>
              </a:rPr>
              <a:t>https://www.nea.org/sites/default/files/2022-05/NLMP%20Collaborating%20for%20Student%20Success%20Guidebook%202022%205-5-22.pdf</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New South Wales Education Standards Authority</a:t>
            </a:r>
            <a:r>
              <a:rPr lang="en-US" sz="1100" kern="100">
                <a:effectLst/>
                <a:latin typeface="Aptos"/>
                <a:ea typeface="+mn-lt"/>
                <a:cs typeface="+mn-lt"/>
              </a:rPr>
              <a:t>. (n.d.). </a:t>
            </a:r>
            <a:r>
              <a:rPr lang="en-US" sz="1100" i="1" kern="100">
                <a:latin typeface="Aptos"/>
                <a:ea typeface="+mn-lt"/>
                <a:cs typeface="+mn-lt"/>
              </a:rPr>
              <a:t>10 </a:t>
            </a:r>
            <a:r>
              <a:rPr lang="en-US" sz="1100" i="1" kern="100" err="1">
                <a:latin typeface="Aptos"/>
                <a:ea typeface="+mn-lt"/>
                <a:cs typeface="+mn-lt"/>
              </a:rPr>
              <a:t>mindframes</a:t>
            </a:r>
            <a:r>
              <a:rPr lang="en-US" sz="1100" i="1" kern="100">
                <a:latin typeface="Aptos"/>
                <a:ea typeface="+mn-lt"/>
                <a:cs typeface="+mn-lt"/>
              </a:rPr>
              <a:t> for visible learning</a:t>
            </a:r>
            <a:r>
              <a:rPr lang="en-US" sz="1100" kern="100">
                <a:latin typeface="Aptos"/>
                <a:ea typeface="+mn-lt"/>
                <a:cs typeface="+mn-lt"/>
              </a:rPr>
              <a:t>. Thinking Pathways</a:t>
            </a:r>
            <a:r>
              <a:rPr lang="en-US" sz="1100" kern="100">
                <a:effectLst/>
                <a:latin typeface="Aptos"/>
                <a:ea typeface="+mn-lt"/>
                <a:cs typeface="+mn-lt"/>
              </a:rPr>
              <a:t>. </a:t>
            </a:r>
            <a:r>
              <a:rPr lang="en-US" sz="1100" u="sng" kern="100">
                <a:effectLst/>
                <a:latin typeface="Aptos"/>
                <a:ea typeface="+mn-lt"/>
                <a:cs typeface="+mn-lt"/>
                <a:hlinkClick r:id="rId8">
                  <a:extLst>
                    <a:ext uri="{A12FA001-AC4F-418D-AE19-62706E023703}">
                      <ahyp:hlinkClr xmlns:ahyp="http://schemas.microsoft.com/office/drawing/2018/hyperlinkcolor" val="tx"/>
                    </a:ext>
                  </a:extLst>
                </a:hlinkClick>
              </a:rPr>
              <a:t>https://</a:t>
            </a:r>
            <a:r>
              <a:rPr lang="en-US" sz="1100" u="sng" kern="100">
                <a:latin typeface="Aptos"/>
                <a:ea typeface="+mn-lt"/>
                <a:cs typeface="+mn-lt"/>
                <a:hlinkClick r:id="rId8">
                  <a:extLst>
                    <a:ext uri="{A12FA001-AC4F-418D-AE19-62706E023703}">
                      <ahyp:hlinkClr xmlns:ahyp="http://schemas.microsoft.com/office/drawing/2018/hyperlinkcolor" val="tx"/>
                    </a:ext>
                  </a:extLst>
                </a:hlinkClick>
              </a:rPr>
              <a:t>thinkingpathwayz</a:t>
            </a:r>
            <a:r>
              <a:rPr lang="en-US" sz="1100" u="sng" kern="100">
                <a:effectLst/>
                <a:latin typeface="Aptos"/>
                <a:ea typeface="+mn-lt"/>
                <a:cs typeface="+mn-lt"/>
                <a:hlinkClick r:id="rId8">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8">
                  <a:extLst>
                    <a:ext uri="{A12FA001-AC4F-418D-AE19-62706E023703}">
                      <ahyp:hlinkClr xmlns:ahyp="http://schemas.microsoft.com/office/drawing/2018/hyperlinkcolor" val="tx"/>
                    </a:ext>
                  </a:extLst>
                </a:hlinkClick>
              </a:rPr>
              <a:t>weebly</a:t>
            </a:r>
            <a:r>
              <a:rPr lang="en-US" sz="1100" u="sng" kern="100">
                <a:effectLst/>
                <a:latin typeface="Aptos"/>
                <a:ea typeface="+mn-lt"/>
                <a:cs typeface="+mn-lt"/>
                <a:hlinkClick r:id="rId8">
                  <a:extLst>
                    <a:ext uri="{A12FA001-AC4F-418D-AE19-62706E023703}">
                      <ahyp:hlinkClr xmlns:ahyp="http://schemas.microsoft.com/office/drawing/2018/hyperlinkcolor" val="tx"/>
                    </a:ext>
                  </a:extLst>
                </a:hlinkClick>
              </a:rPr>
              <a:t>.com/</a:t>
            </a:r>
            <a:r>
              <a:rPr lang="en-US" sz="1100" u="sng" kern="100">
                <a:latin typeface="Aptos"/>
                <a:ea typeface="+mn-lt"/>
                <a:cs typeface="+mn-lt"/>
                <a:hlinkClick r:id="rId8">
                  <a:extLst>
                    <a:ext uri="{A12FA001-AC4F-418D-AE19-62706E023703}">
                      <ahyp:hlinkClr xmlns:ahyp="http://schemas.microsoft.com/office/drawing/2018/hyperlinkcolor" val="tx"/>
                    </a:ext>
                  </a:extLst>
                </a:hlinkClick>
              </a:rPr>
              <a:t>10-mindframes-visible-learning.html</a:t>
            </a:r>
            <a:r>
              <a:rPr lang="en-US" sz="1100" kern="100">
                <a:latin typeface="Aptos"/>
                <a:ea typeface="+mn-lt"/>
                <a:cs typeface="+mn-lt"/>
              </a:rPr>
              <a:t> </a:t>
            </a:r>
          </a:p>
          <a:p>
            <a:pPr marL="173736" indent="-630936">
              <a:spcAft>
                <a:spcPts val="600"/>
              </a:spcAft>
              <a:buNone/>
            </a:pPr>
            <a:r>
              <a:rPr lang="en-US" sz="1100" kern="100">
                <a:latin typeface="Aptos"/>
                <a:ea typeface="+mn-lt"/>
                <a:cs typeface="+mn-lt"/>
              </a:rPr>
              <a:t>North American Students of Cooperation</a:t>
            </a:r>
            <a:r>
              <a:rPr lang="en-US" sz="1100" kern="100">
                <a:effectLst/>
                <a:latin typeface="Aptos"/>
                <a:ea typeface="+mn-lt"/>
                <a:cs typeface="+mn-lt"/>
              </a:rPr>
              <a:t>. (n.d.). </a:t>
            </a:r>
            <a:r>
              <a:rPr lang="en-US" sz="1100" i="1" kern="100">
                <a:latin typeface="Aptos"/>
                <a:ea typeface="+mn-lt"/>
                <a:cs typeface="+mn-lt"/>
              </a:rPr>
              <a:t>Fist to five voting and consensus</a:t>
            </a:r>
            <a:r>
              <a:rPr lang="en-US" sz="1100" kern="100">
                <a:effectLst/>
                <a:latin typeface="Aptos"/>
                <a:ea typeface="+mn-lt"/>
                <a:cs typeface="+mn-lt"/>
              </a:rPr>
              <a:t>. </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https://www.</a:t>
            </a:r>
            <a:r>
              <a:rPr lang="en-US" sz="1100" kern="100">
                <a:latin typeface="Aptos"/>
                <a:ea typeface="+mn-lt"/>
                <a:cs typeface="+mn-lt"/>
                <a:hlinkClick r:id="rId9">
                  <a:extLst>
                    <a:ext uri="{A12FA001-AC4F-418D-AE19-62706E023703}">
                      <ahyp:hlinkClr xmlns:ahyp="http://schemas.microsoft.com/office/drawing/2018/hyperlinkcolor" val="tx"/>
                    </a:ext>
                  </a:extLst>
                </a:hlinkClick>
              </a:rPr>
              <a:t>nasco</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a:t>
            </a:r>
            <a:r>
              <a:rPr lang="en-US" sz="1100" kern="100">
                <a:latin typeface="Aptos"/>
                <a:ea typeface="+mn-lt"/>
                <a:cs typeface="+mn-lt"/>
                <a:hlinkClick r:id="rId9">
                  <a:extLst>
                    <a:ext uri="{A12FA001-AC4F-418D-AE19-62706E023703}">
                      <ahyp:hlinkClr xmlns:ahyp="http://schemas.microsoft.com/office/drawing/2018/hyperlinkcolor" val="tx"/>
                    </a:ext>
                  </a:extLst>
                </a:hlinkClick>
              </a:rPr>
              <a:t>coop</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a:t>
            </a:r>
            <a:r>
              <a:rPr lang="en-US" sz="1100" kern="100">
                <a:latin typeface="Aptos"/>
                <a:ea typeface="+mn-lt"/>
                <a:cs typeface="+mn-lt"/>
                <a:hlinkClick r:id="rId9">
                  <a:extLst>
                    <a:ext uri="{A12FA001-AC4F-418D-AE19-62706E023703}">
                      <ahyp:hlinkClr xmlns:ahyp="http://schemas.microsoft.com/office/drawing/2018/hyperlinkcolor" val="tx"/>
                    </a:ext>
                  </a:extLst>
                </a:hlinkClick>
              </a:rPr>
              <a:t>resources</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a:t>
            </a:r>
            <a:r>
              <a:rPr lang="en-US" sz="1100" kern="100">
                <a:latin typeface="Aptos"/>
                <a:ea typeface="+mn-lt"/>
                <a:cs typeface="+mn-lt"/>
                <a:hlinkClick r:id="rId9">
                  <a:extLst>
                    <a:ext uri="{A12FA001-AC4F-418D-AE19-62706E023703}">
                      <ahyp:hlinkClr xmlns:ahyp="http://schemas.microsoft.com/office/drawing/2018/hyperlinkcolor" val="tx"/>
                    </a:ext>
                  </a:extLst>
                </a:hlinkClick>
              </a:rPr>
              <a:t>fist-to-five-voting</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err="1">
                <a:latin typeface="Aptos"/>
                <a:ea typeface="+mn-lt"/>
                <a:cs typeface="+mn-lt"/>
              </a:rPr>
              <a:t>Philaphandeth</a:t>
            </a:r>
            <a:r>
              <a:rPr lang="en-US" sz="1100" kern="100">
                <a:effectLst/>
                <a:latin typeface="Aptos"/>
                <a:ea typeface="+mn-lt"/>
                <a:cs typeface="+mn-lt"/>
              </a:rPr>
              <a:t>, </a:t>
            </a:r>
            <a:r>
              <a:rPr lang="en-US" sz="1100" kern="100">
                <a:latin typeface="Aptos"/>
                <a:ea typeface="+mn-lt"/>
                <a:cs typeface="+mn-lt"/>
              </a:rPr>
              <a:t>K</a:t>
            </a:r>
            <a:r>
              <a:rPr lang="en-US" sz="1100" kern="100">
                <a:effectLst/>
                <a:latin typeface="Aptos"/>
                <a:ea typeface="+mn-lt"/>
                <a:cs typeface="+mn-lt"/>
              </a:rPr>
              <a:t>. (</a:t>
            </a:r>
            <a:r>
              <a:rPr lang="en-US" sz="1100" kern="100">
                <a:latin typeface="Aptos"/>
                <a:ea typeface="+mn-lt"/>
                <a:cs typeface="+mn-lt"/>
              </a:rPr>
              <a:t>2022</a:t>
            </a:r>
            <a:r>
              <a:rPr lang="en-US" sz="1100" kern="100">
                <a:effectLst/>
                <a:latin typeface="Aptos"/>
                <a:ea typeface="+mn-lt"/>
                <a:cs typeface="+mn-lt"/>
              </a:rPr>
              <a:t>, </a:t>
            </a:r>
            <a:r>
              <a:rPr lang="en-US" sz="1100" kern="100">
                <a:latin typeface="Aptos"/>
                <a:ea typeface="+mn-lt"/>
                <a:cs typeface="+mn-lt"/>
              </a:rPr>
              <a:t>September 2</a:t>
            </a:r>
            <a:r>
              <a:rPr lang="en-US" sz="1100" kern="100">
                <a:effectLst/>
                <a:latin typeface="Aptos"/>
                <a:ea typeface="+mn-lt"/>
                <a:cs typeface="+mn-lt"/>
              </a:rPr>
              <a:t>). </a:t>
            </a:r>
            <a:r>
              <a:rPr lang="en-US" sz="1100" i="1" kern="100">
                <a:latin typeface="Aptos"/>
                <a:ea typeface="+mn-lt"/>
                <a:cs typeface="+mn-lt"/>
              </a:rPr>
              <a:t>How to write an </a:t>
            </a:r>
            <a:r>
              <a:rPr lang="en-US" sz="1100" i="1" kern="100">
                <a:effectLst/>
                <a:latin typeface="Aptos"/>
                <a:ea typeface="+mn-lt"/>
                <a:cs typeface="+mn-lt"/>
              </a:rPr>
              <a:t>effective </a:t>
            </a:r>
            <a:r>
              <a:rPr lang="en-US" sz="1100" i="1" kern="100">
                <a:latin typeface="Aptos"/>
                <a:ea typeface="+mn-lt"/>
                <a:cs typeface="+mn-lt"/>
              </a:rPr>
              <a:t>team meeting agenda (with templates!)</a:t>
            </a:r>
            <a:r>
              <a:rPr lang="en-US" sz="1100" kern="100">
                <a:latin typeface="Aptos"/>
                <a:ea typeface="+mn-lt"/>
                <a:cs typeface="+mn-lt"/>
              </a:rPr>
              <a:t>. Work Life by Atlassian</a:t>
            </a:r>
            <a:r>
              <a:rPr lang="en-US" sz="1100" kern="100">
                <a:effectLst/>
                <a:latin typeface="Aptos"/>
                <a:ea typeface="+mn-lt"/>
                <a:cs typeface="+mn-lt"/>
              </a:rPr>
              <a:t>. </a:t>
            </a:r>
            <a:r>
              <a:rPr lang="en-US" sz="1100" kern="100">
                <a:latin typeface="Aptos"/>
                <a:ea typeface="+mn-lt"/>
                <a:cs typeface="+mn-lt"/>
                <a:hlinkClick r:id="rId10">
                  <a:extLst>
                    <a:ext uri="{A12FA001-AC4F-418D-AE19-62706E023703}">
                      <ahyp:hlinkClr xmlns:ahyp="http://schemas.microsoft.com/office/drawing/2018/hyperlinkcolor" val="tx"/>
                    </a:ext>
                  </a:extLst>
                </a:hlinkClick>
              </a:rPr>
              <a:t>https</a:t>
            </a:r>
            <a:r>
              <a:rPr lang="en-US" sz="1100" kern="100">
                <a:effectLst/>
                <a:latin typeface="Aptos"/>
                <a:ea typeface="+mn-lt"/>
                <a:cs typeface="+mn-lt"/>
                <a:hlinkClick r:id="rId10">
                  <a:extLst>
                    <a:ext uri="{A12FA001-AC4F-418D-AE19-62706E023703}">
                      <ahyp:hlinkClr xmlns:ahyp="http://schemas.microsoft.com/office/drawing/2018/hyperlinkcolor" val="tx"/>
                    </a:ext>
                  </a:extLst>
                </a:hlinkClick>
              </a:rPr>
              <a:t>://</a:t>
            </a:r>
            <a:r>
              <a:rPr lang="en-US" sz="1100" kern="100">
                <a:latin typeface="Aptos"/>
                <a:ea typeface="+mn-lt"/>
                <a:cs typeface="+mn-lt"/>
                <a:hlinkClick r:id="rId10">
                  <a:extLst>
                    <a:ext uri="{A12FA001-AC4F-418D-AE19-62706E023703}">
                      <ahyp:hlinkClr xmlns:ahyp="http://schemas.microsoft.com/office/drawing/2018/hyperlinkcolor" val="tx"/>
                    </a:ext>
                  </a:extLst>
                </a:hlinkClick>
              </a:rPr>
              <a:t>www.atlassian</a:t>
            </a:r>
            <a:r>
              <a:rPr lang="en-US" sz="1100" kern="100">
                <a:effectLst/>
                <a:latin typeface="Aptos"/>
                <a:ea typeface="+mn-lt"/>
                <a:cs typeface="+mn-lt"/>
                <a:hlinkClick r:id="rId10">
                  <a:extLst>
                    <a:ext uri="{A12FA001-AC4F-418D-AE19-62706E023703}">
                      <ahyp:hlinkClr xmlns:ahyp="http://schemas.microsoft.com/office/drawing/2018/hyperlinkcolor" val="tx"/>
                    </a:ext>
                  </a:extLst>
                </a:hlinkClick>
              </a:rPr>
              <a:t>.com/</a:t>
            </a:r>
            <a:r>
              <a:rPr lang="en-US" sz="1100" kern="100">
                <a:latin typeface="Aptos"/>
                <a:ea typeface="+mn-lt"/>
                <a:cs typeface="+mn-lt"/>
                <a:hlinkClick r:id="rId10">
                  <a:extLst>
                    <a:ext uri="{A12FA001-AC4F-418D-AE19-62706E023703}">
                      <ahyp:hlinkClr xmlns:ahyp="http://schemas.microsoft.com/office/drawing/2018/hyperlinkcolor" val="tx"/>
                    </a:ext>
                  </a:extLst>
                </a:hlinkClick>
              </a:rPr>
              <a:t>blog/productivity</a:t>
            </a:r>
            <a:r>
              <a:rPr lang="en-US" sz="1100" kern="100">
                <a:effectLst/>
                <a:latin typeface="Aptos"/>
                <a:ea typeface="+mn-lt"/>
                <a:cs typeface="+mn-lt"/>
                <a:hlinkClick r:id="rId10">
                  <a:extLst>
                    <a:ext uri="{A12FA001-AC4F-418D-AE19-62706E023703}">
                      <ahyp:hlinkClr xmlns:ahyp="http://schemas.microsoft.com/office/drawing/2018/hyperlinkcolor" val="tx"/>
                    </a:ext>
                  </a:extLst>
                </a:hlinkClick>
              </a:rPr>
              <a:t>/</a:t>
            </a:r>
            <a:r>
              <a:rPr lang="en-US" sz="1100" kern="100">
                <a:latin typeface="Aptos"/>
                <a:ea typeface="+mn-lt"/>
                <a:cs typeface="+mn-lt"/>
                <a:hlinkClick r:id="rId10">
                  <a:extLst>
                    <a:ext uri="{A12FA001-AC4F-418D-AE19-62706E023703}">
                      <ahyp:hlinkClr xmlns:ahyp="http://schemas.microsoft.com/office/drawing/2018/hyperlinkcolor" val="tx"/>
                    </a:ext>
                  </a:extLst>
                </a:hlinkClick>
              </a:rPr>
              <a:t>team-meeting-agenda</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err="1">
                <a:latin typeface="Aptos"/>
                <a:ea typeface="+mn-lt"/>
                <a:cs typeface="+mn-lt"/>
              </a:rPr>
              <a:t>PlanBook</a:t>
            </a:r>
            <a:r>
              <a:rPr lang="en-US" sz="1100" kern="100">
                <a:effectLst/>
                <a:latin typeface="Aptos"/>
                <a:ea typeface="+mn-lt"/>
                <a:cs typeface="+mn-lt"/>
              </a:rPr>
              <a:t>. (</a:t>
            </a:r>
            <a:r>
              <a:rPr lang="en-US" sz="1100" kern="100">
                <a:latin typeface="Aptos"/>
                <a:ea typeface="+mn-lt"/>
                <a:cs typeface="+mn-lt"/>
              </a:rPr>
              <a:t>n.d.). </a:t>
            </a:r>
            <a:r>
              <a:rPr lang="en-US" sz="1100" i="1" kern="100">
                <a:effectLst/>
                <a:latin typeface="Aptos"/>
                <a:ea typeface="+mn-lt"/>
                <a:cs typeface="+mn-lt"/>
              </a:rPr>
              <a:t>How to </a:t>
            </a:r>
            <a:r>
              <a:rPr lang="en-US" sz="1100" i="1" kern="100">
                <a:latin typeface="Aptos"/>
                <a:ea typeface="+mn-lt"/>
                <a:cs typeface="+mn-lt"/>
              </a:rPr>
              <a:t>improve collaboration across your </a:t>
            </a:r>
            <a:r>
              <a:rPr lang="en-US" sz="1100" i="1" kern="100">
                <a:effectLst/>
                <a:latin typeface="Aptos"/>
                <a:ea typeface="+mn-lt"/>
                <a:cs typeface="+mn-lt"/>
              </a:rPr>
              <a:t>school.</a:t>
            </a:r>
            <a:r>
              <a:rPr lang="en-US" sz="1100" kern="100">
                <a:effectLst/>
                <a:latin typeface="Aptos"/>
                <a:ea typeface="+mn-lt"/>
                <a:cs typeface="+mn-lt"/>
              </a:rPr>
              <a:t> </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https://</a:t>
            </a:r>
            <a:r>
              <a:rPr lang="en-US" sz="1100" u="sng" kern="100">
                <a:latin typeface="Aptos"/>
                <a:ea typeface="+mn-lt"/>
                <a:cs typeface="+mn-lt"/>
                <a:hlinkClick r:id="rId11">
                  <a:extLst>
                    <a:ext uri="{A12FA001-AC4F-418D-AE19-62706E023703}">
                      <ahyp:hlinkClr xmlns:ahyp="http://schemas.microsoft.com/office/drawing/2018/hyperlinkcolor" val="tx"/>
                    </a:ext>
                  </a:extLst>
                </a:hlinkClick>
              </a:rPr>
              <a:t>blog</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1">
                  <a:extLst>
                    <a:ext uri="{A12FA001-AC4F-418D-AE19-62706E023703}">
                      <ahyp:hlinkClr xmlns:ahyp="http://schemas.microsoft.com/office/drawing/2018/hyperlinkcolor" val="tx"/>
                    </a:ext>
                  </a:extLst>
                </a:hlinkClick>
              </a:rPr>
              <a:t>planbook</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1">
                  <a:extLst>
                    <a:ext uri="{A12FA001-AC4F-418D-AE19-62706E023703}">
                      <ahyp:hlinkClr xmlns:ahyp="http://schemas.microsoft.com/office/drawing/2018/hyperlinkcolor" val="tx"/>
                    </a:ext>
                  </a:extLst>
                </a:hlinkClick>
              </a:rPr>
              <a:t>com</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1">
                  <a:extLst>
                    <a:ext uri="{A12FA001-AC4F-418D-AE19-62706E023703}">
                      <ahyp:hlinkClr xmlns:ahyp="http://schemas.microsoft.com/office/drawing/2018/hyperlinkcolor" val="tx"/>
                    </a:ext>
                  </a:extLst>
                </a:hlinkClick>
              </a:rPr>
              <a:t>improve-collaboration</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a:t>
            </a:r>
            <a:r>
              <a:rPr lang="en-US" sz="1100" kern="100">
                <a:latin typeface="Aptos"/>
                <a:ea typeface="+mn-lt"/>
                <a:cs typeface="+mn-lt"/>
              </a:rPr>
              <a:t> </a:t>
            </a:r>
          </a:p>
          <a:p>
            <a:pPr marL="173736" indent="-630936">
              <a:spcAft>
                <a:spcPts val="600"/>
              </a:spcAft>
              <a:buNone/>
            </a:pPr>
            <a:r>
              <a:rPr lang="en-US" sz="1100" kern="100">
                <a:latin typeface="Aptos"/>
                <a:ea typeface="+mn-lt"/>
                <a:cs typeface="+mn-lt"/>
              </a:rPr>
              <a:t>Poplar Bluff School District</a:t>
            </a:r>
            <a:r>
              <a:rPr lang="en-US" sz="1100" kern="100">
                <a:effectLst/>
                <a:latin typeface="Aptos"/>
                <a:ea typeface="+mn-lt"/>
                <a:cs typeface="+mn-lt"/>
              </a:rPr>
              <a:t>. (</a:t>
            </a:r>
            <a:r>
              <a:rPr lang="en-US" sz="1100" kern="100">
                <a:latin typeface="Aptos"/>
                <a:ea typeface="+mn-lt"/>
                <a:cs typeface="+mn-lt"/>
              </a:rPr>
              <a:t>n</a:t>
            </a:r>
            <a:r>
              <a:rPr lang="en-US" sz="1100" kern="100">
                <a:effectLst/>
                <a:latin typeface="Aptos"/>
                <a:ea typeface="+mn-lt"/>
                <a:cs typeface="+mn-lt"/>
              </a:rPr>
              <a:t>.</a:t>
            </a:r>
            <a:r>
              <a:rPr lang="en-US" sz="1100" kern="100">
                <a:latin typeface="Aptos"/>
                <a:ea typeface="+mn-lt"/>
                <a:cs typeface="+mn-lt"/>
              </a:rPr>
              <a:t>d.). </a:t>
            </a:r>
            <a:r>
              <a:rPr lang="en-US" sz="1100" i="1" kern="100">
                <a:latin typeface="Aptos"/>
                <a:ea typeface="+mn-lt"/>
                <a:cs typeface="+mn-lt"/>
              </a:rPr>
              <a:t>Effective practices: Data-based decision making</a:t>
            </a:r>
            <a:r>
              <a:rPr lang="en-US" sz="1100" kern="100">
                <a:latin typeface="Aptos"/>
                <a:ea typeface="+mn-lt"/>
                <a:cs typeface="+mn-lt"/>
              </a:rPr>
              <a:t> [Video]. </a:t>
            </a:r>
            <a:r>
              <a:rPr lang="en-US" sz="1100" kern="100" err="1">
                <a:latin typeface="Aptos"/>
                <a:ea typeface="+mn-lt"/>
                <a:cs typeface="+mn-lt"/>
              </a:rPr>
              <a:t>MoEdu</a:t>
            </a:r>
            <a:r>
              <a:rPr lang="en-US" sz="1100" kern="100">
                <a:latin typeface="Aptos"/>
                <a:ea typeface="+mn-lt"/>
                <a:cs typeface="+mn-lt"/>
              </a:rPr>
              <a:t>-Sail</a:t>
            </a:r>
            <a:r>
              <a:rPr lang="en-US" sz="1100" kern="100">
                <a:effectLst/>
                <a:latin typeface="Aptos"/>
                <a:ea typeface="+mn-lt"/>
                <a:cs typeface="+mn-lt"/>
              </a:rPr>
              <a:t>. </a:t>
            </a:r>
            <a:r>
              <a:rPr lang="en-US" sz="1100" u="sng" kern="100">
                <a:effectLst/>
                <a:latin typeface="Aptos"/>
                <a:ea typeface="+mn-lt"/>
                <a:cs typeface="+mn-lt"/>
                <a:hlinkClick r:id="rId12">
                  <a:extLst>
                    <a:ext uri="{A12FA001-AC4F-418D-AE19-62706E023703}">
                      <ahyp:hlinkClr xmlns:ahyp="http://schemas.microsoft.com/office/drawing/2018/hyperlinkcolor" val="tx"/>
                    </a:ext>
                  </a:extLst>
                </a:hlinkClick>
              </a:rPr>
              <a:t>https://www.</a:t>
            </a:r>
            <a:r>
              <a:rPr lang="en-US" sz="1100" u="sng" kern="100">
                <a:latin typeface="Aptos"/>
                <a:ea typeface="+mn-lt"/>
                <a:cs typeface="+mn-lt"/>
                <a:hlinkClick r:id="rId12">
                  <a:extLst>
                    <a:ext uri="{A12FA001-AC4F-418D-AE19-62706E023703}">
                      <ahyp:hlinkClr xmlns:ahyp="http://schemas.microsoft.com/office/drawing/2018/hyperlinkcolor" val="tx"/>
                    </a:ext>
                  </a:extLst>
                </a:hlinkClick>
              </a:rPr>
              <a:t>moedu-sail</a:t>
            </a:r>
            <a:r>
              <a:rPr lang="en-US" sz="1100" u="sng" kern="100">
                <a:effectLst/>
                <a:latin typeface="Aptos"/>
                <a:ea typeface="+mn-lt"/>
                <a:cs typeface="+mn-lt"/>
                <a:hlinkClick r:id="rId12">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2">
                  <a:extLst>
                    <a:ext uri="{A12FA001-AC4F-418D-AE19-62706E023703}">
                      <ahyp:hlinkClr xmlns:ahyp="http://schemas.microsoft.com/office/drawing/2018/hyperlinkcolor" val="tx"/>
                    </a:ext>
                  </a:extLst>
                </a:hlinkClick>
              </a:rPr>
              <a:t>org/lessons</a:t>
            </a:r>
            <a:r>
              <a:rPr lang="en-US" sz="1100" u="sng" kern="100">
                <a:effectLst/>
                <a:latin typeface="Aptos"/>
                <a:ea typeface="+mn-lt"/>
                <a:cs typeface="+mn-lt"/>
                <a:hlinkClick r:id="rId12">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2">
                  <a:extLst>
                    <a:ext uri="{A12FA001-AC4F-418D-AE19-62706E023703}">
                      <ahyp:hlinkClr xmlns:ahyp="http://schemas.microsoft.com/office/drawing/2018/hyperlinkcolor" val="tx"/>
                    </a:ext>
                  </a:extLst>
                </a:hlinkClick>
              </a:rPr>
              <a:t>collaborative-team-structures-overview</a:t>
            </a:r>
            <a:r>
              <a:rPr lang="en-US" sz="1100" u="sng" kern="100">
                <a:effectLst/>
                <a:latin typeface="Aptos"/>
                <a:ea typeface="+mn-lt"/>
                <a:cs typeface="+mn-lt"/>
                <a:hlinkClick r:id="rId12">
                  <a:extLst>
                    <a:ext uri="{A12FA001-AC4F-418D-AE19-62706E023703}">
                      <ahyp:hlinkClr xmlns:ahyp="http://schemas.microsoft.com/office/drawing/2018/hyperlinkcolor" val="tx"/>
                    </a:ext>
                  </a:extLst>
                </a:hlinkClick>
              </a:rPr>
              <a:t>/</a:t>
            </a:r>
            <a:endParaRPr lang="en-US" sz="1100" u="sng" kern="100">
              <a:latin typeface="Aptos"/>
              <a:ea typeface="+mn-lt"/>
              <a:cs typeface="+mn-lt"/>
              <a:hlinkClick r:id="rId12">
                <a:extLst>
                  <a:ext uri="{A12FA001-AC4F-418D-AE19-62706E023703}">
                    <ahyp:hlinkClr xmlns:ahyp="http://schemas.microsoft.com/office/drawing/2018/hyperlinkcolor" val="tx"/>
                  </a:ext>
                </a:extLst>
              </a:hlinkClick>
            </a:endParaRPr>
          </a:p>
          <a:p>
            <a:pPr marL="173736" indent="-630936">
              <a:spcAft>
                <a:spcPts val="600"/>
              </a:spcAft>
              <a:buNone/>
            </a:pPr>
            <a:endParaRPr lang="en-US" sz="1100" kern="100">
              <a:latin typeface="Aptos"/>
              <a:ea typeface="Calibri"/>
              <a:cs typeface="Calibri"/>
            </a:endParaRPr>
          </a:p>
          <a:p>
            <a:pPr marL="173736" indent="-630936">
              <a:spcAft>
                <a:spcPts val="600"/>
              </a:spcAft>
              <a:buNone/>
            </a:pPr>
            <a:endParaRPr lang="en-US" sz="1100" kern="100">
              <a:latin typeface="Calibri"/>
              <a:ea typeface="Calibri"/>
              <a:cs typeface="Calibri"/>
            </a:endParaRPr>
          </a:p>
        </p:txBody>
      </p:sp>
    </p:spTree>
    <p:extLst>
      <p:ext uri="{BB962C8B-B14F-4D97-AF65-F5344CB8AC3E}">
        <p14:creationId xmlns:p14="http://schemas.microsoft.com/office/powerpoint/2010/main" val="38498770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0230C92F-D0EF-2134-5F56-8FCBF62702EA}"/>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939E6F30-A56B-8BBB-8CEC-F75DD88806CF}"/>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8</a:t>
            </a:r>
          </a:p>
        </p:txBody>
      </p:sp>
      <p:sp>
        <p:nvSpPr>
          <p:cNvPr id="859" name="Google Shape;859;g26eb7c63b8d_0_13">
            <a:extLst>
              <a:ext uri="{FF2B5EF4-FFF2-40B4-BE49-F238E27FC236}">
                <a16:creationId xmlns:a16="http://schemas.microsoft.com/office/drawing/2014/main" id="{D233BF3C-4F3D-163D-727D-4BC19F6190D0}"/>
              </a:ext>
            </a:extLst>
          </p:cNvPr>
          <p:cNvSpPr txBox="1">
            <a:spLocks noGrp="1"/>
          </p:cNvSpPr>
          <p:nvPr>
            <p:ph type="body" idx="4294967295"/>
          </p:nvPr>
        </p:nvSpPr>
        <p:spPr>
          <a:xfrm>
            <a:off x="399730" y="726652"/>
            <a:ext cx="8338256"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kern="100">
                <a:latin typeface="Aptos"/>
                <a:cs typeface="Times New Roman"/>
              </a:rPr>
              <a:t>P</a:t>
            </a:r>
            <a:r>
              <a:rPr lang="en-US" sz="1100" kern="100">
                <a:latin typeface="Aptos"/>
                <a:ea typeface="+mn-lt"/>
                <a:cs typeface="+mn-lt"/>
              </a:rPr>
              <a:t>rincipal’s Playbook. (n.d.). </a:t>
            </a:r>
            <a:r>
              <a:rPr lang="en-US" sz="1100" i="1" kern="100">
                <a:latin typeface="Aptos"/>
                <a:ea typeface="+mn-lt"/>
                <a:cs typeface="+mn-lt"/>
              </a:rPr>
              <a:t>Instructional leadership teams</a:t>
            </a:r>
            <a:r>
              <a:rPr lang="en-US" sz="1100" kern="100">
                <a:latin typeface="Aptos"/>
                <a:ea typeface="+mn-lt"/>
                <a:cs typeface="+mn-lt"/>
              </a:rPr>
              <a:t>. </a:t>
            </a:r>
            <a:r>
              <a:rPr lang="en-US" sz="1100" kern="100">
                <a:latin typeface="Aptos"/>
                <a:ea typeface="+mn-lt"/>
                <a:cs typeface="+mn-lt"/>
                <a:hlinkClick r:id="rId3">
                  <a:extLst>
                    <a:ext uri="{A12FA001-AC4F-418D-AE19-62706E023703}">
                      <ahyp:hlinkClr xmlns:ahyp="http://schemas.microsoft.com/office/drawing/2018/hyperlinkcolor" val="tx"/>
                    </a:ext>
                  </a:extLst>
                </a:hlinkClick>
              </a:rPr>
              <a:t>https://www.theprincipalsplaybook.com/instructional-leadership/instructional-leadership-teams</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Reading Rockets. (n.d.). </a:t>
            </a:r>
            <a:r>
              <a:rPr lang="en-US" sz="1100" i="1" kern="100">
                <a:latin typeface="Aptos"/>
                <a:ea typeface="+mn-lt"/>
                <a:cs typeface="+mn-lt"/>
              </a:rPr>
              <a:t>Inclusive classrooms. </a:t>
            </a:r>
            <a:r>
              <a:rPr lang="en-US" sz="1100" u="sng" kern="100">
                <a:latin typeface="Aptos"/>
                <a:ea typeface="+mn-lt"/>
                <a:cs typeface="+mn-lt"/>
                <a:hlinkClick r:id="rId4">
                  <a:extLst>
                    <a:ext uri="{A12FA001-AC4F-418D-AE19-62706E023703}">
                      <ahyp:hlinkClr xmlns:ahyp="http://schemas.microsoft.com/office/drawing/2018/hyperlinkcolor" val="tx"/>
                    </a:ext>
                  </a:extLst>
                </a:hlinkClick>
              </a:rPr>
              <a:t>https://www.readingrockets.org/helping-all-readers/inclusive-classrooms</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Rouda, R. (2018, March 28). </a:t>
            </a:r>
            <a:r>
              <a:rPr lang="en-US" sz="1100" i="1" kern="100">
                <a:latin typeface="Aptos"/>
                <a:ea typeface="+mn-lt"/>
                <a:cs typeface="+mn-lt"/>
              </a:rPr>
              <a:t>A framework for effective data use in schools</a:t>
            </a:r>
            <a:r>
              <a:rPr lang="en-US" sz="1100" kern="100">
                <a:latin typeface="Aptos"/>
                <a:ea typeface="+mn-lt"/>
                <a:cs typeface="+mn-lt"/>
              </a:rPr>
              <a:t>. Learning for Action. </a:t>
            </a:r>
            <a:r>
              <a:rPr lang="en-US" sz="1100" kern="100">
                <a:latin typeface="Aptos"/>
                <a:ea typeface="+mn-lt"/>
                <a:cs typeface="+mn-lt"/>
                <a:hlinkClick r:id="rId5">
                  <a:extLst>
                    <a:ext uri="{A12FA001-AC4F-418D-AE19-62706E023703}">
                      <ahyp:hlinkClr xmlns:ahyp="http://schemas.microsoft.com/office/drawing/2018/hyperlinkcolor" val="tx"/>
                    </a:ext>
                  </a:extLst>
                </a:hlinkClick>
              </a:rPr>
              <a:t>http://learningforaction.com/lfa-blogpost/data-matters-framework</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Rubinstein, S.A. (2014). Strengthening partnerships: How communication and collaboration contribute to school improvement. </a:t>
            </a:r>
            <a:r>
              <a:rPr lang="en-US" sz="1100" i="1" kern="100">
                <a:latin typeface="Aptos"/>
                <a:ea typeface="+mn-lt"/>
                <a:cs typeface="+mn-lt"/>
              </a:rPr>
              <a:t>American Educator</a:t>
            </a:r>
            <a:r>
              <a:rPr lang="en-US" sz="1100" kern="100">
                <a:latin typeface="Aptos"/>
                <a:ea typeface="+mn-lt"/>
                <a:cs typeface="+mn-lt"/>
              </a:rPr>
              <a:t>, Winter 2013-2014, 22-28. </a:t>
            </a:r>
            <a:r>
              <a:rPr lang="en-US" sz="1100" kern="100">
                <a:latin typeface="Aptos"/>
                <a:ea typeface="+mn-lt"/>
                <a:cs typeface="+mn-lt"/>
                <a:hlinkClick r:id="rId6">
                  <a:extLst>
                    <a:ext uri="{A12FA001-AC4F-418D-AE19-62706E023703}">
                      <ahyp:hlinkClr xmlns:ahyp="http://schemas.microsoft.com/office/drawing/2018/hyperlinkcolor" val="tx"/>
                    </a:ext>
                  </a:extLst>
                </a:hlinkClick>
              </a:rPr>
              <a:t>https://www.aft.org/sites/default/files/Rubinstein.pdf</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err="1">
                <a:latin typeface="Aptos"/>
                <a:ea typeface="+mn-lt"/>
                <a:cs typeface="+mn-lt"/>
              </a:rPr>
              <a:t>Ruckes</a:t>
            </a:r>
            <a:r>
              <a:rPr lang="en-US" sz="1100" kern="100">
                <a:latin typeface="Aptos"/>
                <a:ea typeface="+mn-lt"/>
                <a:cs typeface="+mn-lt"/>
              </a:rPr>
              <a:t>, V. (2021, August 2). </a:t>
            </a:r>
            <a:r>
              <a:rPr lang="en-US" sz="1100" i="1" kern="100">
                <a:latin typeface="Aptos"/>
                <a:ea typeface="+mn-lt"/>
                <a:cs typeface="+mn-lt"/>
              </a:rPr>
              <a:t>Why schools need both horizontal and vertical collaboration</a:t>
            </a:r>
            <a:r>
              <a:rPr lang="en-US" sz="1100" kern="100">
                <a:latin typeface="Aptos"/>
                <a:ea typeface="+mn-lt"/>
                <a:cs typeface="+mn-lt"/>
              </a:rPr>
              <a:t>. We Are Teachers.</a:t>
            </a:r>
            <a:r>
              <a:rPr lang="en-US" sz="1100" b="1" kern="100">
                <a:latin typeface="Aptos"/>
                <a:ea typeface="+mn-lt"/>
                <a:cs typeface="+mn-lt"/>
              </a:rPr>
              <a:t> </a:t>
            </a:r>
            <a:r>
              <a:rPr lang="en-US" sz="1100" u="sng" kern="100">
                <a:latin typeface="Aptos"/>
                <a:ea typeface="+mn-lt"/>
                <a:cs typeface="+mn-lt"/>
                <a:hlinkClick r:id="rId7">
                  <a:extLst>
                    <a:ext uri="{A12FA001-AC4F-418D-AE19-62706E023703}">
                      <ahyp:hlinkClr xmlns:ahyp="http://schemas.microsoft.com/office/drawing/2018/hyperlinkcolor" val="tx"/>
                    </a:ext>
                  </a:extLst>
                </a:hlinkClick>
              </a:rPr>
              <a:t>https://www.weareteachers.com/collaboration-teams/</a:t>
            </a:r>
            <a:r>
              <a:rPr lang="en-US" sz="1100" kern="100">
                <a:latin typeface="Aptos"/>
                <a:ea typeface="+mn-lt"/>
                <a:cs typeface="+mn-lt"/>
              </a:rPr>
              <a:t> </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Schleifer, D., Rinehart, C., &amp; </a:t>
            </a:r>
            <a:r>
              <a:rPr lang="en-US" sz="1100" kern="100" err="1">
                <a:latin typeface="Aptos"/>
                <a:ea typeface="+mn-lt"/>
                <a:cs typeface="+mn-lt"/>
              </a:rPr>
              <a:t>Yanisch</a:t>
            </a:r>
            <a:r>
              <a:rPr lang="en-US" sz="1100" kern="100">
                <a:latin typeface="Aptos"/>
                <a:ea typeface="+mn-lt"/>
                <a:cs typeface="+mn-lt"/>
              </a:rPr>
              <a:t>, T. (2017). </a:t>
            </a:r>
            <a:r>
              <a:rPr lang="en-US" sz="1100" i="1" kern="100">
                <a:latin typeface="Aptos"/>
                <a:ea typeface="+mn-lt"/>
                <a:cs typeface="+mn-lt"/>
              </a:rPr>
              <a:t>Teacher collaboration in perspective: A guide to research</a:t>
            </a:r>
            <a:r>
              <a:rPr lang="en-US" sz="1100" kern="100">
                <a:latin typeface="Aptos"/>
                <a:ea typeface="+mn-lt"/>
                <a:cs typeface="+mn-lt"/>
              </a:rPr>
              <a:t>. Spencer Foundation, Public Agenda. </a:t>
            </a:r>
            <a:r>
              <a:rPr lang="en-US" sz="1100" kern="100">
                <a:latin typeface="Aptos"/>
                <a:ea typeface="+mn-lt"/>
                <a:cs typeface="+mn-lt"/>
                <a:hlinkClick r:id="rId8">
                  <a:extLst>
                    <a:ext uri="{A12FA001-AC4F-418D-AE19-62706E023703}">
                      <ahyp:hlinkClr xmlns:ahyp="http://schemas.microsoft.com/office/drawing/2018/hyperlinkcolor" val="tx"/>
                    </a:ext>
                  </a:extLst>
                </a:hlinkClick>
              </a:rPr>
              <a:t>https://files.eric.ed.gov/fulltext/ED591332.pdf</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Seeds for Change. (2018a, April 11). </a:t>
            </a:r>
            <a:r>
              <a:rPr lang="en-US" sz="1100" i="1" kern="100">
                <a:latin typeface="Aptos"/>
                <a:ea typeface="+mn-lt"/>
                <a:cs typeface="+mn-lt"/>
              </a:rPr>
              <a:t>How to do consensus decision making </a:t>
            </a:r>
            <a:r>
              <a:rPr lang="en-US" sz="1100" kern="100">
                <a:latin typeface="Aptos"/>
                <a:ea typeface="+mn-lt"/>
                <a:cs typeface="+mn-lt"/>
              </a:rPr>
              <a:t>[Video]. YouTube. </a:t>
            </a:r>
            <a:r>
              <a:rPr lang="en-US" sz="1100" u="sng" kern="100">
                <a:latin typeface="Aptos"/>
                <a:ea typeface="+mn-lt"/>
                <a:cs typeface="+mn-lt"/>
                <a:hlinkClick r:id="rId9">
                  <a:extLst>
                    <a:ext uri="{A12FA001-AC4F-418D-AE19-62706E023703}">
                      <ahyp:hlinkClr xmlns:ahyp="http://schemas.microsoft.com/office/drawing/2018/hyperlinkcolor" val="tx"/>
                    </a:ext>
                  </a:extLst>
                </a:hlinkClick>
              </a:rPr>
              <a:t>https://www.youtube.com/watch?v=FgjgXIxHmmI</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Seeds for Change. (2018b, April 11). </a:t>
            </a:r>
            <a:r>
              <a:rPr lang="en-US" sz="1100" i="1" kern="100">
                <a:latin typeface="Aptos"/>
                <a:ea typeface="+mn-lt"/>
                <a:cs typeface="+mn-lt"/>
              </a:rPr>
              <a:t>What is consensus decision making?</a:t>
            </a:r>
            <a:r>
              <a:rPr lang="en-US" sz="1100" kern="100">
                <a:latin typeface="Aptos"/>
                <a:ea typeface="+mn-lt"/>
                <a:cs typeface="+mn-lt"/>
              </a:rPr>
              <a:t> [Video]. YouTube. </a:t>
            </a:r>
            <a:r>
              <a:rPr lang="en-US" sz="1100" kern="100">
                <a:latin typeface="Aptos"/>
                <a:ea typeface="+mn-lt"/>
                <a:cs typeface="+mn-lt"/>
                <a:hlinkClick r:id="rId10">
                  <a:extLst>
                    <a:ext uri="{A12FA001-AC4F-418D-AE19-62706E023703}">
                      <ahyp:hlinkClr xmlns:ahyp="http://schemas.microsoft.com/office/drawing/2018/hyperlinkcolor" val="tx"/>
                    </a:ext>
                  </a:extLst>
                </a:hlinkClick>
              </a:rPr>
              <a:t>https://www.youtube.com/watch?v=OYMgLi1WrNg</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a:latin typeface="Aptos"/>
                <a:ea typeface="Aptos" panose="020B0004020202020204" pitchFamily="34" charset="0"/>
                <a:cs typeface="Times New Roman"/>
              </a:rPr>
              <a:t>S</a:t>
            </a:r>
            <a:r>
              <a:rPr lang="en-US" sz="1100">
                <a:latin typeface="Aptos"/>
                <a:ea typeface="+mn-lt"/>
                <a:cs typeface="+mn-lt"/>
              </a:rPr>
              <a:t>eeds for Change. (2020a). </a:t>
            </a:r>
            <a:r>
              <a:rPr lang="en-US" sz="1100" i="1">
                <a:latin typeface="Aptos"/>
                <a:ea typeface="+mn-lt"/>
                <a:cs typeface="+mn-lt"/>
              </a:rPr>
              <a:t>Short guide to consensus decision making.</a:t>
            </a:r>
            <a:r>
              <a:rPr lang="en-US" sz="1100">
                <a:latin typeface="Aptos"/>
                <a:ea typeface="+mn-lt"/>
                <a:cs typeface="+mn-lt"/>
              </a:rPr>
              <a:t> </a:t>
            </a:r>
            <a:r>
              <a:rPr lang="en-US" sz="1100">
                <a:latin typeface="Aptos"/>
                <a:ea typeface="+mn-lt"/>
                <a:cs typeface="+mn-lt"/>
                <a:hlinkClick r:id="rId11">
                  <a:extLst>
                    <a:ext uri="{A12FA001-AC4F-418D-AE19-62706E023703}">
                      <ahyp:hlinkClr xmlns:ahyp="http://schemas.microsoft.com/office/drawing/2018/hyperlinkcolor" val="tx"/>
                    </a:ext>
                  </a:extLst>
                </a:hlinkClick>
              </a:rPr>
              <a:t>http://www.seedsforchange.org.uk/shortconsensus</a:t>
            </a:r>
            <a:r>
              <a:rPr lang="en-US" sz="1100">
                <a:latin typeface="Aptos"/>
                <a:ea typeface="+mn-lt"/>
                <a:cs typeface="+mn-lt"/>
              </a:rPr>
              <a:t> </a:t>
            </a:r>
            <a:endParaRPr lang="en-US" sz="1100">
              <a:latin typeface="Aptos"/>
              <a:ea typeface="Calibri"/>
              <a:cs typeface="Calibri"/>
            </a:endParaRPr>
          </a:p>
          <a:p>
            <a:pPr marL="173736" indent="-630936">
              <a:spcAft>
                <a:spcPts val="600"/>
              </a:spcAft>
              <a:buNone/>
            </a:pPr>
            <a:r>
              <a:rPr lang="en-US" sz="1100">
                <a:latin typeface="Aptos"/>
                <a:ea typeface="+mn-lt"/>
                <a:cs typeface="+mn-lt"/>
              </a:rPr>
              <a:t>Seeds for Change. (2020b). </a:t>
            </a:r>
            <a:r>
              <a:rPr lang="en-US" sz="1100" i="1">
                <a:latin typeface="Aptos"/>
                <a:ea typeface="+mn-lt"/>
                <a:cs typeface="+mn-lt"/>
              </a:rPr>
              <a:t>Introduction to consensus decision making.</a:t>
            </a:r>
            <a:r>
              <a:rPr lang="en-US" sz="1100">
                <a:latin typeface="Aptos"/>
                <a:ea typeface="+mn-lt"/>
                <a:cs typeface="+mn-lt"/>
              </a:rPr>
              <a:t> </a:t>
            </a:r>
            <a:r>
              <a:rPr lang="en-US" sz="1100">
                <a:latin typeface="Aptos"/>
                <a:ea typeface="+mn-lt"/>
                <a:cs typeface="+mn-lt"/>
                <a:hlinkClick r:id="rId12">
                  <a:extLst>
                    <a:ext uri="{A12FA001-AC4F-418D-AE19-62706E023703}">
                      <ahyp:hlinkClr xmlns:ahyp="http://schemas.microsoft.com/office/drawing/2018/hyperlinkcolor" val="tx"/>
                    </a:ext>
                  </a:extLst>
                </a:hlinkClick>
              </a:rPr>
              <a:t>https://seedsforchange.org.uk/downloads/shortconsensus.pdf</a:t>
            </a:r>
            <a:r>
              <a:rPr lang="en-US" sz="1100">
                <a:latin typeface="Aptos"/>
                <a:ea typeface="+mn-lt"/>
                <a:cs typeface="+mn-lt"/>
              </a:rPr>
              <a:t> </a:t>
            </a:r>
          </a:p>
          <a:p>
            <a:pPr marL="173736" indent="-630936">
              <a:spcAft>
                <a:spcPts val="600"/>
              </a:spcAft>
              <a:buNone/>
            </a:pPr>
            <a:endParaRPr lang="en-US" sz="1100" kern="100">
              <a:latin typeface="Calibri"/>
              <a:ea typeface="Calibri"/>
              <a:cs typeface="Times New Roman"/>
            </a:endParaRPr>
          </a:p>
          <a:p>
            <a:pPr marL="173736" indent="-630936">
              <a:spcAft>
                <a:spcPts val="600"/>
              </a:spcAft>
              <a:buNone/>
            </a:pPr>
            <a:endParaRPr lang="en-US">
              <a:latin typeface="Calibri"/>
              <a:ea typeface="Calibri"/>
              <a:cs typeface="Calibri"/>
            </a:endParaRPr>
          </a:p>
        </p:txBody>
      </p:sp>
    </p:spTree>
    <p:extLst>
      <p:ext uri="{BB962C8B-B14F-4D97-AF65-F5344CB8AC3E}">
        <p14:creationId xmlns:p14="http://schemas.microsoft.com/office/powerpoint/2010/main" val="2495906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1C9D44BC-8A8A-2E17-FC1E-01810E33B4CF}"/>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5760D856-0B06-9BFA-3E76-AFFF3EA44140}"/>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9</a:t>
            </a:r>
          </a:p>
        </p:txBody>
      </p:sp>
      <p:sp>
        <p:nvSpPr>
          <p:cNvPr id="859" name="Google Shape;859;g26eb7c63b8d_0_13">
            <a:extLst>
              <a:ext uri="{FF2B5EF4-FFF2-40B4-BE49-F238E27FC236}">
                <a16:creationId xmlns:a16="http://schemas.microsoft.com/office/drawing/2014/main" id="{D7FF4D77-1BA1-AC50-9A78-7271E3111E48}"/>
              </a:ext>
            </a:extLst>
          </p:cNvPr>
          <p:cNvSpPr txBox="1">
            <a:spLocks noGrp="1"/>
          </p:cNvSpPr>
          <p:nvPr>
            <p:ph type="body" idx="4294967295"/>
          </p:nvPr>
        </p:nvSpPr>
        <p:spPr>
          <a:xfrm>
            <a:off x="402336" y="719596"/>
            <a:ext cx="8048978"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a:latin typeface="Aptos"/>
                <a:ea typeface="+mn-lt"/>
                <a:cs typeface="+mn-lt"/>
              </a:rPr>
              <a:t>Seeds for Change. (2020c). </a:t>
            </a:r>
            <a:r>
              <a:rPr lang="en-US" sz="1100" i="1">
                <a:latin typeface="Aptos"/>
                <a:ea typeface="+mn-lt"/>
                <a:cs typeface="+mn-lt"/>
              </a:rPr>
              <a:t>Consensus decision-making: A short guide.</a:t>
            </a:r>
            <a:r>
              <a:rPr lang="en-US" sz="1100">
                <a:latin typeface="Aptos"/>
                <a:ea typeface="+mn-lt"/>
                <a:cs typeface="+mn-lt"/>
              </a:rPr>
              <a:t> </a:t>
            </a:r>
            <a:r>
              <a:rPr lang="en-US" sz="1100">
                <a:latin typeface="Aptos"/>
                <a:ea typeface="+mn-lt"/>
                <a:cs typeface="+mn-lt"/>
                <a:hlinkClick r:id="rId3">
                  <a:extLst>
                    <a:ext uri="{A12FA001-AC4F-418D-AE19-62706E023703}">
                      <ahyp:hlinkClr xmlns:ahyp="http://schemas.microsoft.com/office/drawing/2018/hyperlinkcolor" val="tx"/>
                    </a:ext>
                  </a:extLst>
                </a:hlinkClick>
              </a:rPr>
              <a:t>https://seedsforchange.org.uk/shortconsensus#why</a:t>
            </a:r>
            <a:r>
              <a:rPr lang="en-US" sz="1100">
                <a:latin typeface="Aptos"/>
                <a:ea typeface="+mn-lt"/>
                <a:cs typeface="+mn-lt"/>
              </a:rPr>
              <a:t> </a:t>
            </a:r>
          </a:p>
          <a:p>
            <a:pPr marL="173736" indent="-630936">
              <a:spcAft>
                <a:spcPts val="600"/>
              </a:spcAft>
              <a:buNone/>
            </a:pPr>
            <a:r>
              <a:rPr lang="en-US" sz="1100">
                <a:latin typeface="Aptos"/>
                <a:ea typeface="+mn-lt"/>
                <a:cs typeface="+mn-lt"/>
              </a:rPr>
              <a:t>Senn, G., McMurtrie, D., &amp; Coleman, B. (2019). Collaboration in the middle: Teachers in interdisciplinary planning. </a:t>
            </a:r>
            <a:r>
              <a:rPr lang="en-US" sz="1100" i="1">
                <a:latin typeface="Aptos"/>
                <a:ea typeface="+mn-lt"/>
                <a:cs typeface="+mn-lt"/>
              </a:rPr>
              <a:t>Current Issues in Middle Level Education, 24</a:t>
            </a:r>
            <a:r>
              <a:rPr lang="en-US" sz="1100">
                <a:latin typeface="Aptos"/>
                <a:ea typeface="+mn-lt"/>
                <a:cs typeface="+mn-lt"/>
              </a:rPr>
              <a:t>(1), Article 6.  </a:t>
            </a:r>
            <a:r>
              <a:rPr lang="en-US" sz="1100">
                <a:latin typeface="Aptos"/>
                <a:ea typeface="+mn-lt"/>
                <a:cs typeface="+mn-lt"/>
                <a:hlinkClick r:id="rId4">
                  <a:extLst>
                    <a:ext uri="{A12FA001-AC4F-418D-AE19-62706E023703}">
                      <ahyp:hlinkClr xmlns:ahyp="http://schemas.microsoft.com/office/drawing/2018/hyperlinkcolor" val="tx"/>
                    </a:ext>
                  </a:extLst>
                </a:hlinkClick>
              </a:rPr>
              <a:t>https://files.eric.ed.gov/fulltext/EJ1204875.pdf</a:t>
            </a:r>
            <a:r>
              <a:rPr lang="en-US" sz="1100">
                <a:latin typeface="Aptos"/>
                <a:ea typeface="+mn-lt"/>
                <a:cs typeface="+mn-lt"/>
              </a:rPr>
              <a:t> </a:t>
            </a:r>
          </a:p>
          <a:p>
            <a:pPr marL="173736" indent="-630936">
              <a:spcAft>
                <a:spcPts val="600"/>
              </a:spcAft>
              <a:buNone/>
            </a:pPr>
            <a:r>
              <a:rPr lang="en-US" sz="1100">
                <a:latin typeface="Aptos"/>
                <a:ea typeface="+mn-lt"/>
                <a:cs typeface="+mn-lt"/>
              </a:rPr>
              <a:t>Shero, P. (2017, December 4). </a:t>
            </a:r>
            <a:r>
              <a:rPr lang="en-US" sz="1100" i="1">
                <a:latin typeface="Aptos"/>
                <a:ea typeface="+mn-lt"/>
                <a:cs typeface="+mn-lt"/>
              </a:rPr>
              <a:t>3 reasons team members need roles.</a:t>
            </a:r>
            <a:r>
              <a:rPr lang="en-US" sz="1100">
                <a:latin typeface="Aptos"/>
                <a:ea typeface="+mn-lt"/>
                <a:cs typeface="+mn-lt"/>
              </a:rPr>
              <a:t> Masterminds Leadership. </a:t>
            </a:r>
            <a:r>
              <a:rPr lang="en-US" sz="1100">
                <a:latin typeface="Aptos"/>
                <a:ea typeface="+mn-lt"/>
                <a:cs typeface="+mn-lt"/>
                <a:hlinkClick r:id="rId5">
                  <a:extLst>
                    <a:ext uri="{A12FA001-AC4F-418D-AE19-62706E023703}">
                      <ahyp:hlinkClr xmlns:ahyp="http://schemas.microsoft.com/office/drawing/2018/hyperlinkcolor" val="tx"/>
                    </a:ext>
                  </a:extLst>
                </a:hlinkClick>
              </a:rPr>
              <a:t>https://mastermindsleadership.com/development-blog/team-members-roles/</a:t>
            </a:r>
            <a:r>
              <a:rPr lang="en-US" sz="1100">
                <a:latin typeface="Aptos"/>
                <a:ea typeface="+mn-lt"/>
                <a:cs typeface="+mn-lt"/>
              </a:rPr>
              <a:t> </a:t>
            </a:r>
          </a:p>
          <a:p>
            <a:pPr marL="173736" indent="-630936">
              <a:spcAft>
                <a:spcPts val="600"/>
              </a:spcAft>
              <a:buNone/>
            </a:pPr>
            <a:r>
              <a:rPr lang="en-US" sz="1100">
                <a:latin typeface="Aptos"/>
                <a:ea typeface="+mn-lt"/>
                <a:cs typeface="+mn-lt"/>
              </a:rPr>
              <a:t>Sinek, S. (2023, August 4). </a:t>
            </a:r>
            <a:r>
              <a:rPr lang="en-US" sz="1100" i="1">
                <a:latin typeface="Aptos"/>
                <a:ea typeface="+mn-lt"/>
                <a:cs typeface="+mn-lt"/>
              </a:rPr>
              <a:t>How do we actually build trust in our teams?</a:t>
            </a:r>
            <a:r>
              <a:rPr lang="en-US" sz="1100">
                <a:latin typeface="Aptos"/>
                <a:ea typeface="+mn-lt"/>
                <a:cs typeface="+mn-lt"/>
              </a:rPr>
              <a:t> [Video]. YouTube. </a:t>
            </a:r>
            <a:r>
              <a:rPr lang="en-US" sz="1100">
                <a:latin typeface="Aptos"/>
                <a:ea typeface="+mn-lt"/>
                <a:cs typeface="+mn-lt"/>
                <a:hlinkClick r:id="rId6">
                  <a:extLst>
                    <a:ext uri="{A12FA001-AC4F-418D-AE19-62706E023703}">
                      <ahyp:hlinkClr xmlns:ahyp="http://schemas.microsoft.com/office/drawing/2018/hyperlinkcolor" val="tx"/>
                    </a:ext>
                  </a:extLst>
                </a:hlinkClick>
              </a:rPr>
              <a:t>https://www.youtube.com/watch?v=08RU6oiFTdg</a:t>
            </a:r>
            <a:r>
              <a:rPr lang="en-US" sz="1100">
                <a:latin typeface="Aptos"/>
                <a:ea typeface="+mn-lt"/>
                <a:cs typeface="+mn-lt"/>
              </a:rPr>
              <a:t> </a:t>
            </a:r>
          </a:p>
          <a:p>
            <a:pPr marL="173736" indent="-630936">
              <a:spcAft>
                <a:spcPts val="600"/>
              </a:spcAft>
              <a:buNone/>
            </a:pPr>
            <a:r>
              <a:rPr lang="en-US" sz="1100" err="1">
                <a:latin typeface="Aptos"/>
                <a:ea typeface="+mn-lt"/>
                <a:cs typeface="+mn-lt"/>
              </a:rPr>
              <a:t>SkyHealth</a:t>
            </a:r>
            <a:r>
              <a:rPr lang="en-US" sz="1100">
                <a:latin typeface="Aptos"/>
                <a:ea typeface="+mn-lt"/>
                <a:cs typeface="+mn-lt"/>
              </a:rPr>
              <a:t> Learning Academy (2025, January 3). </a:t>
            </a:r>
            <a:r>
              <a:rPr lang="en-US" sz="1100" i="1">
                <a:latin typeface="Aptos"/>
                <a:ea typeface="+mn-lt"/>
                <a:cs typeface="+mn-lt"/>
              </a:rPr>
              <a:t>How to build cohesive teams as a new leader: A step by step guide.</a:t>
            </a:r>
            <a:r>
              <a:rPr lang="en-US" sz="1100">
                <a:latin typeface="Aptos"/>
                <a:ea typeface="+mn-lt"/>
                <a:cs typeface="+mn-lt"/>
              </a:rPr>
              <a:t> [Video]. YouTube. </a:t>
            </a:r>
            <a:r>
              <a:rPr lang="en-US" sz="1100">
                <a:latin typeface="Aptos"/>
                <a:ea typeface="+mn-lt"/>
                <a:cs typeface="+mn-lt"/>
                <a:hlinkClick r:id="rId7">
                  <a:extLst>
                    <a:ext uri="{A12FA001-AC4F-418D-AE19-62706E023703}">
                      <ahyp:hlinkClr xmlns:ahyp="http://schemas.microsoft.com/office/drawing/2018/hyperlinkcolor" val="tx"/>
                    </a:ext>
                  </a:extLst>
                </a:hlinkClick>
              </a:rPr>
              <a:t>https://youtu.be/sIOqw9-8-w8</a:t>
            </a:r>
            <a:r>
              <a:rPr lang="en-US" sz="1100">
                <a:latin typeface="Aptos"/>
                <a:ea typeface="+mn-lt"/>
                <a:cs typeface="+mn-lt"/>
              </a:rPr>
              <a:t> </a:t>
            </a:r>
          </a:p>
          <a:p>
            <a:pPr marL="173736" indent="-630936">
              <a:spcAft>
                <a:spcPts val="600"/>
              </a:spcAft>
              <a:buNone/>
            </a:pPr>
            <a:r>
              <a:rPr lang="en-US" sz="1100">
                <a:latin typeface="Aptos"/>
                <a:ea typeface="Calibri"/>
                <a:cs typeface="Calibri"/>
              </a:rPr>
              <a:t>S</a:t>
            </a:r>
            <a:r>
              <a:rPr lang="en-US" sz="1100">
                <a:latin typeface="Aptos"/>
                <a:ea typeface="+mn-lt"/>
                <a:cs typeface="+mn-lt"/>
              </a:rPr>
              <a:t>loper, C., Grift, G., &amp; Muhammad, A. (2021). </a:t>
            </a:r>
            <a:r>
              <a:rPr lang="en-US" sz="1100" i="1">
                <a:latin typeface="Aptos"/>
                <a:ea typeface="+mn-lt"/>
                <a:cs typeface="+mn-lt"/>
              </a:rPr>
              <a:t>Collaborative teams that work: The definitive guide to cycles of learning in a PLC. </a:t>
            </a:r>
            <a:r>
              <a:rPr lang="en-US" sz="1100">
                <a:latin typeface="Aptos"/>
                <a:ea typeface="+mn-lt"/>
                <a:cs typeface="+mn-lt"/>
              </a:rPr>
              <a:t>Solution Tree Press.</a:t>
            </a:r>
          </a:p>
          <a:p>
            <a:pPr marL="173736" indent="-630936">
              <a:spcAft>
                <a:spcPts val="600"/>
              </a:spcAft>
              <a:buNone/>
            </a:pPr>
            <a:r>
              <a:rPr lang="en-US" sz="1100" kern="100">
                <a:latin typeface="Aptos"/>
                <a:ea typeface="+mn-lt"/>
                <a:cs typeface="+mn-lt"/>
              </a:rPr>
              <a:t>Solone, C. J., Thornton, B. E., Chiappe, J. C., Perez, C., Rearick, M. K., &amp; Falvey, M. A. (2020). Creating collaborative schools in the </a:t>
            </a:r>
            <a:r>
              <a:rPr lang="en-US" sz="1100" kern="100" err="1">
                <a:latin typeface="Aptos"/>
                <a:ea typeface="+mn-lt"/>
                <a:cs typeface="+mn-lt"/>
              </a:rPr>
              <a:t>UnitedStates</a:t>
            </a:r>
            <a:r>
              <a:rPr lang="en-US" sz="1100" kern="100">
                <a:latin typeface="Aptos"/>
                <a:ea typeface="+mn-lt"/>
                <a:cs typeface="+mn-lt"/>
              </a:rPr>
              <a:t>: A review of best practices. </a:t>
            </a:r>
            <a:r>
              <a:rPr lang="en-US" sz="1100" i="1" kern="100">
                <a:latin typeface="Aptos"/>
                <a:ea typeface="+mn-lt"/>
                <a:cs typeface="+mn-lt"/>
              </a:rPr>
              <a:t>International Electronic Journal of Elementary Education, 12</a:t>
            </a:r>
            <a:r>
              <a:rPr lang="en-US" sz="1100" kern="100">
                <a:latin typeface="Aptos"/>
                <a:ea typeface="+mn-lt"/>
                <a:cs typeface="+mn-lt"/>
              </a:rPr>
              <a:t>(3), 283–292.https://doi.org/10.26822/iejee.2020358222</a:t>
            </a:r>
          </a:p>
          <a:p>
            <a:pPr marL="173736" indent="-630936">
              <a:spcAft>
                <a:spcPts val="600"/>
              </a:spcAft>
              <a:buNone/>
            </a:pPr>
            <a:r>
              <a:rPr lang="en-US" sz="1100" kern="100">
                <a:latin typeface="Aptos"/>
                <a:ea typeface="Calibri"/>
                <a:cs typeface="Times New Roman"/>
              </a:rPr>
              <a:t>S</a:t>
            </a:r>
            <a:r>
              <a:rPr lang="en" sz="1100" kern="100">
                <a:latin typeface="Aptos"/>
                <a:ea typeface="+mn-lt"/>
                <a:cs typeface="+mn-lt"/>
              </a:rPr>
              <a:t>tanfordSCOPE. (2018, March 20). </a:t>
            </a:r>
            <a:r>
              <a:rPr lang="en" sz="1100" i="1" kern="100">
                <a:latin typeface="Aptos"/>
                <a:ea typeface="+mn-lt"/>
                <a:cs typeface="+mn-lt"/>
              </a:rPr>
              <a:t>Time matters: Teacher collaboration for learning and leading</a:t>
            </a:r>
            <a:r>
              <a:rPr lang="en" sz="1100" kern="100">
                <a:latin typeface="Aptos"/>
                <a:ea typeface="+mn-lt"/>
                <a:cs typeface="+mn-lt"/>
              </a:rPr>
              <a:t> [Video]. YouTube. </a:t>
            </a:r>
            <a:r>
              <a:rPr lang="en" sz="1100" kern="100">
                <a:latin typeface="Aptos"/>
                <a:ea typeface="+mn-lt"/>
                <a:cs typeface="+mn-lt"/>
                <a:hlinkClick r:id="rId8">
                  <a:extLst>
                    <a:ext uri="{A12FA001-AC4F-418D-AE19-62706E023703}">
                      <ahyp:hlinkClr xmlns:ahyp="http://schemas.microsoft.com/office/drawing/2018/hyperlinkcolor" val="tx"/>
                    </a:ext>
                  </a:extLst>
                </a:hlinkClick>
              </a:rPr>
              <a:t>https://www.youtube.com/watch?v=Ex1zfl-MsDk</a:t>
            </a:r>
            <a:endParaRPr lang="en-US" sz="1100" kern="100">
              <a:latin typeface="Aptos"/>
              <a:ea typeface="+mn-lt"/>
              <a:cs typeface="+mn-lt"/>
            </a:endParaRPr>
          </a:p>
          <a:p>
            <a:pPr marL="173736" indent="-630936">
              <a:spcAft>
                <a:spcPts val="600"/>
              </a:spcAft>
              <a:buNone/>
            </a:pPr>
            <a:r>
              <a:rPr lang="en-US" sz="1100" kern="100">
                <a:latin typeface="Aptos"/>
                <a:ea typeface="+mn-lt"/>
                <a:cs typeface="+mn-lt"/>
              </a:rPr>
              <a:t>Tallman</a:t>
            </a:r>
            <a:r>
              <a:rPr lang="en-US" sz="1100" kern="100">
                <a:effectLst/>
                <a:latin typeface="Aptos"/>
                <a:ea typeface="+mn-lt"/>
                <a:cs typeface="+mn-lt"/>
              </a:rPr>
              <a:t>, </a:t>
            </a:r>
            <a:r>
              <a:rPr lang="en-US" sz="1100" kern="100">
                <a:latin typeface="Aptos"/>
                <a:ea typeface="+mn-lt"/>
                <a:cs typeface="+mn-lt"/>
              </a:rPr>
              <a:t>T</a:t>
            </a:r>
            <a:r>
              <a:rPr lang="en-US" sz="1100" kern="100">
                <a:effectLst/>
                <a:latin typeface="Aptos"/>
                <a:ea typeface="+mn-lt"/>
                <a:cs typeface="+mn-lt"/>
              </a:rPr>
              <a:t>.</a:t>
            </a:r>
            <a:r>
              <a:rPr lang="en-US" sz="1100" kern="100">
                <a:latin typeface="Aptos"/>
                <a:ea typeface="+mn-lt"/>
                <a:cs typeface="+mn-lt"/>
              </a:rPr>
              <a:t> (2020</a:t>
            </a:r>
            <a:r>
              <a:rPr lang="en-US" sz="1100" kern="100">
                <a:effectLst/>
                <a:latin typeface="Aptos"/>
                <a:ea typeface="+mn-lt"/>
                <a:cs typeface="+mn-lt"/>
              </a:rPr>
              <a:t>, </a:t>
            </a:r>
            <a:r>
              <a:rPr lang="en-US" sz="1100" kern="100">
                <a:latin typeface="Aptos"/>
                <a:ea typeface="+mn-lt"/>
                <a:cs typeface="+mn-lt"/>
              </a:rPr>
              <a:t>July 23). How teachers experience collaboration</a:t>
            </a:r>
            <a:r>
              <a:rPr lang="en-US" sz="1100" kern="100">
                <a:effectLst/>
                <a:latin typeface="Aptos"/>
                <a:ea typeface="+mn-lt"/>
                <a:cs typeface="+mn-lt"/>
              </a:rPr>
              <a:t>. </a:t>
            </a:r>
            <a:r>
              <a:rPr lang="en-US" sz="1100" i="1" kern="100">
                <a:latin typeface="Aptos"/>
                <a:ea typeface="+mn-lt"/>
                <a:cs typeface="+mn-lt"/>
              </a:rPr>
              <a:t>Journal of Education</a:t>
            </a:r>
            <a:r>
              <a:rPr lang="en-US" sz="1100" i="1" kern="100">
                <a:effectLst/>
                <a:latin typeface="Aptos"/>
                <a:ea typeface="+mn-lt"/>
                <a:cs typeface="+mn-lt"/>
              </a:rPr>
              <a:t>,</a:t>
            </a:r>
            <a:r>
              <a:rPr lang="en-US" sz="1100" kern="100">
                <a:effectLst/>
                <a:latin typeface="Aptos"/>
                <a:ea typeface="+mn-lt"/>
                <a:cs typeface="+mn-lt"/>
              </a:rPr>
              <a:t> </a:t>
            </a:r>
            <a:r>
              <a:rPr lang="en-US" sz="1100" kern="100">
                <a:latin typeface="Aptos"/>
                <a:ea typeface="+mn-lt"/>
                <a:cs typeface="+mn-lt"/>
              </a:rPr>
              <a:t>201(3). </a:t>
            </a:r>
            <a:r>
              <a:rPr lang="en-US" sz="1100" kern="100">
                <a:latin typeface="Aptos"/>
                <a:ea typeface="+mn-lt"/>
                <a:cs typeface="+mn-lt"/>
                <a:hlinkClick r:id="rId9">
                  <a:extLst>
                    <a:ext uri="{A12FA001-AC4F-418D-AE19-62706E023703}">
                      <ahyp:hlinkClr xmlns:ahyp="http://schemas.microsoft.com/office/drawing/2018/hyperlinkcolor" val="tx"/>
                    </a:ext>
                  </a:extLst>
                </a:hlinkClick>
              </a:rPr>
              <a:t>https://journals.sagepub</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a:t>
            </a:r>
            <a:r>
              <a:rPr lang="en-US" sz="1100" kern="100">
                <a:latin typeface="Aptos"/>
                <a:ea typeface="+mn-lt"/>
                <a:cs typeface="+mn-lt"/>
                <a:hlinkClick r:id="rId9">
                  <a:extLst>
                    <a:ext uri="{A12FA001-AC4F-418D-AE19-62706E023703}">
                      <ahyp:hlinkClr xmlns:ahyp="http://schemas.microsoft.com/office/drawing/2018/hyperlinkcolor" val="tx"/>
                    </a:ext>
                  </a:extLst>
                </a:hlinkClick>
              </a:rPr>
              <a:t>com/doi/10.1177/0022057420908063</a:t>
            </a:r>
            <a:endParaRPr lang="en-US" sz="1100" kern="100">
              <a:latin typeface="Aptos"/>
              <a:ea typeface="+mn-lt"/>
              <a:cs typeface="+mn-lt"/>
            </a:endParaRPr>
          </a:p>
          <a:p>
            <a:pPr marL="173736" indent="-630936">
              <a:spcAft>
                <a:spcPts val="600"/>
              </a:spcAft>
              <a:buNone/>
            </a:pPr>
            <a:endParaRPr lang="en-US" sz="1100">
              <a:latin typeface="Aptos"/>
              <a:ea typeface="+mn-lt"/>
              <a:cs typeface="+mn-lt"/>
            </a:endParaRPr>
          </a:p>
        </p:txBody>
      </p:sp>
    </p:spTree>
    <p:extLst>
      <p:ext uri="{BB962C8B-B14F-4D97-AF65-F5344CB8AC3E}">
        <p14:creationId xmlns:p14="http://schemas.microsoft.com/office/powerpoint/2010/main" val="5183623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2B308E13-FF69-AC87-89BD-58E1E8DF1678}"/>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FF966EE5-5580-CCC8-CA2D-3390B7CE38ED}"/>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10</a:t>
            </a:r>
          </a:p>
        </p:txBody>
      </p:sp>
      <p:sp>
        <p:nvSpPr>
          <p:cNvPr id="859" name="Google Shape;859;g26eb7c63b8d_0_13">
            <a:extLst>
              <a:ext uri="{FF2B5EF4-FFF2-40B4-BE49-F238E27FC236}">
                <a16:creationId xmlns:a16="http://schemas.microsoft.com/office/drawing/2014/main" id="{850025C0-3849-0AAF-5CA1-F721C3EF26BB}"/>
              </a:ext>
            </a:extLst>
          </p:cNvPr>
          <p:cNvSpPr txBox="1">
            <a:spLocks noGrp="1"/>
          </p:cNvSpPr>
          <p:nvPr>
            <p:ph type="body" idx="4294967295"/>
          </p:nvPr>
        </p:nvSpPr>
        <p:spPr>
          <a:xfrm>
            <a:off x="402336" y="726652"/>
            <a:ext cx="8331199"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kern="100">
                <a:latin typeface="Aptos"/>
                <a:ea typeface="+mn-lt"/>
                <a:cs typeface="+mn-lt"/>
              </a:rPr>
              <a:t>Tanner</a:t>
            </a:r>
            <a:r>
              <a:rPr lang="en-US" sz="1100" kern="100">
                <a:effectLst/>
                <a:latin typeface="Aptos"/>
                <a:ea typeface="+mn-lt"/>
                <a:cs typeface="+mn-lt"/>
              </a:rPr>
              <a:t>, </a:t>
            </a:r>
            <a:r>
              <a:rPr lang="en-US" sz="1100" kern="100">
                <a:latin typeface="Aptos"/>
                <a:ea typeface="+mn-lt"/>
                <a:cs typeface="+mn-lt"/>
              </a:rPr>
              <a:t>K</a:t>
            </a:r>
            <a:r>
              <a:rPr lang="en-US" sz="1100" kern="100">
                <a:effectLst/>
                <a:latin typeface="Aptos"/>
                <a:ea typeface="+mn-lt"/>
                <a:cs typeface="+mn-lt"/>
              </a:rPr>
              <a:t>. (2023</a:t>
            </a:r>
            <a:r>
              <a:rPr lang="en-US" sz="1100" kern="100">
                <a:latin typeface="Aptos"/>
                <a:ea typeface="+mn-lt"/>
                <a:cs typeface="+mn-lt"/>
              </a:rPr>
              <a:t>, November 2</a:t>
            </a:r>
            <a:r>
              <a:rPr lang="en-US" sz="1100" kern="100">
                <a:effectLst/>
                <a:latin typeface="Aptos"/>
                <a:ea typeface="+mn-lt"/>
                <a:cs typeface="+mn-lt"/>
              </a:rPr>
              <a:t>). </a:t>
            </a:r>
            <a:r>
              <a:rPr lang="en-US" sz="1100" i="1" kern="100">
                <a:latin typeface="Aptos"/>
                <a:ea typeface="+mn-lt"/>
                <a:cs typeface="+mn-lt"/>
              </a:rPr>
              <a:t>41 games for educators to build better teams</a:t>
            </a:r>
            <a:r>
              <a:rPr lang="en-US" sz="1100" kern="100">
                <a:latin typeface="Aptos"/>
                <a:ea typeface="+mn-lt"/>
                <a:cs typeface="+mn-lt"/>
              </a:rPr>
              <a:t>. Teaching Expertise. </a:t>
            </a:r>
            <a:r>
              <a:rPr lang="en-US" sz="1100" kern="100">
                <a:latin typeface="Aptos"/>
                <a:ea typeface="+mn-lt"/>
                <a:cs typeface="+mn-lt"/>
                <a:hlinkClick r:id="rId3">
                  <a:extLst>
                    <a:ext uri="{A12FA001-AC4F-418D-AE19-62706E023703}">
                      <ahyp:hlinkClr xmlns:ahyp="http://schemas.microsoft.com/office/drawing/2018/hyperlinkcolor" val="tx"/>
                    </a:ext>
                  </a:extLst>
                </a:hlinkClick>
              </a:rPr>
              <a:t>https://www.teachingexpertise.com/teacher-life/games-for-educators/</a:t>
            </a:r>
            <a:endParaRPr lang="en-US" sz="1100" kern="100">
              <a:latin typeface="Aptos"/>
              <a:ea typeface="+mn-lt"/>
              <a:cs typeface="+mn-lt"/>
            </a:endParaRPr>
          </a:p>
          <a:p>
            <a:pPr marL="173736" indent="-630936">
              <a:spcAft>
                <a:spcPts val="600"/>
              </a:spcAft>
              <a:buNone/>
            </a:pPr>
            <a:r>
              <a:rPr lang="en-US" sz="1100" kern="100">
                <a:latin typeface="Aptos"/>
                <a:ea typeface="+mn-lt"/>
                <a:cs typeface="+mn-lt"/>
              </a:rPr>
              <a:t>Team Asana</a:t>
            </a:r>
            <a:r>
              <a:rPr lang="en-US" sz="1100" kern="100">
                <a:effectLst/>
                <a:latin typeface="Aptos"/>
                <a:ea typeface="+mn-lt"/>
                <a:cs typeface="+mn-lt"/>
              </a:rPr>
              <a:t>. (</a:t>
            </a:r>
            <a:r>
              <a:rPr lang="en-US" sz="1100" kern="100">
                <a:latin typeface="Aptos"/>
                <a:ea typeface="+mn-lt"/>
                <a:cs typeface="+mn-lt"/>
              </a:rPr>
              <a:t>2025</a:t>
            </a:r>
            <a:r>
              <a:rPr lang="en-US" sz="1100" kern="100">
                <a:effectLst/>
                <a:latin typeface="Aptos"/>
                <a:ea typeface="+mn-lt"/>
                <a:cs typeface="+mn-lt"/>
              </a:rPr>
              <a:t>, February </a:t>
            </a:r>
            <a:r>
              <a:rPr lang="en-US" sz="1100" kern="100">
                <a:latin typeface="Aptos"/>
                <a:ea typeface="+mn-lt"/>
                <a:cs typeface="+mn-lt"/>
              </a:rPr>
              <a:t>7</a:t>
            </a:r>
            <a:r>
              <a:rPr lang="en-US" sz="1100" kern="100">
                <a:effectLst/>
                <a:latin typeface="Aptos"/>
                <a:ea typeface="+mn-lt"/>
                <a:cs typeface="+mn-lt"/>
              </a:rPr>
              <a:t>). </a:t>
            </a:r>
            <a:r>
              <a:rPr lang="en-US" sz="1100" i="1" kern="100">
                <a:latin typeface="Aptos"/>
                <a:ea typeface="+mn-lt"/>
                <a:cs typeface="+mn-lt"/>
              </a:rPr>
              <a:t>Meeting agenda examples: How to plan, write, and implement</a:t>
            </a:r>
            <a:r>
              <a:rPr lang="en-US" sz="1100" kern="100">
                <a:effectLst/>
                <a:latin typeface="Aptos"/>
                <a:ea typeface="+mn-lt"/>
                <a:cs typeface="+mn-lt"/>
              </a:rPr>
              <a:t>. </a:t>
            </a:r>
            <a:r>
              <a:rPr lang="en-US" sz="1100" kern="100">
                <a:latin typeface="Aptos"/>
                <a:ea typeface="+mn-lt"/>
                <a:cs typeface="+mn-lt"/>
              </a:rPr>
              <a:t>Asana</a:t>
            </a:r>
            <a:r>
              <a:rPr lang="en-US" sz="1100" kern="100">
                <a:effectLst/>
                <a:latin typeface="Aptos"/>
                <a:ea typeface="+mn-lt"/>
                <a:cs typeface="+mn-lt"/>
              </a:rPr>
              <a:t>.</a:t>
            </a:r>
            <a:r>
              <a:rPr lang="en-US" sz="1100" kern="100">
                <a:latin typeface="Aptos"/>
                <a:ea typeface="+mn-lt"/>
                <a:cs typeface="+mn-lt"/>
              </a:rPr>
              <a:t> </a:t>
            </a:r>
            <a:r>
              <a:rPr lang="en-US" sz="1100" kern="100">
                <a:effectLst/>
                <a:latin typeface="Aptos"/>
                <a:ea typeface="+mn-lt"/>
                <a:cs typeface="+mn-lt"/>
                <a:hlinkClick r:id="rId4">
                  <a:extLst>
                    <a:ext uri="{A12FA001-AC4F-418D-AE19-62706E023703}">
                      <ahyp:hlinkClr xmlns:ahyp="http://schemas.microsoft.com/office/drawing/2018/hyperlinkcolor" val="tx"/>
                    </a:ext>
                  </a:extLst>
                </a:hlinkClick>
              </a:rPr>
              <a:t>https://</a:t>
            </a:r>
            <a:r>
              <a:rPr lang="en-US" sz="1100" kern="100">
                <a:latin typeface="Aptos"/>
                <a:ea typeface="+mn-lt"/>
                <a:cs typeface="+mn-lt"/>
                <a:hlinkClick r:id="rId4">
                  <a:extLst>
                    <a:ext uri="{A12FA001-AC4F-418D-AE19-62706E023703}">
                      <ahyp:hlinkClr xmlns:ahyp="http://schemas.microsoft.com/office/drawing/2018/hyperlinkcolor" val="tx"/>
                    </a:ext>
                  </a:extLst>
                </a:hlinkClick>
              </a:rPr>
              <a:t>asana</a:t>
            </a:r>
            <a:r>
              <a:rPr lang="en-US" sz="1100" kern="100">
                <a:effectLst/>
                <a:latin typeface="Aptos"/>
                <a:ea typeface="+mn-lt"/>
                <a:cs typeface="+mn-lt"/>
                <a:hlinkClick r:id="rId4">
                  <a:extLst>
                    <a:ext uri="{A12FA001-AC4F-418D-AE19-62706E023703}">
                      <ahyp:hlinkClr xmlns:ahyp="http://schemas.microsoft.com/office/drawing/2018/hyperlinkcolor" val="tx"/>
                    </a:ext>
                  </a:extLst>
                </a:hlinkClick>
              </a:rPr>
              <a:t>.com/</a:t>
            </a:r>
            <a:r>
              <a:rPr lang="en-US" sz="1100" kern="100">
                <a:latin typeface="Aptos"/>
                <a:ea typeface="+mn-lt"/>
                <a:cs typeface="+mn-lt"/>
                <a:hlinkClick r:id="rId4">
                  <a:extLst>
                    <a:ext uri="{A12FA001-AC4F-418D-AE19-62706E023703}">
                      <ahyp:hlinkClr xmlns:ahyp="http://schemas.microsoft.com/office/drawing/2018/hyperlinkcolor" val="tx"/>
                    </a:ext>
                  </a:extLst>
                </a:hlinkClick>
              </a:rPr>
              <a:t>resources/meeting-agenda</a:t>
            </a:r>
            <a:endParaRPr lang="en-US" sz="1100" kern="100">
              <a:latin typeface="Aptos"/>
              <a:ea typeface="+mn-lt"/>
              <a:cs typeface="+mn-lt"/>
            </a:endParaRPr>
          </a:p>
          <a:p>
            <a:pPr marL="173736" indent="-630936">
              <a:spcAft>
                <a:spcPts val="600"/>
              </a:spcAft>
              <a:buNone/>
            </a:pPr>
            <a:r>
              <a:rPr lang="en-US" sz="1100" kern="100">
                <a:latin typeface="Aptos"/>
                <a:ea typeface="+mn-lt"/>
                <a:cs typeface="+mn-lt"/>
              </a:rPr>
              <a:t>Team Scholarship Acceleration Lab. (n.d.). </a:t>
            </a:r>
            <a:r>
              <a:rPr lang="en-US" sz="1100" i="1" kern="100">
                <a:latin typeface="Aptos"/>
                <a:ea typeface="+mn-lt"/>
                <a:cs typeface="+mn-lt"/>
              </a:rPr>
              <a:t>Seven norms of collaboration: A supporting toolkit</a:t>
            </a:r>
            <a:r>
              <a:rPr lang="en-US" sz="1100" kern="100">
                <a:latin typeface="Aptos"/>
                <a:ea typeface="+mn-lt"/>
                <a:cs typeface="+mn-lt"/>
              </a:rPr>
              <a:t>. </a:t>
            </a:r>
            <a:r>
              <a:rPr lang="en-US" sz="1100" kern="100">
                <a:latin typeface="Aptos"/>
                <a:ea typeface="+mn-lt"/>
                <a:cs typeface="+mn-lt"/>
                <a:hlinkClick r:id="rId5">
                  <a:extLst>
                    <a:ext uri="{A12FA001-AC4F-418D-AE19-62706E023703}">
                      <ahyp:hlinkClr xmlns:ahyp="http://schemas.microsoft.com/office/drawing/2018/hyperlinkcolor" val="tx"/>
                    </a:ext>
                  </a:extLst>
                </a:hlinkClick>
              </a:rPr>
              <a:t>https://tsal.uci.edu/lesson/seven-norms-of-collaboration-a-supporting-toolkit/</a:t>
            </a:r>
            <a:endParaRPr lang="en-US" sz="1100" kern="100">
              <a:latin typeface="Aptos"/>
              <a:ea typeface="+mn-lt"/>
              <a:cs typeface="+mn-lt"/>
            </a:endParaRPr>
          </a:p>
          <a:p>
            <a:pPr marL="173736" indent="-630936">
              <a:spcAft>
                <a:spcPts val="600"/>
              </a:spcAft>
              <a:buFont typeface="Arial" panose="020B0604020202020204" pitchFamily="34" charset="0"/>
              <a:buNone/>
            </a:pPr>
            <a:r>
              <a:rPr lang="en-US" sz="1100" kern="100">
                <a:latin typeface="Aptos"/>
                <a:ea typeface="+mn-lt"/>
                <a:cs typeface="+mn-lt"/>
              </a:rPr>
              <a:t>Thinking Collaborative. (n.d.). </a:t>
            </a:r>
            <a:r>
              <a:rPr lang="en-US" sz="1100" i="1" kern="100">
                <a:latin typeface="Aptos"/>
                <a:ea typeface="+mn-lt"/>
                <a:cs typeface="+mn-lt"/>
              </a:rPr>
              <a:t>Adaptive schools resources</a:t>
            </a:r>
            <a:r>
              <a:rPr lang="en-US" sz="1100" kern="100">
                <a:latin typeface="Aptos"/>
                <a:ea typeface="+mn-lt"/>
                <a:cs typeface="+mn-lt"/>
              </a:rPr>
              <a:t>. </a:t>
            </a:r>
            <a:r>
              <a:rPr lang="en-US" sz="1100" u="sng" kern="100">
                <a:latin typeface="Aptos"/>
                <a:ea typeface="+mn-lt"/>
                <a:cs typeface="+mn-lt"/>
                <a:hlinkClick r:id="rId6">
                  <a:extLst>
                    <a:ext uri="{A12FA001-AC4F-418D-AE19-62706E023703}">
                      <ahyp:hlinkClr xmlns:ahyp="http://schemas.microsoft.com/office/drawing/2018/hyperlinkcolor" val="tx"/>
                    </a:ext>
                  </a:extLst>
                </a:hlinkClick>
              </a:rPr>
              <a:t>https://www.thinkingcollaborative.com/as-resources</a:t>
            </a:r>
            <a:endParaRPr lang="en-US" sz="1100" kern="100">
              <a:latin typeface="Aptos"/>
              <a:ea typeface="+mn-lt"/>
              <a:cs typeface="+mn-lt"/>
            </a:endParaRPr>
          </a:p>
          <a:p>
            <a:pPr marL="173736" indent="-630936">
              <a:spcAft>
                <a:spcPts val="600"/>
              </a:spcAft>
              <a:buNone/>
            </a:pPr>
            <a:r>
              <a:rPr lang="en-US" sz="1100" kern="100">
                <a:latin typeface="Calibri"/>
                <a:ea typeface="Calibri"/>
                <a:cs typeface="Calibri"/>
              </a:rPr>
              <a:t>V</a:t>
            </a:r>
            <a:r>
              <a:rPr lang="en-US" sz="1100" kern="100">
                <a:ea typeface="+mn-lt"/>
                <a:cs typeface="+mn-lt"/>
              </a:rPr>
              <a:t>alenzuela, J. (2022, August 12). </a:t>
            </a:r>
            <a:r>
              <a:rPr lang="en-US" sz="1100" i="1" kern="100">
                <a:ea typeface="+mn-lt"/>
                <a:cs typeface="+mn-lt"/>
              </a:rPr>
              <a:t>Shared agreements for working together benefit teachers and administrators</a:t>
            </a:r>
            <a:r>
              <a:rPr lang="en-US" sz="1100" kern="100">
                <a:ea typeface="+mn-lt"/>
                <a:cs typeface="+mn-lt"/>
              </a:rPr>
              <a:t>. Edutopia. </a:t>
            </a:r>
            <a:r>
              <a:rPr lang="en-US" sz="1100" kern="100">
                <a:ea typeface="+mn-lt"/>
                <a:cs typeface="+mn-lt"/>
                <a:hlinkClick r:id="rId7">
                  <a:extLst>
                    <a:ext uri="{A12FA001-AC4F-418D-AE19-62706E023703}">
                      <ahyp:hlinkClr xmlns:ahyp="http://schemas.microsoft.com/office/drawing/2018/hyperlinkcolor" val="tx"/>
                    </a:ext>
                  </a:extLst>
                </a:hlinkClick>
              </a:rPr>
              <a:t>https://www.edutopia.org/article/shared-agreements-working-together-benefit-teachers-and-administrators/</a:t>
            </a:r>
            <a:endParaRPr lang="en-US" sz="1100" kern="100">
              <a:ea typeface="+mn-lt"/>
              <a:cs typeface="+mn-lt"/>
            </a:endParaRPr>
          </a:p>
          <a:p>
            <a:pPr marL="173736" indent="-630936">
              <a:spcAft>
                <a:spcPts val="600"/>
              </a:spcAft>
              <a:buNone/>
            </a:pPr>
            <a:r>
              <a:rPr lang="en-US" sz="1100" kern="100">
                <a:ea typeface="+mn-lt"/>
                <a:cs typeface="+mn-lt"/>
              </a:rPr>
              <a:t>VanZandt, P. (2023, July 25). </a:t>
            </a:r>
            <a:r>
              <a:rPr lang="en-US" sz="1100" i="1" kern="100">
                <a:ea typeface="+mn-lt"/>
                <a:cs typeface="+mn-lt"/>
              </a:rPr>
              <a:t>What is rose, bud, and thorn? Definition, templates and exercise.</a:t>
            </a:r>
            <a:r>
              <a:rPr lang="en-US" sz="1100" kern="100">
                <a:ea typeface="+mn-lt"/>
                <a:cs typeface="+mn-lt"/>
              </a:rPr>
              <a:t> </a:t>
            </a:r>
            <a:r>
              <a:rPr lang="en-US" sz="1100" kern="100" err="1">
                <a:ea typeface="+mn-lt"/>
                <a:cs typeface="+mn-lt"/>
              </a:rPr>
              <a:t>IdeaScale</a:t>
            </a:r>
            <a:r>
              <a:rPr lang="en-US" sz="1100" kern="100">
                <a:ea typeface="+mn-lt"/>
                <a:cs typeface="+mn-lt"/>
              </a:rPr>
              <a:t>. </a:t>
            </a:r>
            <a:r>
              <a:rPr lang="en-US" sz="1100" kern="100">
                <a:ea typeface="+mn-lt"/>
                <a:cs typeface="+mn-lt"/>
                <a:hlinkClick r:id="rId8">
                  <a:extLst>
                    <a:ext uri="{A12FA001-AC4F-418D-AE19-62706E023703}">
                      <ahyp:hlinkClr xmlns:ahyp="http://schemas.microsoft.com/office/drawing/2018/hyperlinkcolor" val="tx"/>
                    </a:ext>
                  </a:extLst>
                </a:hlinkClick>
              </a:rPr>
              <a:t>https://ideascale.com/blog/rose-bud-and-thorn/</a:t>
            </a:r>
          </a:p>
          <a:p>
            <a:pPr marL="173736" indent="-630936">
              <a:spcAft>
                <a:spcPts val="600"/>
              </a:spcAft>
              <a:buNone/>
            </a:pPr>
            <a:r>
              <a:rPr lang="en-US" sz="1100" kern="100" err="1">
                <a:ea typeface="+mn-lt"/>
                <a:cs typeface="+mn-lt"/>
              </a:rPr>
              <a:t>Vedantam</a:t>
            </a:r>
            <a:r>
              <a:rPr lang="en-US" sz="1100" kern="100">
                <a:ea typeface="+mn-lt"/>
                <a:cs typeface="+mn-lt"/>
              </a:rPr>
              <a:t>, S., &amp; Woolley, A. (2023, September 26). </a:t>
            </a:r>
            <a:r>
              <a:rPr lang="en-US" sz="1100" i="1" kern="100">
                <a:ea typeface="+mn-lt"/>
                <a:cs typeface="+mn-lt"/>
              </a:rPr>
              <a:t>The secret to great teams.</a:t>
            </a:r>
            <a:r>
              <a:rPr lang="en-US" sz="1100" kern="100">
                <a:ea typeface="+mn-lt"/>
                <a:cs typeface="+mn-lt"/>
              </a:rPr>
              <a:t> Hidden Brain. </a:t>
            </a:r>
            <a:r>
              <a:rPr lang="en-US" sz="1100" u="sng" kern="100">
                <a:ea typeface="+mn-lt"/>
                <a:cs typeface="+mn-lt"/>
                <a:hlinkClick r:id="rId9">
                  <a:extLst>
                    <a:ext uri="{A12FA001-AC4F-418D-AE19-62706E023703}">
                      <ahyp:hlinkClr xmlns:ahyp="http://schemas.microsoft.com/office/drawing/2018/hyperlinkcolor" val="tx"/>
                    </a:ext>
                  </a:extLst>
                </a:hlinkClick>
              </a:rPr>
              <a:t>https://hiddenbrain.org/podcast/the-secret-to-great-teams/</a:t>
            </a:r>
          </a:p>
          <a:p>
            <a:pPr marL="173736" indent="-630936">
              <a:spcAft>
                <a:spcPts val="600"/>
              </a:spcAft>
              <a:buNone/>
            </a:pPr>
            <a:r>
              <a:rPr lang="en-US" sz="1100" kern="100">
                <a:ea typeface="+mn-lt"/>
                <a:cs typeface="+mn-lt"/>
              </a:rPr>
              <a:t>Welch, D., &amp; </a:t>
            </a:r>
            <a:r>
              <a:rPr lang="en-US" sz="1100" kern="100" err="1">
                <a:ea typeface="+mn-lt"/>
                <a:cs typeface="+mn-lt"/>
              </a:rPr>
              <a:t>Garmston</a:t>
            </a:r>
            <a:r>
              <a:rPr lang="en-US" sz="1100" kern="100">
                <a:ea typeface="+mn-lt"/>
                <a:cs typeface="+mn-lt"/>
              </a:rPr>
              <a:t>, R. J. (2007). Results-oriented agendas transform meeting into valuable collaborative events. </a:t>
            </a:r>
            <a:r>
              <a:rPr lang="en-US" sz="1100" i="1" kern="100">
                <a:ea typeface="+mn-lt"/>
                <a:cs typeface="+mn-lt"/>
              </a:rPr>
              <a:t>The Learning Professional, 28</a:t>
            </a:r>
            <a:r>
              <a:rPr lang="en-US" sz="1100" kern="100">
                <a:ea typeface="+mn-lt"/>
                <a:cs typeface="+mn-lt"/>
              </a:rPr>
              <a:t>(2). </a:t>
            </a:r>
            <a:r>
              <a:rPr lang="en-US" sz="1100" u="sng" kern="100">
                <a:ea typeface="+mn-lt"/>
                <a:cs typeface="+mn-lt"/>
                <a:hlinkClick r:id="rId10">
                  <a:extLst>
                    <a:ext uri="{A12FA001-AC4F-418D-AE19-62706E023703}">
                      <ahyp:hlinkClr xmlns:ahyp="http://schemas.microsoft.com/office/drawing/2018/hyperlinkcolor" val="tx"/>
                    </a:ext>
                  </a:extLst>
                </a:hlinkClick>
              </a:rPr>
              <a:t>https://learningforward.org/journal/time/results-oriented-agendas-transform-meeting-into-valuable-collaborative-events/</a:t>
            </a:r>
            <a:r>
              <a:rPr lang="en-US" sz="1100" kern="100">
                <a:ea typeface="+mn-lt"/>
                <a:cs typeface="+mn-lt"/>
              </a:rPr>
              <a:t> </a:t>
            </a:r>
          </a:p>
          <a:p>
            <a:pPr marL="173736" indent="-630936">
              <a:spcAft>
                <a:spcPts val="600"/>
              </a:spcAft>
              <a:buNone/>
            </a:pPr>
            <a:r>
              <a:rPr lang="en-US" sz="1100" kern="100">
                <a:ea typeface="+mn-lt"/>
                <a:cs typeface="+mn-lt"/>
              </a:rPr>
              <a:t>Woolley, A.W., Chow, R. M., Mayo, A.T., Riedl, C., &amp; Chang, J.W. (2023). Collective attention and collective intelligence: The role of hierarchy and team gender composition. </a:t>
            </a:r>
            <a:r>
              <a:rPr lang="en-US" sz="1100" i="1" kern="100">
                <a:ea typeface="+mn-lt"/>
                <a:cs typeface="+mn-lt"/>
              </a:rPr>
              <a:t>Organization Science</a:t>
            </a:r>
            <a:r>
              <a:rPr lang="en-US" sz="1100" kern="100">
                <a:ea typeface="+mn-lt"/>
                <a:cs typeface="+mn-lt"/>
              </a:rPr>
              <a:t>, </a:t>
            </a:r>
            <a:r>
              <a:rPr lang="en-US" sz="1100" i="1" kern="100">
                <a:ea typeface="+mn-lt"/>
                <a:cs typeface="+mn-lt"/>
              </a:rPr>
              <a:t>34</a:t>
            </a:r>
            <a:r>
              <a:rPr lang="en-US" sz="1100" kern="100">
                <a:ea typeface="+mn-lt"/>
                <a:cs typeface="+mn-lt"/>
              </a:rPr>
              <a:t>(3), 1315-1331. </a:t>
            </a:r>
            <a:r>
              <a:rPr lang="en-US" sz="1100" u="sng" kern="100">
                <a:ea typeface="+mn-lt"/>
                <a:cs typeface="+mn-lt"/>
                <a:hlinkClick r:id="rId11">
                  <a:extLst>
                    <a:ext uri="{A12FA001-AC4F-418D-AE19-62706E023703}">
                      <ahyp:hlinkClr xmlns:ahyp="http://schemas.microsoft.com/office/drawing/2018/hyperlinkcolor" val="tx"/>
                    </a:ext>
                  </a:extLst>
                </a:hlinkClick>
              </a:rPr>
              <a:t>https://doi.org/10.1287/orsc.2022.1602</a:t>
            </a:r>
          </a:p>
          <a:p>
            <a:pPr marL="173736" indent="-630936">
              <a:spcAft>
                <a:spcPts val="600"/>
              </a:spcAft>
              <a:buNone/>
            </a:pPr>
            <a:r>
              <a:rPr lang="en-US" sz="1100" kern="100" err="1">
                <a:ea typeface="+mn-lt"/>
                <a:cs typeface="+mn-lt"/>
              </a:rPr>
              <a:t>Yussif</a:t>
            </a:r>
            <a:r>
              <a:rPr lang="en-US" sz="1100" kern="100">
                <a:ea typeface="+mn-lt"/>
                <a:cs typeface="+mn-lt"/>
              </a:rPr>
              <a:t>. (2024, February 28). Nineteen strategies for teaching teamwork in your classroom. </a:t>
            </a:r>
            <a:r>
              <a:rPr lang="en-US" sz="1100" i="1" kern="100">
                <a:ea typeface="+mn-lt"/>
                <a:cs typeface="+mn-lt"/>
              </a:rPr>
              <a:t>Classroom Management Expert. </a:t>
            </a:r>
            <a:r>
              <a:rPr lang="en-US" sz="1100" u="sng" kern="100">
                <a:ea typeface="+mn-lt"/>
                <a:cs typeface="+mn-lt"/>
                <a:hlinkClick r:id="rId12">
                  <a:extLst>
                    <a:ext uri="{A12FA001-AC4F-418D-AE19-62706E023703}">
                      <ahyp:hlinkClr xmlns:ahyp="http://schemas.microsoft.com/office/drawing/2018/hyperlinkcolor" val="tx"/>
                    </a:ext>
                  </a:extLst>
                </a:hlinkClick>
              </a:rPr>
              <a:t>https://classroommanagementexpert.com/blog/19-strategies-for-teaching-teamwork-in-your-classroom/</a:t>
            </a:r>
            <a:endParaRPr lang="en-US" sz="1100" kern="100">
              <a:ea typeface="+mn-lt"/>
              <a:cs typeface="+mn-lt"/>
              <a:hlinkClick r:id="rId12">
                <a:extLst>
                  <a:ext uri="{A12FA001-AC4F-418D-AE19-62706E023703}">
                    <ahyp:hlinkClr xmlns:ahyp="http://schemas.microsoft.com/office/drawing/2018/hyperlinkcolor" val="tx"/>
                  </a:ext>
                </a:extLst>
              </a:hlinkClick>
            </a:endParaRPr>
          </a:p>
          <a:p>
            <a:pPr marL="173736" indent="-630936">
              <a:spcAft>
                <a:spcPts val="600"/>
              </a:spcAft>
              <a:buNone/>
            </a:pPr>
            <a:endParaRPr lang="en-US" sz="1100" kern="100">
              <a:latin typeface="Aptos"/>
              <a:ea typeface="Calibri"/>
              <a:cs typeface="Times New Roman"/>
            </a:endParaRPr>
          </a:p>
          <a:p>
            <a:pPr marL="173736" indent="-630936">
              <a:spcAft>
                <a:spcPts val="600"/>
              </a:spcAft>
              <a:buNone/>
            </a:pPr>
            <a:endParaRPr lang="en-US">
              <a:latin typeface="Aptos"/>
              <a:ea typeface="Calibri"/>
              <a:cs typeface="Calibri"/>
            </a:endParaRPr>
          </a:p>
        </p:txBody>
      </p:sp>
    </p:spTree>
    <p:extLst>
      <p:ext uri="{BB962C8B-B14F-4D97-AF65-F5344CB8AC3E}">
        <p14:creationId xmlns:p14="http://schemas.microsoft.com/office/powerpoint/2010/main" val="268221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C5174C5C-7464-7D82-7FAD-0EA2BDC63466}"/>
            </a:ext>
          </a:extLst>
        </p:cNvPr>
        <p:cNvGrpSpPr/>
        <p:nvPr/>
      </p:nvGrpSpPr>
      <p:grpSpPr>
        <a:xfrm>
          <a:off x="0" y="0"/>
          <a:ext cx="0" cy="0"/>
          <a:chOff x="0" y="0"/>
          <a:chExt cx="0" cy="0"/>
        </a:xfrm>
      </p:grpSpPr>
      <p:sp>
        <p:nvSpPr>
          <p:cNvPr id="2" name="Google Shape;277;p53">
            <a:extLst>
              <a:ext uri="{FF2B5EF4-FFF2-40B4-BE49-F238E27FC236}">
                <a16:creationId xmlns:a16="http://schemas.microsoft.com/office/drawing/2014/main" id="{8CA6705F-673C-4145-7E74-FC4720AED529}"/>
              </a:ext>
            </a:extLst>
          </p:cNvPr>
          <p:cNvSpPr txBox="1">
            <a:spLocks noGrp="1"/>
          </p:cNvSpPr>
          <p:nvPr>
            <p:ph type="title" idx="4294967295"/>
          </p:nvPr>
        </p:nvSpPr>
        <p:spPr>
          <a:xfrm>
            <a:off x="128588" y="6575"/>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#8</a:t>
            </a:r>
            <a:endPar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283" name="Google Shape;283;p55">
            <a:extLst>
              <a:ext uri="{FF2B5EF4-FFF2-40B4-BE49-F238E27FC236}">
                <a16:creationId xmlns:a16="http://schemas.microsoft.com/office/drawing/2014/main" id="{1308A383-6060-3BE6-3E46-76DB358CF691}"/>
              </a:ext>
            </a:extLst>
          </p:cNvPr>
          <p:cNvSpPr txBox="1">
            <a:spLocks/>
          </p:cNvSpPr>
          <p:nvPr/>
        </p:nvSpPr>
        <p:spPr>
          <a:xfrm>
            <a:off x="545690" y="532789"/>
            <a:ext cx="796966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Teams Key Terms (Part 2)</a:t>
            </a:r>
          </a:p>
        </p:txBody>
      </p:sp>
      <p:sp>
        <p:nvSpPr>
          <p:cNvPr id="284" name="Google Shape;284;p55">
            <a:extLst>
              <a:ext uri="{FF2B5EF4-FFF2-40B4-BE49-F238E27FC236}">
                <a16:creationId xmlns:a16="http://schemas.microsoft.com/office/drawing/2014/main" id="{F7B7F817-77AF-F5F9-1E0F-835911C59654}"/>
              </a:ext>
            </a:extLst>
          </p:cNvPr>
          <p:cNvSpPr txBox="1">
            <a:spLocks noGrp="1"/>
          </p:cNvSpPr>
          <p:nvPr>
            <p:ph idx="1"/>
          </p:nvPr>
        </p:nvSpPr>
        <p:spPr>
          <a:xfrm>
            <a:off x="630936" y="1039504"/>
            <a:ext cx="7969660" cy="3413684"/>
          </a:xfrm>
          <a:prstGeom prst="rect">
            <a:avLst/>
          </a:prstGeom>
          <a:noFill/>
          <a:ln>
            <a:noFill/>
          </a:ln>
        </p:spPr>
        <p:txBody>
          <a:bodyPr spcFirstLastPara="1" wrap="square" lIns="91425" tIns="91425" rIns="91425" bIns="91425" anchor="t" anchorCtr="0">
            <a:noAutofit/>
          </a:bodyPr>
          <a:lstStyle/>
          <a:p>
            <a:pPr marL="0" indent="0">
              <a:spcAft>
                <a:spcPts val="600"/>
              </a:spcAft>
              <a:buSzPts val="275"/>
              <a:buNone/>
            </a:pPr>
            <a:r>
              <a:rPr lang="en-US" sz="1400" b="1">
                <a:solidFill>
                  <a:schemeClr val="dk1"/>
                </a:solidFill>
              </a:rPr>
              <a:t>Feedback Loop. </a:t>
            </a:r>
            <a:r>
              <a:rPr lang="en-US" sz="1400">
                <a:solidFill>
                  <a:schemeClr val="dk1"/>
                </a:solidFill>
              </a:rPr>
              <a:t>A continuous process of gathering and/or sharing information/data with relevant stakeholders to ensure data-driven decision making. </a:t>
            </a:r>
          </a:p>
          <a:p>
            <a:pPr marL="0" indent="0">
              <a:spcAft>
                <a:spcPts val="600"/>
              </a:spcAft>
              <a:buSzPts val="275"/>
              <a:buNone/>
            </a:pPr>
            <a:r>
              <a:rPr lang="en-US" sz="1400" b="1">
                <a:solidFill>
                  <a:schemeClr val="dk1"/>
                </a:solidFill>
              </a:rPr>
              <a:t>Horizontal School Teams. </a:t>
            </a:r>
            <a:r>
              <a:rPr lang="en-US" sz="1400">
                <a:solidFill>
                  <a:schemeClr val="dk1"/>
                </a:solidFill>
              </a:rPr>
              <a:t>Collaborative teams comprised of educators who instructionally serve the same grade level, subject area, or common focus.</a:t>
            </a:r>
          </a:p>
          <a:p>
            <a:pPr marL="0" lvl="0" indent="0" algn="l" rtl="0">
              <a:spcAft>
                <a:spcPts val="600"/>
              </a:spcAft>
              <a:buClr>
                <a:schemeClr val="dk1"/>
              </a:buClr>
              <a:buSzPts val="275"/>
              <a:buFont typeface="Arial"/>
              <a:buNone/>
            </a:pPr>
            <a:r>
              <a:rPr lang="en-US" sz="1400" b="1">
                <a:solidFill>
                  <a:schemeClr val="dk1"/>
                </a:solidFill>
              </a:rPr>
              <a:t>Mutual Goals.</a:t>
            </a:r>
            <a:r>
              <a:rPr lang="en-US" sz="1400">
                <a:solidFill>
                  <a:schemeClr val="dk1"/>
                </a:solidFill>
              </a:rPr>
              <a:t> </a:t>
            </a:r>
            <a:r>
              <a:rPr lang="en-US" sz="1400"/>
              <a:t>A specific, measurable objective that supports the vision and guides actions and decision-making</a:t>
            </a:r>
            <a:r>
              <a:rPr lang="en-US" sz="1400">
                <a:solidFill>
                  <a:schemeClr val="dk1"/>
                </a:solidFill>
              </a:rPr>
              <a:t>. </a:t>
            </a:r>
            <a:endParaRPr lang="en-US" sz="1400">
              <a:solidFill>
                <a:schemeClr val="dk1"/>
              </a:solidFill>
              <a:ea typeface="Times New Roman"/>
              <a:cs typeface="Calibri" panose="020F0502020204030204" pitchFamily="34" charset="0"/>
              <a:sym typeface="Times New Roman"/>
            </a:endParaRPr>
          </a:p>
          <a:p>
            <a:pPr marL="0" lvl="0" indent="0" algn="l" rtl="0">
              <a:spcAft>
                <a:spcPts val="600"/>
              </a:spcAft>
              <a:buSzPts val="275"/>
              <a:buNone/>
            </a:pPr>
            <a:r>
              <a:rPr lang="en-US" sz="1400" b="1">
                <a:solidFill>
                  <a:schemeClr val="dk1"/>
                </a:solidFill>
              </a:rPr>
              <a:t>Parity. </a:t>
            </a:r>
            <a:r>
              <a:rPr lang="en-US" sz="1400">
                <a:solidFill>
                  <a:schemeClr val="dk1"/>
                </a:solidFill>
              </a:rPr>
              <a:t>A state of equality ensuring everyone’s contribution is equally valued, and each person has the same status, opportunities, or value within the system.</a:t>
            </a:r>
          </a:p>
          <a:p>
            <a:pPr marL="0" lvl="0" indent="0" algn="l" rtl="0">
              <a:spcAft>
                <a:spcPts val="600"/>
              </a:spcAft>
              <a:buSzPts val="275"/>
              <a:buNone/>
            </a:pPr>
            <a:r>
              <a:rPr lang="en-US" sz="1400" b="1">
                <a:solidFill>
                  <a:schemeClr val="dk1"/>
                </a:solidFill>
              </a:rPr>
              <a:t>Seven Norms of Collaboration. </a:t>
            </a:r>
            <a:r>
              <a:rPr lang="en-US" sz="1400">
                <a:solidFill>
                  <a:schemeClr val="dk1"/>
                </a:solidFill>
              </a:rPr>
              <a:t>Developed by Adaptive Schools (</a:t>
            </a:r>
            <a:r>
              <a:rPr lang="en-US" sz="1400" err="1">
                <a:solidFill>
                  <a:schemeClr val="dk1"/>
                </a:solidFill>
              </a:rPr>
              <a:t>Garmston</a:t>
            </a:r>
            <a:r>
              <a:rPr lang="en-US" sz="1400">
                <a:solidFill>
                  <a:schemeClr val="dk1"/>
                </a:solidFill>
              </a:rPr>
              <a:t> &amp; Wellman, 1999), The Seven norms are essential behaviors that promote productive dialogue, teamwork, and decision making and include pausing, paraphrasing, posing questions, putting ideas on the table, providing data, paying attention to self and others, and presuming good intentions.</a:t>
            </a:r>
          </a:p>
          <a:p>
            <a:pPr marL="0" lvl="0" indent="0" algn="l" rtl="0">
              <a:spcAft>
                <a:spcPts val="600"/>
              </a:spcAft>
              <a:buSzPts val="275"/>
              <a:buNone/>
            </a:pPr>
            <a:r>
              <a:rPr lang="en-US" sz="1400" b="1">
                <a:solidFill>
                  <a:schemeClr val="dk1"/>
                </a:solidFill>
              </a:rPr>
              <a:t>Shared Resources. </a:t>
            </a:r>
            <a:r>
              <a:rPr lang="en-US" sz="1400">
                <a:solidFill>
                  <a:schemeClr val="dk1"/>
                </a:solidFill>
              </a:rPr>
              <a:t>Materials, time, and knowledge are shared with all to improve the overall effectiveness of a team. </a:t>
            </a:r>
          </a:p>
        </p:txBody>
      </p:sp>
    </p:spTree>
    <p:extLst>
      <p:ext uri="{BB962C8B-B14F-4D97-AF65-F5344CB8AC3E}">
        <p14:creationId xmlns:p14="http://schemas.microsoft.com/office/powerpoint/2010/main" val="3712423266"/>
      </p:ext>
    </p:extLst>
  </p:cSld>
  <p:clrMapOvr>
    <a:masterClrMapping/>
  </p:clrMapOvr>
</p:sld>
</file>

<file path=ppt/theme/theme1.xml><?xml version="1.0" encoding="utf-8"?>
<a:theme xmlns:a="http://schemas.openxmlformats.org/drawingml/2006/main" name="MoEdu SAIL PPT">
  <a:themeElements>
    <a:clrScheme name="MoEdu-SAIL Colors">
      <a:dk1>
        <a:sysClr val="windowText" lastClr="000000"/>
      </a:dk1>
      <a:lt1>
        <a:sysClr val="window" lastClr="FFFFFF"/>
      </a:lt1>
      <a:dk2>
        <a:srgbClr val="005579"/>
      </a:dk2>
      <a:lt2>
        <a:srgbClr val="C6C7C6"/>
      </a:lt2>
      <a:accent1>
        <a:srgbClr val="00A89E"/>
      </a:accent1>
      <a:accent2>
        <a:srgbClr val="5CA1D6"/>
      </a:accent2>
      <a:accent3>
        <a:srgbClr val="6D6E71"/>
      </a:accent3>
      <a:accent4>
        <a:srgbClr val="F2B71B"/>
      </a:accent4>
      <a:accent5>
        <a:srgbClr val="7FC344"/>
      </a:accent5>
      <a:accent6>
        <a:srgbClr val="F26D65"/>
      </a:accent6>
      <a:hlink>
        <a:srgbClr val="005579"/>
      </a:hlink>
      <a:folHlink>
        <a:srgbClr val="5CA1D6"/>
      </a:folHlink>
    </a:clrScheme>
    <a:fontScheme name="MoEdu-SAIL">
      <a:majorFont>
        <a:latin typeface="Apto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du-SAIL Template for CT Part 2 06.09.25 cb.potx" id="{2FC4A9DA-8EE8-4715-8E03-03C85FCC5C1E}" vid="{00D136A1-E61E-43E5-925F-011C42BCD06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1253f3-7ed0-403d-91ae-a3ec36b7534c" xsi:nil="true"/>
    <lcf76f155ced4ddcb4097134ff3c332f xmlns="abf19523-dd3e-44b4-aa5b-ebc923d065a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005CE87BB0324EA832688D3E004320" ma:contentTypeVersion="14" ma:contentTypeDescription="Create a new document." ma:contentTypeScope="" ma:versionID="0c91e8415ae991df342005a22fe0f771">
  <xsd:schema xmlns:xsd="http://www.w3.org/2001/XMLSchema" xmlns:xs="http://www.w3.org/2001/XMLSchema" xmlns:p="http://schemas.microsoft.com/office/2006/metadata/properties" xmlns:ns2="abf19523-dd3e-44b4-aa5b-ebc923d065a5" xmlns:ns3="bc1253f3-7ed0-403d-91ae-a3ec36b7534c" targetNamespace="http://schemas.microsoft.com/office/2006/metadata/properties" ma:root="true" ma:fieldsID="7463dcf4961d33ff6ee9b043f99668e0" ns2:_="" ns3:_="">
    <xsd:import namespace="abf19523-dd3e-44b4-aa5b-ebc923d065a5"/>
    <xsd:import namespace="bc1253f3-7ed0-403d-91ae-a3ec36b753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19523-dd3e-44b4-aa5b-ebc923d06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1253f3-7ed0-403d-91ae-a3ec36b75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62a2b7-3efe-4cb0-9e1e-e8f1afe90310}" ma:internalName="TaxCatchAll" ma:showField="CatchAllData" ma:web="bc1253f3-7ed0-403d-91ae-a3ec36b75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BD7AB2-47CB-4970-96C2-57C29410743B}">
  <ds:schemaRefs>
    <ds:schemaRef ds:uri="abf19523-dd3e-44b4-aa5b-ebc923d065a5"/>
    <ds:schemaRef ds:uri="bc1253f3-7ed0-403d-91ae-a3ec36b753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B0AD559-3BA5-4FDF-90CE-9EE36E977686}">
  <ds:schemaRefs>
    <ds:schemaRef ds:uri="abf19523-dd3e-44b4-aa5b-ebc923d065a5"/>
    <ds:schemaRef ds:uri="bc1253f3-7ed0-403d-91ae-a3ec36b753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9E9F5F-09E9-453C-8065-99C6CAA90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85</Slides>
  <Notes>84</Notes>
  <HiddenSlides>0</HiddenSlide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MoEdu SAIL PPT</vt:lpstr>
      <vt:lpstr>Hidden Slide Intro</vt:lpstr>
      <vt:lpstr>Hidden Slide #1</vt:lpstr>
      <vt:lpstr>Collaborative Team Module Organization</vt:lpstr>
      <vt:lpstr>Hidden Slide #3</vt:lpstr>
      <vt:lpstr>Hidden Slide #4</vt:lpstr>
      <vt:lpstr>Hidden Slide #5</vt:lpstr>
      <vt:lpstr>Hidden Slide #6</vt:lpstr>
      <vt:lpstr>Hidden Slide #7</vt:lpstr>
      <vt:lpstr>Hidden Slide #8</vt:lpstr>
      <vt:lpstr>Hidden Slide #9</vt:lpstr>
      <vt:lpstr>Hidden Slide #10</vt:lpstr>
      <vt:lpstr>Collaborative Teams</vt:lpstr>
      <vt:lpstr>Acknowledgements</vt:lpstr>
      <vt:lpstr>Welcome and Introductions</vt:lpstr>
      <vt:lpstr>Norms</vt:lpstr>
      <vt:lpstr>District Continuous Improvement (DCI) Framework</vt:lpstr>
      <vt:lpstr>DCI-MTSS Framework </vt:lpstr>
      <vt:lpstr>C.T. Alignment with Missouri Teacher &amp; Leader Standards </vt:lpstr>
      <vt:lpstr>C.T. Alignment with Missouri Teacher and Leader Standards </vt:lpstr>
      <vt:lpstr>Collaborative Teams Infographic</vt:lpstr>
      <vt:lpstr>Collaborative Teams Practice Profile</vt:lpstr>
      <vt:lpstr>Part 2</vt:lpstr>
      <vt:lpstr>Session-at-a-Glance</vt:lpstr>
      <vt:lpstr>Collaborative Team Framework</vt:lpstr>
      <vt:lpstr>Part 2: Learning Objectives  </vt:lpstr>
      <vt:lpstr>Part 2: Essential Questions</vt:lpstr>
      <vt:lpstr>Team Configurations</vt:lpstr>
      <vt:lpstr>Making Analogies  </vt:lpstr>
      <vt:lpstr>Team Configurations Chart </vt:lpstr>
      <vt:lpstr>District Leadership Team (DLT)</vt:lpstr>
      <vt:lpstr>Key Responsibilities of a DLT</vt:lpstr>
      <vt:lpstr>Building Leadership Team (BLT)</vt:lpstr>
      <vt:lpstr>Key Responsibilities of a BLT</vt:lpstr>
      <vt:lpstr>Shared Leadership Through Leadership Teams</vt:lpstr>
      <vt:lpstr>Collaborative Teacher Teams</vt:lpstr>
      <vt:lpstr>Key Responsibilities of Teacher Teams</vt:lpstr>
      <vt:lpstr>Horizontal and Vertical  Collaborative Teacher Teams  </vt:lpstr>
      <vt:lpstr>Examples of Horizontal and Vertical Teams</vt:lpstr>
      <vt:lpstr>Configuring Teacher Teams Based on Need </vt:lpstr>
      <vt:lpstr>Finding a team that’s a “good fit” </vt:lpstr>
      <vt:lpstr>Poplar Bluff Teacher Team Video</vt:lpstr>
      <vt:lpstr>Team Collaboration = Successful Education for ALL</vt:lpstr>
      <vt:lpstr>Teams and Feedback Loops</vt:lpstr>
      <vt:lpstr>Reflecting on Team Configurations</vt:lpstr>
      <vt:lpstr>Collaborative Teams Support MTSS</vt:lpstr>
      <vt:lpstr>Time</vt:lpstr>
      <vt:lpstr>Time and Effective Collaboration</vt:lpstr>
      <vt:lpstr>Protecting Time for Formal Collaboration</vt:lpstr>
      <vt:lpstr>Guidelines for Collaborative Team Meetings</vt:lpstr>
      <vt:lpstr>Time Matters</vt:lpstr>
      <vt:lpstr>Video Reflections</vt:lpstr>
      <vt:lpstr>Strategies for Collaborative Teacher Team Meetings</vt:lpstr>
      <vt:lpstr>Innovative Ideas to Increase Collaboration Time</vt:lpstr>
      <vt:lpstr>Reflecting on Team Time</vt:lpstr>
      <vt:lpstr>Roles</vt:lpstr>
      <vt:lpstr>How Meeting Roles Support Collaboration </vt:lpstr>
      <vt:lpstr>Steps for Establishing Meeting Roles</vt:lpstr>
      <vt:lpstr>Basic Meeting Roles</vt:lpstr>
      <vt:lpstr>Additional Meeting Roles</vt:lpstr>
      <vt:lpstr>Reflecting on Meeting Roles</vt:lpstr>
      <vt:lpstr>Collaborative Skills</vt:lpstr>
      <vt:lpstr>Collaborative Skills Defined</vt:lpstr>
      <vt:lpstr>Collaborative Skills Help Groups…</vt:lpstr>
      <vt:lpstr>Norms of Collaboration</vt:lpstr>
      <vt:lpstr>Exploring the 7 Norms of Collaborative Work</vt:lpstr>
      <vt:lpstr>Implementing Norms of Collaboration </vt:lpstr>
      <vt:lpstr>Connecting Collaborative Skills to Hattie’s Mindframes</vt:lpstr>
      <vt:lpstr>Assess Your Individual Collaborative Skills</vt:lpstr>
      <vt:lpstr>Assess Your Team’s Collaborative Skills</vt:lpstr>
      <vt:lpstr>Reflecting on Collaborative Skills</vt:lpstr>
      <vt:lpstr>Summing it up… Building Effective Team Structures &amp; Skills</vt:lpstr>
      <vt:lpstr>Part 2: Essential Questions (Follow Up)</vt:lpstr>
      <vt:lpstr>Checklist  for establishing and maintaining collaborative teams schoolwide </vt:lpstr>
      <vt:lpstr>Next Steps Action Plan, Part 2</vt:lpstr>
      <vt:lpstr>Closing and Thank You!</vt:lpstr>
      <vt:lpstr>References for all Collaborative Teams Modules</vt:lpstr>
      <vt:lpstr>References, Page 2</vt:lpstr>
      <vt:lpstr>References, Page 3</vt:lpstr>
      <vt:lpstr>References, Page 4</vt:lpstr>
      <vt:lpstr>References, Page 5</vt:lpstr>
      <vt:lpstr>References, Page 6</vt:lpstr>
      <vt:lpstr>References, Page 7</vt:lpstr>
      <vt:lpstr>References, Page 8</vt:lpstr>
      <vt:lpstr>References, Page 9</vt:lpstr>
      <vt:lpstr>References, Page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Beverly Kohzadi</dc:creator>
  <cp:revision>1</cp:revision>
  <cp:lastPrinted>2025-07-08T14:06:16Z</cp:lastPrinted>
  <dcterms:modified xsi:type="dcterms:W3CDTF">2025-07-29T21:24:55Z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0x010100AF005CE87BB0324EA832688D3E004320</vt:lpwstr>
  </property>
  <property fmtid="{D5CDD505-2E9C-101B-9397-08002B2CF9AE}" pid="3" name="MediaServiceImageTags">
    <vt:lpwstr/>
  </property>
</Properties>
</file>