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4"/>
    <p:sldMasterId id="2147483714" r:id="rId5"/>
  </p:sldMasterIdLst>
  <p:notesMasterIdLst>
    <p:notesMasterId r:id="rId98"/>
  </p:notesMasterIdLst>
  <p:sldIdLst>
    <p:sldId id="257" r:id="rId6"/>
    <p:sldId id="384" r:id="rId7"/>
    <p:sldId id="258" r:id="rId8"/>
    <p:sldId id="385" r:id="rId9"/>
    <p:sldId id="260" r:id="rId10"/>
    <p:sldId id="386" r:id="rId11"/>
    <p:sldId id="387" r:id="rId12"/>
    <p:sldId id="388" r:id="rId13"/>
    <p:sldId id="389" r:id="rId14"/>
    <p:sldId id="390" r:id="rId15"/>
    <p:sldId id="264" r:id="rId16"/>
    <p:sldId id="614" r:id="rId17"/>
    <p:sldId id="392" r:id="rId18"/>
    <p:sldId id="445" r:id="rId19"/>
    <p:sldId id="446" r:id="rId20"/>
    <p:sldId id="448" r:id="rId21"/>
    <p:sldId id="449" r:id="rId22"/>
    <p:sldId id="450" r:id="rId23"/>
    <p:sldId id="451" r:id="rId24"/>
    <p:sldId id="452" r:id="rId25"/>
    <p:sldId id="453" r:id="rId26"/>
    <p:sldId id="454" r:id="rId27"/>
    <p:sldId id="455" r:id="rId28"/>
    <p:sldId id="589" r:id="rId29"/>
    <p:sldId id="601" r:id="rId30"/>
    <p:sldId id="608" r:id="rId31"/>
    <p:sldId id="594" r:id="rId32"/>
    <p:sldId id="615" r:id="rId33"/>
    <p:sldId id="616" r:id="rId34"/>
    <p:sldId id="617" r:id="rId35"/>
    <p:sldId id="636" r:id="rId36"/>
    <p:sldId id="293" r:id="rId37"/>
    <p:sldId id="600" r:id="rId38"/>
    <p:sldId id="618" r:id="rId39"/>
    <p:sldId id="298" r:id="rId40"/>
    <p:sldId id="299" r:id="rId41"/>
    <p:sldId id="300" r:id="rId42"/>
    <p:sldId id="302" r:id="rId43"/>
    <p:sldId id="304" r:id="rId44"/>
    <p:sldId id="639" r:id="rId45"/>
    <p:sldId id="640" r:id="rId46"/>
    <p:sldId id="637" r:id="rId47"/>
    <p:sldId id="609" r:id="rId48"/>
    <p:sldId id="308" r:id="rId49"/>
    <p:sldId id="309" r:id="rId50"/>
    <p:sldId id="641" r:id="rId51"/>
    <p:sldId id="313" r:id="rId52"/>
    <p:sldId id="316" r:id="rId53"/>
    <p:sldId id="319" r:id="rId54"/>
    <p:sldId id="322" r:id="rId55"/>
    <p:sldId id="323" r:id="rId56"/>
    <p:sldId id="297" r:id="rId57"/>
    <p:sldId id="325" r:id="rId58"/>
    <p:sldId id="321" r:id="rId59"/>
    <p:sldId id="642" r:id="rId60"/>
    <p:sldId id="610" r:id="rId61"/>
    <p:sldId id="328" r:id="rId62"/>
    <p:sldId id="371" r:id="rId63"/>
    <p:sldId id="620" r:id="rId64"/>
    <p:sldId id="330" r:id="rId65"/>
    <p:sldId id="621" r:id="rId66"/>
    <p:sldId id="333" r:id="rId67"/>
    <p:sldId id="331" r:id="rId68"/>
    <p:sldId id="334" r:id="rId69"/>
    <p:sldId id="335" r:id="rId70"/>
    <p:sldId id="643" r:id="rId71"/>
    <p:sldId id="644" r:id="rId72"/>
    <p:sldId id="611" r:id="rId73"/>
    <p:sldId id="645" r:id="rId74"/>
    <p:sldId id="646" r:id="rId75"/>
    <p:sldId id="344" r:id="rId76"/>
    <p:sldId id="372" r:id="rId77"/>
    <p:sldId id="373" r:id="rId78"/>
    <p:sldId id="622" r:id="rId79"/>
    <p:sldId id="346" r:id="rId80"/>
    <p:sldId id="347" r:id="rId81"/>
    <p:sldId id="625" r:id="rId82"/>
    <p:sldId id="647" r:id="rId83"/>
    <p:sldId id="283" r:id="rId84"/>
    <p:sldId id="613" r:id="rId85"/>
    <p:sldId id="353" r:id="rId86"/>
    <p:sldId id="612" r:id="rId87"/>
    <p:sldId id="631" r:id="rId88"/>
    <p:sldId id="632" r:id="rId89"/>
    <p:sldId id="626" r:id="rId90"/>
    <p:sldId id="627" r:id="rId91"/>
    <p:sldId id="628" r:id="rId92"/>
    <p:sldId id="629" r:id="rId93"/>
    <p:sldId id="630" r:id="rId94"/>
    <p:sldId id="633" r:id="rId95"/>
    <p:sldId id="634" r:id="rId96"/>
    <p:sldId id="635" r:id="rId9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114" roundtripDataSignature="AMtx7mguv3vQ8g8Qve4WVbkpCgZVeL1Bd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B23107-CE6F-1CEF-A293-2B09BE788F59}" name="Cynthia C Beckmann" initials="CB" userId="S::Cynthia.Beckmann@nau.edu::36c6a4d0-81f9-4661-beb6-2762229b0327" providerId="AD"/>
  <p188:author id="{7D45AD51-47AA-AA23-C357-64E9FB2BC62E}" name="Nicole Stone" initials="NS" userId="S::Nicole.Stone@nau.edu::77384c7d-bf51-484f-86b4-dd3056915ba5" providerId="AD"/>
  <p188:author id="{01314597-402B-A9F5-94D9-E14EA7040023}" name="Greta L Kreuzer" initials="GK" userId="S::greta.kreuzer@nau.edu::382d9aae-079e-422f-bb34-72c3e3cff74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D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7BC66D3-474E-49F6-8635-D9FD1D74AE05}">
  <a:tblStyle styleId="{57BC66D3-474E-49F6-8635-D9FD1D74AE05}"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9180" autoAdjust="0"/>
  </p:normalViewPr>
  <p:slideViewPr>
    <p:cSldViewPr snapToGrid="0">
      <p:cViewPr varScale="1">
        <p:scale>
          <a:sx n="36" d="100"/>
          <a:sy n="36" d="100"/>
        </p:scale>
        <p:origin x="1803"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theme" Target="theme/theme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8" Type="http://schemas.openxmlformats.org/officeDocument/2006/relationships/tableStyles" Target="tableStyles.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14" Type="http://customschemas.google.com/relationships/presentationmetadata" Target="metadata"/><Relationship Id="rId119" Type="http://schemas.microsoft.com/office/2016/11/relationships/changesInfo" Target="changesInfos/changesInfo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20" Type="http://schemas.microsoft.com/office/2018/10/relationships/authors" Target="author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5" Type="http://schemas.openxmlformats.org/officeDocument/2006/relationships/presProps" Target="pres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ta L Kreuzer" userId="S::greta.kreuzer@nau.edu::382d9aae-079e-422f-bb34-72c3e3cff740" providerId="AD" clId="Web-{6E6CFA34-B325-AB44-B8F9-B3624278CC11}"/>
    <pc:docChg chg="addSld">
      <pc:chgData name="Greta L Kreuzer" userId="S::greta.kreuzer@nau.edu::382d9aae-079e-422f-bb34-72c3e3cff740" providerId="AD" clId="Web-{6E6CFA34-B325-AB44-B8F9-B3624278CC11}" dt="2025-07-08T20:19:42.284" v="11"/>
      <pc:docMkLst>
        <pc:docMk/>
      </pc:docMkLst>
      <pc:sldChg chg="add">
        <pc:chgData name="Greta L Kreuzer" userId="S::greta.kreuzer@nau.edu::382d9aae-079e-422f-bb34-72c3e3cff740" providerId="AD" clId="Web-{6E6CFA34-B325-AB44-B8F9-B3624278CC11}" dt="2025-07-08T20:19:41.894" v="2"/>
        <pc:sldMkLst>
          <pc:docMk/>
          <pc:sldMk cId="3829469773" sldId="626"/>
        </pc:sldMkLst>
      </pc:sldChg>
      <pc:sldChg chg="add">
        <pc:chgData name="Greta L Kreuzer" userId="S::greta.kreuzer@nau.edu::382d9aae-079e-422f-bb34-72c3e3cff740" providerId="AD" clId="Web-{6E6CFA34-B325-AB44-B8F9-B3624278CC11}" dt="2025-07-08T20:19:41.925" v="3"/>
        <pc:sldMkLst>
          <pc:docMk/>
          <pc:sldMk cId="3868262916" sldId="627"/>
        </pc:sldMkLst>
      </pc:sldChg>
      <pc:sldChg chg="add">
        <pc:chgData name="Greta L Kreuzer" userId="S::greta.kreuzer@nau.edu::382d9aae-079e-422f-bb34-72c3e3cff740" providerId="AD" clId="Web-{6E6CFA34-B325-AB44-B8F9-B3624278CC11}" dt="2025-07-08T20:19:41.956" v="4"/>
        <pc:sldMkLst>
          <pc:docMk/>
          <pc:sldMk cId="7690306" sldId="628"/>
        </pc:sldMkLst>
      </pc:sldChg>
      <pc:sldChg chg="add">
        <pc:chgData name="Greta L Kreuzer" userId="S::greta.kreuzer@nau.edu::382d9aae-079e-422f-bb34-72c3e3cff740" providerId="AD" clId="Web-{6E6CFA34-B325-AB44-B8F9-B3624278CC11}" dt="2025-07-08T20:19:41.988" v="5"/>
        <pc:sldMkLst>
          <pc:docMk/>
          <pc:sldMk cId="3887665137" sldId="629"/>
        </pc:sldMkLst>
      </pc:sldChg>
      <pc:sldChg chg="add">
        <pc:chgData name="Greta L Kreuzer" userId="S::greta.kreuzer@nau.edu::382d9aae-079e-422f-bb34-72c3e3cff740" providerId="AD" clId="Web-{6E6CFA34-B325-AB44-B8F9-B3624278CC11}" dt="2025-07-08T20:19:42.019" v="6"/>
        <pc:sldMkLst>
          <pc:docMk/>
          <pc:sldMk cId="3849877014" sldId="630"/>
        </pc:sldMkLst>
      </pc:sldChg>
      <pc:sldChg chg="add">
        <pc:chgData name="Greta L Kreuzer" userId="S::greta.kreuzer@nau.edu::382d9aae-079e-422f-bb34-72c3e3cff740" providerId="AD" clId="Web-{6E6CFA34-B325-AB44-B8F9-B3624278CC11}" dt="2025-07-08T20:19:41.816" v="0"/>
        <pc:sldMkLst>
          <pc:docMk/>
          <pc:sldMk cId="2707946428" sldId="631"/>
        </pc:sldMkLst>
      </pc:sldChg>
      <pc:sldChg chg="add">
        <pc:chgData name="Greta L Kreuzer" userId="S::greta.kreuzer@nau.edu::382d9aae-079e-422f-bb34-72c3e3cff740" providerId="AD" clId="Web-{6E6CFA34-B325-AB44-B8F9-B3624278CC11}" dt="2025-07-08T20:19:41.847" v="1"/>
        <pc:sldMkLst>
          <pc:docMk/>
          <pc:sldMk cId="1887016887" sldId="632"/>
        </pc:sldMkLst>
      </pc:sldChg>
      <pc:sldChg chg="add">
        <pc:chgData name="Greta L Kreuzer" userId="S::greta.kreuzer@nau.edu::382d9aae-079e-422f-bb34-72c3e3cff740" providerId="AD" clId="Web-{6E6CFA34-B325-AB44-B8F9-B3624278CC11}" dt="2025-07-08T20:19:42.097" v="7"/>
        <pc:sldMkLst>
          <pc:docMk/>
          <pc:sldMk cId="2495906533" sldId="633"/>
        </pc:sldMkLst>
      </pc:sldChg>
      <pc:sldChg chg="add">
        <pc:chgData name="Greta L Kreuzer" userId="S::greta.kreuzer@nau.edu::382d9aae-079e-422f-bb34-72c3e3cff740" providerId="AD" clId="Web-{6E6CFA34-B325-AB44-B8F9-B3624278CC11}" dt="2025-07-08T20:19:42.159" v="8"/>
        <pc:sldMkLst>
          <pc:docMk/>
          <pc:sldMk cId="518362375" sldId="634"/>
        </pc:sldMkLst>
      </pc:sldChg>
      <pc:sldChg chg="add">
        <pc:chgData name="Greta L Kreuzer" userId="S::greta.kreuzer@nau.edu::382d9aae-079e-422f-bb34-72c3e3cff740" providerId="AD" clId="Web-{6E6CFA34-B325-AB44-B8F9-B3624278CC11}" dt="2025-07-08T20:19:42.191" v="9"/>
        <pc:sldMkLst>
          <pc:docMk/>
          <pc:sldMk cId="1407007917" sldId="635"/>
        </pc:sldMkLst>
      </pc:sldChg>
      <pc:sldChg chg="add">
        <pc:chgData name="Greta L Kreuzer" userId="S::greta.kreuzer@nau.edu::382d9aae-079e-422f-bb34-72c3e3cff740" providerId="AD" clId="Web-{6E6CFA34-B325-AB44-B8F9-B3624278CC11}" dt="2025-07-08T20:19:42.222" v="10"/>
        <pc:sldMkLst>
          <pc:docMk/>
          <pc:sldMk cId="2682211459" sldId="636"/>
        </pc:sldMkLst>
      </pc:sldChg>
      <pc:sldChg chg="add">
        <pc:chgData name="Greta L Kreuzer" userId="S::greta.kreuzer@nau.edu::382d9aae-079e-422f-bb34-72c3e3cff740" providerId="AD" clId="Web-{6E6CFA34-B325-AB44-B8F9-B3624278CC11}" dt="2025-07-08T20:19:42.284" v="11"/>
        <pc:sldMkLst>
          <pc:docMk/>
          <pc:sldMk cId="3336904921" sldId="637"/>
        </pc:sldMkLst>
      </pc:sldChg>
    </pc:docChg>
  </pc:docChgLst>
  <pc:docChgLst>
    <pc:chgData name="Greta L Kreuzer" userId="S::greta.kreuzer@nau.edu::382d9aae-079e-422f-bb34-72c3e3cff740" providerId="AD" clId="Web-{D6DA8FDC-83CE-F552-2E0A-3A41E55D9FD1}"/>
    <pc:docChg chg="modSld">
      <pc:chgData name="Greta L Kreuzer" userId="S::greta.kreuzer@nau.edu::382d9aae-079e-422f-bb34-72c3e3cff740" providerId="AD" clId="Web-{D6DA8FDC-83CE-F552-2E0A-3A41E55D9FD1}" dt="2025-07-07T19:49:52.262" v="35"/>
      <pc:docMkLst>
        <pc:docMk/>
      </pc:docMkLst>
      <pc:sldChg chg="modNotes">
        <pc:chgData name="Greta L Kreuzer" userId="S::greta.kreuzer@nau.edu::382d9aae-079e-422f-bb34-72c3e3cff740" providerId="AD" clId="Web-{D6DA8FDC-83CE-F552-2E0A-3A41E55D9FD1}" dt="2025-07-07T19:49:52.262" v="35"/>
        <pc:sldMkLst>
          <pc:docMk/>
          <pc:sldMk cId="0" sldId="388"/>
        </pc:sldMkLst>
      </pc:sldChg>
    </pc:docChg>
  </pc:docChgLst>
  <pc:docChgLst>
    <pc:chgData name="Greta L Kreuzer" userId="S::greta.kreuzer@nau.edu::382d9aae-079e-422f-bb34-72c3e3cff740" providerId="AD" clId="Web-{6F1571B9-B09E-4EB7-A15C-08BDB515021A}"/>
    <pc:docChg chg="modSld">
      <pc:chgData name="Greta L Kreuzer" userId="S::greta.kreuzer@nau.edu::382d9aae-079e-422f-bb34-72c3e3cff740" providerId="AD" clId="Web-{6F1571B9-B09E-4EB7-A15C-08BDB515021A}" dt="2025-07-08T17:54:15.919" v="7"/>
      <pc:docMkLst>
        <pc:docMk/>
      </pc:docMkLst>
      <pc:sldChg chg="modSp">
        <pc:chgData name="Greta L Kreuzer" userId="S::greta.kreuzer@nau.edu::382d9aae-079e-422f-bb34-72c3e3cff740" providerId="AD" clId="Web-{6F1571B9-B09E-4EB7-A15C-08BDB515021A}" dt="2025-07-08T17:51:22.757" v="2" actId="20577"/>
        <pc:sldMkLst>
          <pc:docMk/>
          <pc:sldMk cId="0" sldId="300"/>
        </pc:sldMkLst>
      </pc:sldChg>
      <pc:sldChg chg="modSp modCm modNotes">
        <pc:chgData name="Greta L Kreuzer" userId="S::greta.kreuzer@nau.edu::382d9aae-079e-422f-bb34-72c3e3cff740" providerId="AD" clId="Web-{6F1571B9-B09E-4EB7-A15C-08BDB515021A}" dt="2025-07-08T17:54:02.606" v="5"/>
        <pc:sldMkLst>
          <pc:docMk/>
          <pc:sldMk cId="0" sldId="347"/>
        </pc:sldMkLst>
        <pc:extLst>
          <p:ext xmlns:p="http://schemas.openxmlformats.org/presentationml/2006/main" uri="{D6D511B9-2390-475A-947B-AFAB55BFBCF1}">
            <pc226:cmChg xmlns:pc226="http://schemas.microsoft.com/office/powerpoint/2022/06/main/command" chg="mod">
              <pc226:chgData name="Greta L Kreuzer" userId="S::greta.kreuzer@nau.edu::382d9aae-079e-422f-bb34-72c3e3cff740" providerId="AD" clId="Web-{6F1571B9-B09E-4EB7-A15C-08BDB515021A}" dt="2025-07-08T17:53:22.230" v="3" actId="20577"/>
              <pc2:cmMkLst xmlns:pc2="http://schemas.microsoft.com/office/powerpoint/2019/9/main/command">
                <pc:docMk/>
                <pc:sldMk cId="0" sldId="347"/>
                <pc2:cmMk id="{43D44495-7CA3-4F47-8B6B-D94FCCCCC5DA}"/>
              </pc2:cmMkLst>
            </pc226:cmChg>
          </p:ext>
        </pc:extLst>
      </pc:sldChg>
      <pc:sldChg chg="modNotes">
        <pc:chgData name="Greta L Kreuzer" userId="S::greta.kreuzer@nau.edu::382d9aae-079e-422f-bb34-72c3e3cff740" providerId="AD" clId="Web-{6F1571B9-B09E-4EB7-A15C-08BDB515021A}" dt="2025-07-08T17:54:15.919" v="7"/>
        <pc:sldMkLst>
          <pc:docMk/>
          <pc:sldMk cId="1985882903" sldId="622"/>
        </pc:sldMkLst>
      </pc:sldChg>
    </pc:docChg>
  </pc:docChgLst>
  <pc:docChgLst>
    <pc:chgData name="Greta L Kreuzer" userId="S::greta.kreuzer@nau.edu::382d9aae-079e-422f-bb34-72c3e3cff740" providerId="AD" clId="Web-{3040B408-AED7-0D18-F27A-2BE155594A0D}"/>
    <pc:docChg chg="modSld">
      <pc:chgData name="Greta L Kreuzer" userId="S::greta.kreuzer@nau.edu::382d9aae-079e-422f-bb34-72c3e3cff740" providerId="AD" clId="Web-{3040B408-AED7-0D18-F27A-2BE155594A0D}" dt="2025-07-08T18:13:56.743" v="30"/>
      <pc:docMkLst>
        <pc:docMk/>
      </pc:docMkLst>
      <pc:sldChg chg="modNotes">
        <pc:chgData name="Greta L Kreuzer" userId="S::greta.kreuzer@nau.edu::382d9aae-079e-422f-bb34-72c3e3cff740" providerId="AD" clId="Web-{3040B408-AED7-0D18-F27A-2BE155594A0D}" dt="2025-07-08T18:13:16.211" v="22"/>
        <pc:sldMkLst>
          <pc:docMk/>
          <pc:sldMk cId="0" sldId="293"/>
        </pc:sldMkLst>
      </pc:sldChg>
      <pc:sldChg chg="modNotes">
        <pc:chgData name="Greta L Kreuzer" userId="S::greta.kreuzer@nau.edu::382d9aae-079e-422f-bb34-72c3e3cff740" providerId="AD" clId="Web-{3040B408-AED7-0D18-F27A-2BE155594A0D}" dt="2025-07-08T18:12:58.866" v="16"/>
        <pc:sldMkLst>
          <pc:docMk/>
          <pc:sldMk cId="0" sldId="294"/>
        </pc:sldMkLst>
      </pc:sldChg>
      <pc:sldChg chg="modSp modNotes">
        <pc:chgData name="Greta L Kreuzer" userId="S::greta.kreuzer@nau.edu::382d9aae-079e-422f-bb34-72c3e3cff740" providerId="AD" clId="Web-{3040B408-AED7-0D18-F27A-2BE155594A0D}" dt="2025-07-08T18:06:32.586" v="4" actId="1076"/>
        <pc:sldMkLst>
          <pc:docMk/>
          <pc:sldMk cId="0" sldId="300"/>
        </pc:sldMkLst>
      </pc:sldChg>
      <pc:sldChg chg="modNotes">
        <pc:chgData name="Greta L Kreuzer" userId="S::greta.kreuzer@nau.edu::382d9aae-079e-422f-bb34-72c3e3cff740" providerId="AD" clId="Web-{3040B408-AED7-0D18-F27A-2BE155594A0D}" dt="2025-07-08T18:13:43.290" v="28"/>
        <pc:sldMkLst>
          <pc:docMk/>
          <pc:sldMk cId="0" sldId="302"/>
        </pc:sldMkLst>
      </pc:sldChg>
      <pc:sldChg chg="modNotes">
        <pc:chgData name="Greta L Kreuzer" userId="S::greta.kreuzer@nau.edu::382d9aae-079e-422f-bb34-72c3e3cff740" providerId="AD" clId="Web-{3040B408-AED7-0D18-F27A-2BE155594A0D}" dt="2025-07-08T18:13:56.743" v="30"/>
        <pc:sldMkLst>
          <pc:docMk/>
          <pc:sldMk cId="0" sldId="303"/>
        </pc:sldMkLst>
      </pc:sldChg>
      <pc:sldChg chg="modNotes">
        <pc:chgData name="Greta L Kreuzer" userId="S::greta.kreuzer@nau.edu::382d9aae-079e-422f-bb34-72c3e3cff740" providerId="AD" clId="Web-{3040B408-AED7-0D18-F27A-2BE155594A0D}" dt="2025-07-08T18:11:33.004" v="8"/>
        <pc:sldMkLst>
          <pc:docMk/>
          <pc:sldMk cId="2445414171" sldId="446"/>
        </pc:sldMkLst>
      </pc:sldChg>
      <pc:sldChg chg="modNotes">
        <pc:chgData name="Greta L Kreuzer" userId="S::greta.kreuzer@nau.edu::382d9aae-079e-422f-bb34-72c3e3cff740" providerId="AD" clId="Web-{3040B408-AED7-0D18-F27A-2BE155594A0D}" dt="2025-07-08T18:12:07.567" v="12"/>
        <pc:sldMkLst>
          <pc:docMk/>
          <pc:sldMk cId="679715372" sldId="608"/>
        </pc:sldMkLst>
      </pc:sldChg>
      <pc:sldChg chg="modNotes">
        <pc:chgData name="Greta L Kreuzer" userId="S::greta.kreuzer@nau.edu::382d9aae-079e-422f-bb34-72c3e3cff740" providerId="AD" clId="Web-{3040B408-AED7-0D18-F27A-2BE155594A0D}" dt="2025-07-08T18:12:51.522" v="14"/>
        <pc:sldMkLst>
          <pc:docMk/>
          <pc:sldMk cId="2076012555" sldId="617"/>
        </pc:sldMkLst>
      </pc:sldChg>
      <pc:sldChg chg="modNotes">
        <pc:chgData name="Greta L Kreuzer" userId="S::greta.kreuzer@nau.edu::382d9aae-079e-422f-bb34-72c3e3cff740" providerId="AD" clId="Web-{3040B408-AED7-0D18-F27A-2BE155594A0D}" dt="2025-07-08T18:13:29.727" v="26"/>
        <pc:sldMkLst>
          <pc:docMk/>
          <pc:sldMk cId="2908461736" sldId="619"/>
        </pc:sldMkLst>
      </pc:sldChg>
      <pc:sldChg chg="modNotes">
        <pc:chgData name="Greta L Kreuzer" userId="S::greta.kreuzer@nau.edu::382d9aae-079e-422f-bb34-72c3e3cff740" providerId="AD" clId="Web-{3040B408-AED7-0D18-F27A-2BE155594A0D}" dt="2025-07-08T18:13:10.742" v="18"/>
        <pc:sldMkLst>
          <pc:docMk/>
          <pc:sldMk cId="3123902271" sldId="623"/>
        </pc:sldMkLst>
      </pc:sldChg>
    </pc:docChg>
  </pc:docChgLst>
  <pc:docChgLst>
    <pc:chgData name="Cynthia C Beckmann" userId="36c6a4d0-81f9-4661-beb6-2762229b0327" providerId="ADAL" clId="{2D32253B-0592-4BCD-B309-F9D735D77D29}"/>
    <pc:docChg chg="undo redo custSel addSld delSld modSld sldOrd addMainMaster delMainMaster modMainMaster">
      <pc:chgData name="Cynthia C Beckmann" userId="36c6a4d0-81f9-4661-beb6-2762229b0327" providerId="ADAL" clId="{2D32253B-0592-4BCD-B309-F9D735D77D29}" dt="2025-08-13T13:46:59.667" v="18501" actId="20577"/>
      <pc:docMkLst>
        <pc:docMk/>
      </pc:docMkLst>
      <pc:sldChg chg="modSp del mod ord">
        <pc:chgData name="Cynthia C Beckmann" userId="36c6a4d0-81f9-4661-beb6-2762229b0327" providerId="ADAL" clId="{2D32253B-0592-4BCD-B309-F9D735D77D29}" dt="2025-06-30T19:31:21.815" v="637" actId="47"/>
        <pc:sldMkLst>
          <pc:docMk/>
          <pc:sldMk cId="0" sldId="256"/>
        </pc:sldMkLst>
      </pc:sldChg>
      <pc:sldChg chg="modSp add mod modNotesTx">
        <pc:chgData name="Cynthia C Beckmann" userId="36c6a4d0-81f9-4661-beb6-2762229b0327" providerId="ADAL" clId="{2D32253B-0592-4BCD-B309-F9D735D77D29}" dt="2025-08-05T12:16:31.801" v="17669" actId="6549"/>
        <pc:sldMkLst>
          <pc:docMk/>
          <pc:sldMk cId="0" sldId="257"/>
        </pc:sldMkLst>
        <pc:spChg chg="mod">
          <ac:chgData name="Cynthia C Beckmann" userId="36c6a4d0-81f9-4661-beb6-2762229b0327" providerId="ADAL" clId="{2D32253B-0592-4BCD-B309-F9D735D77D29}" dt="2025-06-30T18:58:41.277" v="18" actId="20577"/>
          <ac:spMkLst>
            <pc:docMk/>
            <pc:sldMk cId="0" sldId="257"/>
            <ac:spMk id="243" creationId="{00000000-0000-0000-0000-000000000000}"/>
          </ac:spMkLst>
        </pc:spChg>
      </pc:sldChg>
      <pc:sldChg chg="add modNotesTx">
        <pc:chgData name="Cynthia C Beckmann" userId="36c6a4d0-81f9-4661-beb6-2762229b0327" providerId="ADAL" clId="{2D32253B-0592-4BCD-B309-F9D735D77D29}" dt="2025-08-05T12:16:50.484" v="17671" actId="6549"/>
        <pc:sldMkLst>
          <pc:docMk/>
          <pc:sldMk cId="0" sldId="258"/>
        </pc:sldMkLst>
      </pc:sldChg>
      <pc:sldChg chg="modSp add mod modNotesTx">
        <pc:chgData name="Cynthia C Beckmann" userId="36c6a4d0-81f9-4661-beb6-2762229b0327" providerId="ADAL" clId="{2D32253B-0592-4BCD-B309-F9D735D77D29}" dt="2025-08-05T12:17:16.502" v="17673" actId="6549"/>
        <pc:sldMkLst>
          <pc:docMk/>
          <pc:sldMk cId="0" sldId="260"/>
        </pc:sldMkLst>
        <pc:spChg chg="mod">
          <ac:chgData name="Cynthia C Beckmann" userId="36c6a4d0-81f9-4661-beb6-2762229b0327" providerId="ADAL" clId="{2D32253B-0592-4BCD-B309-F9D735D77D29}" dt="2025-06-30T19:02:12.160" v="31" actId="27636"/>
          <ac:spMkLst>
            <pc:docMk/>
            <pc:sldMk cId="0" sldId="260"/>
            <ac:spMk id="264" creationId="{00000000-0000-0000-0000-000000000000}"/>
          </ac:spMkLst>
        </pc:spChg>
      </pc:sldChg>
      <pc:sldChg chg="modSp del mod setBg modClrScheme chgLayout">
        <pc:chgData name="Cynthia C Beckmann" userId="36c6a4d0-81f9-4661-beb6-2762229b0327" providerId="ADAL" clId="{2D32253B-0592-4BCD-B309-F9D735D77D29}" dt="2025-06-30T19:07:08.446" v="81" actId="47"/>
        <pc:sldMkLst>
          <pc:docMk/>
          <pc:sldMk cId="0" sldId="261"/>
        </pc:sldMkLst>
      </pc:sldChg>
      <pc:sldChg chg="del">
        <pc:chgData name="Cynthia C Beckmann" userId="36c6a4d0-81f9-4661-beb6-2762229b0327" providerId="ADAL" clId="{2D32253B-0592-4BCD-B309-F9D735D77D29}" dt="2025-06-30T19:20:36.696" v="327" actId="47"/>
        <pc:sldMkLst>
          <pc:docMk/>
          <pc:sldMk cId="0" sldId="263"/>
        </pc:sldMkLst>
      </pc:sldChg>
      <pc:sldChg chg="modSp del">
        <pc:chgData name="Cynthia C Beckmann" userId="36c6a4d0-81f9-4661-beb6-2762229b0327" providerId="ADAL" clId="{2D32253B-0592-4BCD-B309-F9D735D77D29}" dt="2025-06-30T19:20:40.114" v="328" actId="47"/>
        <pc:sldMkLst>
          <pc:docMk/>
          <pc:sldMk cId="0" sldId="264"/>
        </pc:sldMkLst>
      </pc:sldChg>
      <pc:sldChg chg="modSp add mod modNotesTx">
        <pc:chgData name="Cynthia C Beckmann" userId="36c6a4d0-81f9-4661-beb6-2762229b0327" providerId="ADAL" clId="{2D32253B-0592-4BCD-B309-F9D735D77D29}" dt="2025-08-05T12:18:43.091" v="17679" actId="6549"/>
        <pc:sldMkLst>
          <pc:docMk/>
          <pc:sldMk cId="1819968102" sldId="264"/>
        </pc:sldMkLst>
        <pc:spChg chg="mod">
          <ac:chgData name="Cynthia C Beckmann" userId="36c6a4d0-81f9-4661-beb6-2762229b0327" providerId="ADAL" clId="{2D32253B-0592-4BCD-B309-F9D735D77D29}" dt="2025-07-29T12:41:50.330" v="7646" actId="20577"/>
          <ac:spMkLst>
            <pc:docMk/>
            <pc:sldMk cId="1819968102" sldId="264"/>
            <ac:spMk id="3" creationId="{15D65D6F-817B-13B5-9CDB-DB3555255F9D}"/>
          </ac:spMkLst>
        </pc:spChg>
      </pc:sldChg>
      <pc:sldChg chg="modSp del mod">
        <pc:chgData name="Cynthia C Beckmann" userId="36c6a4d0-81f9-4661-beb6-2762229b0327" providerId="ADAL" clId="{2D32253B-0592-4BCD-B309-F9D735D77D29}" dt="2025-06-30T19:29:34.641" v="605" actId="47"/>
        <pc:sldMkLst>
          <pc:docMk/>
          <pc:sldMk cId="0" sldId="265"/>
        </pc:sldMkLst>
      </pc:sldChg>
      <pc:sldChg chg="modSp del mod">
        <pc:chgData name="Cynthia C Beckmann" userId="36c6a4d0-81f9-4661-beb6-2762229b0327" providerId="ADAL" clId="{2D32253B-0592-4BCD-B309-F9D735D77D29}" dt="2025-06-30T19:31:23.611" v="638" actId="47"/>
        <pc:sldMkLst>
          <pc:docMk/>
          <pc:sldMk cId="0" sldId="266"/>
        </pc:sldMkLst>
      </pc:sldChg>
      <pc:sldChg chg="modSp del">
        <pc:chgData name="Cynthia C Beckmann" userId="36c6a4d0-81f9-4661-beb6-2762229b0327" providerId="ADAL" clId="{2D32253B-0592-4BCD-B309-F9D735D77D29}" dt="2025-06-30T19:31:52.628" v="640" actId="47"/>
        <pc:sldMkLst>
          <pc:docMk/>
          <pc:sldMk cId="0" sldId="267"/>
        </pc:sldMkLst>
      </pc:sldChg>
      <pc:sldChg chg="del modNotes">
        <pc:chgData name="Cynthia C Beckmann" userId="36c6a4d0-81f9-4661-beb6-2762229b0327" providerId="ADAL" clId="{2D32253B-0592-4BCD-B309-F9D735D77D29}" dt="2025-06-30T19:32:28.229" v="642" actId="47"/>
        <pc:sldMkLst>
          <pc:docMk/>
          <pc:sldMk cId="0" sldId="269"/>
        </pc:sldMkLst>
      </pc:sldChg>
      <pc:sldChg chg="del">
        <pc:chgData name="Cynthia C Beckmann" userId="36c6a4d0-81f9-4661-beb6-2762229b0327" providerId="ADAL" clId="{2D32253B-0592-4BCD-B309-F9D735D77D29}" dt="2025-06-30T20:04:15.469" v="644" actId="47"/>
        <pc:sldMkLst>
          <pc:docMk/>
          <pc:sldMk cId="0" sldId="270"/>
        </pc:sldMkLst>
      </pc:sldChg>
      <pc:sldChg chg="modSp del mod">
        <pc:chgData name="Cynthia C Beckmann" userId="36c6a4d0-81f9-4661-beb6-2762229b0327" providerId="ADAL" clId="{2D32253B-0592-4BCD-B309-F9D735D77D29}" dt="2025-06-30T20:04:59.751" v="646" actId="47"/>
        <pc:sldMkLst>
          <pc:docMk/>
          <pc:sldMk cId="0" sldId="271"/>
        </pc:sldMkLst>
      </pc:sldChg>
      <pc:sldChg chg="del">
        <pc:chgData name="Cynthia C Beckmann" userId="36c6a4d0-81f9-4661-beb6-2762229b0327" providerId="ADAL" clId="{2D32253B-0592-4BCD-B309-F9D735D77D29}" dt="2025-06-30T20:06:33.032" v="650" actId="47"/>
        <pc:sldMkLst>
          <pc:docMk/>
          <pc:sldMk cId="0" sldId="272"/>
        </pc:sldMkLst>
      </pc:sldChg>
      <pc:sldChg chg="del">
        <pc:chgData name="Cynthia C Beckmann" userId="36c6a4d0-81f9-4661-beb6-2762229b0327" providerId="ADAL" clId="{2D32253B-0592-4BCD-B309-F9D735D77D29}" dt="2025-06-30T20:06:54.209" v="653" actId="47"/>
        <pc:sldMkLst>
          <pc:docMk/>
          <pc:sldMk cId="0" sldId="273"/>
        </pc:sldMkLst>
      </pc:sldChg>
      <pc:sldChg chg="del">
        <pc:chgData name="Cynthia C Beckmann" userId="36c6a4d0-81f9-4661-beb6-2762229b0327" providerId="ADAL" clId="{2D32253B-0592-4BCD-B309-F9D735D77D29}" dt="2025-06-30T20:08:36.073" v="659" actId="47"/>
        <pc:sldMkLst>
          <pc:docMk/>
          <pc:sldMk cId="0" sldId="274"/>
        </pc:sldMkLst>
      </pc:sldChg>
      <pc:sldChg chg="modSp add del">
        <pc:chgData name="Cynthia C Beckmann" userId="36c6a4d0-81f9-4661-beb6-2762229b0327" providerId="ADAL" clId="{2D32253B-0592-4BCD-B309-F9D735D77D29}" dt="2025-06-30T20:13:51.679" v="763" actId="47"/>
        <pc:sldMkLst>
          <pc:docMk/>
          <pc:sldMk cId="0" sldId="275"/>
        </pc:sldMkLst>
      </pc:sldChg>
      <pc:sldChg chg="del">
        <pc:chgData name="Cynthia C Beckmann" userId="36c6a4d0-81f9-4661-beb6-2762229b0327" providerId="ADAL" clId="{2D32253B-0592-4BCD-B309-F9D735D77D29}" dt="2025-06-30T20:19:56.914" v="829" actId="47"/>
        <pc:sldMkLst>
          <pc:docMk/>
          <pc:sldMk cId="0" sldId="277"/>
        </pc:sldMkLst>
      </pc:sldChg>
      <pc:sldChg chg="modSp del">
        <pc:chgData name="Cynthia C Beckmann" userId="36c6a4d0-81f9-4661-beb6-2762229b0327" providerId="ADAL" clId="{2D32253B-0592-4BCD-B309-F9D735D77D29}" dt="2025-06-30T20:31:17.954" v="847" actId="2696"/>
        <pc:sldMkLst>
          <pc:docMk/>
          <pc:sldMk cId="0" sldId="278"/>
        </pc:sldMkLst>
      </pc:sldChg>
      <pc:sldChg chg="del">
        <pc:chgData name="Cynthia C Beckmann" userId="36c6a4d0-81f9-4661-beb6-2762229b0327" providerId="ADAL" clId="{2D32253B-0592-4BCD-B309-F9D735D77D29}" dt="2025-06-30T20:32:29.140" v="863" actId="47"/>
        <pc:sldMkLst>
          <pc:docMk/>
          <pc:sldMk cId="0" sldId="279"/>
        </pc:sldMkLst>
      </pc:sldChg>
      <pc:sldChg chg="modSp del">
        <pc:chgData name="Cynthia C Beckmann" userId="36c6a4d0-81f9-4661-beb6-2762229b0327" providerId="ADAL" clId="{2D32253B-0592-4BCD-B309-F9D735D77D29}" dt="2025-06-30T20:33:58.419" v="872" actId="47"/>
        <pc:sldMkLst>
          <pc:docMk/>
          <pc:sldMk cId="0" sldId="281"/>
        </pc:sldMkLst>
      </pc:sldChg>
      <pc:sldChg chg="addSp modSp del mod modClrScheme chgLayout">
        <pc:chgData name="Cynthia C Beckmann" userId="36c6a4d0-81f9-4661-beb6-2762229b0327" providerId="ADAL" clId="{2D32253B-0592-4BCD-B309-F9D735D77D29}" dt="2025-07-01T12:17:11.806" v="1009" actId="47"/>
        <pc:sldMkLst>
          <pc:docMk/>
          <pc:sldMk cId="0" sldId="282"/>
        </pc:sldMkLst>
      </pc:sldChg>
      <pc:sldChg chg="addSp delSp modSp mod ord modNotesTx">
        <pc:chgData name="Cynthia C Beckmann" userId="36c6a4d0-81f9-4661-beb6-2762229b0327" providerId="ADAL" clId="{2D32253B-0592-4BCD-B309-F9D735D77D29}" dt="2025-08-06T19:46:09.616" v="18474" actId="6549"/>
        <pc:sldMkLst>
          <pc:docMk/>
          <pc:sldMk cId="0" sldId="283"/>
        </pc:sldMkLst>
        <pc:spChg chg="add mod">
          <ac:chgData name="Cynthia C Beckmann" userId="36c6a4d0-81f9-4661-beb6-2762229b0327" providerId="ADAL" clId="{2D32253B-0592-4BCD-B309-F9D735D77D29}" dt="2025-07-14T13:10:00.204" v="7283" actId="1076"/>
          <ac:spMkLst>
            <pc:docMk/>
            <pc:sldMk cId="0" sldId="283"/>
            <ac:spMk id="2" creationId="{50A204AC-8596-C679-5BE5-E56E77D19445}"/>
          </ac:spMkLst>
        </pc:spChg>
        <pc:spChg chg="mod">
          <ac:chgData name="Cynthia C Beckmann" userId="36c6a4d0-81f9-4661-beb6-2762229b0327" providerId="ADAL" clId="{2D32253B-0592-4BCD-B309-F9D735D77D29}" dt="2025-07-29T18:03:44.792" v="7788" actId="207"/>
          <ac:spMkLst>
            <pc:docMk/>
            <pc:sldMk cId="0" sldId="283"/>
            <ac:spMk id="443" creationId="{00000000-0000-0000-0000-000000000000}"/>
          </ac:spMkLst>
        </pc:spChg>
      </pc:sldChg>
      <pc:sldChg chg="modSp add del">
        <pc:chgData name="Cynthia C Beckmann" userId="36c6a4d0-81f9-4661-beb6-2762229b0327" providerId="ADAL" clId="{2D32253B-0592-4BCD-B309-F9D735D77D29}" dt="2025-07-01T12:42:54.697" v="1952" actId="47"/>
        <pc:sldMkLst>
          <pc:docMk/>
          <pc:sldMk cId="0" sldId="285"/>
        </pc:sldMkLst>
      </pc:sldChg>
      <pc:sldChg chg="addSp delSp modSp del mod modNotesTx">
        <pc:chgData name="Cynthia C Beckmann" userId="36c6a4d0-81f9-4661-beb6-2762229b0327" providerId="ADAL" clId="{2D32253B-0592-4BCD-B309-F9D735D77D29}" dt="2025-07-01T16:29:32.928" v="3284" actId="47"/>
        <pc:sldMkLst>
          <pc:docMk/>
          <pc:sldMk cId="0" sldId="288"/>
        </pc:sldMkLst>
      </pc:sldChg>
      <pc:sldChg chg="addSp modSp del mod modNotesTx">
        <pc:chgData name="Cynthia C Beckmann" userId="36c6a4d0-81f9-4661-beb6-2762229b0327" providerId="ADAL" clId="{2D32253B-0592-4BCD-B309-F9D735D77D29}" dt="2025-07-01T16:30:45.203" v="3296" actId="47"/>
        <pc:sldMkLst>
          <pc:docMk/>
          <pc:sldMk cId="0" sldId="289"/>
        </pc:sldMkLst>
      </pc:sldChg>
      <pc:sldChg chg="addSp modSp del mod">
        <pc:chgData name="Cynthia C Beckmann" userId="36c6a4d0-81f9-4661-beb6-2762229b0327" providerId="ADAL" clId="{2D32253B-0592-4BCD-B309-F9D735D77D29}" dt="2025-07-01T16:32:11.424" v="3323" actId="47"/>
        <pc:sldMkLst>
          <pc:docMk/>
          <pc:sldMk cId="0" sldId="290"/>
        </pc:sldMkLst>
      </pc:sldChg>
      <pc:sldChg chg="add del">
        <pc:chgData name="Cynthia C Beckmann" userId="36c6a4d0-81f9-4661-beb6-2762229b0327" providerId="ADAL" clId="{2D32253B-0592-4BCD-B309-F9D735D77D29}" dt="2025-07-01T20:11:48.399" v="4804" actId="47"/>
        <pc:sldMkLst>
          <pc:docMk/>
          <pc:sldMk cId="0" sldId="291"/>
        </pc:sldMkLst>
      </pc:sldChg>
      <pc:sldChg chg="del">
        <pc:chgData name="Cynthia C Beckmann" userId="36c6a4d0-81f9-4661-beb6-2762229b0327" providerId="ADAL" clId="{2D32253B-0592-4BCD-B309-F9D735D77D29}" dt="2025-07-02T12:48:49.702" v="5387" actId="47"/>
        <pc:sldMkLst>
          <pc:docMk/>
          <pc:sldMk cId="0" sldId="292"/>
        </pc:sldMkLst>
      </pc:sldChg>
      <pc:sldChg chg="addSp delSp modSp mod modClrScheme chgLayout modNotesTx">
        <pc:chgData name="Cynthia C Beckmann" userId="36c6a4d0-81f9-4661-beb6-2762229b0327" providerId="ADAL" clId="{2D32253B-0592-4BCD-B309-F9D735D77D29}" dt="2025-08-05T12:27:29.225" v="17785" actId="6549"/>
        <pc:sldMkLst>
          <pc:docMk/>
          <pc:sldMk cId="0" sldId="293"/>
        </pc:sldMkLst>
        <pc:spChg chg="add mod">
          <ac:chgData name="Cynthia C Beckmann" userId="36c6a4d0-81f9-4661-beb6-2762229b0327" providerId="ADAL" clId="{2D32253B-0592-4BCD-B309-F9D735D77D29}" dt="2025-07-02T13:27:28.141" v="5990" actId="255"/>
          <ac:spMkLst>
            <pc:docMk/>
            <pc:sldMk cId="0" sldId="293"/>
            <ac:spMk id="2" creationId="{8CC30638-6E8F-CB94-A66A-8D159E472D68}"/>
          </ac:spMkLst>
        </pc:spChg>
        <pc:spChg chg="mod ord">
          <ac:chgData name="Cynthia C Beckmann" userId="36c6a4d0-81f9-4661-beb6-2762229b0327" providerId="ADAL" clId="{2D32253B-0592-4BCD-B309-F9D735D77D29}" dt="2025-08-05T12:26:42.196" v="17780" actId="1076"/>
          <ac:spMkLst>
            <pc:docMk/>
            <pc:sldMk cId="0" sldId="293"/>
            <ac:spMk id="517" creationId="{00000000-0000-0000-0000-000000000000}"/>
          </ac:spMkLst>
        </pc:spChg>
        <pc:spChg chg="mod ord">
          <ac:chgData name="Cynthia C Beckmann" userId="36c6a4d0-81f9-4661-beb6-2762229b0327" providerId="ADAL" clId="{2D32253B-0592-4BCD-B309-F9D735D77D29}" dt="2025-08-05T12:27:17.233" v="17784" actId="20577"/>
          <ac:spMkLst>
            <pc:docMk/>
            <pc:sldMk cId="0" sldId="293"/>
            <ac:spMk id="518" creationId="{00000000-0000-0000-0000-000000000000}"/>
          </ac:spMkLst>
        </pc:spChg>
      </pc:sldChg>
      <pc:sldChg chg="addSp delSp modSp mod modClrScheme chgLayout modNotesTx">
        <pc:chgData name="Cynthia C Beckmann" userId="36c6a4d0-81f9-4661-beb6-2762229b0327" providerId="ADAL" clId="{2D32253B-0592-4BCD-B309-F9D735D77D29}" dt="2025-07-02T13:27:23.730" v="5989" actId="255"/>
        <pc:sldMkLst>
          <pc:docMk/>
          <pc:sldMk cId="0" sldId="294"/>
        </pc:sldMkLst>
      </pc:sldChg>
      <pc:sldChg chg="addSp delSp modSp del mod modNotesTx">
        <pc:chgData name="Cynthia C Beckmann" userId="36c6a4d0-81f9-4661-beb6-2762229b0327" providerId="ADAL" clId="{2D32253B-0592-4BCD-B309-F9D735D77D29}" dt="2025-08-05T18:23:02.115" v="18223" actId="6549"/>
        <pc:sldMkLst>
          <pc:docMk/>
          <pc:sldMk cId="0" sldId="297"/>
        </pc:sldMkLst>
        <pc:spChg chg="mod">
          <ac:chgData name="Cynthia C Beckmann" userId="36c6a4d0-81f9-4661-beb6-2762229b0327" providerId="ADAL" clId="{2D32253B-0592-4BCD-B309-F9D735D77D29}" dt="2025-07-30T13:43:36.078" v="11300" actId="1076"/>
          <ac:spMkLst>
            <pc:docMk/>
            <pc:sldMk cId="0" sldId="297"/>
            <ac:spMk id="537" creationId="{00000000-0000-0000-0000-000000000000}"/>
          </ac:spMkLst>
        </pc:spChg>
        <pc:spChg chg="mod">
          <ac:chgData name="Cynthia C Beckmann" userId="36c6a4d0-81f9-4661-beb6-2762229b0327" providerId="ADAL" clId="{2D32253B-0592-4BCD-B309-F9D735D77D29}" dt="2025-07-30T13:43:01.016" v="11295" actId="255"/>
          <ac:spMkLst>
            <pc:docMk/>
            <pc:sldMk cId="0" sldId="297"/>
            <ac:spMk id="539" creationId="{00000000-0000-0000-0000-000000000000}"/>
          </ac:spMkLst>
        </pc:spChg>
        <pc:picChg chg="mod">
          <ac:chgData name="Cynthia C Beckmann" userId="36c6a4d0-81f9-4661-beb6-2762229b0327" providerId="ADAL" clId="{2D32253B-0592-4BCD-B309-F9D735D77D29}" dt="2025-07-30T13:43:15.639" v="11297" actId="1076"/>
          <ac:picMkLst>
            <pc:docMk/>
            <pc:sldMk cId="0" sldId="297"/>
            <ac:picMk id="3" creationId="{5D479853-4D0E-539E-8B93-9FF6A59A557E}"/>
          </ac:picMkLst>
        </pc:picChg>
      </pc:sldChg>
      <pc:sldChg chg="addSp delSp modSp mod modNotesTx">
        <pc:chgData name="Cynthia C Beckmann" userId="36c6a4d0-81f9-4661-beb6-2762229b0327" providerId="ADAL" clId="{2D32253B-0592-4BCD-B309-F9D735D77D29}" dt="2025-08-05T12:29:43.046" v="17807" actId="6549"/>
        <pc:sldMkLst>
          <pc:docMk/>
          <pc:sldMk cId="0" sldId="298"/>
        </pc:sldMkLst>
        <pc:spChg chg="add mod">
          <ac:chgData name="Cynthia C Beckmann" userId="36c6a4d0-81f9-4661-beb6-2762229b0327" providerId="ADAL" clId="{2D32253B-0592-4BCD-B309-F9D735D77D29}" dt="2025-07-02T13:27:42.769" v="5992" actId="255"/>
          <ac:spMkLst>
            <pc:docMk/>
            <pc:sldMk cId="0" sldId="298"/>
            <ac:spMk id="3" creationId="{A6784886-6A4E-B928-CB91-EEAB683C3EBE}"/>
          </ac:spMkLst>
        </pc:spChg>
        <pc:spChg chg="mod">
          <ac:chgData name="Cynthia C Beckmann" userId="36c6a4d0-81f9-4661-beb6-2762229b0327" providerId="ADAL" clId="{2D32253B-0592-4BCD-B309-F9D735D77D29}" dt="2025-07-29T19:12:13.595" v="8476" actId="207"/>
          <ac:spMkLst>
            <pc:docMk/>
            <pc:sldMk cId="0" sldId="298"/>
            <ac:spMk id="558" creationId="{00000000-0000-0000-0000-000000000000}"/>
          </ac:spMkLst>
        </pc:spChg>
        <pc:spChg chg="mod">
          <ac:chgData name="Cynthia C Beckmann" userId="36c6a4d0-81f9-4661-beb6-2762229b0327" providerId="ADAL" clId="{2D32253B-0592-4BCD-B309-F9D735D77D29}" dt="2025-07-02T13:15:41.157" v="5898" actId="1076"/>
          <ac:spMkLst>
            <pc:docMk/>
            <pc:sldMk cId="0" sldId="298"/>
            <ac:spMk id="559" creationId="{00000000-0000-0000-0000-000000000000}"/>
          </ac:spMkLst>
        </pc:spChg>
      </pc:sldChg>
      <pc:sldChg chg="addSp delSp modSp mod modNotesTx">
        <pc:chgData name="Cynthia C Beckmann" userId="36c6a4d0-81f9-4661-beb6-2762229b0327" providerId="ADAL" clId="{2D32253B-0592-4BCD-B309-F9D735D77D29}" dt="2025-08-05T13:38:36.026" v="17823" actId="20577"/>
        <pc:sldMkLst>
          <pc:docMk/>
          <pc:sldMk cId="0" sldId="299"/>
        </pc:sldMkLst>
        <pc:spChg chg="add mod">
          <ac:chgData name="Cynthia C Beckmann" userId="36c6a4d0-81f9-4661-beb6-2762229b0327" providerId="ADAL" clId="{2D32253B-0592-4BCD-B309-F9D735D77D29}" dt="2025-07-02T13:27:46.115" v="5993" actId="255"/>
          <ac:spMkLst>
            <pc:docMk/>
            <pc:sldMk cId="0" sldId="299"/>
            <ac:spMk id="2" creationId="{4992D8FF-2C58-0161-ABB9-08F37B68A150}"/>
          </ac:spMkLst>
        </pc:spChg>
        <pc:spChg chg="mod">
          <ac:chgData name="Cynthia C Beckmann" userId="36c6a4d0-81f9-4661-beb6-2762229b0327" providerId="ADAL" clId="{2D32253B-0592-4BCD-B309-F9D735D77D29}" dt="2025-07-29T21:08:52.213" v="8695" actId="20577"/>
          <ac:spMkLst>
            <pc:docMk/>
            <pc:sldMk cId="0" sldId="299"/>
            <ac:spMk id="566" creationId="{00000000-0000-0000-0000-000000000000}"/>
          </ac:spMkLst>
        </pc:spChg>
        <pc:spChg chg="mod">
          <ac:chgData name="Cynthia C Beckmann" userId="36c6a4d0-81f9-4661-beb6-2762229b0327" providerId="ADAL" clId="{2D32253B-0592-4BCD-B309-F9D735D77D29}" dt="2025-07-29T21:23:12.964" v="8987" actId="20577"/>
          <ac:spMkLst>
            <pc:docMk/>
            <pc:sldMk cId="0" sldId="299"/>
            <ac:spMk id="567" creationId="{00000000-0000-0000-0000-000000000000}"/>
          </ac:spMkLst>
        </pc:spChg>
      </pc:sldChg>
      <pc:sldChg chg="addSp delSp modSp mod modNotesTx">
        <pc:chgData name="Cynthia C Beckmann" userId="36c6a4d0-81f9-4661-beb6-2762229b0327" providerId="ADAL" clId="{2D32253B-0592-4BCD-B309-F9D735D77D29}" dt="2025-08-05T13:45:43.005" v="17842" actId="6549"/>
        <pc:sldMkLst>
          <pc:docMk/>
          <pc:sldMk cId="0" sldId="300"/>
        </pc:sldMkLst>
        <pc:spChg chg="add mod">
          <ac:chgData name="Cynthia C Beckmann" userId="36c6a4d0-81f9-4661-beb6-2762229b0327" providerId="ADAL" clId="{2D32253B-0592-4BCD-B309-F9D735D77D29}" dt="2025-07-28T21:55:24.433" v="7552" actId="120"/>
          <ac:spMkLst>
            <pc:docMk/>
            <pc:sldMk cId="0" sldId="300"/>
            <ac:spMk id="2" creationId="{BEDFEB91-3975-C80C-7883-E6EC48077334}"/>
          </ac:spMkLst>
        </pc:spChg>
        <pc:spChg chg="mod">
          <ac:chgData name="Cynthia C Beckmann" userId="36c6a4d0-81f9-4661-beb6-2762229b0327" providerId="ADAL" clId="{2D32253B-0592-4BCD-B309-F9D735D77D29}" dt="2025-08-04T21:01:35.670" v="17664" actId="27636"/>
          <ac:spMkLst>
            <pc:docMk/>
            <pc:sldMk cId="0" sldId="300"/>
            <ac:spMk id="574" creationId="{00000000-0000-0000-0000-000000000000}"/>
          </ac:spMkLst>
        </pc:spChg>
        <pc:picChg chg="mod">
          <ac:chgData name="Cynthia C Beckmann" userId="36c6a4d0-81f9-4661-beb6-2762229b0327" providerId="ADAL" clId="{2D32253B-0592-4BCD-B309-F9D735D77D29}" dt="2025-07-29T20:29:10.925" v="8535" actId="1035"/>
          <ac:picMkLst>
            <pc:docMk/>
            <pc:sldMk cId="0" sldId="300"/>
            <ac:picMk id="3" creationId="{95D96482-0051-2539-FDAD-7B5E045275DD}"/>
          </ac:picMkLst>
        </pc:picChg>
      </pc:sldChg>
      <pc:sldChg chg="del">
        <pc:chgData name="Cynthia C Beckmann" userId="36c6a4d0-81f9-4661-beb6-2762229b0327" providerId="ADAL" clId="{2D32253B-0592-4BCD-B309-F9D735D77D29}" dt="2025-07-29T21:06:26.945" v="8669" actId="2696"/>
        <pc:sldMkLst>
          <pc:docMk/>
          <pc:sldMk cId="0" sldId="301"/>
        </pc:sldMkLst>
      </pc:sldChg>
      <pc:sldChg chg="addSp delSp modSp mod modNotesTx">
        <pc:chgData name="Cynthia C Beckmann" userId="36c6a4d0-81f9-4661-beb6-2762229b0327" providerId="ADAL" clId="{2D32253B-0592-4BCD-B309-F9D735D77D29}" dt="2025-08-05T13:46:08.338" v="17843" actId="6549"/>
        <pc:sldMkLst>
          <pc:docMk/>
          <pc:sldMk cId="0" sldId="302"/>
        </pc:sldMkLst>
        <pc:spChg chg="add mod">
          <ac:chgData name="Cynthia C Beckmann" userId="36c6a4d0-81f9-4661-beb6-2762229b0327" providerId="ADAL" clId="{2D32253B-0592-4BCD-B309-F9D735D77D29}" dt="2025-07-14T13:11:17.064" v="7291" actId="1076"/>
          <ac:spMkLst>
            <pc:docMk/>
            <pc:sldMk cId="0" sldId="302"/>
            <ac:spMk id="2" creationId="{E7294CB9-F8E1-EC22-90B7-CDA9AB5928C9}"/>
          </ac:spMkLst>
        </pc:spChg>
        <pc:spChg chg="mod">
          <ac:chgData name="Cynthia C Beckmann" userId="36c6a4d0-81f9-4661-beb6-2762229b0327" providerId="ADAL" clId="{2D32253B-0592-4BCD-B309-F9D735D77D29}" dt="2025-08-04T20:59:42.031" v="17639" actId="27636"/>
          <ac:spMkLst>
            <pc:docMk/>
            <pc:sldMk cId="0" sldId="302"/>
            <ac:spMk id="589" creationId="{00000000-0000-0000-0000-000000000000}"/>
          </ac:spMkLst>
        </pc:spChg>
        <pc:spChg chg="mod">
          <ac:chgData name="Cynthia C Beckmann" userId="36c6a4d0-81f9-4661-beb6-2762229b0327" providerId="ADAL" clId="{2D32253B-0592-4BCD-B309-F9D735D77D29}" dt="2025-08-04T21:02:21.297" v="17665" actId="948"/>
          <ac:spMkLst>
            <pc:docMk/>
            <pc:sldMk cId="0" sldId="302"/>
            <ac:spMk id="590" creationId="{00000000-0000-0000-0000-000000000000}"/>
          </ac:spMkLst>
        </pc:spChg>
      </pc:sldChg>
      <pc:sldChg chg="addSp modSp del mod modNotesTx">
        <pc:chgData name="Cynthia C Beckmann" userId="36c6a4d0-81f9-4661-beb6-2762229b0327" providerId="ADAL" clId="{2D32253B-0592-4BCD-B309-F9D735D77D29}" dt="2025-07-29T21:22:29.409" v="8962" actId="47"/>
        <pc:sldMkLst>
          <pc:docMk/>
          <pc:sldMk cId="0" sldId="303"/>
        </pc:sldMkLst>
      </pc:sldChg>
      <pc:sldChg chg="addSp delSp modSp mod modNotesTx">
        <pc:chgData name="Cynthia C Beckmann" userId="36c6a4d0-81f9-4661-beb6-2762229b0327" providerId="ADAL" clId="{2D32253B-0592-4BCD-B309-F9D735D77D29}" dt="2025-08-05T13:48:00.733" v="18054" actId="6549"/>
        <pc:sldMkLst>
          <pc:docMk/>
          <pc:sldMk cId="0" sldId="304"/>
        </pc:sldMkLst>
        <pc:spChg chg="add mod">
          <ac:chgData name="Cynthia C Beckmann" userId="36c6a4d0-81f9-4661-beb6-2762229b0327" providerId="ADAL" clId="{2D32253B-0592-4BCD-B309-F9D735D77D29}" dt="2025-07-29T21:11:28.697" v="8741"/>
          <ac:spMkLst>
            <pc:docMk/>
            <pc:sldMk cId="0" sldId="304"/>
            <ac:spMk id="2" creationId="{25B63E72-DB0E-07DC-3AF1-46E674C85E83}"/>
          </ac:spMkLst>
        </pc:spChg>
        <pc:spChg chg="mod">
          <ac:chgData name="Cynthia C Beckmann" userId="36c6a4d0-81f9-4661-beb6-2762229b0327" providerId="ADAL" clId="{2D32253B-0592-4BCD-B309-F9D735D77D29}" dt="2025-08-04T20:59:59.978" v="17641" actId="1076"/>
          <ac:spMkLst>
            <pc:docMk/>
            <pc:sldMk cId="0" sldId="304"/>
            <ac:spMk id="604" creationId="{00000000-0000-0000-0000-000000000000}"/>
          </ac:spMkLst>
        </pc:spChg>
        <pc:spChg chg="mod">
          <ac:chgData name="Cynthia C Beckmann" userId="36c6a4d0-81f9-4661-beb6-2762229b0327" providerId="ADAL" clId="{2D32253B-0592-4BCD-B309-F9D735D77D29}" dt="2025-08-04T21:00:09.981" v="17643" actId="1076"/>
          <ac:spMkLst>
            <pc:docMk/>
            <pc:sldMk cId="0" sldId="304"/>
            <ac:spMk id="605" creationId="{00000000-0000-0000-0000-000000000000}"/>
          </ac:spMkLst>
        </pc:spChg>
      </pc:sldChg>
      <pc:sldChg chg="modSp del mod">
        <pc:chgData name="Cynthia C Beckmann" userId="36c6a4d0-81f9-4661-beb6-2762229b0327" providerId="ADAL" clId="{2D32253B-0592-4BCD-B309-F9D735D77D29}" dt="2025-07-29T21:36:14.926" v="9119" actId="47"/>
        <pc:sldMkLst>
          <pc:docMk/>
          <pc:sldMk cId="0" sldId="305"/>
        </pc:sldMkLst>
      </pc:sldChg>
      <pc:sldChg chg="del modNotesTx">
        <pc:chgData name="Cynthia C Beckmann" userId="36c6a4d0-81f9-4661-beb6-2762229b0327" providerId="ADAL" clId="{2D32253B-0592-4BCD-B309-F9D735D77D29}" dt="2025-07-30T14:31:55.965" v="11395" actId="47"/>
        <pc:sldMkLst>
          <pc:docMk/>
          <pc:sldMk cId="0" sldId="306"/>
        </pc:sldMkLst>
      </pc:sldChg>
      <pc:sldChg chg="modSp del">
        <pc:chgData name="Cynthia C Beckmann" userId="36c6a4d0-81f9-4661-beb6-2762229b0327" providerId="ADAL" clId="{2D32253B-0592-4BCD-B309-F9D735D77D29}" dt="2025-07-01T12:44:13.391" v="1967" actId="47"/>
        <pc:sldMkLst>
          <pc:docMk/>
          <pc:sldMk cId="0" sldId="307"/>
        </pc:sldMkLst>
      </pc:sldChg>
      <pc:sldChg chg="addSp delSp modSp mod modNotesTx">
        <pc:chgData name="Cynthia C Beckmann" userId="36c6a4d0-81f9-4661-beb6-2762229b0327" providerId="ADAL" clId="{2D32253B-0592-4BCD-B309-F9D735D77D29}" dt="2025-08-05T18:00:23.160" v="18161" actId="6549"/>
        <pc:sldMkLst>
          <pc:docMk/>
          <pc:sldMk cId="0" sldId="308"/>
        </pc:sldMkLst>
        <pc:spChg chg="add mod">
          <ac:chgData name="Cynthia C Beckmann" userId="36c6a4d0-81f9-4661-beb6-2762229b0327" providerId="ADAL" clId="{2D32253B-0592-4BCD-B309-F9D735D77D29}" dt="2025-07-30T12:19:25.321" v="9345"/>
          <ac:spMkLst>
            <pc:docMk/>
            <pc:sldMk cId="0" sldId="308"/>
            <ac:spMk id="2" creationId="{6B22BD48-07DA-F3F4-924B-123C6DF43F6E}"/>
          </ac:spMkLst>
        </pc:spChg>
        <pc:spChg chg="mod">
          <ac:chgData name="Cynthia C Beckmann" userId="36c6a4d0-81f9-4661-beb6-2762229b0327" providerId="ADAL" clId="{2D32253B-0592-4BCD-B309-F9D735D77D29}" dt="2025-06-30T12:12:49.554" v="0"/>
          <ac:spMkLst>
            <pc:docMk/>
            <pc:sldMk cId="0" sldId="308"/>
            <ac:spMk id="634" creationId="{00000000-0000-0000-0000-000000000000}"/>
          </ac:spMkLst>
        </pc:spChg>
        <pc:spChg chg="mod">
          <ac:chgData name="Cynthia C Beckmann" userId="36c6a4d0-81f9-4661-beb6-2762229b0327" providerId="ADAL" clId="{2D32253B-0592-4BCD-B309-F9D735D77D29}" dt="2025-08-05T17:54:42.834" v="18112" actId="948"/>
          <ac:spMkLst>
            <pc:docMk/>
            <pc:sldMk cId="0" sldId="308"/>
            <ac:spMk id="635" creationId="{00000000-0000-0000-0000-000000000000}"/>
          </ac:spMkLst>
        </pc:spChg>
      </pc:sldChg>
      <pc:sldChg chg="addSp delSp modSp mod modNotesTx">
        <pc:chgData name="Cynthia C Beckmann" userId="36c6a4d0-81f9-4661-beb6-2762229b0327" providerId="ADAL" clId="{2D32253B-0592-4BCD-B309-F9D735D77D29}" dt="2025-08-05T18:01:38.232" v="18166" actId="6549"/>
        <pc:sldMkLst>
          <pc:docMk/>
          <pc:sldMk cId="0" sldId="309"/>
        </pc:sldMkLst>
        <pc:spChg chg="add mod">
          <ac:chgData name="Cynthia C Beckmann" userId="36c6a4d0-81f9-4661-beb6-2762229b0327" providerId="ADAL" clId="{2D32253B-0592-4BCD-B309-F9D735D77D29}" dt="2025-07-30T12:31:20.697" v="9827"/>
          <ac:spMkLst>
            <pc:docMk/>
            <pc:sldMk cId="0" sldId="309"/>
            <ac:spMk id="2" creationId="{2E2934BB-4834-CF91-3EB3-E3C66C5801BE}"/>
          </ac:spMkLst>
        </pc:spChg>
        <pc:spChg chg="mod">
          <ac:chgData name="Cynthia C Beckmann" userId="36c6a4d0-81f9-4661-beb6-2762229b0327" providerId="ADAL" clId="{2D32253B-0592-4BCD-B309-F9D735D77D29}" dt="2025-08-04T21:03:04.800" v="17667" actId="1076"/>
          <ac:spMkLst>
            <pc:docMk/>
            <pc:sldMk cId="0" sldId="309"/>
            <ac:spMk id="642" creationId="{00000000-0000-0000-0000-000000000000}"/>
          </ac:spMkLst>
        </pc:spChg>
        <pc:spChg chg="mod">
          <ac:chgData name="Cynthia C Beckmann" userId="36c6a4d0-81f9-4661-beb6-2762229b0327" providerId="ADAL" clId="{2D32253B-0592-4BCD-B309-F9D735D77D29}" dt="2025-08-04T21:07:24.647" v="17668" actId="1076"/>
          <ac:spMkLst>
            <pc:docMk/>
            <pc:sldMk cId="0" sldId="309"/>
            <ac:spMk id="643" creationId="{00000000-0000-0000-0000-000000000000}"/>
          </ac:spMkLst>
        </pc:spChg>
      </pc:sldChg>
      <pc:sldChg chg="addSp delSp modSp del mod modClrScheme chgLayout modNotesTx">
        <pc:chgData name="Cynthia C Beckmann" userId="36c6a4d0-81f9-4661-beb6-2762229b0327" providerId="ADAL" clId="{2D32253B-0592-4BCD-B309-F9D735D77D29}" dt="2025-07-30T12:40:13.675" v="9939" actId="47"/>
        <pc:sldMkLst>
          <pc:docMk/>
          <pc:sldMk cId="0" sldId="312"/>
        </pc:sldMkLst>
      </pc:sldChg>
      <pc:sldChg chg="addSp delSp modSp mod modNotesTx">
        <pc:chgData name="Cynthia C Beckmann" userId="36c6a4d0-81f9-4661-beb6-2762229b0327" providerId="ADAL" clId="{2D32253B-0592-4BCD-B309-F9D735D77D29}" dt="2025-08-05T18:02:58.144" v="18168" actId="6549"/>
        <pc:sldMkLst>
          <pc:docMk/>
          <pc:sldMk cId="0" sldId="313"/>
        </pc:sldMkLst>
        <pc:spChg chg="add mod">
          <ac:chgData name="Cynthia C Beckmann" userId="36c6a4d0-81f9-4661-beb6-2762229b0327" providerId="ADAL" clId="{2D32253B-0592-4BCD-B309-F9D735D77D29}" dt="2025-07-30T12:49:44.183" v="10063"/>
          <ac:spMkLst>
            <pc:docMk/>
            <pc:sldMk cId="0" sldId="313"/>
            <ac:spMk id="2" creationId="{9ADFB60D-397E-AC03-628D-BD2BCC210D63}"/>
          </ac:spMkLst>
        </pc:spChg>
        <pc:spChg chg="mod">
          <ac:chgData name="Cynthia C Beckmann" userId="36c6a4d0-81f9-4661-beb6-2762229b0327" providerId="ADAL" clId="{2D32253B-0592-4BCD-B309-F9D735D77D29}" dt="2025-07-30T12:50:21.215" v="10103" actId="14100"/>
          <ac:spMkLst>
            <pc:docMk/>
            <pc:sldMk cId="0" sldId="313"/>
            <ac:spMk id="676" creationId="{00000000-0000-0000-0000-000000000000}"/>
          </ac:spMkLst>
        </pc:spChg>
        <pc:spChg chg="mod">
          <ac:chgData name="Cynthia C Beckmann" userId="36c6a4d0-81f9-4661-beb6-2762229b0327" providerId="ADAL" clId="{2D32253B-0592-4BCD-B309-F9D735D77D29}" dt="2025-07-30T12:50:49.662" v="10105" actId="20577"/>
          <ac:spMkLst>
            <pc:docMk/>
            <pc:sldMk cId="0" sldId="313"/>
            <ac:spMk id="677" creationId="{00000000-0000-0000-0000-000000000000}"/>
          </ac:spMkLst>
        </pc:spChg>
      </pc:sldChg>
      <pc:sldChg chg="del">
        <pc:chgData name="Cynthia C Beckmann" userId="36c6a4d0-81f9-4661-beb6-2762229b0327" providerId="ADAL" clId="{2D32253B-0592-4BCD-B309-F9D735D77D29}" dt="2025-07-30T16:14:51.244" v="11808" actId="47"/>
        <pc:sldMkLst>
          <pc:docMk/>
          <pc:sldMk cId="0" sldId="314"/>
        </pc:sldMkLst>
      </pc:sldChg>
      <pc:sldChg chg="addSp delSp modSp mod modNotesTx">
        <pc:chgData name="Cynthia C Beckmann" userId="36c6a4d0-81f9-4661-beb6-2762229b0327" providerId="ADAL" clId="{2D32253B-0592-4BCD-B309-F9D735D77D29}" dt="2025-08-05T18:05:31.997" v="18196" actId="6549"/>
        <pc:sldMkLst>
          <pc:docMk/>
          <pc:sldMk cId="0" sldId="316"/>
        </pc:sldMkLst>
        <pc:spChg chg="mod">
          <ac:chgData name="Cynthia C Beckmann" userId="36c6a4d0-81f9-4661-beb6-2762229b0327" providerId="ADAL" clId="{2D32253B-0592-4BCD-B309-F9D735D77D29}" dt="2025-08-05T18:04:04.761" v="18195" actId="20577"/>
          <ac:spMkLst>
            <pc:docMk/>
            <pc:sldMk cId="0" sldId="316"/>
            <ac:spMk id="699" creationId="{00000000-0000-0000-0000-000000000000}"/>
          </ac:spMkLst>
        </pc:spChg>
        <pc:spChg chg="add del mod">
          <ac:chgData name="Cynthia C Beckmann" userId="36c6a4d0-81f9-4661-beb6-2762229b0327" providerId="ADAL" clId="{2D32253B-0592-4BCD-B309-F9D735D77D29}" dt="2025-07-30T13:07:01.212" v="10769" actId="1035"/>
          <ac:spMkLst>
            <pc:docMk/>
            <pc:sldMk cId="0" sldId="316"/>
            <ac:spMk id="700" creationId="{00000000-0000-0000-0000-000000000000}"/>
          </ac:spMkLst>
        </pc:spChg>
      </pc:sldChg>
      <pc:sldChg chg="addSp delSp modSp mod modNotesTx">
        <pc:chgData name="Cynthia C Beckmann" userId="36c6a4d0-81f9-4661-beb6-2762229b0327" providerId="ADAL" clId="{2D32253B-0592-4BCD-B309-F9D735D77D29}" dt="2025-08-05T18:07:26.739" v="18197" actId="6549"/>
        <pc:sldMkLst>
          <pc:docMk/>
          <pc:sldMk cId="0" sldId="319"/>
        </pc:sldMkLst>
        <pc:spChg chg="add mod">
          <ac:chgData name="Cynthia C Beckmann" userId="36c6a4d0-81f9-4661-beb6-2762229b0327" providerId="ADAL" clId="{2D32253B-0592-4BCD-B309-F9D735D77D29}" dt="2025-07-30T13:18:49.759" v="10872"/>
          <ac:spMkLst>
            <pc:docMk/>
            <pc:sldMk cId="0" sldId="319"/>
            <ac:spMk id="2" creationId="{DA3CE1A2-5100-C1C9-3CF3-23398953E451}"/>
          </ac:spMkLst>
        </pc:spChg>
        <pc:spChg chg="mod">
          <ac:chgData name="Cynthia C Beckmann" userId="36c6a4d0-81f9-4661-beb6-2762229b0327" providerId="ADAL" clId="{2D32253B-0592-4BCD-B309-F9D735D77D29}" dt="2025-07-30T13:17:56.847" v="10855" actId="1076"/>
          <ac:spMkLst>
            <pc:docMk/>
            <pc:sldMk cId="0" sldId="319"/>
            <ac:spMk id="721" creationId="{00000000-0000-0000-0000-000000000000}"/>
          </ac:spMkLst>
        </pc:spChg>
        <pc:spChg chg="mod">
          <ac:chgData name="Cynthia C Beckmann" userId="36c6a4d0-81f9-4661-beb6-2762229b0327" providerId="ADAL" clId="{2D32253B-0592-4BCD-B309-F9D735D77D29}" dt="2025-07-30T13:19:22.311" v="10876" actId="6549"/>
          <ac:spMkLst>
            <pc:docMk/>
            <pc:sldMk cId="0" sldId="319"/>
            <ac:spMk id="722" creationId="{00000000-0000-0000-0000-000000000000}"/>
          </ac:spMkLst>
        </pc:spChg>
      </pc:sldChg>
      <pc:sldChg chg="addSp delSp modSp mod ord modNotesTx">
        <pc:chgData name="Cynthia C Beckmann" userId="36c6a4d0-81f9-4661-beb6-2762229b0327" providerId="ADAL" clId="{2D32253B-0592-4BCD-B309-F9D735D77D29}" dt="2025-08-13T13:45:11.723" v="18500" actId="6549"/>
        <pc:sldMkLst>
          <pc:docMk/>
          <pc:sldMk cId="0" sldId="321"/>
        </pc:sldMkLst>
        <pc:spChg chg="add mod">
          <ac:chgData name="Cynthia C Beckmann" userId="36c6a4d0-81f9-4661-beb6-2762229b0327" providerId="ADAL" clId="{2D32253B-0592-4BCD-B309-F9D735D77D29}" dt="2025-07-28T21:53:33.375" v="7543"/>
          <ac:spMkLst>
            <pc:docMk/>
            <pc:sldMk cId="0" sldId="321"/>
            <ac:spMk id="2" creationId="{C3948484-084F-11C8-85B1-35EF441B710A}"/>
          </ac:spMkLst>
        </pc:spChg>
        <pc:spChg chg="mod">
          <ac:chgData name="Cynthia C Beckmann" userId="36c6a4d0-81f9-4661-beb6-2762229b0327" providerId="ADAL" clId="{2D32253B-0592-4BCD-B309-F9D735D77D29}" dt="2025-08-05T18:27:06.882" v="18239" actId="242"/>
          <ac:spMkLst>
            <pc:docMk/>
            <pc:sldMk cId="0" sldId="321"/>
            <ac:spMk id="761" creationId="{00000000-0000-0000-0000-000000000000}"/>
          </ac:spMkLst>
        </pc:spChg>
        <pc:spChg chg="mod">
          <ac:chgData name="Cynthia C Beckmann" userId="36c6a4d0-81f9-4661-beb6-2762229b0327" providerId="ADAL" clId="{2D32253B-0592-4BCD-B309-F9D735D77D29}" dt="2025-08-13T13:45:11.723" v="18500" actId="6549"/>
          <ac:spMkLst>
            <pc:docMk/>
            <pc:sldMk cId="0" sldId="321"/>
            <ac:spMk id="762" creationId="{00000000-0000-0000-0000-000000000000}"/>
          </ac:spMkLst>
        </pc:spChg>
      </pc:sldChg>
      <pc:sldChg chg="addSp modSp mod modNotesTx">
        <pc:chgData name="Cynthia C Beckmann" userId="36c6a4d0-81f9-4661-beb6-2762229b0327" providerId="ADAL" clId="{2D32253B-0592-4BCD-B309-F9D735D77D29}" dt="2025-08-05T18:08:19.316" v="18198" actId="6549"/>
        <pc:sldMkLst>
          <pc:docMk/>
          <pc:sldMk cId="0" sldId="322"/>
        </pc:sldMkLst>
        <pc:spChg chg="mod">
          <ac:chgData name="Cynthia C Beckmann" userId="36c6a4d0-81f9-4661-beb6-2762229b0327" providerId="ADAL" clId="{2D32253B-0592-4BCD-B309-F9D735D77D29}" dt="2025-07-30T13:29:05.436" v="10994" actId="1076"/>
          <ac:spMkLst>
            <pc:docMk/>
            <pc:sldMk cId="0" sldId="322"/>
            <ac:spMk id="769" creationId="{00000000-0000-0000-0000-000000000000}"/>
          </ac:spMkLst>
        </pc:spChg>
        <pc:spChg chg="mod">
          <ac:chgData name="Cynthia C Beckmann" userId="36c6a4d0-81f9-4661-beb6-2762229b0327" providerId="ADAL" clId="{2D32253B-0592-4BCD-B309-F9D735D77D29}" dt="2025-07-30T13:29:29.341" v="10996" actId="1076"/>
          <ac:spMkLst>
            <pc:docMk/>
            <pc:sldMk cId="0" sldId="322"/>
            <ac:spMk id="770" creationId="{00000000-0000-0000-0000-000000000000}"/>
          </ac:spMkLst>
        </pc:spChg>
        <pc:spChg chg="mod">
          <ac:chgData name="Cynthia C Beckmann" userId="36c6a4d0-81f9-4661-beb6-2762229b0327" providerId="ADAL" clId="{2D32253B-0592-4BCD-B309-F9D735D77D29}" dt="2025-07-30T13:21:31.709" v="10984" actId="255"/>
          <ac:spMkLst>
            <pc:docMk/>
            <pc:sldMk cId="0" sldId="322"/>
            <ac:spMk id="771" creationId="{00000000-0000-0000-0000-000000000000}"/>
          </ac:spMkLst>
        </pc:spChg>
        <pc:picChg chg="mod">
          <ac:chgData name="Cynthia C Beckmann" userId="36c6a4d0-81f9-4661-beb6-2762229b0327" providerId="ADAL" clId="{2D32253B-0592-4BCD-B309-F9D735D77D29}" dt="2025-07-30T13:29:39.291" v="11022" actId="1035"/>
          <ac:picMkLst>
            <pc:docMk/>
            <pc:sldMk cId="0" sldId="322"/>
            <ac:picMk id="6" creationId="{AF3AE828-9DDC-AE4D-B1F8-941FCCEB9F7A}"/>
          </ac:picMkLst>
        </pc:picChg>
        <pc:picChg chg="mod">
          <ac:chgData name="Cynthia C Beckmann" userId="36c6a4d0-81f9-4661-beb6-2762229b0327" providerId="ADAL" clId="{2D32253B-0592-4BCD-B309-F9D735D77D29}" dt="2025-07-30T13:29:39.291" v="11022" actId="1035"/>
          <ac:picMkLst>
            <pc:docMk/>
            <pc:sldMk cId="0" sldId="322"/>
            <ac:picMk id="10" creationId="{36ECF175-EBC2-978A-95C7-09A3EE228548}"/>
          </ac:picMkLst>
        </pc:picChg>
        <pc:picChg chg="mod">
          <ac:chgData name="Cynthia C Beckmann" userId="36c6a4d0-81f9-4661-beb6-2762229b0327" providerId="ADAL" clId="{2D32253B-0592-4BCD-B309-F9D735D77D29}" dt="2025-07-30T13:29:39.291" v="11022" actId="1035"/>
          <ac:picMkLst>
            <pc:docMk/>
            <pc:sldMk cId="0" sldId="322"/>
            <ac:picMk id="12" creationId="{FFF481EB-C359-F2F2-F330-2A29D4E2D308}"/>
          </ac:picMkLst>
        </pc:picChg>
      </pc:sldChg>
      <pc:sldChg chg="addSp delSp modSp mod modNotesTx">
        <pc:chgData name="Cynthia C Beckmann" userId="36c6a4d0-81f9-4661-beb6-2762229b0327" providerId="ADAL" clId="{2D32253B-0592-4BCD-B309-F9D735D77D29}" dt="2025-08-05T18:09:46.985" v="18206" actId="6549"/>
        <pc:sldMkLst>
          <pc:docMk/>
          <pc:sldMk cId="0" sldId="323"/>
        </pc:sldMkLst>
        <pc:spChg chg="add mod">
          <ac:chgData name="Cynthia C Beckmann" userId="36c6a4d0-81f9-4661-beb6-2762229b0327" providerId="ADAL" clId="{2D32253B-0592-4BCD-B309-F9D735D77D29}" dt="2025-07-30T13:41:06.273" v="11255"/>
          <ac:spMkLst>
            <pc:docMk/>
            <pc:sldMk cId="0" sldId="323"/>
            <ac:spMk id="2" creationId="{F9A586B0-3BAC-4D87-FFA7-EB1B220E31CB}"/>
          </ac:spMkLst>
        </pc:spChg>
        <pc:spChg chg="mod">
          <ac:chgData name="Cynthia C Beckmann" userId="36c6a4d0-81f9-4661-beb6-2762229b0327" providerId="ADAL" clId="{2D32253B-0592-4BCD-B309-F9D735D77D29}" dt="2025-07-30T13:41:33.038" v="11258" actId="1076"/>
          <ac:spMkLst>
            <pc:docMk/>
            <pc:sldMk cId="0" sldId="323"/>
            <ac:spMk id="780" creationId="{00000000-0000-0000-0000-000000000000}"/>
          </ac:spMkLst>
        </pc:spChg>
        <pc:graphicFrameChg chg="mod modGraphic">
          <ac:chgData name="Cynthia C Beckmann" userId="36c6a4d0-81f9-4661-beb6-2762229b0327" providerId="ADAL" clId="{2D32253B-0592-4BCD-B309-F9D735D77D29}" dt="2025-07-30T13:41:48.714" v="11275" actId="1076"/>
          <ac:graphicFrameMkLst>
            <pc:docMk/>
            <pc:sldMk cId="0" sldId="323"/>
            <ac:graphicFrameMk id="781" creationId="{00000000-0000-0000-0000-000000000000}"/>
          </ac:graphicFrameMkLst>
        </pc:graphicFrameChg>
      </pc:sldChg>
      <pc:sldChg chg="addSp modSp mod">
        <pc:chgData name="Cynthia C Beckmann" userId="36c6a4d0-81f9-4661-beb6-2762229b0327" providerId="ADAL" clId="{2D32253B-0592-4BCD-B309-F9D735D77D29}" dt="2025-07-02T13:30:16.923" v="6044" actId="14100"/>
        <pc:sldMkLst>
          <pc:docMk/>
          <pc:sldMk cId="0" sldId="324"/>
        </pc:sldMkLst>
      </pc:sldChg>
      <pc:sldChg chg="modSp mod modNotesTx">
        <pc:chgData name="Cynthia C Beckmann" userId="36c6a4d0-81f9-4661-beb6-2762229b0327" providerId="ADAL" clId="{2D32253B-0592-4BCD-B309-F9D735D77D29}" dt="2025-08-05T18:24:50.516" v="18233" actId="6549"/>
        <pc:sldMkLst>
          <pc:docMk/>
          <pc:sldMk cId="0" sldId="325"/>
        </pc:sldMkLst>
        <pc:spChg chg="mod">
          <ac:chgData name="Cynthia C Beckmann" userId="36c6a4d0-81f9-4661-beb6-2762229b0327" providerId="ADAL" clId="{2D32253B-0592-4BCD-B309-F9D735D77D29}" dt="2025-08-05T18:24:21.258" v="18226" actId="1076"/>
          <ac:spMkLst>
            <pc:docMk/>
            <pc:sldMk cId="0" sldId="325"/>
            <ac:spMk id="797" creationId="{00000000-0000-0000-0000-000000000000}"/>
          </ac:spMkLst>
        </pc:spChg>
        <pc:spChg chg="mod">
          <ac:chgData name="Cynthia C Beckmann" userId="36c6a4d0-81f9-4661-beb6-2762229b0327" providerId="ADAL" clId="{2D32253B-0592-4BCD-B309-F9D735D77D29}" dt="2025-08-05T18:24:40.269" v="18227" actId="948"/>
          <ac:spMkLst>
            <pc:docMk/>
            <pc:sldMk cId="0" sldId="325"/>
            <ac:spMk id="798" creationId="{00000000-0000-0000-0000-000000000000}"/>
          </ac:spMkLst>
        </pc:spChg>
      </pc:sldChg>
      <pc:sldChg chg="modSp del">
        <pc:chgData name="Cynthia C Beckmann" userId="36c6a4d0-81f9-4661-beb6-2762229b0327" providerId="ADAL" clId="{2D32253B-0592-4BCD-B309-F9D735D77D29}" dt="2025-07-01T12:46:20.024" v="2038" actId="47"/>
        <pc:sldMkLst>
          <pc:docMk/>
          <pc:sldMk cId="0" sldId="327"/>
        </pc:sldMkLst>
      </pc:sldChg>
      <pc:sldChg chg="modSp mod ord modNotesTx">
        <pc:chgData name="Cynthia C Beckmann" userId="36c6a4d0-81f9-4661-beb6-2762229b0327" providerId="ADAL" clId="{2D32253B-0592-4BCD-B309-F9D735D77D29}" dt="2025-08-05T21:25:41.681" v="18266" actId="6549"/>
        <pc:sldMkLst>
          <pc:docMk/>
          <pc:sldMk cId="0" sldId="328"/>
        </pc:sldMkLst>
        <pc:spChg chg="mod">
          <ac:chgData name="Cynthia C Beckmann" userId="36c6a4d0-81f9-4661-beb6-2762229b0327" providerId="ADAL" clId="{2D32253B-0592-4BCD-B309-F9D735D77D29}" dt="2025-08-01T00:29:55.500" v="13742" actId="207"/>
          <ac:spMkLst>
            <pc:docMk/>
            <pc:sldMk cId="0" sldId="328"/>
            <ac:spMk id="820" creationId="{00000000-0000-0000-0000-000000000000}"/>
          </ac:spMkLst>
        </pc:spChg>
      </pc:sldChg>
      <pc:sldChg chg="modSp">
        <pc:chgData name="Cynthia C Beckmann" userId="36c6a4d0-81f9-4661-beb6-2762229b0327" providerId="ADAL" clId="{2D32253B-0592-4BCD-B309-F9D735D77D29}" dt="2025-06-30T12:12:49.554" v="0"/>
        <pc:sldMkLst>
          <pc:docMk/>
          <pc:sldMk cId="0" sldId="329"/>
        </pc:sldMkLst>
      </pc:sldChg>
      <pc:sldChg chg="modSp mod modClrScheme chgLayout modNotesTx">
        <pc:chgData name="Cynthia C Beckmann" userId="36c6a4d0-81f9-4661-beb6-2762229b0327" providerId="ADAL" clId="{2D32253B-0592-4BCD-B309-F9D735D77D29}" dt="2025-08-05T21:27:17.611" v="18277" actId="6549"/>
        <pc:sldMkLst>
          <pc:docMk/>
          <pc:sldMk cId="0" sldId="330"/>
        </pc:sldMkLst>
        <pc:spChg chg="mod ord">
          <ac:chgData name="Cynthia C Beckmann" userId="36c6a4d0-81f9-4661-beb6-2762229b0327" providerId="ADAL" clId="{2D32253B-0592-4BCD-B309-F9D735D77D29}" dt="2025-08-01T00:26:44.737" v="13706" actId="14100"/>
          <ac:spMkLst>
            <pc:docMk/>
            <pc:sldMk cId="0" sldId="330"/>
            <ac:spMk id="839" creationId="{00000000-0000-0000-0000-000000000000}"/>
          </ac:spMkLst>
        </pc:spChg>
        <pc:spChg chg="mod ord">
          <ac:chgData name="Cynthia C Beckmann" userId="36c6a4d0-81f9-4661-beb6-2762229b0327" providerId="ADAL" clId="{2D32253B-0592-4BCD-B309-F9D735D77D29}" dt="2025-08-01T00:27:45.842" v="13729" actId="27636"/>
          <ac:spMkLst>
            <pc:docMk/>
            <pc:sldMk cId="0" sldId="330"/>
            <ac:spMk id="840" creationId="{00000000-0000-0000-0000-000000000000}"/>
          </ac:spMkLst>
        </pc:spChg>
      </pc:sldChg>
      <pc:sldChg chg="addSp delSp modSp mod modClrScheme chgLayout modNotesTx">
        <pc:chgData name="Cynthia C Beckmann" userId="36c6a4d0-81f9-4661-beb6-2762229b0327" providerId="ADAL" clId="{2D32253B-0592-4BCD-B309-F9D735D77D29}" dt="2025-08-05T21:29:06.343" v="18297" actId="6549"/>
        <pc:sldMkLst>
          <pc:docMk/>
          <pc:sldMk cId="0" sldId="331"/>
        </pc:sldMkLst>
        <pc:spChg chg="add mod">
          <ac:chgData name="Cynthia C Beckmann" userId="36c6a4d0-81f9-4661-beb6-2762229b0327" providerId="ADAL" clId="{2D32253B-0592-4BCD-B309-F9D735D77D29}" dt="2025-08-01T00:23:45.990" v="13687"/>
          <ac:spMkLst>
            <pc:docMk/>
            <pc:sldMk cId="0" sldId="331"/>
            <ac:spMk id="2" creationId="{400A8DE0-0C04-BCEC-99D0-3D328C8343A6}"/>
          </ac:spMkLst>
        </pc:spChg>
        <pc:spChg chg="mod ord">
          <ac:chgData name="Cynthia C Beckmann" userId="36c6a4d0-81f9-4661-beb6-2762229b0327" providerId="ADAL" clId="{2D32253B-0592-4BCD-B309-F9D735D77D29}" dt="2025-08-01T00:22:32.268" v="13660" actId="1076"/>
          <ac:spMkLst>
            <pc:docMk/>
            <pc:sldMk cId="0" sldId="331"/>
            <ac:spMk id="846" creationId="{00000000-0000-0000-0000-000000000000}"/>
          </ac:spMkLst>
        </pc:spChg>
        <pc:spChg chg="mod ord">
          <ac:chgData name="Cynthia C Beckmann" userId="36c6a4d0-81f9-4661-beb6-2762229b0327" providerId="ADAL" clId="{2D32253B-0592-4BCD-B309-F9D735D77D29}" dt="2025-08-04T20:25:26.202" v="17536" actId="11"/>
          <ac:spMkLst>
            <pc:docMk/>
            <pc:sldMk cId="0" sldId="331"/>
            <ac:spMk id="847" creationId="{00000000-0000-0000-0000-000000000000}"/>
          </ac:spMkLst>
        </pc:spChg>
      </pc:sldChg>
      <pc:sldChg chg="modSp">
        <pc:chgData name="Cynthia C Beckmann" userId="36c6a4d0-81f9-4661-beb6-2762229b0327" providerId="ADAL" clId="{2D32253B-0592-4BCD-B309-F9D735D77D29}" dt="2025-06-30T12:12:49.554" v="0"/>
        <pc:sldMkLst>
          <pc:docMk/>
          <pc:sldMk cId="0" sldId="332"/>
        </pc:sldMkLst>
      </pc:sldChg>
      <pc:sldChg chg="modSp mod modNotesTx">
        <pc:chgData name="Cynthia C Beckmann" userId="36c6a4d0-81f9-4661-beb6-2762229b0327" providerId="ADAL" clId="{2D32253B-0592-4BCD-B309-F9D735D77D29}" dt="2025-08-05T21:28:33.231" v="18296" actId="6549"/>
        <pc:sldMkLst>
          <pc:docMk/>
          <pc:sldMk cId="0" sldId="333"/>
        </pc:sldMkLst>
        <pc:spChg chg="mod">
          <ac:chgData name="Cynthia C Beckmann" userId="36c6a4d0-81f9-4661-beb6-2762229b0327" providerId="ADAL" clId="{2D32253B-0592-4BCD-B309-F9D735D77D29}" dt="2025-08-04T13:56:56.104" v="16240" actId="20577"/>
          <ac:spMkLst>
            <pc:docMk/>
            <pc:sldMk cId="0" sldId="333"/>
            <ac:spMk id="864" creationId="{00000000-0000-0000-0000-000000000000}"/>
          </ac:spMkLst>
        </pc:spChg>
        <pc:spChg chg="mod">
          <ac:chgData name="Cynthia C Beckmann" userId="36c6a4d0-81f9-4661-beb6-2762229b0327" providerId="ADAL" clId="{2D32253B-0592-4BCD-B309-F9D735D77D29}" dt="2025-08-05T21:28:26.649" v="18289" actId="20577"/>
          <ac:spMkLst>
            <pc:docMk/>
            <pc:sldMk cId="0" sldId="333"/>
            <ac:spMk id="865" creationId="{00000000-0000-0000-0000-000000000000}"/>
          </ac:spMkLst>
        </pc:spChg>
      </pc:sldChg>
      <pc:sldChg chg="addSp delSp modSp mod modNotesTx">
        <pc:chgData name="Cynthia C Beckmann" userId="36c6a4d0-81f9-4661-beb6-2762229b0327" providerId="ADAL" clId="{2D32253B-0592-4BCD-B309-F9D735D77D29}" dt="2025-08-05T21:29:31.772" v="18298" actId="6549"/>
        <pc:sldMkLst>
          <pc:docMk/>
          <pc:sldMk cId="0" sldId="334"/>
        </pc:sldMkLst>
        <pc:spChg chg="add mod">
          <ac:chgData name="Cynthia C Beckmann" userId="36c6a4d0-81f9-4661-beb6-2762229b0327" providerId="ADAL" clId="{2D32253B-0592-4BCD-B309-F9D735D77D29}" dt="2025-08-01T00:11:15.391" v="13296"/>
          <ac:spMkLst>
            <pc:docMk/>
            <pc:sldMk cId="0" sldId="334"/>
            <ac:spMk id="2" creationId="{7C3DE1C8-90AB-6BDB-533C-B1FFA7919E3B}"/>
          </ac:spMkLst>
        </pc:spChg>
        <pc:spChg chg="mod">
          <ac:chgData name="Cynthia C Beckmann" userId="36c6a4d0-81f9-4661-beb6-2762229b0327" providerId="ADAL" clId="{2D32253B-0592-4BCD-B309-F9D735D77D29}" dt="2025-08-04T20:25:40.049" v="17537" actId="207"/>
          <ac:spMkLst>
            <pc:docMk/>
            <pc:sldMk cId="0" sldId="334"/>
            <ac:spMk id="871" creationId="{00000000-0000-0000-0000-000000000000}"/>
          </ac:spMkLst>
        </pc:spChg>
        <pc:spChg chg="mod">
          <ac:chgData name="Cynthia C Beckmann" userId="36c6a4d0-81f9-4661-beb6-2762229b0327" providerId="ADAL" clId="{2D32253B-0592-4BCD-B309-F9D735D77D29}" dt="2025-08-01T00:10:55.230" v="13294" actId="14100"/>
          <ac:spMkLst>
            <pc:docMk/>
            <pc:sldMk cId="0" sldId="334"/>
            <ac:spMk id="872" creationId="{00000000-0000-0000-0000-000000000000}"/>
          </ac:spMkLst>
        </pc:spChg>
      </pc:sldChg>
      <pc:sldChg chg="addSp delSp modSp mod modNotesTx">
        <pc:chgData name="Cynthia C Beckmann" userId="36c6a4d0-81f9-4661-beb6-2762229b0327" providerId="ADAL" clId="{2D32253B-0592-4BCD-B309-F9D735D77D29}" dt="2025-08-05T21:31:51.376" v="18333" actId="6549"/>
        <pc:sldMkLst>
          <pc:docMk/>
          <pc:sldMk cId="0" sldId="335"/>
        </pc:sldMkLst>
        <pc:spChg chg="add mod">
          <ac:chgData name="Cynthia C Beckmann" userId="36c6a4d0-81f9-4661-beb6-2762229b0327" providerId="ADAL" clId="{2D32253B-0592-4BCD-B309-F9D735D77D29}" dt="2025-07-31T23:50:59.983" v="12885" actId="14100"/>
          <ac:spMkLst>
            <pc:docMk/>
            <pc:sldMk cId="0" sldId="335"/>
            <ac:spMk id="2" creationId="{83E6D5D8-10CD-D2D8-0EE1-21EDAF7E4FC5}"/>
          </ac:spMkLst>
        </pc:spChg>
        <pc:spChg chg="mod">
          <ac:chgData name="Cynthia C Beckmann" userId="36c6a4d0-81f9-4661-beb6-2762229b0327" providerId="ADAL" clId="{2D32253B-0592-4BCD-B309-F9D735D77D29}" dt="2025-08-01T00:08:10.703" v="13253" actId="1035"/>
          <ac:spMkLst>
            <pc:docMk/>
            <pc:sldMk cId="0" sldId="335"/>
            <ac:spMk id="879" creationId="{00000000-0000-0000-0000-000000000000}"/>
          </ac:spMkLst>
        </pc:spChg>
        <pc:spChg chg="mod">
          <ac:chgData name="Cynthia C Beckmann" userId="36c6a4d0-81f9-4661-beb6-2762229b0327" providerId="ADAL" clId="{2D32253B-0592-4BCD-B309-F9D735D77D29}" dt="2025-07-31T23:52:43.012" v="12934" actId="20577"/>
          <ac:spMkLst>
            <pc:docMk/>
            <pc:sldMk cId="0" sldId="335"/>
            <ac:spMk id="880" creationId="{00000000-0000-0000-0000-000000000000}"/>
          </ac:spMkLst>
        </pc:spChg>
      </pc:sldChg>
      <pc:sldChg chg="addSp delSp modSp del mod modNotesTx">
        <pc:chgData name="Cynthia C Beckmann" userId="36c6a4d0-81f9-4661-beb6-2762229b0327" providerId="ADAL" clId="{2D32253B-0592-4BCD-B309-F9D735D77D29}" dt="2025-08-01T00:07:59.467" v="13237" actId="2696"/>
        <pc:sldMkLst>
          <pc:docMk/>
          <pc:sldMk cId="0" sldId="336"/>
        </pc:sldMkLst>
      </pc:sldChg>
      <pc:sldChg chg="modSp del mod">
        <pc:chgData name="Cynthia C Beckmann" userId="36c6a4d0-81f9-4661-beb6-2762229b0327" providerId="ADAL" clId="{2D32253B-0592-4BCD-B309-F9D735D77D29}" dt="2025-08-04T12:26:07.007" v="14181" actId="47"/>
        <pc:sldMkLst>
          <pc:docMk/>
          <pc:sldMk cId="0" sldId="337"/>
        </pc:sldMkLst>
      </pc:sldChg>
      <pc:sldChg chg="modSp del">
        <pc:chgData name="Cynthia C Beckmann" userId="36c6a4d0-81f9-4661-beb6-2762229b0327" providerId="ADAL" clId="{2D32253B-0592-4BCD-B309-F9D735D77D29}" dt="2025-07-01T12:47:33.291" v="2054" actId="47"/>
        <pc:sldMkLst>
          <pc:docMk/>
          <pc:sldMk cId="0" sldId="338"/>
        </pc:sldMkLst>
      </pc:sldChg>
      <pc:sldChg chg="addSp modSp del mod modNotesTx">
        <pc:chgData name="Cynthia C Beckmann" userId="36c6a4d0-81f9-4661-beb6-2762229b0327" providerId="ADAL" clId="{2D32253B-0592-4BCD-B309-F9D735D77D29}" dt="2025-08-04T12:28:27.544" v="14202" actId="47"/>
        <pc:sldMkLst>
          <pc:docMk/>
          <pc:sldMk cId="0" sldId="341"/>
        </pc:sldMkLst>
      </pc:sldChg>
      <pc:sldChg chg="addSp modSp del mod modNotesTx">
        <pc:chgData name="Cynthia C Beckmann" userId="36c6a4d0-81f9-4661-beb6-2762229b0327" providerId="ADAL" clId="{2D32253B-0592-4BCD-B309-F9D735D77D29}" dt="2025-08-04T12:36:59.500" v="15012" actId="47"/>
        <pc:sldMkLst>
          <pc:docMk/>
          <pc:sldMk cId="0" sldId="342"/>
        </pc:sldMkLst>
      </pc:sldChg>
      <pc:sldChg chg="addSp delSp modSp mod modClrScheme chgLayout modNotesTx">
        <pc:chgData name="Cynthia C Beckmann" userId="36c6a4d0-81f9-4661-beb6-2762229b0327" providerId="ADAL" clId="{2D32253B-0592-4BCD-B309-F9D735D77D29}" dt="2025-08-06T19:41:58.487" v="18425" actId="6549"/>
        <pc:sldMkLst>
          <pc:docMk/>
          <pc:sldMk cId="0" sldId="344"/>
        </pc:sldMkLst>
        <pc:spChg chg="add mod">
          <ac:chgData name="Cynthia C Beckmann" userId="36c6a4d0-81f9-4661-beb6-2762229b0327" providerId="ADAL" clId="{2D32253B-0592-4BCD-B309-F9D735D77D29}" dt="2025-08-04T12:42:02.170" v="15069" actId="6549"/>
          <ac:spMkLst>
            <pc:docMk/>
            <pc:sldMk cId="0" sldId="344"/>
            <ac:spMk id="3" creationId="{15501FED-649B-D907-6C21-17B94FA65C13}"/>
          </ac:spMkLst>
        </pc:spChg>
        <pc:spChg chg="mod ord">
          <ac:chgData name="Cynthia C Beckmann" userId="36c6a4d0-81f9-4661-beb6-2762229b0327" providerId="ADAL" clId="{2D32253B-0592-4BCD-B309-F9D735D77D29}" dt="2025-08-06T19:41:18.179" v="18420" actId="1076"/>
          <ac:spMkLst>
            <pc:docMk/>
            <pc:sldMk cId="0" sldId="344"/>
            <ac:spMk id="954" creationId="{00000000-0000-0000-0000-000000000000}"/>
          </ac:spMkLst>
        </pc:spChg>
        <pc:spChg chg="mod ord">
          <ac:chgData name="Cynthia C Beckmann" userId="36c6a4d0-81f9-4661-beb6-2762229b0327" providerId="ADAL" clId="{2D32253B-0592-4BCD-B309-F9D735D77D29}" dt="2025-08-04T12:42:53.295" v="15078" actId="1076"/>
          <ac:spMkLst>
            <pc:docMk/>
            <pc:sldMk cId="0" sldId="344"/>
            <ac:spMk id="955" creationId="{00000000-0000-0000-0000-000000000000}"/>
          </ac:spMkLst>
        </pc:spChg>
      </pc:sldChg>
      <pc:sldChg chg="modSp mod modNotesTx">
        <pc:chgData name="Cynthia C Beckmann" userId="36c6a4d0-81f9-4661-beb6-2762229b0327" providerId="ADAL" clId="{2D32253B-0592-4BCD-B309-F9D735D77D29}" dt="2025-08-06T19:44:46.425" v="18453" actId="6549"/>
        <pc:sldMkLst>
          <pc:docMk/>
          <pc:sldMk cId="0" sldId="346"/>
        </pc:sldMkLst>
        <pc:spChg chg="mod">
          <ac:chgData name="Cynthia C Beckmann" userId="36c6a4d0-81f9-4661-beb6-2762229b0327" providerId="ADAL" clId="{2D32253B-0592-4BCD-B309-F9D735D77D29}" dt="2025-08-04T13:38:46.733" v="15761" actId="1076"/>
          <ac:spMkLst>
            <pc:docMk/>
            <pc:sldMk cId="0" sldId="346"/>
            <ac:spMk id="970" creationId="{00000000-0000-0000-0000-000000000000}"/>
          </ac:spMkLst>
        </pc:spChg>
        <pc:spChg chg="mod">
          <ac:chgData name="Cynthia C Beckmann" userId="36c6a4d0-81f9-4661-beb6-2762229b0327" providerId="ADAL" clId="{2D32253B-0592-4BCD-B309-F9D735D77D29}" dt="2025-08-04T13:38:32.222" v="15759" actId="1076"/>
          <ac:spMkLst>
            <pc:docMk/>
            <pc:sldMk cId="0" sldId="346"/>
            <ac:spMk id="971" creationId="{00000000-0000-0000-0000-000000000000}"/>
          </ac:spMkLst>
        </pc:spChg>
      </pc:sldChg>
      <pc:sldChg chg="addSp delSp modSp mod modNotesTx">
        <pc:chgData name="Cynthia C Beckmann" userId="36c6a4d0-81f9-4661-beb6-2762229b0327" providerId="ADAL" clId="{2D32253B-0592-4BCD-B309-F9D735D77D29}" dt="2025-08-06T19:45:09.493" v="18458" actId="6549"/>
        <pc:sldMkLst>
          <pc:docMk/>
          <pc:sldMk cId="0" sldId="347"/>
        </pc:sldMkLst>
        <pc:spChg chg="add mod">
          <ac:chgData name="Cynthia C Beckmann" userId="36c6a4d0-81f9-4661-beb6-2762229b0327" providerId="ADAL" clId="{2D32253B-0592-4BCD-B309-F9D735D77D29}" dt="2025-08-04T13:40:57.776" v="15828"/>
          <ac:spMkLst>
            <pc:docMk/>
            <pc:sldMk cId="0" sldId="347"/>
            <ac:spMk id="2" creationId="{109F9097-3F6F-80DA-B458-2E73510E0DD7}"/>
          </ac:spMkLst>
        </pc:spChg>
        <pc:spChg chg="mod">
          <ac:chgData name="Cynthia C Beckmann" userId="36c6a4d0-81f9-4661-beb6-2762229b0327" providerId="ADAL" clId="{2D32253B-0592-4BCD-B309-F9D735D77D29}" dt="2025-08-04T13:48:34.263" v="15865" actId="207"/>
          <ac:spMkLst>
            <pc:docMk/>
            <pc:sldMk cId="0" sldId="347"/>
            <ac:spMk id="977" creationId="{00000000-0000-0000-0000-000000000000}"/>
          </ac:spMkLst>
        </pc:spChg>
        <pc:spChg chg="mod">
          <ac:chgData name="Cynthia C Beckmann" userId="36c6a4d0-81f9-4661-beb6-2762229b0327" providerId="ADAL" clId="{2D32253B-0592-4BCD-B309-F9D735D77D29}" dt="2025-08-04T13:41:16.399" v="15831" actId="27636"/>
          <ac:spMkLst>
            <pc:docMk/>
            <pc:sldMk cId="0" sldId="347"/>
            <ac:spMk id="978" creationId="{00000000-0000-0000-0000-000000000000}"/>
          </ac:spMkLst>
        </pc:spChg>
      </pc:sldChg>
      <pc:sldChg chg="addSp delSp modSp del mod modNotesTx">
        <pc:chgData name="Cynthia C Beckmann" userId="36c6a4d0-81f9-4661-beb6-2762229b0327" providerId="ADAL" clId="{2D32253B-0592-4BCD-B309-F9D735D77D29}" dt="2025-07-08T17:13:41.713" v="6644" actId="2696"/>
        <pc:sldMkLst>
          <pc:docMk/>
          <pc:sldMk cId="0" sldId="351"/>
        </pc:sldMkLst>
      </pc:sldChg>
      <pc:sldChg chg="del">
        <pc:chgData name="Cynthia C Beckmann" userId="36c6a4d0-81f9-4661-beb6-2762229b0327" providerId="ADAL" clId="{2D32253B-0592-4BCD-B309-F9D735D77D29}" dt="2025-08-04T14:22:54.281" v="16414" actId="47"/>
        <pc:sldMkLst>
          <pc:docMk/>
          <pc:sldMk cId="0" sldId="352"/>
        </pc:sldMkLst>
      </pc:sldChg>
      <pc:sldChg chg="addSp modSp add mod modNotesTx">
        <pc:chgData name="Cynthia C Beckmann" userId="36c6a4d0-81f9-4661-beb6-2762229b0327" providerId="ADAL" clId="{2D32253B-0592-4BCD-B309-F9D735D77D29}" dt="2025-08-06T19:47:05.640" v="18487" actId="113"/>
        <pc:sldMkLst>
          <pc:docMk/>
          <pc:sldMk cId="0" sldId="353"/>
        </pc:sldMkLst>
        <pc:spChg chg="mod">
          <ac:chgData name="Cynthia C Beckmann" userId="36c6a4d0-81f9-4661-beb6-2762229b0327" providerId="ADAL" clId="{2D32253B-0592-4BCD-B309-F9D735D77D29}" dt="2025-07-01T13:26:59.273" v="2504" actId="20577"/>
          <ac:spMkLst>
            <pc:docMk/>
            <pc:sldMk cId="0" sldId="353"/>
            <ac:spMk id="946" creationId="{00000000-0000-0000-0000-000000000000}"/>
          </ac:spMkLst>
        </pc:spChg>
      </pc:sldChg>
      <pc:sldChg chg="del">
        <pc:chgData name="Cynthia C Beckmann" userId="36c6a4d0-81f9-4661-beb6-2762229b0327" providerId="ADAL" clId="{2D32253B-0592-4BCD-B309-F9D735D77D29}" dt="2025-07-01T13:34:41.979" v="2744" actId="47"/>
        <pc:sldMkLst>
          <pc:docMk/>
          <pc:sldMk cId="0" sldId="354"/>
        </pc:sldMkLst>
      </pc:sldChg>
      <pc:sldChg chg="del">
        <pc:chgData name="Cynthia C Beckmann" userId="36c6a4d0-81f9-4661-beb6-2762229b0327" providerId="ADAL" clId="{2D32253B-0592-4BCD-B309-F9D735D77D29}" dt="2025-07-01T13:29:23.261" v="2561" actId="47"/>
        <pc:sldMkLst>
          <pc:docMk/>
          <pc:sldMk cId="0" sldId="355"/>
        </pc:sldMkLst>
      </pc:sldChg>
      <pc:sldChg chg="del">
        <pc:chgData name="Cynthia C Beckmann" userId="36c6a4d0-81f9-4661-beb6-2762229b0327" providerId="ADAL" clId="{2D32253B-0592-4BCD-B309-F9D735D77D29}" dt="2025-07-01T13:25:20.521" v="2376" actId="47"/>
        <pc:sldMkLst>
          <pc:docMk/>
          <pc:sldMk cId="0" sldId="356"/>
        </pc:sldMkLst>
      </pc:sldChg>
      <pc:sldChg chg="del">
        <pc:chgData name="Cynthia C Beckmann" userId="36c6a4d0-81f9-4661-beb6-2762229b0327" providerId="ADAL" clId="{2D32253B-0592-4BCD-B309-F9D735D77D29}" dt="2025-07-01T13:25:21.429" v="2377" actId="47"/>
        <pc:sldMkLst>
          <pc:docMk/>
          <pc:sldMk cId="0" sldId="357"/>
        </pc:sldMkLst>
      </pc:sldChg>
      <pc:sldChg chg="del">
        <pc:chgData name="Cynthia C Beckmann" userId="36c6a4d0-81f9-4661-beb6-2762229b0327" providerId="ADAL" clId="{2D32253B-0592-4BCD-B309-F9D735D77D29}" dt="2025-07-01T13:25:22.192" v="2378" actId="47"/>
        <pc:sldMkLst>
          <pc:docMk/>
          <pc:sldMk cId="0" sldId="358"/>
        </pc:sldMkLst>
      </pc:sldChg>
      <pc:sldChg chg="del">
        <pc:chgData name="Cynthia C Beckmann" userId="36c6a4d0-81f9-4661-beb6-2762229b0327" providerId="ADAL" clId="{2D32253B-0592-4BCD-B309-F9D735D77D29}" dt="2025-07-01T13:25:23.308" v="2379" actId="47"/>
        <pc:sldMkLst>
          <pc:docMk/>
          <pc:sldMk cId="0" sldId="359"/>
        </pc:sldMkLst>
      </pc:sldChg>
      <pc:sldChg chg="del">
        <pc:chgData name="Cynthia C Beckmann" userId="36c6a4d0-81f9-4661-beb6-2762229b0327" providerId="ADAL" clId="{2D32253B-0592-4BCD-B309-F9D735D77D29}" dt="2025-07-01T13:25:24.160" v="2380" actId="47"/>
        <pc:sldMkLst>
          <pc:docMk/>
          <pc:sldMk cId="0" sldId="360"/>
        </pc:sldMkLst>
      </pc:sldChg>
      <pc:sldChg chg="modSp del">
        <pc:chgData name="Cynthia C Beckmann" userId="36c6a4d0-81f9-4661-beb6-2762229b0327" providerId="ADAL" clId="{2D32253B-0592-4BCD-B309-F9D735D77D29}" dt="2025-07-01T13:25:25.123" v="2381" actId="47"/>
        <pc:sldMkLst>
          <pc:docMk/>
          <pc:sldMk cId="0" sldId="361"/>
        </pc:sldMkLst>
      </pc:sldChg>
      <pc:sldChg chg="del modNotesTx">
        <pc:chgData name="Cynthia C Beckmann" userId="36c6a4d0-81f9-4661-beb6-2762229b0327" providerId="ADAL" clId="{2D32253B-0592-4BCD-B309-F9D735D77D29}" dt="2025-06-30T18:59:58.095" v="21" actId="47"/>
        <pc:sldMkLst>
          <pc:docMk/>
          <pc:sldMk cId="0" sldId="363"/>
        </pc:sldMkLst>
      </pc:sldChg>
      <pc:sldChg chg="del">
        <pc:chgData name="Cynthia C Beckmann" userId="36c6a4d0-81f9-4661-beb6-2762229b0327" providerId="ADAL" clId="{2D32253B-0592-4BCD-B309-F9D735D77D29}" dt="2025-06-30T19:00:33.105" v="23" actId="47"/>
        <pc:sldMkLst>
          <pc:docMk/>
          <pc:sldMk cId="0" sldId="364"/>
        </pc:sldMkLst>
      </pc:sldChg>
      <pc:sldChg chg="del">
        <pc:chgData name="Cynthia C Beckmann" userId="36c6a4d0-81f9-4661-beb6-2762229b0327" providerId="ADAL" clId="{2D32253B-0592-4BCD-B309-F9D735D77D29}" dt="2025-06-30T19:01:03.102" v="25" actId="2696"/>
        <pc:sldMkLst>
          <pc:docMk/>
          <pc:sldMk cId="0" sldId="365"/>
        </pc:sldMkLst>
      </pc:sldChg>
      <pc:sldChg chg="del">
        <pc:chgData name="Cynthia C Beckmann" userId="36c6a4d0-81f9-4661-beb6-2762229b0327" providerId="ADAL" clId="{2D32253B-0592-4BCD-B309-F9D735D77D29}" dt="2025-06-30T19:02:19.858" v="32" actId="47"/>
        <pc:sldMkLst>
          <pc:docMk/>
          <pc:sldMk cId="0" sldId="366"/>
        </pc:sldMkLst>
      </pc:sldChg>
      <pc:sldChg chg="modSp del mod">
        <pc:chgData name="Cynthia C Beckmann" userId="36c6a4d0-81f9-4661-beb6-2762229b0327" providerId="ADAL" clId="{2D32253B-0592-4BCD-B309-F9D735D77D29}" dt="2025-06-30T19:03:07.213" v="34" actId="47"/>
        <pc:sldMkLst>
          <pc:docMk/>
          <pc:sldMk cId="0" sldId="367"/>
        </pc:sldMkLst>
      </pc:sldChg>
      <pc:sldChg chg="modSp del">
        <pc:chgData name="Cynthia C Beckmann" userId="36c6a4d0-81f9-4661-beb6-2762229b0327" providerId="ADAL" clId="{2D32253B-0592-4BCD-B309-F9D735D77D29}" dt="2025-06-30T20:05:30.196" v="648" actId="47"/>
        <pc:sldMkLst>
          <pc:docMk/>
          <pc:sldMk cId="2874113734" sldId="368"/>
        </pc:sldMkLst>
      </pc:sldChg>
      <pc:sldChg chg="modSp del">
        <pc:chgData name="Cynthia C Beckmann" userId="36c6a4d0-81f9-4661-beb6-2762229b0327" providerId="ADAL" clId="{2D32253B-0592-4BCD-B309-F9D735D77D29}" dt="2025-07-01T12:38:31.721" v="1595" actId="47"/>
        <pc:sldMkLst>
          <pc:docMk/>
          <pc:sldMk cId="1573120437" sldId="370"/>
        </pc:sldMkLst>
      </pc:sldChg>
      <pc:sldChg chg="modSp mod ord modClrScheme chgLayout modNotesTx">
        <pc:chgData name="Cynthia C Beckmann" userId="36c6a4d0-81f9-4661-beb6-2762229b0327" providerId="ADAL" clId="{2D32253B-0592-4BCD-B309-F9D735D77D29}" dt="2025-08-05T21:27:00.412" v="18274"/>
        <pc:sldMkLst>
          <pc:docMk/>
          <pc:sldMk cId="2140297042" sldId="371"/>
        </pc:sldMkLst>
        <pc:spChg chg="mod ord">
          <ac:chgData name="Cynthia C Beckmann" userId="36c6a4d0-81f9-4661-beb6-2762229b0327" providerId="ADAL" clId="{2D32253B-0592-4BCD-B309-F9D735D77D29}" dt="2025-08-01T00:31:59.113" v="13759" actId="207"/>
          <ac:spMkLst>
            <pc:docMk/>
            <pc:sldMk cId="2140297042" sldId="371"/>
            <ac:spMk id="4" creationId="{B4C5BF3E-35BA-4B60-8430-0FA0225C03CF}"/>
          </ac:spMkLst>
        </pc:spChg>
        <pc:spChg chg="mod ord">
          <ac:chgData name="Cynthia C Beckmann" userId="36c6a4d0-81f9-4661-beb6-2762229b0327" providerId="ADAL" clId="{2D32253B-0592-4BCD-B309-F9D735D77D29}" dt="2025-08-04T16:52:20.966" v="16998" actId="20577"/>
          <ac:spMkLst>
            <pc:docMk/>
            <pc:sldMk cId="2140297042" sldId="371"/>
            <ac:spMk id="5" creationId="{BFB33157-3615-9F99-7F89-4F75335D5839}"/>
          </ac:spMkLst>
        </pc:spChg>
      </pc:sldChg>
      <pc:sldChg chg="addSp delSp modSp mod modClrScheme chgLayout modNotesTx">
        <pc:chgData name="Cynthia C Beckmann" userId="36c6a4d0-81f9-4661-beb6-2762229b0327" providerId="ADAL" clId="{2D32253B-0592-4BCD-B309-F9D735D77D29}" dt="2025-08-06T19:42:45.430" v="18431" actId="6549"/>
        <pc:sldMkLst>
          <pc:docMk/>
          <pc:sldMk cId="865915242" sldId="372"/>
        </pc:sldMkLst>
        <pc:spChg chg="mod ord">
          <ac:chgData name="Cynthia C Beckmann" userId="36c6a4d0-81f9-4661-beb6-2762229b0327" providerId="ADAL" clId="{2D32253B-0592-4BCD-B309-F9D735D77D29}" dt="2025-08-06T19:42:19.222" v="18426" actId="14100"/>
          <ac:spMkLst>
            <pc:docMk/>
            <pc:sldMk cId="865915242" sldId="372"/>
            <ac:spMk id="2" creationId="{46D1AB90-7E96-094E-626E-1C7A6C2E6EE5}"/>
          </ac:spMkLst>
        </pc:spChg>
        <pc:spChg chg="mod ord">
          <ac:chgData name="Cynthia C Beckmann" userId="36c6a4d0-81f9-4661-beb6-2762229b0327" providerId="ADAL" clId="{2D32253B-0592-4BCD-B309-F9D735D77D29}" dt="2025-08-04T13:15:55.769" v="15405" actId="11"/>
          <ac:spMkLst>
            <pc:docMk/>
            <pc:sldMk cId="865915242" sldId="372"/>
            <ac:spMk id="3" creationId="{833CE4A9-1F01-8AD0-32E4-B858A37CFFA1}"/>
          </ac:spMkLst>
        </pc:spChg>
      </pc:sldChg>
      <pc:sldChg chg="addSp delSp modSp mod modClrScheme chgLayout modNotesTx">
        <pc:chgData name="Cynthia C Beckmann" userId="36c6a4d0-81f9-4661-beb6-2762229b0327" providerId="ADAL" clId="{2D32253B-0592-4BCD-B309-F9D735D77D29}" dt="2025-08-13T13:40:51.405" v="18499" actId="20577"/>
        <pc:sldMkLst>
          <pc:docMk/>
          <pc:sldMk cId="1939624239" sldId="373"/>
        </pc:sldMkLst>
        <pc:spChg chg="mod ord">
          <ac:chgData name="Cynthia C Beckmann" userId="36c6a4d0-81f9-4661-beb6-2762229b0327" providerId="ADAL" clId="{2D32253B-0592-4BCD-B309-F9D735D77D29}" dt="2025-08-13T13:40:51.405" v="18499" actId="20577"/>
          <ac:spMkLst>
            <pc:docMk/>
            <pc:sldMk cId="1939624239" sldId="373"/>
            <ac:spMk id="3" creationId="{EF9008C1-C965-1A76-126E-D64BE62CE556}"/>
          </ac:spMkLst>
        </pc:spChg>
        <pc:spChg chg="add mod">
          <ac:chgData name="Cynthia C Beckmann" userId="36c6a4d0-81f9-4661-beb6-2762229b0327" providerId="ADAL" clId="{2D32253B-0592-4BCD-B309-F9D735D77D29}" dt="2025-08-06T19:43:29.262" v="18442" actId="14100"/>
          <ac:spMkLst>
            <pc:docMk/>
            <pc:sldMk cId="1939624239" sldId="373"/>
            <ac:spMk id="4" creationId="{7B40A317-1906-55A7-BCE9-FC5C38620537}"/>
          </ac:spMkLst>
        </pc:spChg>
      </pc:sldChg>
      <pc:sldChg chg="add modNotesTx">
        <pc:chgData name="Cynthia C Beckmann" userId="36c6a4d0-81f9-4661-beb6-2762229b0327" providerId="ADAL" clId="{2D32253B-0592-4BCD-B309-F9D735D77D29}" dt="2025-08-05T12:16:39.646" v="17670" actId="6549"/>
        <pc:sldMkLst>
          <pc:docMk/>
          <pc:sldMk cId="2430222110" sldId="384"/>
        </pc:sldMkLst>
      </pc:sldChg>
      <pc:sldChg chg="modSp add mod modNotesTx">
        <pc:chgData name="Cynthia C Beckmann" userId="36c6a4d0-81f9-4661-beb6-2762229b0327" providerId="ADAL" clId="{2D32253B-0592-4BCD-B309-F9D735D77D29}" dt="2025-08-05T12:17:07.660" v="17672" actId="6549"/>
        <pc:sldMkLst>
          <pc:docMk/>
          <pc:sldMk cId="655944331" sldId="385"/>
        </pc:sldMkLst>
        <pc:spChg chg="mod">
          <ac:chgData name="Cynthia C Beckmann" userId="36c6a4d0-81f9-4661-beb6-2762229b0327" providerId="ADAL" clId="{2D32253B-0592-4BCD-B309-F9D735D77D29}" dt="2025-07-29T12:38:40.520" v="7639" actId="20577"/>
          <ac:spMkLst>
            <pc:docMk/>
            <pc:sldMk cId="655944331" sldId="385"/>
            <ac:spMk id="3" creationId="{A5C1C65B-A138-D986-1BFB-D648D9D142BF}"/>
          </ac:spMkLst>
        </pc:spChg>
      </pc:sldChg>
      <pc:sldChg chg="add modNotesTx">
        <pc:chgData name="Cynthia C Beckmann" userId="36c6a4d0-81f9-4661-beb6-2762229b0327" providerId="ADAL" clId="{2D32253B-0592-4BCD-B309-F9D735D77D29}" dt="2025-08-05T12:17:26.970" v="17674" actId="6549"/>
        <pc:sldMkLst>
          <pc:docMk/>
          <pc:sldMk cId="0" sldId="386"/>
        </pc:sldMkLst>
      </pc:sldChg>
      <pc:sldChg chg="addSp delSp modSp add mod modNotesTx">
        <pc:chgData name="Cynthia C Beckmann" userId="36c6a4d0-81f9-4661-beb6-2762229b0327" providerId="ADAL" clId="{2D32253B-0592-4BCD-B309-F9D735D77D29}" dt="2025-08-05T12:17:36.583" v="17675" actId="6549"/>
        <pc:sldMkLst>
          <pc:docMk/>
          <pc:sldMk cId="0" sldId="387"/>
        </pc:sldMkLst>
        <pc:spChg chg="mod">
          <ac:chgData name="Cynthia C Beckmann" userId="36c6a4d0-81f9-4661-beb6-2762229b0327" providerId="ADAL" clId="{2D32253B-0592-4BCD-B309-F9D735D77D29}" dt="2025-07-14T16:00:24.727" v="7329" actId="13926"/>
          <ac:spMkLst>
            <pc:docMk/>
            <pc:sldMk cId="0" sldId="387"/>
            <ac:spMk id="278" creationId="{00000000-0000-0000-0000-000000000000}"/>
          </ac:spMkLst>
        </pc:spChg>
      </pc:sldChg>
      <pc:sldChg chg="addSp delSp modSp add mod ord modClrScheme chgLayout modNotesTx">
        <pc:chgData name="Cynthia C Beckmann" userId="36c6a4d0-81f9-4661-beb6-2762229b0327" providerId="ADAL" clId="{2D32253B-0592-4BCD-B309-F9D735D77D29}" dt="2025-08-05T12:17:58.746" v="17676" actId="6549"/>
        <pc:sldMkLst>
          <pc:docMk/>
          <pc:sldMk cId="0" sldId="388"/>
        </pc:sldMkLst>
        <pc:spChg chg="mod">
          <ac:chgData name="Cynthia C Beckmann" userId="36c6a4d0-81f9-4661-beb6-2762229b0327" providerId="ADAL" clId="{2D32253B-0592-4BCD-B309-F9D735D77D29}" dt="2025-06-30T19:18:54.574" v="304" actId="14100"/>
          <ac:spMkLst>
            <pc:docMk/>
            <pc:sldMk cId="0" sldId="388"/>
            <ac:spMk id="2" creationId="{6A7BFB60-9AA5-2228-D184-6088FC454C7C}"/>
          </ac:spMkLst>
        </pc:spChg>
        <pc:spChg chg="mod ord">
          <ac:chgData name="Cynthia C Beckmann" userId="36c6a4d0-81f9-4661-beb6-2762229b0327" providerId="ADAL" clId="{2D32253B-0592-4BCD-B309-F9D735D77D29}" dt="2025-06-30T19:18:24.878" v="300" actId="1076"/>
          <ac:spMkLst>
            <pc:docMk/>
            <pc:sldMk cId="0" sldId="388"/>
            <ac:spMk id="283" creationId="{00000000-0000-0000-0000-000000000000}"/>
          </ac:spMkLst>
        </pc:spChg>
        <pc:spChg chg="mod ord">
          <ac:chgData name="Cynthia C Beckmann" userId="36c6a4d0-81f9-4661-beb6-2762229b0327" providerId="ADAL" clId="{2D32253B-0592-4BCD-B309-F9D735D77D29}" dt="2025-07-28T21:41:25.664" v="7540" actId="6549"/>
          <ac:spMkLst>
            <pc:docMk/>
            <pc:sldMk cId="0" sldId="388"/>
            <ac:spMk id="284" creationId="{00000000-0000-0000-0000-000000000000}"/>
          </ac:spMkLst>
        </pc:spChg>
      </pc:sldChg>
      <pc:sldChg chg="addSp delSp modSp add mod modNotesTx">
        <pc:chgData name="Cynthia C Beckmann" userId="36c6a4d0-81f9-4661-beb6-2762229b0327" providerId="ADAL" clId="{2D32253B-0592-4BCD-B309-F9D735D77D29}" dt="2025-08-13T13:46:59.667" v="18501" actId="20577"/>
        <pc:sldMkLst>
          <pc:docMk/>
          <pc:sldMk cId="0" sldId="389"/>
        </pc:sldMkLst>
        <pc:spChg chg="mod">
          <ac:chgData name="Cynthia C Beckmann" userId="36c6a4d0-81f9-4661-beb6-2762229b0327" providerId="ADAL" clId="{2D32253B-0592-4BCD-B309-F9D735D77D29}" dt="2025-06-30T19:29:08.087" v="603" actId="255"/>
          <ac:spMkLst>
            <pc:docMk/>
            <pc:sldMk cId="0" sldId="389"/>
            <ac:spMk id="296" creationId="{00000000-0000-0000-0000-000000000000}"/>
          </ac:spMkLst>
        </pc:spChg>
      </pc:sldChg>
      <pc:sldChg chg="modSp add mod modNotesTx">
        <pc:chgData name="Cynthia C Beckmann" userId="36c6a4d0-81f9-4661-beb6-2762229b0327" providerId="ADAL" clId="{2D32253B-0592-4BCD-B309-F9D735D77D29}" dt="2025-08-05T12:18:24.119" v="17678" actId="6549"/>
        <pc:sldMkLst>
          <pc:docMk/>
          <pc:sldMk cId="0" sldId="390"/>
        </pc:sldMkLst>
        <pc:spChg chg="mod">
          <ac:chgData name="Cynthia C Beckmann" userId="36c6a4d0-81f9-4661-beb6-2762229b0327" providerId="ADAL" clId="{2D32253B-0592-4BCD-B309-F9D735D77D29}" dt="2025-06-30T19:31:01.294" v="635" actId="403"/>
          <ac:spMkLst>
            <pc:docMk/>
            <pc:sldMk cId="0" sldId="390"/>
            <ac:spMk id="236" creationId="{00000000-0000-0000-0000-000000000000}"/>
          </ac:spMkLst>
        </pc:spChg>
      </pc:sldChg>
      <pc:sldChg chg="addSp delSp modSp add del mod">
        <pc:chgData name="Cynthia C Beckmann" userId="36c6a4d0-81f9-4661-beb6-2762229b0327" providerId="ADAL" clId="{2D32253B-0592-4BCD-B309-F9D735D77D29}" dt="2025-07-01T13:46:22.752" v="2764" actId="47"/>
        <pc:sldMkLst>
          <pc:docMk/>
          <pc:sldMk cId="0" sldId="391"/>
        </pc:sldMkLst>
      </pc:sldChg>
      <pc:sldChg chg="add modNotesTx">
        <pc:chgData name="Cynthia C Beckmann" userId="36c6a4d0-81f9-4661-beb6-2762229b0327" providerId="ADAL" clId="{2D32253B-0592-4BCD-B309-F9D735D77D29}" dt="2025-08-05T12:19:04.060" v="17681" actId="6549"/>
        <pc:sldMkLst>
          <pc:docMk/>
          <pc:sldMk cId="0" sldId="392"/>
        </pc:sldMkLst>
      </pc:sldChg>
      <pc:sldChg chg="modSp add mod modNotesTx">
        <pc:chgData name="Cynthia C Beckmann" userId="36c6a4d0-81f9-4661-beb6-2762229b0327" providerId="ADAL" clId="{2D32253B-0592-4BCD-B309-F9D735D77D29}" dt="2025-08-05T12:19:15.607" v="17682" actId="6549"/>
        <pc:sldMkLst>
          <pc:docMk/>
          <pc:sldMk cId="2991117095" sldId="445"/>
        </pc:sldMkLst>
        <pc:grpChg chg="mod">
          <ac:chgData name="Cynthia C Beckmann" userId="36c6a4d0-81f9-4661-beb6-2762229b0327" providerId="ADAL" clId="{2D32253B-0592-4BCD-B309-F9D735D77D29}" dt="2025-07-29T17:52:23.732" v="7683" actId="1035"/>
          <ac:grpSpMkLst>
            <pc:docMk/>
            <pc:sldMk cId="2991117095" sldId="445"/>
            <ac:grpSpMk id="3" creationId="{6B17FD99-4049-F9AD-8103-E1DC47FB97A3}"/>
          </ac:grpSpMkLst>
        </pc:grpChg>
      </pc:sldChg>
      <pc:sldChg chg="modSp add mod modNotesTx">
        <pc:chgData name="Cynthia C Beckmann" userId="36c6a4d0-81f9-4661-beb6-2762229b0327" providerId="ADAL" clId="{2D32253B-0592-4BCD-B309-F9D735D77D29}" dt="2025-08-05T12:19:30.540" v="17683" actId="6549"/>
        <pc:sldMkLst>
          <pc:docMk/>
          <pc:sldMk cId="2445414171" sldId="446"/>
        </pc:sldMkLst>
        <pc:picChg chg="mod">
          <ac:chgData name="Cynthia C Beckmann" userId="36c6a4d0-81f9-4661-beb6-2762229b0327" providerId="ADAL" clId="{2D32253B-0592-4BCD-B309-F9D735D77D29}" dt="2025-07-29T17:52:41.493" v="7692" actId="1035"/>
          <ac:picMkLst>
            <pc:docMk/>
            <pc:sldMk cId="2445414171" sldId="446"/>
            <ac:picMk id="2" creationId="{C4C08BA9-35B8-E802-3087-96799EDE02BE}"/>
          </ac:picMkLst>
        </pc:picChg>
      </pc:sldChg>
      <pc:sldChg chg="add modNotesTx">
        <pc:chgData name="Cynthia C Beckmann" userId="36c6a4d0-81f9-4661-beb6-2762229b0327" providerId="ADAL" clId="{2D32253B-0592-4BCD-B309-F9D735D77D29}" dt="2025-08-05T12:19:39.301" v="17684" actId="6549"/>
        <pc:sldMkLst>
          <pc:docMk/>
          <pc:sldMk cId="0" sldId="448"/>
        </pc:sldMkLst>
      </pc:sldChg>
      <pc:sldChg chg="add del modNotesTx">
        <pc:chgData name="Cynthia C Beckmann" userId="36c6a4d0-81f9-4661-beb6-2762229b0327" providerId="ADAL" clId="{2D32253B-0592-4BCD-B309-F9D735D77D29}" dt="2025-08-05T12:19:44.626" v="17685" actId="6549"/>
        <pc:sldMkLst>
          <pc:docMk/>
          <pc:sldMk cId="0" sldId="449"/>
        </pc:sldMkLst>
      </pc:sldChg>
      <pc:sldChg chg="add modNotesTx">
        <pc:chgData name="Cynthia C Beckmann" userId="36c6a4d0-81f9-4661-beb6-2762229b0327" providerId="ADAL" clId="{2D32253B-0592-4BCD-B309-F9D735D77D29}" dt="2025-08-05T12:19:55.725" v="17686" actId="6549"/>
        <pc:sldMkLst>
          <pc:docMk/>
          <pc:sldMk cId="0" sldId="450"/>
        </pc:sldMkLst>
      </pc:sldChg>
      <pc:sldChg chg="addSp modSp add mod modClrScheme chgLayout modNotesTx">
        <pc:chgData name="Cynthia C Beckmann" userId="36c6a4d0-81f9-4661-beb6-2762229b0327" providerId="ADAL" clId="{2D32253B-0592-4BCD-B309-F9D735D77D29}" dt="2025-08-05T12:20:18.871" v="17687" actId="6549"/>
        <pc:sldMkLst>
          <pc:docMk/>
          <pc:sldMk cId="0" sldId="451"/>
        </pc:sldMkLst>
        <pc:spChg chg="mod ord">
          <ac:chgData name="Cynthia C Beckmann" userId="36c6a4d0-81f9-4661-beb6-2762229b0327" providerId="ADAL" clId="{2D32253B-0592-4BCD-B309-F9D735D77D29}" dt="2025-06-30T20:12:40.179" v="761" actId="1076"/>
          <ac:spMkLst>
            <pc:docMk/>
            <pc:sldMk cId="0" sldId="451"/>
            <ac:spMk id="371" creationId="{00000000-0000-0000-0000-000000000000}"/>
          </ac:spMkLst>
        </pc:spChg>
      </pc:sldChg>
      <pc:sldChg chg="modSp add mod">
        <pc:chgData name="Cynthia C Beckmann" userId="36c6a4d0-81f9-4661-beb6-2762229b0327" providerId="ADAL" clId="{2D32253B-0592-4BCD-B309-F9D735D77D29}" dt="2025-06-30T20:16:58.639" v="809" actId="20577"/>
        <pc:sldMkLst>
          <pc:docMk/>
          <pc:sldMk cId="3625137797" sldId="452"/>
        </pc:sldMkLst>
        <pc:spChg chg="mod">
          <ac:chgData name="Cynthia C Beckmann" userId="36c6a4d0-81f9-4661-beb6-2762229b0327" providerId="ADAL" clId="{2D32253B-0592-4BCD-B309-F9D735D77D29}" dt="2025-06-30T20:16:38.388" v="766" actId="20577"/>
          <ac:spMkLst>
            <pc:docMk/>
            <pc:sldMk cId="3625137797" sldId="452"/>
            <ac:spMk id="2" creationId="{9E42C75A-1025-7798-E8E7-9884B29249E6}"/>
          </ac:spMkLst>
        </pc:spChg>
        <pc:spChg chg="mod">
          <ac:chgData name="Cynthia C Beckmann" userId="36c6a4d0-81f9-4661-beb6-2762229b0327" providerId="ADAL" clId="{2D32253B-0592-4BCD-B309-F9D735D77D29}" dt="2025-06-30T20:16:58.639" v="809" actId="20577"/>
          <ac:spMkLst>
            <pc:docMk/>
            <pc:sldMk cId="3625137797" sldId="452"/>
            <ac:spMk id="3" creationId="{425BE87E-FE6D-1EDF-57A7-567C958D334C}"/>
          </ac:spMkLst>
        </pc:spChg>
      </pc:sldChg>
      <pc:sldChg chg="modSp add mod modNotesTx">
        <pc:chgData name="Cynthia C Beckmann" userId="36c6a4d0-81f9-4661-beb6-2762229b0327" providerId="ADAL" clId="{2D32253B-0592-4BCD-B309-F9D735D77D29}" dt="2025-08-05T12:21:15.978" v="17710" actId="6549"/>
        <pc:sldMkLst>
          <pc:docMk/>
          <pc:sldMk cId="0" sldId="453"/>
        </pc:sldMkLst>
        <pc:spChg chg="mod">
          <ac:chgData name="Cynthia C Beckmann" userId="36c6a4d0-81f9-4661-beb6-2762229b0327" providerId="ADAL" clId="{2D32253B-0592-4BCD-B309-F9D735D77D29}" dt="2025-06-30T20:19:11.816" v="826" actId="1076"/>
          <ac:spMkLst>
            <pc:docMk/>
            <pc:sldMk cId="0" sldId="453"/>
            <ac:spMk id="384" creationId="{00000000-0000-0000-0000-000000000000}"/>
          </ac:spMkLst>
        </pc:spChg>
        <pc:spChg chg="mod">
          <ac:chgData name="Cynthia C Beckmann" userId="36c6a4d0-81f9-4661-beb6-2762229b0327" providerId="ADAL" clId="{2D32253B-0592-4BCD-B309-F9D735D77D29}" dt="2025-08-05T12:21:05.459" v="17709" actId="20577"/>
          <ac:spMkLst>
            <pc:docMk/>
            <pc:sldMk cId="0" sldId="453"/>
            <ac:spMk id="385" creationId="{00000000-0000-0000-0000-000000000000}"/>
          </ac:spMkLst>
        </pc:spChg>
      </pc:sldChg>
      <pc:sldChg chg="modSp add mod modNotesTx">
        <pc:chgData name="Cynthia C Beckmann" userId="36c6a4d0-81f9-4661-beb6-2762229b0327" providerId="ADAL" clId="{2D32253B-0592-4BCD-B309-F9D735D77D29}" dt="2025-08-05T12:22:02.020" v="17745" actId="6549"/>
        <pc:sldMkLst>
          <pc:docMk/>
          <pc:sldMk cId="0" sldId="454"/>
        </pc:sldMkLst>
        <pc:spChg chg="mod">
          <ac:chgData name="Cynthia C Beckmann" userId="36c6a4d0-81f9-4661-beb6-2762229b0327" providerId="ADAL" clId="{2D32253B-0592-4BCD-B309-F9D735D77D29}" dt="2025-06-30T20:30:14.178" v="832" actId="20577"/>
          <ac:spMkLst>
            <pc:docMk/>
            <pc:sldMk cId="0" sldId="454"/>
            <ac:spMk id="390" creationId="{00000000-0000-0000-0000-000000000000}"/>
          </ac:spMkLst>
        </pc:spChg>
        <pc:spChg chg="mod">
          <ac:chgData name="Cynthia C Beckmann" userId="36c6a4d0-81f9-4661-beb6-2762229b0327" providerId="ADAL" clId="{2D32253B-0592-4BCD-B309-F9D735D77D29}" dt="2025-07-01T14:30:52.318" v="2790" actId="27636"/>
          <ac:spMkLst>
            <pc:docMk/>
            <pc:sldMk cId="0" sldId="454"/>
            <ac:spMk id="391" creationId="{00000000-0000-0000-0000-000000000000}"/>
          </ac:spMkLst>
        </pc:spChg>
      </pc:sldChg>
      <pc:sldChg chg="modSp add mod modNotesTx">
        <pc:chgData name="Cynthia C Beckmann" userId="36c6a4d0-81f9-4661-beb6-2762229b0327" providerId="ADAL" clId="{2D32253B-0592-4BCD-B309-F9D735D77D29}" dt="2025-08-05T12:22:18.244" v="17746" actId="6549"/>
        <pc:sldMkLst>
          <pc:docMk/>
          <pc:sldMk cId="0" sldId="455"/>
        </pc:sldMkLst>
        <pc:spChg chg="mod">
          <ac:chgData name="Cynthia C Beckmann" userId="36c6a4d0-81f9-4661-beb6-2762229b0327" providerId="ADAL" clId="{2D32253B-0592-4BCD-B309-F9D735D77D29}" dt="2025-06-30T20:31:48.978" v="850" actId="20577"/>
          <ac:spMkLst>
            <pc:docMk/>
            <pc:sldMk cId="0" sldId="455"/>
            <ac:spMk id="2" creationId="{CCE7442D-BF4B-AA62-A1A6-785F2036A379}"/>
          </ac:spMkLst>
        </pc:spChg>
        <pc:spChg chg="mod">
          <ac:chgData name="Cynthia C Beckmann" userId="36c6a4d0-81f9-4661-beb6-2762229b0327" providerId="ADAL" clId="{2D32253B-0592-4BCD-B309-F9D735D77D29}" dt="2025-07-29T21:23:47.881" v="9011" actId="20577"/>
          <ac:spMkLst>
            <pc:docMk/>
            <pc:sldMk cId="0" sldId="455"/>
            <ac:spMk id="398" creationId="{00000000-0000-0000-0000-000000000000}"/>
          </ac:spMkLst>
        </pc:spChg>
      </pc:sldChg>
      <pc:sldChg chg="modSp add del mod">
        <pc:chgData name="Cynthia C Beckmann" userId="36c6a4d0-81f9-4661-beb6-2762229b0327" providerId="ADAL" clId="{2D32253B-0592-4BCD-B309-F9D735D77D29}" dt="2025-07-01T12:16:54.745" v="1007" actId="2696"/>
        <pc:sldMkLst>
          <pc:docMk/>
          <pc:sldMk cId="1428203069" sldId="582"/>
        </pc:sldMkLst>
      </pc:sldChg>
      <pc:sldChg chg="addSp delSp modSp add mod modNotesTx">
        <pc:chgData name="Cynthia C Beckmann" userId="36c6a4d0-81f9-4661-beb6-2762229b0327" providerId="ADAL" clId="{2D32253B-0592-4BCD-B309-F9D735D77D29}" dt="2025-08-05T12:22:37.870" v="17747" actId="6549"/>
        <pc:sldMkLst>
          <pc:docMk/>
          <pc:sldMk cId="2563180637" sldId="589"/>
        </pc:sldMkLst>
        <pc:spChg chg="mod">
          <ac:chgData name="Cynthia C Beckmann" userId="36c6a4d0-81f9-4661-beb6-2762229b0327" providerId="ADAL" clId="{2D32253B-0592-4BCD-B309-F9D735D77D29}" dt="2025-07-02T13:26:30.660" v="5982" actId="255"/>
          <ac:spMkLst>
            <pc:docMk/>
            <pc:sldMk cId="2563180637" sldId="589"/>
            <ac:spMk id="5" creationId="{5EC6C77B-A0BB-8735-55FE-C3448BD343C8}"/>
          </ac:spMkLst>
        </pc:spChg>
        <pc:graphicFrameChg chg="modGraphic">
          <ac:chgData name="Cynthia C Beckmann" userId="36c6a4d0-81f9-4661-beb6-2762229b0327" providerId="ADAL" clId="{2D32253B-0592-4BCD-B309-F9D735D77D29}" dt="2025-06-30T20:33:36.427" v="870" actId="207"/>
          <ac:graphicFrameMkLst>
            <pc:docMk/>
            <pc:sldMk cId="2563180637" sldId="589"/>
            <ac:graphicFrameMk id="3" creationId="{DF87BDC0-F550-FDBC-C319-EBD12B70A0A4}"/>
          </ac:graphicFrameMkLst>
        </pc:graphicFrameChg>
      </pc:sldChg>
      <pc:sldChg chg="modSp add mod ord modNotesTx">
        <pc:chgData name="Cynthia C Beckmann" userId="36c6a4d0-81f9-4661-beb6-2762229b0327" providerId="ADAL" clId="{2D32253B-0592-4BCD-B309-F9D735D77D29}" dt="2025-07-29T18:18:42.277" v="7889" actId="6549"/>
        <pc:sldMkLst>
          <pc:docMk/>
          <pc:sldMk cId="1310027078" sldId="594"/>
        </pc:sldMkLst>
        <pc:spChg chg="mod">
          <ac:chgData name="Cynthia C Beckmann" userId="36c6a4d0-81f9-4661-beb6-2762229b0327" providerId="ADAL" clId="{2D32253B-0592-4BCD-B309-F9D735D77D29}" dt="2025-07-01T12:34:29.296" v="1571" actId="6549"/>
          <ac:spMkLst>
            <pc:docMk/>
            <pc:sldMk cId="1310027078" sldId="594"/>
            <ac:spMk id="2" creationId="{65E27686-9F1D-2FA5-F039-4F8D4F0AA1BE}"/>
          </ac:spMkLst>
        </pc:spChg>
        <pc:spChg chg="mod">
          <ac:chgData name="Cynthia C Beckmann" userId="36c6a4d0-81f9-4661-beb6-2762229b0327" providerId="ADAL" clId="{2D32253B-0592-4BCD-B309-F9D735D77D29}" dt="2025-07-01T12:35:05.379" v="1593" actId="207"/>
          <ac:spMkLst>
            <pc:docMk/>
            <pc:sldMk cId="1310027078" sldId="594"/>
            <ac:spMk id="4" creationId="{07BD047D-00B7-EDD4-55C1-43743B9B4334}"/>
          </ac:spMkLst>
        </pc:spChg>
      </pc:sldChg>
      <pc:sldChg chg="modSp add mod modNotesTx">
        <pc:chgData name="Cynthia C Beckmann" userId="36c6a4d0-81f9-4661-beb6-2762229b0327" providerId="ADAL" clId="{2D32253B-0592-4BCD-B309-F9D735D77D29}" dt="2025-08-05T12:27:56.027" v="17786" actId="6549"/>
        <pc:sldMkLst>
          <pc:docMk/>
          <pc:sldMk cId="0" sldId="600"/>
        </pc:sldMkLst>
        <pc:spChg chg="mod">
          <ac:chgData name="Cynthia C Beckmann" userId="36c6a4d0-81f9-4661-beb6-2762229b0327" providerId="ADAL" clId="{2D32253B-0592-4BCD-B309-F9D735D77D29}" dt="2025-07-01T19:58:52.236" v="4693" actId="20577"/>
          <ac:spMkLst>
            <pc:docMk/>
            <pc:sldMk cId="0" sldId="600"/>
            <ac:spMk id="817" creationId="{00000000-0000-0000-0000-000000000000}"/>
          </ac:spMkLst>
        </pc:spChg>
        <pc:spChg chg="mod">
          <ac:chgData name="Cynthia C Beckmann" userId="36c6a4d0-81f9-4661-beb6-2762229b0327" providerId="ADAL" clId="{2D32253B-0592-4BCD-B309-F9D735D77D29}" dt="2025-07-30T12:06:26.860" v="9330" actId="6549"/>
          <ac:spMkLst>
            <pc:docMk/>
            <pc:sldMk cId="0" sldId="600"/>
            <ac:spMk id="818" creationId="{00000000-0000-0000-0000-000000000000}"/>
          </ac:spMkLst>
        </pc:spChg>
      </pc:sldChg>
      <pc:sldChg chg="addSp delSp modSp add mod ord modNotesTx">
        <pc:chgData name="Cynthia C Beckmann" userId="36c6a4d0-81f9-4661-beb6-2762229b0327" providerId="ADAL" clId="{2D32253B-0592-4BCD-B309-F9D735D77D29}" dt="2025-08-05T12:23:05.761" v="17754" actId="6549"/>
        <pc:sldMkLst>
          <pc:docMk/>
          <pc:sldMk cId="964682815" sldId="601"/>
        </pc:sldMkLst>
        <pc:spChg chg="mod">
          <ac:chgData name="Cynthia C Beckmann" userId="36c6a4d0-81f9-4661-beb6-2762229b0327" providerId="ADAL" clId="{2D32253B-0592-4BCD-B309-F9D735D77D29}" dt="2025-08-05T12:22:52.172" v="17753" actId="6549"/>
          <ac:spMkLst>
            <pc:docMk/>
            <pc:sldMk cId="964682815" sldId="601"/>
            <ac:spMk id="2" creationId="{B4655EF5-684B-62F8-A42B-0D4C5E6FDC78}"/>
          </ac:spMkLst>
        </pc:spChg>
        <pc:spChg chg="mod">
          <ac:chgData name="Cynthia C Beckmann" userId="36c6a4d0-81f9-4661-beb6-2762229b0327" providerId="ADAL" clId="{2D32253B-0592-4BCD-B309-F9D735D77D29}" dt="2025-07-02T13:26:54.404" v="5985" actId="255"/>
          <ac:spMkLst>
            <pc:docMk/>
            <pc:sldMk cId="964682815" sldId="601"/>
            <ac:spMk id="3" creationId="{0138FF40-EACA-3317-0294-8395D845E981}"/>
          </ac:spMkLst>
        </pc:spChg>
        <pc:spChg chg="mod">
          <ac:chgData name="Cynthia C Beckmann" userId="36c6a4d0-81f9-4661-beb6-2762229b0327" providerId="ADAL" clId="{2D32253B-0592-4BCD-B309-F9D735D77D29}" dt="2025-07-01T12:40:19.108" v="1635" actId="20577"/>
          <ac:spMkLst>
            <pc:docMk/>
            <pc:sldMk cId="964682815" sldId="601"/>
            <ac:spMk id="4" creationId="{7E413452-4C8B-AFEF-C3AE-935A60A79BD0}"/>
          </ac:spMkLst>
        </pc:spChg>
      </pc:sldChg>
      <pc:sldChg chg="addSp modSp add del mod modClrScheme chgLayout">
        <pc:chgData name="Cynthia C Beckmann" userId="36c6a4d0-81f9-4661-beb6-2762229b0327" providerId="ADAL" clId="{2D32253B-0592-4BCD-B309-F9D735D77D29}" dt="2025-07-08T17:18:51.787" v="6765" actId="47"/>
        <pc:sldMkLst>
          <pc:docMk/>
          <pc:sldMk cId="2312532413" sldId="607"/>
        </pc:sldMkLst>
      </pc:sldChg>
      <pc:sldChg chg="addSp delSp modSp add mod modNotesTx">
        <pc:chgData name="Cynthia C Beckmann" userId="36c6a4d0-81f9-4661-beb6-2762229b0327" providerId="ADAL" clId="{2D32253B-0592-4BCD-B309-F9D735D77D29}" dt="2025-08-05T12:23:38.755" v="17762" actId="114"/>
        <pc:sldMkLst>
          <pc:docMk/>
          <pc:sldMk cId="679715372" sldId="608"/>
        </pc:sldMkLst>
        <pc:spChg chg="mod">
          <ac:chgData name="Cynthia C Beckmann" userId="36c6a4d0-81f9-4661-beb6-2762229b0327" providerId="ADAL" clId="{2D32253B-0592-4BCD-B309-F9D735D77D29}" dt="2025-07-14T13:09:44.507" v="7281" actId="1076"/>
          <ac:spMkLst>
            <pc:docMk/>
            <pc:sldMk cId="679715372" sldId="608"/>
            <ac:spMk id="4" creationId="{933DDC8A-72A8-82DC-A6E6-AA64BAEAD8D6}"/>
          </ac:spMkLst>
        </pc:spChg>
        <pc:spChg chg="add mod">
          <ac:chgData name="Cynthia C Beckmann" userId="36c6a4d0-81f9-4661-beb6-2762229b0327" providerId="ADAL" clId="{2D32253B-0592-4BCD-B309-F9D735D77D29}" dt="2025-08-05T12:23:16.639" v="17756" actId="20577"/>
          <ac:spMkLst>
            <pc:docMk/>
            <pc:sldMk cId="679715372" sldId="608"/>
            <ac:spMk id="5" creationId="{4AC28505-071B-FF83-D010-F06A518853DC}"/>
          </ac:spMkLst>
        </pc:spChg>
        <pc:spChg chg="add mod">
          <ac:chgData name="Cynthia C Beckmann" userId="36c6a4d0-81f9-4661-beb6-2762229b0327" providerId="ADAL" clId="{2D32253B-0592-4BCD-B309-F9D735D77D29}" dt="2025-07-01T12:15:32.367" v="1000" actId="6549"/>
          <ac:spMkLst>
            <pc:docMk/>
            <pc:sldMk cId="679715372" sldId="608"/>
            <ac:spMk id="9" creationId="{FCB071C2-D1D4-A1B7-77B5-147CB42D1BCF}"/>
          </ac:spMkLst>
        </pc:spChg>
        <pc:spChg chg="mod">
          <ac:chgData name="Cynthia C Beckmann" userId="36c6a4d0-81f9-4661-beb6-2762229b0327" providerId="ADAL" clId="{2D32253B-0592-4BCD-B309-F9D735D77D29}" dt="2025-07-01T12:14:42.862" v="982" actId="20577"/>
          <ac:spMkLst>
            <pc:docMk/>
            <pc:sldMk cId="679715372" sldId="608"/>
            <ac:spMk id="817" creationId="{E904FA75-FE97-A99C-3640-306BC5B0563E}"/>
          </ac:spMkLst>
        </pc:spChg>
      </pc:sldChg>
      <pc:sldChg chg="modSp add mod modNotesTx">
        <pc:chgData name="Cynthia C Beckmann" userId="36c6a4d0-81f9-4661-beb6-2762229b0327" providerId="ADAL" clId="{2D32253B-0592-4BCD-B309-F9D735D77D29}" dt="2025-08-05T13:56:49.202" v="18110" actId="6549"/>
        <pc:sldMkLst>
          <pc:docMk/>
          <pc:sldMk cId="3768275474" sldId="609"/>
        </pc:sldMkLst>
        <pc:spChg chg="mod">
          <ac:chgData name="Cynthia C Beckmann" userId="36c6a4d0-81f9-4661-beb6-2762229b0327" providerId="ADAL" clId="{2D32253B-0592-4BCD-B309-F9D735D77D29}" dt="2025-07-01T12:45:23.133" v="2001" actId="6549"/>
          <ac:spMkLst>
            <pc:docMk/>
            <pc:sldMk cId="3768275474" sldId="609"/>
            <ac:spMk id="4" creationId="{86FE293C-AD0A-5461-E88A-B6BDDBC58040}"/>
          </ac:spMkLst>
        </pc:spChg>
      </pc:sldChg>
      <pc:sldChg chg="modSp add mod modNotesTx">
        <pc:chgData name="Cynthia C Beckmann" userId="36c6a4d0-81f9-4661-beb6-2762229b0327" providerId="ADAL" clId="{2D32253B-0592-4BCD-B309-F9D735D77D29}" dt="2025-08-05T18:31:35.720" v="18257" actId="6549"/>
        <pc:sldMkLst>
          <pc:docMk/>
          <pc:sldMk cId="2410933529" sldId="610"/>
        </pc:sldMkLst>
        <pc:spChg chg="mod">
          <ac:chgData name="Cynthia C Beckmann" userId="36c6a4d0-81f9-4661-beb6-2762229b0327" providerId="ADAL" clId="{2D32253B-0592-4BCD-B309-F9D735D77D29}" dt="2025-07-01T12:46:40.456" v="2042" actId="114"/>
          <ac:spMkLst>
            <pc:docMk/>
            <pc:sldMk cId="2410933529" sldId="610"/>
            <ac:spMk id="4" creationId="{969502F6-F983-77E4-F36F-E9D20B145A78}"/>
          </ac:spMkLst>
        </pc:spChg>
      </pc:sldChg>
      <pc:sldChg chg="modSp add mod modNotesTx">
        <pc:chgData name="Cynthia C Beckmann" userId="36c6a4d0-81f9-4661-beb6-2762229b0327" providerId="ADAL" clId="{2D32253B-0592-4BCD-B309-F9D735D77D29}" dt="2025-07-31T23:42:34.317" v="12585" actId="20577"/>
        <pc:sldMkLst>
          <pc:docMk/>
          <pc:sldMk cId="536185978" sldId="611"/>
        </pc:sldMkLst>
        <pc:spChg chg="mod">
          <ac:chgData name="Cynthia C Beckmann" userId="36c6a4d0-81f9-4661-beb6-2762229b0327" providerId="ADAL" clId="{2D32253B-0592-4BCD-B309-F9D735D77D29}" dt="2025-07-01T12:47:22.149" v="2052" actId="20577"/>
          <ac:spMkLst>
            <pc:docMk/>
            <pc:sldMk cId="536185978" sldId="611"/>
            <ac:spMk id="4" creationId="{40FDEE71-BA29-4DF9-3D58-4F8500F2031B}"/>
          </ac:spMkLst>
        </pc:spChg>
      </pc:sldChg>
      <pc:sldChg chg="modSp add mod modNotesTx">
        <pc:chgData name="Cynthia C Beckmann" userId="36c6a4d0-81f9-4661-beb6-2762229b0327" providerId="ADAL" clId="{2D32253B-0592-4BCD-B309-F9D735D77D29}" dt="2025-08-06T19:47:38.899" v="18493" actId="6549"/>
        <pc:sldMkLst>
          <pc:docMk/>
          <pc:sldMk cId="3349660858" sldId="612"/>
        </pc:sldMkLst>
        <pc:spChg chg="mod">
          <ac:chgData name="Cynthia C Beckmann" userId="36c6a4d0-81f9-4661-beb6-2762229b0327" providerId="ADAL" clId="{2D32253B-0592-4BCD-B309-F9D735D77D29}" dt="2025-08-04T14:21:05.266" v="16375" actId="20577"/>
          <ac:spMkLst>
            <pc:docMk/>
            <pc:sldMk cId="3349660858" sldId="612"/>
            <ac:spMk id="9" creationId="{4685A3C7-9271-EFB6-C358-E5029EE5FB3A}"/>
          </ac:spMkLst>
        </pc:spChg>
      </pc:sldChg>
      <pc:sldChg chg="modSp add mod modNotesTx">
        <pc:chgData name="Cynthia C Beckmann" userId="36c6a4d0-81f9-4661-beb6-2762229b0327" providerId="ADAL" clId="{2D32253B-0592-4BCD-B309-F9D735D77D29}" dt="2025-08-06T19:46:20.894" v="18480" actId="6549"/>
        <pc:sldMkLst>
          <pc:docMk/>
          <pc:sldMk cId="65764196" sldId="613"/>
        </pc:sldMkLst>
        <pc:spChg chg="mod">
          <ac:chgData name="Cynthia C Beckmann" userId="36c6a4d0-81f9-4661-beb6-2762229b0327" providerId="ADAL" clId="{2D32253B-0592-4BCD-B309-F9D735D77D29}" dt="2025-08-04T20:57:08.460" v="17621" actId="1076"/>
          <ac:spMkLst>
            <pc:docMk/>
            <pc:sldMk cId="65764196" sldId="613"/>
            <ac:spMk id="398" creationId="{51C9C197-8860-3660-E9DE-70D3AC59776F}"/>
          </ac:spMkLst>
        </pc:spChg>
      </pc:sldChg>
      <pc:sldChg chg="add modNotesTx">
        <pc:chgData name="Cynthia C Beckmann" userId="36c6a4d0-81f9-4661-beb6-2762229b0327" providerId="ADAL" clId="{2D32253B-0592-4BCD-B309-F9D735D77D29}" dt="2025-08-05T12:18:54.207" v="17680" actId="6549"/>
        <pc:sldMkLst>
          <pc:docMk/>
          <pc:sldMk cId="0" sldId="614"/>
        </pc:sldMkLst>
      </pc:sldChg>
      <pc:sldChg chg="addSp modSp add mod modNotesTx">
        <pc:chgData name="Cynthia C Beckmann" userId="36c6a4d0-81f9-4661-beb6-2762229b0327" providerId="ADAL" clId="{2D32253B-0592-4BCD-B309-F9D735D77D29}" dt="2025-08-05T12:24:26.845" v="17764" actId="6549"/>
        <pc:sldMkLst>
          <pc:docMk/>
          <pc:sldMk cId="799366897" sldId="615"/>
        </pc:sldMkLst>
        <pc:spChg chg="mod">
          <ac:chgData name="Cynthia C Beckmann" userId="36c6a4d0-81f9-4661-beb6-2762229b0327" providerId="ADAL" clId="{2D32253B-0592-4BCD-B309-F9D735D77D29}" dt="2025-07-01T16:32:35.712" v="3324" actId="207"/>
          <ac:spMkLst>
            <pc:docMk/>
            <pc:sldMk cId="799366897" sldId="615"/>
            <ac:spMk id="2" creationId="{F9F2F1B5-C793-85FA-BBFA-7690E4D093DD}"/>
          </ac:spMkLst>
        </pc:spChg>
        <pc:spChg chg="add mod">
          <ac:chgData name="Cynthia C Beckmann" userId="36c6a4d0-81f9-4661-beb6-2762229b0327" providerId="ADAL" clId="{2D32253B-0592-4BCD-B309-F9D735D77D29}" dt="2025-07-02T13:27:04.877" v="5986" actId="255"/>
          <ac:spMkLst>
            <pc:docMk/>
            <pc:sldMk cId="799366897" sldId="615"/>
            <ac:spMk id="3" creationId="{03E437EB-54CB-5061-5227-2B9E5490B6F7}"/>
          </ac:spMkLst>
        </pc:spChg>
        <pc:spChg chg="mod">
          <ac:chgData name="Cynthia C Beckmann" userId="36c6a4d0-81f9-4661-beb6-2762229b0327" providerId="ADAL" clId="{2D32253B-0592-4BCD-B309-F9D735D77D29}" dt="2025-08-01T00:04:13.940" v="13147" actId="1076"/>
          <ac:spMkLst>
            <pc:docMk/>
            <pc:sldMk cId="799366897" sldId="615"/>
            <ac:spMk id="398" creationId="{B449F0ED-47C7-6A9D-2618-671931C64BB7}"/>
          </ac:spMkLst>
        </pc:spChg>
      </pc:sldChg>
      <pc:sldChg chg="modSp add mod modNotesTx">
        <pc:chgData name="Cynthia C Beckmann" userId="36c6a4d0-81f9-4661-beb6-2762229b0327" providerId="ADAL" clId="{2D32253B-0592-4BCD-B309-F9D735D77D29}" dt="2025-08-05T12:24:55.962" v="17765" actId="6549"/>
        <pc:sldMkLst>
          <pc:docMk/>
          <pc:sldMk cId="408061479" sldId="616"/>
        </pc:sldMkLst>
        <pc:spChg chg="mod">
          <ac:chgData name="Cynthia C Beckmann" userId="36c6a4d0-81f9-4661-beb6-2762229b0327" providerId="ADAL" clId="{2D32253B-0592-4BCD-B309-F9D735D77D29}" dt="2025-07-01T16:32:41.058" v="3325" actId="207"/>
          <ac:spMkLst>
            <pc:docMk/>
            <pc:sldMk cId="408061479" sldId="616"/>
            <ac:spMk id="2" creationId="{71F2FD2F-7075-CBB1-CA87-8D18F67B2C26}"/>
          </ac:spMkLst>
        </pc:spChg>
        <pc:spChg chg="mod">
          <ac:chgData name="Cynthia C Beckmann" userId="36c6a4d0-81f9-4661-beb6-2762229b0327" providerId="ADAL" clId="{2D32253B-0592-4BCD-B309-F9D735D77D29}" dt="2025-07-02T13:27:12.227" v="5987" actId="255"/>
          <ac:spMkLst>
            <pc:docMk/>
            <pc:sldMk cId="408061479" sldId="616"/>
            <ac:spMk id="3" creationId="{21597235-8B08-C0AF-A4A8-6663CC54FCCB}"/>
          </ac:spMkLst>
        </pc:spChg>
        <pc:spChg chg="mod">
          <ac:chgData name="Cynthia C Beckmann" userId="36c6a4d0-81f9-4661-beb6-2762229b0327" providerId="ADAL" clId="{2D32253B-0592-4BCD-B309-F9D735D77D29}" dt="2025-07-29T18:47:50.487" v="8153" actId="20577"/>
          <ac:spMkLst>
            <pc:docMk/>
            <pc:sldMk cId="408061479" sldId="616"/>
            <ac:spMk id="398" creationId="{4F08003B-19CF-D9AC-B4C3-E347E25DFADF}"/>
          </ac:spMkLst>
        </pc:spChg>
      </pc:sldChg>
      <pc:sldChg chg="modSp add mod modNotesTx">
        <pc:chgData name="Cynthia C Beckmann" userId="36c6a4d0-81f9-4661-beb6-2762229b0327" providerId="ADAL" clId="{2D32253B-0592-4BCD-B309-F9D735D77D29}" dt="2025-08-05T12:25:35.743" v="17776" actId="6549"/>
        <pc:sldMkLst>
          <pc:docMk/>
          <pc:sldMk cId="2076012555" sldId="617"/>
        </pc:sldMkLst>
        <pc:spChg chg="mod">
          <ac:chgData name="Cynthia C Beckmann" userId="36c6a4d0-81f9-4661-beb6-2762229b0327" providerId="ADAL" clId="{2D32253B-0592-4BCD-B309-F9D735D77D29}" dt="2025-08-05T12:25:11.157" v="17775" actId="20577"/>
          <ac:spMkLst>
            <pc:docMk/>
            <pc:sldMk cId="2076012555" sldId="617"/>
            <ac:spMk id="2" creationId="{DFE78DF9-C648-FECA-0E38-E74907B1B9A6}"/>
          </ac:spMkLst>
        </pc:spChg>
        <pc:spChg chg="mod">
          <ac:chgData name="Cynthia C Beckmann" userId="36c6a4d0-81f9-4661-beb6-2762229b0327" providerId="ADAL" clId="{2D32253B-0592-4BCD-B309-F9D735D77D29}" dt="2025-07-02T13:27:16.772" v="5988" actId="255"/>
          <ac:spMkLst>
            <pc:docMk/>
            <pc:sldMk cId="2076012555" sldId="617"/>
            <ac:spMk id="3" creationId="{C6E4C18D-BCA7-3D01-DCC6-C9260742AA41}"/>
          </ac:spMkLst>
        </pc:spChg>
        <pc:spChg chg="mod">
          <ac:chgData name="Cynthia C Beckmann" userId="36c6a4d0-81f9-4661-beb6-2762229b0327" providerId="ADAL" clId="{2D32253B-0592-4BCD-B309-F9D735D77D29}" dt="2025-07-01T16:33:53.125" v="3339" actId="20577"/>
          <ac:spMkLst>
            <pc:docMk/>
            <pc:sldMk cId="2076012555" sldId="617"/>
            <ac:spMk id="398" creationId="{5B1FA843-1F4B-F2E8-AC5A-706321D7A51B}"/>
          </ac:spMkLst>
        </pc:spChg>
      </pc:sldChg>
      <pc:sldChg chg="delSp modSp add mod modClrScheme chgLayout modNotesTx">
        <pc:chgData name="Cynthia C Beckmann" userId="36c6a4d0-81f9-4661-beb6-2762229b0327" providerId="ADAL" clId="{2D32253B-0592-4BCD-B309-F9D735D77D29}" dt="2025-08-05T12:29:14.712" v="17806" actId="6549"/>
        <pc:sldMkLst>
          <pc:docMk/>
          <pc:sldMk cId="3564679552" sldId="618"/>
        </pc:sldMkLst>
        <pc:spChg chg="mod ord">
          <ac:chgData name="Cynthia C Beckmann" userId="36c6a4d0-81f9-4661-beb6-2762229b0327" providerId="ADAL" clId="{2D32253B-0592-4BCD-B309-F9D735D77D29}" dt="2025-08-05T12:28:57.053" v="17804" actId="1036"/>
          <ac:spMkLst>
            <pc:docMk/>
            <pc:sldMk cId="3564679552" sldId="618"/>
            <ac:spMk id="817" creationId="{9A5C3E8E-EF99-AE57-1EAC-EF6748777A4E}"/>
          </ac:spMkLst>
        </pc:spChg>
        <pc:spChg chg="mod ord">
          <ac:chgData name="Cynthia C Beckmann" userId="36c6a4d0-81f9-4661-beb6-2762229b0327" providerId="ADAL" clId="{2D32253B-0592-4BCD-B309-F9D735D77D29}" dt="2025-08-05T12:29:03.412" v="17805" actId="14100"/>
          <ac:spMkLst>
            <pc:docMk/>
            <pc:sldMk cId="3564679552" sldId="618"/>
            <ac:spMk id="818" creationId="{6D612731-DFCC-EF0B-155F-7341B3AF1360}"/>
          </ac:spMkLst>
        </pc:spChg>
      </pc:sldChg>
      <pc:sldChg chg="addSp delSp modSp add del mod ord modNotesTx">
        <pc:chgData name="Cynthia C Beckmann" userId="36c6a4d0-81f9-4661-beb6-2762229b0327" providerId="ADAL" clId="{2D32253B-0592-4BCD-B309-F9D735D77D29}" dt="2025-07-29T21:42:04.665" v="9309" actId="47"/>
        <pc:sldMkLst>
          <pc:docMk/>
          <pc:sldMk cId="2908461736" sldId="619"/>
        </pc:sldMkLst>
      </pc:sldChg>
      <pc:sldChg chg="modSp mod modNotesTx">
        <pc:chgData name="Cynthia C Beckmann" userId="36c6a4d0-81f9-4661-beb6-2762229b0327" providerId="ADAL" clId="{2D32253B-0592-4BCD-B309-F9D735D77D29}" dt="2025-08-05T21:27:00.114" v="18272" actId="6549"/>
        <pc:sldMkLst>
          <pc:docMk/>
          <pc:sldMk cId="0" sldId="620"/>
        </pc:sldMkLst>
        <pc:spChg chg="mod">
          <ac:chgData name="Cynthia C Beckmann" userId="36c6a4d0-81f9-4661-beb6-2762229b0327" providerId="ADAL" clId="{2D32253B-0592-4BCD-B309-F9D735D77D29}" dt="2025-08-01T00:18:32.735" v="13650" actId="20577"/>
          <ac:spMkLst>
            <pc:docMk/>
            <pc:sldMk cId="0" sldId="620"/>
            <ac:spMk id="537" creationId="{00000000-0000-0000-0000-000000000000}"/>
          </ac:spMkLst>
        </pc:spChg>
        <pc:spChg chg="mod">
          <ac:chgData name="Cynthia C Beckmann" userId="36c6a4d0-81f9-4661-beb6-2762229b0327" providerId="ADAL" clId="{2D32253B-0592-4BCD-B309-F9D735D77D29}" dt="2025-08-04T13:50:46.666" v="15868" actId="255"/>
          <ac:spMkLst>
            <pc:docMk/>
            <pc:sldMk cId="0" sldId="620"/>
            <ac:spMk id="539" creationId="{00000000-0000-0000-0000-000000000000}"/>
          </ac:spMkLst>
        </pc:spChg>
        <pc:picChg chg="mod">
          <ac:chgData name="Cynthia C Beckmann" userId="36c6a4d0-81f9-4661-beb6-2762229b0327" providerId="ADAL" clId="{2D32253B-0592-4BCD-B309-F9D735D77D29}" dt="2025-08-01T00:18:26.419" v="13648" actId="1076"/>
          <ac:picMkLst>
            <pc:docMk/>
            <pc:sldMk cId="0" sldId="620"/>
            <ac:picMk id="3" creationId="{6D8743D0-C52D-43CD-907C-A5A7BDCF993B}"/>
          </ac:picMkLst>
        </pc:picChg>
      </pc:sldChg>
      <pc:sldChg chg="addSp delSp modSp mod modNotesTx">
        <pc:chgData name="Cynthia C Beckmann" userId="36c6a4d0-81f9-4661-beb6-2762229b0327" providerId="ADAL" clId="{2D32253B-0592-4BCD-B309-F9D735D77D29}" dt="2025-08-05T21:27:53.370" v="18278" actId="6549"/>
        <pc:sldMkLst>
          <pc:docMk/>
          <pc:sldMk cId="3047593847" sldId="621"/>
        </pc:sldMkLst>
        <pc:spChg chg="mod">
          <ac:chgData name="Cynthia C Beckmann" userId="36c6a4d0-81f9-4661-beb6-2762229b0327" providerId="ADAL" clId="{2D32253B-0592-4BCD-B309-F9D735D77D29}" dt="2025-08-01T00:25:01.257" v="13694" actId="403"/>
          <ac:spMkLst>
            <pc:docMk/>
            <pc:sldMk cId="3047593847" sldId="621"/>
            <ac:spMk id="537" creationId="{23A2F54A-40CC-4533-CF11-7D64F3A8E0EF}"/>
          </ac:spMkLst>
        </pc:spChg>
        <pc:spChg chg="mod">
          <ac:chgData name="Cynthia C Beckmann" userId="36c6a4d0-81f9-4661-beb6-2762229b0327" providerId="ADAL" clId="{2D32253B-0592-4BCD-B309-F9D735D77D29}" dt="2025-08-04T13:52:37.138" v="15982" actId="255"/>
          <ac:spMkLst>
            <pc:docMk/>
            <pc:sldMk cId="3047593847" sldId="621"/>
            <ac:spMk id="539" creationId="{D5A113CB-45BA-FD5A-0747-80C8F1E9CF3A}"/>
          </ac:spMkLst>
        </pc:spChg>
        <pc:picChg chg="mod">
          <ac:chgData name="Cynthia C Beckmann" userId="36c6a4d0-81f9-4661-beb6-2762229b0327" providerId="ADAL" clId="{2D32253B-0592-4BCD-B309-F9D735D77D29}" dt="2025-08-04T13:52:25.543" v="15979" actId="1076"/>
          <ac:picMkLst>
            <pc:docMk/>
            <pc:sldMk cId="3047593847" sldId="621"/>
            <ac:picMk id="2" creationId="{F5AF6032-5CAE-6D92-DD3E-D751FBCBB9DF}"/>
          </ac:picMkLst>
        </pc:picChg>
      </pc:sldChg>
      <pc:sldChg chg="modSp mod modNotesTx">
        <pc:chgData name="Cynthia C Beckmann" userId="36c6a4d0-81f9-4661-beb6-2762229b0327" providerId="ADAL" clId="{2D32253B-0592-4BCD-B309-F9D735D77D29}" dt="2025-08-06T19:44:17.565" v="18448" actId="6549"/>
        <pc:sldMkLst>
          <pc:docMk/>
          <pc:sldMk cId="1985882903" sldId="622"/>
        </pc:sldMkLst>
        <pc:spChg chg="mod">
          <ac:chgData name="Cynthia C Beckmann" userId="36c6a4d0-81f9-4661-beb6-2762229b0327" providerId="ADAL" clId="{2D32253B-0592-4BCD-B309-F9D735D77D29}" dt="2025-08-04T13:48:16.736" v="15863" actId="207"/>
          <ac:spMkLst>
            <pc:docMk/>
            <pc:sldMk cId="1985882903" sldId="622"/>
            <ac:spMk id="537" creationId="{7B91B587-2A6C-0AA2-E640-F1CD51004DEE}"/>
          </ac:spMkLst>
        </pc:spChg>
        <pc:spChg chg="mod">
          <ac:chgData name="Cynthia C Beckmann" userId="36c6a4d0-81f9-4661-beb6-2762229b0327" providerId="ADAL" clId="{2D32253B-0592-4BCD-B309-F9D735D77D29}" dt="2025-08-04T13:37:25.711" v="15757" actId="255"/>
          <ac:spMkLst>
            <pc:docMk/>
            <pc:sldMk cId="1985882903" sldId="622"/>
            <ac:spMk id="539" creationId="{0E763F29-E487-4A06-5920-0B93093DD612}"/>
          </ac:spMkLst>
        </pc:spChg>
      </pc:sldChg>
      <pc:sldChg chg="addSp modSp add del mod modClrScheme chgLayout modNotesTx">
        <pc:chgData name="Cynthia C Beckmann" userId="36c6a4d0-81f9-4661-beb6-2762229b0327" providerId="ADAL" clId="{2D32253B-0592-4BCD-B309-F9D735D77D29}" dt="2025-07-08T17:19:38.536" v="6775" actId="47"/>
        <pc:sldMkLst>
          <pc:docMk/>
          <pc:sldMk cId="3402518052" sldId="624"/>
        </pc:sldMkLst>
      </pc:sldChg>
      <pc:sldChg chg="addSp modSp add mod modClrScheme chgLayout modNotesTx">
        <pc:chgData name="Cynthia C Beckmann" userId="36c6a4d0-81f9-4661-beb6-2762229b0327" providerId="ADAL" clId="{2D32253B-0592-4BCD-B309-F9D735D77D29}" dt="2025-08-06T19:45:26.642" v="18463" actId="6549"/>
        <pc:sldMkLst>
          <pc:docMk/>
          <pc:sldMk cId="473085460" sldId="625"/>
        </pc:sldMkLst>
        <pc:spChg chg="mod">
          <ac:chgData name="Cynthia C Beckmann" userId="36c6a4d0-81f9-4661-beb6-2762229b0327" providerId="ADAL" clId="{2D32253B-0592-4BCD-B309-F9D735D77D29}" dt="2025-07-08T17:17:09.979" v="6747" actId="6549"/>
          <ac:spMkLst>
            <pc:docMk/>
            <pc:sldMk cId="473085460" sldId="625"/>
            <ac:spMk id="2" creationId="{153C74AE-3206-96C6-2CE1-EFCCADEAB7A1}"/>
          </ac:spMkLst>
        </pc:spChg>
        <pc:spChg chg="add mod">
          <ac:chgData name="Cynthia C Beckmann" userId="36c6a4d0-81f9-4661-beb6-2762229b0327" providerId="ADAL" clId="{2D32253B-0592-4BCD-B309-F9D735D77D29}" dt="2025-07-08T17:19:30.428" v="6774" actId="255"/>
          <ac:spMkLst>
            <pc:docMk/>
            <pc:sldMk cId="473085460" sldId="625"/>
            <ac:spMk id="4" creationId="{E8FAA921-E59B-644B-480F-B64646AD986E}"/>
          </ac:spMkLst>
        </pc:spChg>
        <pc:spChg chg="mod ord">
          <ac:chgData name="Cynthia C Beckmann" userId="36c6a4d0-81f9-4661-beb6-2762229b0327" providerId="ADAL" clId="{2D32253B-0592-4BCD-B309-F9D735D77D29}" dt="2025-08-04T13:43:38.937" v="15856" actId="20577"/>
          <ac:spMkLst>
            <pc:docMk/>
            <pc:sldMk cId="473085460" sldId="625"/>
            <ac:spMk id="398" creationId="{A5538F73-8037-412C-C60B-C84B230B3D9E}"/>
          </ac:spMkLst>
        </pc:spChg>
        <pc:picChg chg="mod">
          <ac:chgData name="Cynthia C Beckmann" userId="36c6a4d0-81f9-4661-beb6-2762229b0327" providerId="ADAL" clId="{2D32253B-0592-4BCD-B309-F9D735D77D29}" dt="2025-07-08T17:18:05.961" v="6760" actId="196"/>
          <ac:picMkLst>
            <pc:docMk/>
            <pc:sldMk cId="473085460" sldId="625"/>
            <ac:picMk id="3" creationId="{9893F214-090C-4E46-3752-22C62D7AF7FC}"/>
          </ac:picMkLst>
        </pc:picChg>
      </pc:sldChg>
      <pc:sldChg chg="add del">
        <pc:chgData name="Cynthia C Beckmann" userId="36c6a4d0-81f9-4661-beb6-2762229b0327" providerId="ADAL" clId="{2D32253B-0592-4BCD-B309-F9D735D77D29}" dt="2025-07-09T18:57:48.140" v="7099"/>
        <pc:sldMkLst>
          <pc:docMk/>
          <pc:sldMk cId="3829469773" sldId="626"/>
        </pc:sldMkLst>
      </pc:sldChg>
      <pc:sldChg chg="add del">
        <pc:chgData name="Cynthia C Beckmann" userId="36c6a4d0-81f9-4661-beb6-2762229b0327" providerId="ADAL" clId="{2D32253B-0592-4BCD-B309-F9D735D77D29}" dt="2025-07-09T18:57:48.140" v="7099"/>
        <pc:sldMkLst>
          <pc:docMk/>
          <pc:sldMk cId="3868262916" sldId="627"/>
        </pc:sldMkLst>
      </pc:sldChg>
      <pc:sldChg chg="modSp add del mod">
        <pc:chgData name="Cynthia C Beckmann" userId="36c6a4d0-81f9-4661-beb6-2762229b0327" providerId="ADAL" clId="{2D32253B-0592-4BCD-B309-F9D735D77D29}" dt="2025-07-10T11:51:47.415" v="7103" actId="20577"/>
        <pc:sldMkLst>
          <pc:docMk/>
          <pc:sldMk cId="7690306" sldId="628"/>
        </pc:sldMkLst>
        <pc:spChg chg="mod">
          <ac:chgData name="Cynthia C Beckmann" userId="36c6a4d0-81f9-4661-beb6-2762229b0327" providerId="ADAL" clId="{2D32253B-0592-4BCD-B309-F9D735D77D29}" dt="2025-07-10T11:51:47.415" v="7103" actId="20577"/>
          <ac:spMkLst>
            <pc:docMk/>
            <pc:sldMk cId="7690306" sldId="628"/>
            <ac:spMk id="859" creationId="{4437DC97-3A48-FACA-BB04-2FA04AF73C23}"/>
          </ac:spMkLst>
        </pc:spChg>
      </pc:sldChg>
      <pc:sldChg chg="add del">
        <pc:chgData name="Cynthia C Beckmann" userId="36c6a4d0-81f9-4661-beb6-2762229b0327" providerId="ADAL" clId="{2D32253B-0592-4BCD-B309-F9D735D77D29}" dt="2025-07-09T18:57:48.140" v="7099"/>
        <pc:sldMkLst>
          <pc:docMk/>
          <pc:sldMk cId="3887665137" sldId="629"/>
        </pc:sldMkLst>
      </pc:sldChg>
      <pc:sldChg chg="add del">
        <pc:chgData name="Cynthia C Beckmann" userId="36c6a4d0-81f9-4661-beb6-2762229b0327" providerId="ADAL" clId="{2D32253B-0592-4BCD-B309-F9D735D77D29}" dt="2025-07-09T18:57:48.140" v="7099"/>
        <pc:sldMkLst>
          <pc:docMk/>
          <pc:sldMk cId="3849877014" sldId="630"/>
        </pc:sldMkLst>
      </pc:sldChg>
      <pc:sldChg chg="add del">
        <pc:chgData name="Cynthia C Beckmann" userId="36c6a4d0-81f9-4661-beb6-2762229b0327" providerId="ADAL" clId="{2D32253B-0592-4BCD-B309-F9D735D77D29}" dt="2025-07-09T18:57:48.140" v="7099"/>
        <pc:sldMkLst>
          <pc:docMk/>
          <pc:sldMk cId="2707946428" sldId="631"/>
        </pc:sldMkLst>
      </pc:sldChg>
      <pc:sldChg chg="add del">
        <pc:chgData name="Cynthia C Beckmann" userId="36c6a4d0-81f9-4661-beb6-2762229b0327" providerId="ADAL" clId="{2D32253B-0592-4BCD-B309-F9D735D77D29}" dt="2025-07-09T18:57:48.140" v="7099"/>
        <pc:sldMkLst>
          <pc:docMk/>
          <pc:sldMk cId="1887016887" sldId="632"/>
        </pc:sldMkLst>
      </pc:sldChg>
      <pc:sldChg chg="add del">
        <pc:chgData name="Cynthia C Beckmann" userId="36c6a4d0-81f9-4661-beb6-2762229b0327" providerId="ADAL" clId="{2D32253B-0592-4BCD-B309-F9D735D77D29}" dt="2025-07-09T18:57:48.140" v="7099"/>
        <pc:sldMkLst>
          <pc:docMk/>
          <pc:sldMk cId="2495906533" sldId="633"/>
        </pc:sldMkLst>
      </pc:sldChg>
      <pc:sldChg chg="add del">
        <pc:chgData name="Cynthia C Beckmann" userId="36c6a4d0-81f9-4661-beb6-2762229b0327" providerId="ADAL" clId="{2D32253B-0592-4BCD-B309-F9D735D77D29}" dt="2025-07-09T18:57:48.140" v="7099"/>
        <pc:sldMkLst>
          <pc:docMk/>
          <pc:sldMk cId="518362375" sldId="634"/>
        </pc:sldMkLst>
      </pc:sldChg>
      <pc:sldChg chg="del">
        <pc:chgData name="Cynthia C Beckmann" userId="36c6a4d0-81f9-4661-beb6-2762229b0327" providerId="ADAL" clId="{2D32253B-0592-4BCD-B309-F9D735D77D29}" dt="2025-07-09T18:57:44.397" v="7098" actId="47"/>
        <pc:sldMkLst>
          <pc:docMk/>
          <pc:sldMk cId="1407007917" sldId="635"/>
        </pc:sldMkLst>
      </pc:sldChg>
      <pc:sldChg chg="add">
        <pc:chgData name="Cynthia C Beckmann" userId="36c6a4d0-81f9-4661-beb6-2762229b0327" providerId="ADAL" clId="{2D32253B-0592-4BCD-B309-F9D735D77D29}" dt="2025-07-09T18:57:48.140" v="7099"/>
        <pc:sldMkLst>
          <pc:docMk/>
          <pc:sldMk cId="2682211459" sldId="635"/>
        </pc:sldMkLst>
      </pc:sldChg>
      <pc:sldChg chg="del">
        <pc:chgData name="Cynthia C Beckmann" userId="36c6a4d0-81f9-4661-beb6-2762229b0327" providerId="ADAL" clId="{2D32253B-0592-4BCD-B309-F9D735D77D29}" dt="2025-07-09T18:57:44.397" v="7098" actId="47"/>
        <pc:sldMkLst>
          <pc:docMk/>
          <pc:sldMk cId="2682211459" sldId="636"/>
        </pc:sldMkLst>
      </pc:sldChg>
      <pc:sldChg chg="modNotesTx">
        <pc:chgData name="Cynthia C Beckmann" userId="36c6a4d0-81f9-4661-beb6-2762229b0327" providerId="ADAL" clId="{2D32253B-0592-4BCD-B309-F9D735D77D29}" dt="2025-08-05T12:25:57.569" v="17777" actId="6549"/>
        <pc:sldMkLst>
          <pc:docMk/>
          <pc:sldMk cId="2973813066" sldId="636"/>
        </pc:sldMkLst>
      </pc:sldChg>
      <pc:sldChg chg="modSp add mod ord modNotesTx">
        <pc:chgData name="Cynthia C Beckmann" userId="36c6a4d0-81f9-4661-beb6-2762229b0327" providerId="ADAL" clId="{2D32253B-0592-4BCD-B309-F9D735D77D29}" dt="2025-08-05T13:56:12.523" v="18079" actId="6549"/>
        <pc:sldMkLst>
          <pc:docMk/>
          <pc:sldMk cId="644047710" sldId="637"/>
        </pc:sldMkLst>
        <pc:spChg chg="mod">
          <ac:chgData name="Cynthia C Beckmann" userId="36c6a4d0-81f9-4661-beb6-2762229b0327" providerId="ADAL" clId="{2D32253B-0592-4BCD-B309-F9D735D77D29}" dt="2025-07-29T21:03:42.556" v="8584" actId="20577"/>
          <ac:spMkLst>
            <pc:docMk/>
            <pc:sldMk cId="644047710" sldId="637"/>
            <ac:spMk id="817" creationId="{A03F8E40-A8EB-EE10-FBC1-A7A78EBED3FE}"/>
          </ac:spMkLst>
        </pc:spChg>
        <pc:spChg chg="mod">
          <ac:chgData name="Cynthia C Beckmann" userId="36c6a4d0-81f9-4661-beb6-2762229b0327" providerId="ADAL" clId="{2D32253B-0592-4BCD-B309-F9D735D77D29}" dt="2025-08-05T13:55:20.727" v="18078" actId="255"/>
          <ac:spMkLst>
            <pc:docMk/>
            <pc:sldMk cId="644047710" sldId="637"/>
            <ac:spMk id="818" creationId="{A88A3028-265C-E95E-4CE3-0FE2D68A501F}"/>
          </ac:spMkLst>
        </pc:spChg>
      </pc:sldChg>
      <pc:sldChg chg="del">
        <pc:chgData name="Cynthia C Beckmann" userId="36c6a4d0-81f9-4661-beb6-2762229b0327" providerId="ADAL" clId="{2D32253B-0592-4BCD-B309-F9D735D77D29}" dt="2025-07-09T18:57:44.397" v="7098" actId="47"/>
        <pc:sldMkLst>
          <pc:docMk/>
          <pc:sldMk cId="3336904921" sldId="637"/>
        </pc:sldMkLst>
      </pc:sldChg>
      <pc:sldChg chg="modSp add del mod modNotesTx">
        <pc:chgData name="Cynthia C Beckmann" userId="36c6a4d0-81f9-4661-beb6-2762229b0327" providerId="ADAL" clId="{2D32253B-0592-4BCD-B309-F9D735D77D29}" dt="2025-07-29T21:30:46.054" v="9046" actId="47"/>
        <pc:sldMkLst>
          <pc:docMk/>
          <pc:sldMk cId="4149402891" sldId="638"/>
        </pc:sldMkLst>
      </pc:sldChg>
      <pc:sldChg chg="addSp modSp add mod modNotesTx">
        <pc:chgData name="Cynthia C Beckmann" userId="36c6a4d0-81f9-4661-beb6-2762229b0327" providerId="ADAL" clId="{2D32253B-0592-4BCD-B309-F9D735D77D29}" dt="2025-08-05T13:53:50.592" v="18055" actId="6549"/>
        <pc:sldMkLst>
          <pc:docMk/>
          <pc:sldMk cId="1837090389" sldId="639"/>
        </pc:sldMkLst>
        <pc:spChg chg="mod">
          <ac:chgData name="Cynthia C Beckmann" userId="36c6a4d0-81f9-4661-beb6-2762229b0327" providerId="ADAL" clId="{2D32253B-0592-4BCD-B309-F9D735D77D29}" dt="2025-08-04T21:01:16.857" v="17660" actId="1076"/>
          <ac:spMkLst>
            <pc:docMk/>
            <pc:sldMk cId="1837090389" sldId="639"/>
            <ac:spMk id="604" creationId="{CDE603C2-1C5F-4DE3-B77E-C2F32C9C9963}"/>
          </ac:spMkLst>
        </pc:spChg>
        <pc:spChg chg="mod">
          <ac:chgData name="Cynthia C Beckmann" userId="36c6a4d0-81f9-4661-beb6-2762229b0327" providerId="ADAL" clId="{2D32253B-0592-4BCD-B309-F9D735D77D29}" dt="2025-08-04T21:01:04.224" v="17658" actId="1076"/>
          <ac:spMkLst>
            <pc:docMk/>
            <pc:sldMk cId="1837090389" sldId="639"/>
            <ac:spMk id="605" creationId="{015ED588-5307-D072-7735-2466D88BD21F}"/>
          </ac:spMkLst>
        </pc:spChg>
      </pc:sldChg>
      <pc:sldChg chg="delSp modSp add mod modNotesTx">
        <pc:chgData name="Cynthia C Beckmann" userId="36c6a4d0-81f9-4661-beb6-2762229b0327" providerId="ADAL" clId="{2D32253B-0592-4BCD-B309-F9D735D77D29}" dt="2025-08-05T13:55:07.348" v="18077" actId="6549"/>
        <pc:sldMkLst>
          <pc:docMk/>
          <pc:sldMk cId="2165581290" sldId="640"/>
        </pc:sldMkLst>
        <pc:spChg chg="mod">
          <ac:chgData name="Cynthia C Beckmann" userId="36c6a4d0-81f9-4661-beb6-2762229b0327" providerId="ADAL" clId="{2D32253B-0592-4BCD-B309-F9D735D77D29}" dt="2025-08-05T13:54:11.341" v="18057" actId="1076"/>
          <ac:spMkLst>
            <pc:docMk/>
            <pc:sldMk cId="2165581290" sldId="640"/>
            <ac:spMk id="604" creationId="{BF1E1C53-C64F-FE49-2FD0-709ACD5DBAEF}"/>
          </ac:spMkLst>
        </pc:spChg>
        <pc:spChg chg="mod">
          <ac:chgData name="Cynthia C Beckmann" userId="36c6a4d0-81f9-4661-beb6-2762229b0327" providerId="ADAL" clId="{2D32253B-0592-4BCD-B309-F9D735D77D29}" dt="2025-08-05T13:54:25.433" v="18072" actId="1036"/>
          <ac:spMkLst>
            <pc:docMk/>
            <pc:sldMk cId="2165581290" sldId="640"/>
            <ac:spMk id="605" creationId="{79BDB7C5-DF77-4E8E-5B36-D1D35C49DF62}"/>
          </ac:spMkLst>
        </pc:spChg>
      </pc:sldChg>
      <pc:sldChg chg="add del">
        <pc:chgData name="Cynthia C Beckmann" userId="36c6a4d0-81f9-4661-beb6-2762229b0327" providerId="ADAL" clId="{2D32253B-0592-4BCD-B309-F9D735D77D29}" dt="2025-07-30T12:10:44.191" v="9332" actId="47"/>
        <pc:sldMkLst>
          <pc:docMk/>
          <pc:sldMk cId="1501615006" sldId="641"/>
        </pc:sldMkLst>
      </pc:sldChg>
      <pc:sldChg chg="modSp add mod modClrScheme chgLayout modNotesTx">
        <pc:chgData name="Cynthia C Beckmann" userId="36c6a4d0-81f9-4661-beb6-2762229b0327" providerId="ADAL" clId="{2D32253B-0592-4BCD-B309-F9D735D77D29}" dt="2025-08-05T18:02:30.023" v="18167" actId="6549"/>
        <pc:sldMkLst>
          <pc:docMk/>
          <pc:sldMk cId="1854077142" sldId="641"/>
        </pc:sldMkLst>
        <pc:spChg chg="mod">
          <ac:chgData name="Cynthia C Beckmann" userId="36c6a4d0-81f9-4661-beb6-2762229b0327" providerId="ADAL" clId="{2D32253B-0592-4BCD-B309-F9D735D77D29}" dt="2025-07-30T12:40:02.249" v="9938" actId="121"/>
          <ac:spMkLst>
            <pc:docMk/>
            <pc:sldMk cId="1854077142" sldId="641"/>
            <ac:spMk id="2" creationId="{AD98E57E-F529-65E5-C894-CE46B87438D4}"/>
          </ac:spMkLst>
        </pc:spChg>
        <pc:spChg chg="mod ord">
          <ac:chgData name="Cynthia C Beckmann" userId="36c6a4d0-81f9-4661-beb6-2762229b0327" providerId="ADAL" clId="{2D32253B-0592-4BCD-B309-F9D735D77D29}" dt="2025-07-30T12:39:06.639" v="9934" actId="700"/>
          <ac:spMkLst>
            <pc:docMk/>
            <pc:sldMk cId="1854077142" sldId="641"/>
            <ac:spMk id="666" creationId="{82DF3B5E-313A-7C5F-E9B7-22B6F9BA594D}"/>
          </ac:spMkLst>
        </pc:spChg>
        <pc:spChg chg="mod ord">
          <ac:chgData name="Cynthia C Beckmann" userId="36c6a4d0-81f9-4661-beb6-2762229b0327" providerId="ADAL" clId="{2D32253B-0592-4BCD-B309-F9D735D77D29}" dt="2025-07-30T13:16:53.559" v="10847" actId="1076"/>
          <ac:spMkLst>
            <pc:docMk/>
            <pc:sldMk cId="1854077142" sldId="641"/>
            <ac:spMk id="667" creationId="{BE50616C-DFCF-F566-DC8E-7FF4A165D3B0}"/>
          </ac:spMkLst>
        </pc:spChg>
      </pc:sldChg>
      <pc:sldChg chg="modSp add mod ord modNotesTx">
        <pc:chgData name="Cynthia C Beckmann" userId="36c6a4d0-81f9-4661-beb6-2762229b0327" providerId="ADAL" clId="{2D32253B-0592-4BCD-B309-F9D735D77D29}" dt="2025-08-05T18:29:05.090" v="18252" actId="6549"/>
        <pc:sldMkLst>
          <pc:docMk/>
          <pc:sldMk cId="2383160092" sldId="642"/>
        </pc:sldMkLst>
        <pc:spChg chg="mod">
          <ac:chgData name="Cynthia C Beckmann" userId="36c6a4d0-81f9-4661-beb6-2762229b0327" providerId="ADAL" clId="{2D32253B-0592-4BCD-B309-F9D735D77D29}" dt="2025-07-30T16:13:04.539" v="11781" actId="20577"/>
          <ac:spMkLst>
            <pc:docMk/>
            <pc:sldMk cId="2383160092" sldId="642"/>
            <ac:spMk id="817" creationId="{14B20C1A-5483-55E7-C9FA-0CA786515822}"/>
          </ac:spMkLst>
        </pc:spChg>
        <pc:spChg chg="mod">
          <ac:chgData name="Cynthia C Beckmann" userId="36c6a4d0-81f9-4661-beb6-2762229b0327" providerId="ADAL" clId="{2D32253B-0592-4BCD-B309-F9D735D77D29}" dt="2025-08-05T18:28:15.459" v="18246" actId="255"/>
          <ac:spMkLst>
            <pc:docMk/>
            <pc:sldMk cId="2383160092" sldId="642"/>
            <ac:spMk id="818" creationId="{54516B80-C2EC-923C-54F2-99282AEF26EB}"/>
          </ac:spMkLst>
        </pc:spChg>
      </pc:sldChg>
      <pc:sldChg chg="add del">
        <pc:chgData name="Cynthia C Beckmann" userId="36c6a4d0-81f9-4661-beb6-2762229b0327" providerId="ADAL" clId="{2D32253B-0592-4BCD-B309-F9D735D77D29}" dt="2025-07-30T16:12:29.030" v="11753"/>
        <pc:sldMkLst>
          <pc:docMk/>
          <pc:sldMk cId="1399247734" sldId="643"/>
        </pc:sldMkLst>
      </pc:sldChg>
      <pc:sldChg chg="addSp delSp modSp add mod modNotesTx">
        <pc:chgData name="Cynthia C Beckmann" userId="36c6a4d0-81f9-4661-beb6-2762229b0327" providerId="ADAL" clId="{2D32253B-0592-4BCD-B309-F9D735D77D29}" dt="2025-08-05T21:33:16.454" v="18338" actId="6549"/>
        <pc:sldMkLst>
          <pc:docMk/>
          <pc:sldMk cId="2403904543" sldId="643"/>
        </pc:sldMkLst>
        <pc:spChg chg="add mod">
          <ac:chgData name="Cynthia C Beckmann" userId="36c6a4d0-81f9-4661-beb6-2762229b0327" providerId="ADAL" clId="{2D32253B-0592-4BCD-B309-F9D735D77D29}" dt="2025-08-04T12:21:21.935" v="13762" actId="404"/>
          <ac:spMkLst>
            <pc:docMk/>
            <pc:sldMk cId="2403904543" sldId="643"/>
            <ac:spMk id="3" creationId="{82D6FFEB-EEFE-2D8B-49D5-FB4789CED6D7}"/>
          </ac:spMkLst>
        </pc:spChg>
        <pc:spChg chg="mod">
          <ac:chgData name="Cynthia C Beckmann" userId="36c6a4d0-81f9-4661-beb6-2762229b0327" providerId="ADAL" clId="{2D32253B-0592-4BCD-B309-F9D735D77D29}" dt="2025-08-01T00:06:28.862" v="13234" actId="1076"/>
          <ac:spMkLst>
            <pc:docMk/>
            <pc:sldMk cId="2403904543" sldId="643"/>
            <ac:spMk id="894" creationId="{2014A27C-F0CE-7872-F7AE-9CBFAEDF2E13}"/>
          </ac:spMkLst>
        </pc:spChg>
      </pc:sldChg>
      <pc:sldChg chg="modSp add mod modNotesTx">
        <pc:chgData name="Cynthia C Beckmann" userId="36c6a4d0-81f9-4661-beb6-2762229b0327" providerId="ADAL" clId="{2D32253B-0592-4BCD-B309-F9D735D77D29}" dt="2025-08-05T21:33:45.826" v="18343" actId="6549"/>
        <pc:sldMkLst>
          <pc:docMk/>
          <pc:sldMk cId="3189168614" sldId="644"/>
        </pc:sldMkLst>
        <pc:spChg chg="mod">
          <ac:chgData name="Cynthia C Beckmann" userId="36c6a4d0-81f9-4661-beb6-2762229b0327" providerId="ADAL" clId="{2D32253B-0592-4BCD-B309-F9D735D77D29}" dt="2025-08-04T12:22:34.075" v="13781" actId="20577"/>
          <ac:spMkLst>
            <pc:docMk/>
            <pc:sldMk cId="3189168614" sldId="644"/>
            <ac:spMk id="817" creationId="{BDC7C7E8-EED7-7BA8-3E80-5703C5BFD4D5}"/>
          </ac:spMkLst>
        </pc:spChg>
        <pc:spChg chg="mod">
          <ac:chgData name="Cynthia C Beckmann" userId="36c6a4d0-81f9-4661-beb6-2762229b0327" providerId="ADAL" clId="{2D32253B-0592-4BCD-B309-F9D735D77D29}" dt="2025-08-04T12:23:21.292" v="13786" actId="255"/>
          <ac:spMkLst>
            <pc:docMk/>
            <pc:sldMk cId="3189168614" sldId="644"/>
            <ac:spMk id="818" creationId="{ADA5D0FC-7C63-02F6-01AA-CC27DE8E632A}"/>
          </ac:spMkLst>
        </pc:spChg>
      </pc:sldChg>
      <pc:sldChg chg="modSp add mod modNotesTx">
        <pc:chgData name="Cynthia C Beckmann" userId="36c6a4d0-81f9-4661-beb6-2762229b0327" providerId="ADAL" clId="{2D32253B-0592-4BCD-B309-F9D735D77D29}" dt="2025-08-05T21:34:49.002" v="18410" actId="6549"/>
        <pc:sldMkLst>
          <pc:docMk/>
          <pc:sldMk cId="3581748194" sldId="645"/>
        </pc:sldMkLst>
        <pc:spChg chg="mod">
          <ac:chgData name="Cynthia C Beckmann" userId="36c6a4d0-81f9-4661-beb6-2762229b0327" providerId="ADAL" clId="{2D32253B-0592-4BCD-B309-F9D735D77D29}" dt="2025-08-04T12:27:59.222" v="14201" actId="20577"/>
          <ac:spMkLst>
            <pc:docMk/>
            <pc:sldMk cId="3581748194" sldId="645"/>
            <ac:spMk id="2" creationId="{94D7D01C-7E37-A0F8-28F4-49FA1DCCE3A1}"/>
          </ac:spMkLst>
        </pc:spChg>
        <pc:spChg chg="mod">
          <ac:chgData name="Cynthia C Beckmann" userId="36c6a4d0-81f9-4661-beb6-2762229b0327" providerId="ADAL" clId="{2D32253B-0592-4BCD-B309-F9D735D77D29}" dt="2025-08-04T12:40:53.375" v="15037" actId="207"/>
          <ac:spMkLst>
            <pc:docMk/>
            <pc:sldMk cId="3581748194" sldId="645"/>
            <ac:spMk id="3" creationId="{9DE029DC-C1B7-4D42-D2E6-B3934E048706}"/>
          </ac:spMkLst>
        </pc:spChg>
        <pc:spChg chg="mod">
          <ac:chgData name="Cynthia C Beckmann" userId="36c6a4d0-81f9-4661-beb6-2762229b0327" providerId="ADAL" clId="{2D32253B-0592-4BCD-B309-F9D735D77D29}" dt="2025-08-04T12:27:51.558" v="14200" actId="27636"/>
          <ac:spMkLst>
            <pc:docMk/>
            <pc:sldMk cId="3581748194" sldId="645"/>
            <ac:spMk id="894" creationId="{6B841CC0-3569-B9E6-B8D2-A06C35F8D3E9}"/>
          </ac:spMkLst>
        </pc:spChg>
      </pc:sldChg>
      <pc:sldChg chg="addSp delSp modSp add mod modClrScheme chgLayout modNotesTx">
        <pc:chgData name="Cynthia C Beckmann" userId="36c6a4d0-81f9-4661-beb6-2762229b0327" providerId="ADAL" clId="{2D32253B-0592-4BCD-B309-F9D735D77D29}" dt="2025-08-06T19:40:42.823" v="18417" actId="6549"/>
        <pc:sldMkLst>
          <pc:docMk/>
          <pc:sldMk cId="1862117644" sldId="646"/>
        </pc:sldMkLst>
        <pc:spChg chg="mod">
          <ac:chgData name="Cynthia C Beckmann" userId="36c6a4d0-81f9-4661-beb6-2762229b0327" providerId="ADAL" clId="{2D32253B-0592-4BCD-B309-F9D735D77D29}" dt="2025-08-04T12:39:11.433" v="15027" actId="121"/>
          <ac:spMkLst>
            <pc:docMk/>
            <pc:sldMk cId="1862117644" sldId="646"/>
            <ac:spMk id="2" creationId="{BB799A31-C71F-4CF5-1DCD-0B1ADBD5A0C5}"/>
          </ac:spMkLst>
        </pc:spChg>
        <pc:spChg chg="mod">
          <ac:chgData name="Cynthia C Beckmann" userId="36c6a4d0-81f9-4661-beb6-2762229b0327" providerId="ADAL" clId="{2D32253B-0592-4BCD-B309-F9D735D77D29}" dt="2025-08-04T12:34:59.197" v="14988" actId="207"/>
          <ac:spMkLst>
            <pc:docMk/>
            <pc:sldMk cId="1862117644" sldId="646"/>
            <ac:spMk id="3" creationId="{CE46782E-00E3-CCEA-7CB5-4242018FD3FD}"/>
          </ac:spMkLst>
        </pc:spChg>
        <pc:spChg chg="mod ord">
          <ac:chgData name="Cynthia C Beckmann" userId="36c6a4d0-81f9-4661-beb6-2762229b0327" providerId="ADAL" clId="{2D32253B-0592-4BCD-B309-F9D735D77D29}" dt="2025-08-06T19:40:35.575" v="18412" actId="6549"/>
          <ac:spMkLst>
            <pc:docMk/>
            <pc:sldMk cId="1862117644" sldId="646"/>
            <ac:spMk id="894" creationId="{EA317264-BEAA-9488-7744-7DFE2278DC9C}"/>
          </ac:spMkLst>
        </pc:spChg>
      </pc:sldChg>
      <pc:sldChg chg="modSp add mod modNotesTx">
        <pc:chgData name="Cynthia C Beckmann" userId="36c6a4d0-81f9-4661-beb6-2762229b0327" providerId="ADAL" clId="{2D32253B-0592-4BCD-B309-F9D735D77D29}" dt="2025-08-06T19:45:46.576" v="18468" actId="6549"/>
        <pc:sldMkLst>
          <pc:docMk/>
          <pc:sldMk cId="77043387" sldId="647"/>
        </pc:sldMkLst>
        <pc:spChg chg="mod">
          <ac:chgData name="Cynthia C Beckmann" userId="36c6a4d0-81f9-4661-beb6-2762229b0327" providerId="ADAL" clId="{2D32253B-0592-4BCD-B309-F9D735D77D29}" dt="2025-08-04T14:22:15.726" v="16408" actId="20577"/>
          <ac:spMkLst>
            <pc:docMk/>
            <pc:sldMk cId="77043387" sldId="647"/>
            <ac:spMk id="817" creationId="{7E52C040-8B98-F598-B489-D85844D8350E}"/>
          </ac:spMkLst>
        </pc:spChg>
        <pc:spChg chg="mod">
          <ac:chgData name="Cynthia C Beckmann" userId="36c6a4d0-81f9-4661-beb6-2762229b0327" providerId="ADAL" clId="{2D32253B-0592-4BCD-B309-F9D735D77D29}" dt="2025-08-04T14:23:19.669" v="16415" actId="20577"/>
          <ac:spMkLst>
            <pc:docMk/>
            <pc:sldMk cId="77043387" sldId="647"/>
            <ac:spMk id="818" creationId="{80BC8E6C-A1FD-E8E2-24A4-F5E942370FD9}"/>
          </ac:spMkLst>
        </pc:spChg>
      </pc:sldChg>
      <pc:sldMasterChg chg="add del addSldLayout delSldLayout">
        <pc:chgData name="Cynthia C Beckmann" userId="36c6a4d0-81f9-4661-beb6-2762229b0327" providerId="ADAL" clId="{2D32253B-0592-4BCD-B309-F9D735D77D29}" dt="2025-07-30T12:40:13.675" v="9939" actId="47"/>
        <pc:sldMasterMkLst>
          <pc:docMk/>
          <pc:sldMasterMk cId="0" sldId="2147483665"/>
        </pc:sldMasterMkLst>
        <pc:sldLayoutChg chg="del">
          <pc:chgData name="Cynthia C Beckmann" userId="36c6a4d0-81f9-4661-beb6-2762229b0327" providerId="ADAL" clId="{2D32253B-0592-4BCD-B309-F9D735D77D29}" dt="2025-06-30T20:06:33.032" v="650" actId="47"/>
          <pc:sldLayoutMkLst>
            <pc:docMk/>
            <pc:sldMasterMk cId="0" sldId="2147483665"/>
            <pc:sldLayoutMk cId="0" sldId="2147483668"/>
          </pc:sldLayoutMkLst>
        </pc:sldLayoutChg>
        <pc:sldLayoutChg chg="add del">
          <pc:chgData name="Cynthia C Beckmann" userId="36c6a4d0-81f9-4661-beb6-2762229b0327" providerId="ADAL" clId="{2D32253B-0592-4BCD-B309-F9D735D77D29}" dt="2025-07-30T12:40:13.675" v="9939" actId="47"/>
          <pc:sldLayoutMkLst>
            <pc:docMk/>
            <pc:sldMasterMk cId="0" sldId="2147483665"/>
            <pc:sldLayoutMk cId="0" sldId="2147483669"/>
          </pc:sldLayoutMkLst>
        </pc:sldLayoutChg>
        <pc:sldLayoutChg chg="add del">
          <pc:chgData name="Cynthia C Beckmann" userId="36c6a4d0-81f9-4661-beb6-2762229b0327" providerId="ADAL" clId="{2D32253B-0592-4BCD-B309-F9D735D77D29}" dt="2025-07-30T12:40:13.675" v="9939" actId="47"/>
          <pc:sldLayoutMkLst>
            <pc:docMk/>
            <pc:sldMasterMk cId="0" sldId="2147483665"/>
            <pc:sldLayoutMk cId="0" sldId="2147483671"/>
          </pc:sldLayoutMkLst>
        </pc:sldLayoutChg>
        <pc:sldLayoutChg chg="add del">
          <pc:chgData name="Cynthia C Beckmann" userId="36c6a4d0-81f9-4661-beb6-2762229b0327" providerId="ADAL" clId="{2D32253B-0592-4BCD-B309-F9D735D77D29}" dt="2025-07-30T12:40:13.675" v="9939" actId="47"/>
          <pc:sldLayoutMkLst>
            <pc:docMk/>
            <pc:sldMasterMk cId="0" sldId="2147483665"/>
            <pc:sldLayoutMk cId="0" sldId="2147483672"/>
          </pc:sldLayoutMkLst>
        </pc:sldLayoutChg>
        <pc:sldLayoutChg chg="add del">
          <pc:chgData name="Cynthia C Beckmann" userId="36c6a4d0-81f9-4661-beb6-2762229b0327" providerId="ADAL" clId="{2D32253B-0592-4BCD-B309-F9D735D77D29}" dt="2025-07-30T12:40:13.675" v="9939" actId="47"/>
          <pc:sldLayoutMkLst>
            <pc:docMk/>
            <pc:sldMasterMk cId="0" sldId="2147483665"/>
            <pc:sldLayoutMk cId="0" sldId="2147483673"/>
          </pc:sldLayoutMkLst>
        </pc:sldLayoutChg>
        <pc:sldLayoutChg chg="add del">
          <pc:chgData name="Cynthia C Beckmann" userId="36c6a4d0-81f9-4661-beb6-2762229b0327" providerId="ADAL" clId="{2D32253B-0592-4BCD-B309-F9D735D77D29}" dt="2025-07-30T12:40:13.675" v="9939" actId="47"/>
          <pc:sldLayoutMkLst>
            <pc:docMk/>
            <pc:sldMasterMk cId="0" sldId="2147483665"/>
            <pc:sldLayoutMk cId="0" sldId="2147483674"/>
          </pc:sldLayoutMkLst>
        </pc:sldLayoutChg>
        <pc:sldLayoutChg chg="add del">
          <pc:chgData name="Cynthia C Beckmann" userId="36c6a4d0-81f9-4661-beb6-2762229b0327" providerId="ADAL" clId="{2D32253B-0592-4BCD-B309-F9D735D77D29}" dt="2025-07-30T12:40:13.675" v="9939" actId="47"/>
          <pc:sldLayoutMkLst>
            <pc:docMk/>
            <pc:sldMasterMk cId="0" sldId="2147483665"/>
            <pc:sldLayoutMk cId="0" sldId="2147483675"/>
          </pc:sldLayoutMkLst>
        </pc:sldLayoutChg>
        <pc:sldLayoutChg chg="add del">
          <pc:chgData name="Cynthia C Beckmann" userId="36c6a4d0-81f9-4661-beb6-2762229b0327" providerId="ADAL" clId="{2D32253B-0592-4BCD-B309-F9D735D77D29}" dt="2025-07-30T12:40:13.675" v="9939" actId="47"/>
          <pc:sldLayoutMkLst>
            <pc:docMk/>
            <pc:sldMasterMk cId="0" sldId="2147483665"/>
            <pc:sldLayoutMk cId="0" sldId="2147483676"/>
          </pc:sldLayoutMkLst>
        </pc:sldLayoutChg>
        <pc:sldLayoutChg chg="add del">
          <pc:chgData name="Cynthia C Beckmann" userId="36c6a4d0-81f9-4661-beb6-2762229b0327" providerId="ADAL" clId="{2D32253B-0592-4BCD-B309-F9D735D77D29}" dt="2025-07-30T12:40:13.675" v="9939" actId="47"/>
          <pc:sldLayoutMkLst>
            <pc:docMk/>
            <pc:sldMasterMk cId="0" sldId="2147483665"/>
            <pc:sldLayoutMk cId="0" sldId="2147483677"/>
          </pc:sldLayoutMkLst>
        </pc:sldLayoutChg>
        <pc:sldLayoutChg chg="add del">
          <pc:chgData name="Cynthia C Beckmann" userId="36c6a4d0-81f9-4661-beb6-2762229b0327" providerId="ADAL" clId="{2D32253B-0592-4BCD-B309-F9D735D77D29}" dt="2025-07-30T12:40:13.675" v="9939" actId="47"/>
          <pc:sldLayoutMkLst>
            <pc:docMk/>
            <pc:sldMasterMk cId="0" sldId="2147483665"/>
            <pc:sldLayoutMk cId="0" sldId="2147483678"/>
          </pc:sldLayoutMkLst>
        </pc:sldLayoutChg>
        <pc:sldLayoutChg chg="add del">
          <pc:chgData name="Cynthia C Beckmann" userId="36c6a4d0-81f9-4661-beb6-2762229b0327" providerId="ADAL" clId="{2D32253B-0592-4BCD-B309-F9D735D77D29}" dt="2025-07-30T12:40:13.675" v="9939" actId="47"/>
          <pc:sldLayoutMkLst>
            <pc:docMk/>
            <pc:sldMasterMk cId="0" sldId="2147483665"/>
            <pc:sldLayoutMk cId="0" sldId="2147483679"/>
          </pc:sldLayoutMkLst>
        </pc:sldLayoutChg>
        <pc:sldLayoutChg chg="add del">
          <pc:chgData name="Cynthia C Beckmann" userId="36c6a4d0-81f9-4661-beb6-2762229b0327" providerId="ADAL" clId="{2D32253B-0592-4BCD-B309-F9D735D77D29}" dt="2025-07-30T12:40:13.675" v="9939" actId="47"/>
          <pc:sldLayoutMkLst>
            <pc:docMk/>
            <pc:sldMasterMk cId="0" sldId="2147483665"/>
            <pc:sldLayoutMk cId="0" sldId="2147483680"/>
          </pc:sldLayoutMkLst>
        </pc:sldLayoutChg>
        <pc:sldLayoutChg chg="add del">
          <pc:chgData name="Cynthia C Beckmann" userId="36c6a4d0-81f9-4661-beb6-2762229b0327" providerId="ADAL" clId="{2D32253B-0592-4BCD-B309-F9D735D77D29}" dt="2025-07-30T12:40:13.675" v="9939" actId="47"/>
          <pc:sldLayoutMkLst>
            <pc:docMk/>
            <pc:sldMasterMk cId="0" sldId="2147483665"/>
            <pc:sldLayoutMk cId="0" sldId="2147483681"/>
          </pc:sldLayoutMkLst>
        </pc:sldLayoutChg>
        <pc:sldLayoutChg chg="add del">
          <pc:chgData name="Cynthia C Beckmann" userId="36c6a4d0-81f9-4661-beb6-2762229b0327" providerId="ADAL" clId="{2D32253B-0592-4BCD-B309-F9D735D77D29}" dt="2025-07-30T12:40:13.675" v="9939" actId="47"/>
          <pc:sldLayoutMkLst>
            <pc:docMk/>
            <pc:sldMasterMk cId="0" sldId="2147483665"/>
            <pc:sldLayoutMk cId="0" sldId="2147483682"/>
          </pc:sldLayoutMkLst>
        </pc:sldLayoutChg>
      </pc:sldMasterChg>
      <pc:sldMasterChg chg="delSldLayout modSldLayout">
        <pc:chgData name="Cynthia C Beckmann" userId="36c6a4d0-81f9-4661-beb6-2762229b0327" providerId="ADAL" clId="{2D32253B-0592-4BCD-B309-F9D735D77D29}" dt="2025-06-30T20:08:36.073" v="659" actId="47"/>
        <pc:sldMasterMkLst>
          <pc:docMk/>
          <pc:sldMasterMk cId="2889466597" sldId="2147483683"/>
        </pc:sldMasterMkLst>
        <pc:sldLayoutChg chg="delSp del">
          <pc:chgData name="Cynthia C Beckmann" userId="36c6a4d0-81f9-4661-beb6-2762229b0327" providerId="ADAL" clId="{2D32253B-0592-4BCD-B309-F9D735D77D29}" dt="2025-06-30T20:04:15.469" v="644" actId="47"/>
          <pc:sldLayoutMkLst>
            <pc:docMk/>
            <pc:sldMasterMk cId="2889466597" sldId="2147483683"/>
            <pc:sldLayoutMk cId="1898958636" sldId="2147483711"/>
          </pc:sldLayoutMkLst>
        </pc:sldLayoutChg>
        <pc:sldLayoutChg chg="delSp del">
          <pc:chgData name="Cynthia C Beckmann" userId="36c6a4d0-81f9-4661-beb6-2762229b0327" providerId="ADAL" clId="{2D32253B-0592-4BCD-B309-F9D735D77D29}" dt="2025-06-30T20:08:36.073" v="659" actId="47"/>
          <pc:sldLayoutMkLst>
            <pc:docMk/>
            <pc:sldMasterMk cId="2889466597" sldId="2147483683"/>
            <pc:sldLayoutMk cId="4107238453" sldId="2147483713"/>
          </pc:sldLayoutMkLst>
        </pc:sldLayoutChg>
      </pc:sldMasterChg>
    </pc:docChg>
  </pc:docChgLst>
  <pc:docChgLst>
    <pc:chgData name="Nicole Stone" userId="77384c7d-bf51-484f-86b4-dd3056915ba5" providerId="ADAL" clId="{7DFACA34-592B-4D58-BE35-DC14B280E63F}"/>
    <pc:docChg chg="undo custSel modSld">
      <pc:chgData name="Nicole Stone" userId="77384c7d-bf51-484f-86b4-dd3056915ba5" providerId="ADAL" clId="{7DFACA34-592B-4D58-BE35-DC14B280E63F}" dt="2025-08-11T18:38:24.852" v="159" actId="962"/>
      <pc:docMkLst>
        <pc:docMk/>
      </pc:docMkLst>
      <pc:sldChg chg="modSp mod">
        <pc:chgData name="Nicole Stone" userId="77384c7d-bf51-484f-86b4-dd3056915ba5" providerId="ADAL" clId="{7DFACA34-592B-4D58-BE35-DC14B280E63F}" dt="2025-08-11T18:21:49.802" v="129"/>
        <pc:sldMkLst>
          <pc:docMk/>
          <pc:sldMk cId="0" sldId="258"/>
        </pc:sldMkLst>
        <pc:spChg chg="ord">
          <ac:chgData name="Nicole Stone" userId="77384c7d-bf51-484f-86b4-dd3056915ba5" providerId="ADAL" clId="{7DFACA34-592B-4D58-BE35-DC14B280E63F}" dt="2025-08-11T18:21:42.731" v="128"/>
          <ac:spMkLst>
            <pc:docMk/>
            <pc:sldMk cId="0" sldId="258"/>
            <ac:spMk id="2" creationId="{CFC8B8E3-5733-6FAB-D158-69ABBD5886D0}"/>
          </ac:spMkLst>
        </pc:spChg>
        <pc:graphicFrameChg chg="ord">
          <ac:chgData name="Nicole Stone" userId="77384c7d-bf51-484f-86b4-dd3056915ba5" providerId="ADAL" clId="{7DFACA34-592B-4D58-BE35-DC14B280E63F}" dt="2025-08-11T18:21:49.802" v="129"/>
          <ac:graphicFrameMkLst>
            <pc:docMk/>
            <pc:sldMk cId="0" sldId="258"/>
            <ac:graphicFrameMk id="250" creationId="{00000000-0000-0000-0000-000000000000}"/>
          </ac:graphicFrameMkLst>
        </pc:graphicFrameChg>
      </pc:sldChg>
      <pc:sldChg chg="modNotesTx">
        <pc:chgData name="Nicole Stone" userId="77384c7d-bf51-484f-86b4-dd3056915ba5" providerId="ADAL" clId="{7DFACA34-592B-4D58-BE35-DC14B280E63F}" dt="2025-07-29T13:39:31.007" v="10" actId="20577"/>
        <pc:sldMkLst>
          <pc:docMk/>
          <pc:sldMk cId="0" sldId="300"/>
        </pc:sldMkLst>
      </pc:sldChg>
      <pc:sldChg chg="modSp mod">
        <pc:chgData name="Nicole Stone" userId="77384c7d-bf51-484f-86b4-dd3056915ba5" providerId="ADAL" clId="{7DFACA34-592B-4D58-BE35-DC14B280E63F}" dt="2025-08-11T18:18:49.158" v="55" actId="207"/>
        <pc:sldMkLst>
          <pc:docMk/>
          <pc:sldMk cId="0" sldId="308"/>
        </pc:sldMkLst>
        <pc:spChg chg="mod">
          <ac:chgData name="Nicole Stone" userId="77384c7d-bf51-484f-86b4-dd3056915ba5" providerId="ADAL" clId="{7DFACA34-592B-4D58-BE35-DC14B280E63F}" dt="2025-08-11T18:18:49.158" v="55" actId="207"/>
          <ac:spMkLst>
            <pc:docMk/>
            <pc:sldMk cId="0" sldId="308"/>
            <ac:spMk id="634" creationId="{00000000-0000-0000-0000-000000000000}"/>
          </ac:spMkLst>
        </pc:spChg>
      </pc:sldChg>
      <pc:sldChg chg="addSp modSp mod">
        <pc:chgData name="Nicole Stone" userId="77384c7d-bf51-484f-86b4-dd3056915ba5" providerId="ADAL" clId="{7DFACA34-592B-4D58-BE35-DC14B280E63F}" dt="2025-08-11T18:16:05.675" v="39" actId="207"/>
        <pc:sldMkLst>
          <pc:docMk/>
          <pc:sldMk cId="0" sldId="328"/>
        </pc:sldMkLst>
        <pc:spChg chg="add mod">
          <ac:chgData name="Nicole Stone" userId="77384c7d-bf51-484f-86b4-dd3056915ba5" providerId="ADAL" clId="{7DFACA34-592B-4D58-BE35-DC14B280E63F}" dt="2025-08-11T18:16:05.675" v="39" actId="207"/>
          <ac:spMkLst>
            <pc:docMk/>
            <pc:sldMk cId="0" sldId="328"/>
            <ac:spMk id="2" creationId="{8EE32E33-BF29-88AD-4BB5-A18AE3373300}"/>
          </ac:spMkLst>
        </pc:spChg>
      </pc:sldChg>
      <pc:sldChg chg="modSp mod">
        <pc:chgData name="Nicole Stone" userId="77384c7d-bf51-484f-86b4-dd3056915ba5" providerId="ADAL" clId="{7DFACA34-592B-4D58-BE35-DC14B280E63F}" dt="2025-08-11T18:19:47.419" v="93" actId="207"/>
        <pc:sldMkLst>
          <pc:docMk/>
          <pc:sldMk cId="0" sldId="330"/>
        </pc:sldMkLst>
        <pc:spChg chg="mod">
          <ac:chgData name="Nicole Stone" userId="77384c7d-bf51-484f-86b4-dd3056915ba5" providerId="ADAL" clId="{7DFACA34-592B-4D58-BE35-DC14B280E63F}" dt="2025-08-11T18:19:47.419" v="93" actId="207"/>
          <ac:spMkLst>
            <pc:docMk/>
            <pc:sldMk cId="0" sldId="330"/>
            <ac:spMk id="839" creationId="{00000000-0000-0000-0000-000000000000}"/>
          </ac:spMkLst>
        </pc:spChg>
      </pc:sldChg>
      <pc:sldChg chg="modSp mod">
        <pc:chgData name="Nicole Stone" userId="77384c7d-bf51-484f-86b4-dd3056915ba5" providerId="ADAL" clId="{7DFACA34-592B-4D58-BE35-DC14B280E63F}" dt="2025-08-11T18:20:25.655" v="115" actId="207"/>
        <pc:sldMkLst>
          <pc:docMk/>
          <pc:sldMk cId="0" sldId="333"/>
        </pc:sldMkLst>
        <pc:spChg chg="mod">
          <ac:chgData name="Nicole Stone" userId="77384c7d-bf51-484f-86b4-dd3056915ba5" providerId="ADAL" clId="{7DFACA34-592B-4D58-BE35-DC14B280E63F}" dt="2025-08-11T18:20:25.655" v="115" actId="207"/>
          <ac:spMkLst>
            <pc:docMk/>
            <pc:sldMk cId="0" sldId="333"/>
            <ac:spMk id="864" creationId="{00000000-0000-0000-0000-000000000000}"/>
          </ac:spMkLst>
        </pc:spChg>
      </pc:sldChg>
      <pc:sldChg chg="modNotesTx">
        <pc:chgData name="Nicole Stone" userId="77384c7d-bf51-484f-86b4-dd3056915ba5" providerId="ADAL" clId="{7DFACA34-592B-4D58-BE35-DC14B280E63F}" dt="2025-07-29T13:40:17.512" v="21" actId="20577"/>
        <pc:sldMkLst>
          <pc:docMk/>
          <pc:sldMk cId="0" sldId="341"/>
        </pc:sldMkLst>
      </pc:sldChg>
      <pc:sldChg chg="modSp mod">
        <pc:chgData name="Nicole Stone" userId="77384c7d-bf51-484f-86b4-dd3056915ba5" providerId="ADAL" clId="{7DFACA34-592B-4D58-BE35-DC14B280E63F}" dt="2025-08-11T18:38:13.090" v="158"/>
        <pc:sldMkLst>
          <pc:docMk/>
          <pc:sldMk cId="1939624239" sldId="373"/>
        </pc:sldMkLst>
        <pc:spChg chg="mod ord">
          <ac:chgData name="Nicole Stone" userId="77384c7d-bf51-484f-86b4-dd3056915ba5" providerId="ADAL" clId="{7DFACA34-592B-4D58-BE35-DC14B280E63F}" dt="2025-08-11T18:38:13.090" v="158"/>
          <ac:spMkLst>
            <pc:docMk/>
            <pc:sldMk cId="1939624239" sldId="373"/>
            <ac:spMk id="4" creationId="{7B40A317-1906-55A7-BCE9-FC5C38620537}"/>
          </ac:spMkLst>
        </pc:spChg>
      </pc:sldChg>
      <pc:sldChg chg="modSp mod">
        <pc:chgData name="Nicole Stone" userId="77384c7d-bf51-484f-86b4-dd3056915ba5" providerId="ADAL" clId="{7DFACA34-592B-4D58-BE35-DC14B280E63F}" dt="2025-08-11T18:22:04.998" v="131"/>
        <pc:sldMkLst>
          <pc:docMk/>
          <pc:sldMk cId="0" sldId="388"/>
        </pc:sldMkLst>
        <pc:spChg chg="ord">
          <ac:chgData name="Nicole Stone" userId="77384c7d-bf51-484f-86b4-dd3056915ba5" providerId="ADAL" clId="{7DFACA34-592B-4D58-BE35-DC14B280E63F}" dt="2025-08-11T18:22:04.998" v="131"/>
          <ac:spMkLst>
            <pc:docMk/>
            <pc:sldMk cId="0" sldId="388"/>
            <ac:spMk id="2" creationId="{6A7BFB60-9AA5-2228-D184-6088FC454C7C}"/>
          </ac:spMkLst>
        </pc:spChg>
      </pc:sldChg>
      <pc:sldChg chg="modSp mod">
        <pc:chgData name="Nicole Stone" userId="77384c7d-bf51-484f-86b4-dd3056915ba5" providerId="ADAL" clId="{7DFACA34-592B-4D58-BE35-DC14B280E63F}" dt="2025-08-11T18:22:19.915" v="132"/>
        <pc:sldMkLst>
          <pc:docMk/>
          <pc:sldMk cId="0" sldId="389"/>
        </pc:sldMkLst>
        <pc:spChg chg="ord">
          <ac:chgData name="Nicole Stone" userId="77384c7d-bf51-484f-86b4-dd3056915ba5" providerId="ADAL" clId="{7DFACA34-592B-4D58-BE35-DC14B280E63F}" dt="2025-08-11T18:22:19.915" v="132"/>
          <ac:spMkLst>
            <pc:docMk/>
            <pc:sldMk cId="0" sldId="389"/>
            <ac:spMk id="2" creationId="{E331D38E-4D34-DB98-80E2-1518F5968950}"/>
          </ac:spMkLst>
        </pc:spChg>
      </pc:sldChg>
      <pc:sldChg chg="modSp mod">
        <pc:chgData name="Nicole Stone" userId="77384c7d-bf51-484f-86b4-dd3056915ba5" providerId="ADAL" clId="{7DFACA34-592B-4D58-BE35-DC14B280E63F}" dt="2025-08-11T18:22:29.791" v="135"/>
        <pc:sldMkLst>
          <pc:docMk/>
          <pc:sldMk cId="0" sldId="450"/>
        </pc:sldMkLst>
        <pc:spChg chg="ord">
          <ac:chgData name="Nicole Stone" userId="77384c7d-bf51-484f-86b4-dd3056915ba5" providerId="ADAL" clId="{7DFACA34-592B-4D58-BE35-DC14B280E63F}" dt="2025-08-11T18:22:29.791" v="135"/>
          <ac:spMkLst>
            <pc:docMk/>
            <pc:sldMk cId="0" sldId="450"/>
            <ac:spMk id="2" creationId="{DD08D80E-57A6-3CA5-615B-F3EB7D663EDE}"/>
          </ac:spMkLst>
        </pc:spChg>
        <pc:picChg chg="ord">
          <ac:chgData name="Nicole Stone" userId="77384c7d-bf51-484f-86b4-dd3056915ba5" providerId="ADAL" clId="{7DFACA34-592B-4D58-BE35-DC14B280E63F}" dt="2025-08-11T18:22:27.297" v="134"/>
          <ac:picMkLst>
            <pc:docMk/>
            <pc:sldMk cId="0" sldId="450"/>
            <ac:picMk id="4" creationId="{D3DCA01B-9188-A86E-DED8-C0F7EC7926DB}"/>
          </ac:picMkLst>
        </pc:picChg>
      </pc:sldChg>
      <pc:sldChg chg="addSp delSp modSp mod">
        <pc:chgData name="Nicole Stone" userId="77384c7d-bf51-484f-86b4-dd3056915ba5" providerId="ADAL" clId="{7DFACA34-592B-4D58-BE35-DC14B280E63F}" dt="2025-08-11T18:23:04.801" v="140"/>
        <pc:sldMkLst>
          <pc:docMk/>
          <pc:sldMk cId="2563180637" sldId="589"/>
        </pc:sldMkLst>
        <pc:graphicFrameChg chg="ord">
          <ac:chgData name="Nicole Stone" userId="77384c7d-bf51-484f-86b4-dd3056915ba5" providerId="ADAL" clId="{7DFACA34-592B-4D58-BE35-DC14B280E63F}" dt="2025-08-11T18:23:04.801" v="140"/>
          <ac:graphicFrameMkLst>
            <pc:docMk/>
            <pc:sldMk cId="2563180637" sldId="589"/>
            <ac:graphicFrameMk id="3" creationId="{DF87BDC0-F550-FDBC-C319-EBD12B70A0A4}"/>
          </ac:graphicFrameMkLst>
        </pc:graphicFrameChg>
      </pc:sldChg>
      <pc:sldChg chg="modSp mod">
        <pc:chgData name="Nicole Stone" userId="77384c7d-bf51-484f-86b4-dd3056915ba5" providerId="ADAL" clId="{7DFACA34-592B-4D58-BE35-DC14B280E63F}" dt="2025-08-11T18:23:13.230" v="141"/>
        <pc:sldMkLst>
          <pc:docMk/>
          <pc:sldMk cId="964682815" sldId="601"/>
        </pc:sldMkLst>
        <pc:spChg chg="ord">
          <ac:chgData name="Nicole Stone" userId="77384c7d-bf51-484f-86b4-dd3056915ba5" providerId="ADAL" clId="{7DFACA34-592B-4D58-BE35-DC14B280E63F}" dt="2025-08-11T18:23:13.230" v="141"/>
          <ac:spMkLst>
            <pc:docMk/>
            <pc:sldMk cId="964682815" sldId="601"/>
            <ac:spMk id="2" creationId="{B4655EF5-684B-62F8-A42B-0D4C5E6FDC78}"/>
          </ac:spMkLst>
        </pc:spChg>
      </pc:sldChg>
      <pc:sldChg chg="modSp mod">
        <pc:chgData name="Nicole Stone" userId="77384c7d-bf51-484f-86b4-dd3056915ba5" providerId="ADAL" clId="{7DFACA34-592B-4D58-BE35-DC14B280E63F}" dt="2025-08-11T18:23:33.572" v="146"/>
        <pc:sldMkLst>
          <pc:docMk/>
          <pc:sldMk cId="679715372" sldId="608"/>
        </pc:sldMkLst>
        <pc:spChg chg="ord">
          <ac:chgData name="Nicole Stone" userId="77384c7d-bf51-484f-86b4-dd3056915ba5" providerId="ADAL" clId="{7DFACA34-592B-4D58-BE35-DC14B280E63F}" dt="2025-08-11T18:23:28.731" v="144"/>
          <ac:spMkLst>
            <pc:docMk/>
            <pc:sldMk cId="679715372" sldId="608"/>
            <ac:spMk id="4" creationId="{933DDC8A-72A8-82DC-A6E6-AA64BAEAD8D6}"/>
          </ac:spMkLst>
        </pc:spChg>
        <pc:spChg chg="ord">
          <ac:chgData name="Nicole Stone" userId="77384c7d-bf51-484f-86b4-dd3056915ba5" providerId="ADAL" clId="{7DFACA34-592B-4D58-BE35-DC14B280E63F}" dt="2025-08-11T18:23:33.572" v="146"/>
          <ac:spMkLst>
            <pc:docMk/>
            <pc:sldMk cId="679715372" sldId="608"/>
            <ac:spMk id="5" creationId="{4AC28505-071B-FF83-D010-F06A518853DC}"/>
          </ac:spMkLst>
        </pc:spChg>
      </pc:sldChg>
      <pc:sldChg chg="modSp mod">
        <pc:chgData name="Nicole Stone" userId="77384c7d-bf51-484f-86b4-dd3056915ba5" providerId="ADAL" clId="{7DFACA34-592B-4D58-BE35-DC14B280E63F}" dt="2025-08-11T18:21:25.823" v="125" actId="207"/>
        <pc:sldMkLst>
          <pc:docMk/>
          <pc:sldMk cId="65764196" sldId="613"/>
        </pc:sldMkLst>
        <pc:spChg chg="mod">
          <ac:chgData name="Nicole Stone" userId="77384c7d-bf51-484f-86b4-dd3056915ba5" providerId="ADAL" clId="{7DFACA34-592B-4D58-BE35-DC14B280E63F}" dt="2025-08-11T18:21:25.823" v="125" actId="207"/>
          <ac:spMkLst>
            <pc:docMk/>
            <pc:sldMk cId="65764196" sldId="613"/>
            <ac:spMk id="2" creationId="{365BA9CA-74C2-114E-6C77-611289C4E004}"/>
          </ac:spMkLst>
        </pc:spChg>
      </pc:sldChg>
      <pc:sldChg chg="modNotesTx">
        <pc:chgData name="Nicole Stone" userId="77384c7d-bf51-484f-86b4-dd3056915ba5" providerId="ADAL" clId="{7DFACA34-592B-4D58-BE35-DC14B280E63F}" dt="2025-07-29T13:38:35.878" v="1" actId="20577"/>
        <pc:sldMkLst>
          <pc:docMk/>
          <pc:sldMk cId="3564679552" sldId="618"/>
        </pc:sldMkLst>
      </pc:sldChg>
      <pc:sldChg chg="modSp mod">
        <pc:chgData name="Nicole Stone" userId="77384c7d-bf51-484f-86b4-dd3056915ba5" providerId="ADAL" clId="{7DFACA34-592B-4D58-BE35-DC14B280E63F}" dt="2025-08-11T18:24:17.721" v="149"/>
        <pc:sldMkLst>
          <pc:docMk/>
          <pc:sldMk cId="3047593847" sldId="621"/>
        </pc:sldMkLst>
        <pc:picChg chg="ord">
          <ac:chgData name="Nicole Stone" userId="77384c7d-bf51-484f-86b4-dd3056915ba5" providerId="ADAL" clId="{7DFACA34-592B-4D58-BE35-DC14B280E63F}" dt="2025-08-11T18:24:17.721" v="149"/>
          <ac:picMkLst>
            <pc:docMk/>
            <pc:sldMk cId="3047593847" sldId="621"/>
            <ac:picMk id="2" creationId="{F5AF6032-5CAE-6D92-DD3E-D751FBCBB9DF}"/>
          </ac:picMkLst>
        </pc:picChg>
      </pc:sldChg>
      <pc:sldChg chg="modSp mod">
        <pc:chgData name="Nicole Stone" userId="77384c7d-bf51-484f-86b4-dd3056915ba5" providerId="ADAL" clId="{7DFACA34-592B-4D58-BE35-DC14B280E63F}" dt="2025-08-11T18:38:24.852" v="159" actId="962"/>
        <pc:sldMkLst>
          <pc:docMk/>
          <pc:sldMk cId="473085460" sldId="625"/>
        </pc:sldMkLst>
        <pc:picChg chg="mod">
          <ac:chgData name="Nicole Stone" userId="77384c7d-bf51-484f-86b4-dd3056915ba5" providerId="ADAL" clId="{7DFACA34-592B-4D58-BE35-DC14B280E63F}" dt="2025-08-11T18:38:24.852" v="159" actId="962"/>
          <ac:picMkLst>
            <pc:docMk/>
            <pc:sldMk cId="473085460" sldId="625"/>
            <ac:picMk id="3" creationId="{9893F214-090C-4E46-3752-22C62D7AF7FC}"/>
          </ac:picMkLst>
        </pc:picChg>
      </pc:sldChg>
      <pc:sldChg chg="modSp mod">
        <pc:chgData name="Nicole Stone" userId="77384c7d-bf51-484f-86b4-dd3056915ba5" providerId="ADAL" clId="{7DFACA34-592B-4D58-BE35-DC14B280E63F}" dt="2025-08-11T18:24:09.848" v="148" actId="962"/>
        <pc:sldMkLst>
          <pc:docMk/>
          <pc:sldMk cId="2973813066" sldId="636"/>
        </pc:sldMkLst>
        <pc:picChg chg="mod ord">
          <ac:chgData name="Nicole Stone" userId="77384c7d-bf51-484f-86b4-dd3056915ba5" providerId="ADAL" clId="{7DFACA34-592B-4D58-BE35-DC14B280E63F}" dt="2025-08-11T18:24:09.848" v="148" actId="962"/>
          <ac:picMkLst>
            <pc:docMk/>
            <pc:sldMk cId="2973813066" sldId="636"/>
            <ac:picMk id="8" creationId="{60DB2D68-EB2E-E593-D33C-AF931A903F64}"/>
          </ac:picMkLst>
        </pc:picChg>
      </pc:sldChg>
      <pc:sldChg chg="modSp mod">
        <pc:chgData name="Nicole Stone" userId="77384c7d-bf51-484f-86b4-dd3056915ba5" providerId="ADAL" clId="{7DFACA34-592B-4D58-BE35-DC14B280E63F}" dt="2025-08-11T18:24:33.966" v="153"/>
        <pc:sldMkLst>
          <pc:docMk/>
          <pc:sldMk cId="2403904543" sldId="643"/>
        </pc:sldMkLst>
        <pc:spChg chg="ord">
          <ac:chgData name="Nicole Stone" userId="77384c7d-bf51-484f-86b4-dd3056915ba5" providerId="ADAL" clId="{7DFACA34-592B-4D58-BE35-DC14B280E63F}" dt="2025-08-11T18:24:30.805" v="152"/>
          <ac:spMkLst>
            <pc:docMk/>
            <pc:sldMk cId="2403904543" sldId="643"/>
            <ac:spMk id="2" creationId="{C6B4C254-6F40-352E-D243-B3FCC399903D}"/>
          </ac:spMkLst>
        </pc:spChg>
        <pc:spChg chg="mod ord">
          <ac:chgData name="Nicole Stone" userId="77384c7d-bf51-484f-86b4-dd3056915ba5" providerId="ADAL" clId="{7DFACA34-592B-4D58-BE35-DC14B280E63F}" dt="2025-08-11T18:24:33.966" v="153"/>
          <ac:spMkLst>
            <pc:docMk/>
            <pc:sldMk cId="2403904543" sldId="643"/>
            <ac:spMk id="3" creationId="{82D6FFEB-EEFE-2D8B-49D5-FB4789CED6D7}"/>
          </ac:spMkLst>
        </pc:spChg>
        <pc:spChg chg="ord">
          <ac:chgData name="Nicole Stone" userId="77384c7d-bf51-484f-86b4-dd3056915ba5" providerId="ADAL" clId="{7DFACA34-592B-4D58-BE35-DC14B280E63F}" dt="2025-08-11T18:24:28.545" v="150"/>
          <ac:spMkLst>
            <pc:docMk/>
            <pc:sldMk cId="2403904543" sldId="643"/>
            <ac:spMk id="894" creationId="{2014A27C-F0CE-7872-F7AE-9CBFAEDF2E13}"/>
          </ac:spMkLst>
        </pc:spChg>
      </pc:sldChg>
      <pc:sldChg chg="modSp mod">
        <pc:chgData name="Nicole Stone" userId="77384c7d-bf51-484f-86b4-dd3056915ba5" providerId="ADAL" clId="{7DFACA34-592B-4D58-BE35-DC14B280E63F}" dt="2025-08-11T18:37:51.937" v="155"/>
        <pc:sldMkLst>
          <pc:docMk/>
          <pc:sldMk cId="3581748194" sldId="645"/>
        </pc:sldMkLst>
        <pc:spChg chg="mod ord">
          <ac:chgData name="Nicole Stone" userId="77384c7d-bf51-484f-86b4-dd3056915ba5" providerId="ADAL" clId="{7DFACA34-592B-4D58-BE35-DC14B280E63F}" dt="2025-08-11T18:37:51.937" v="155"/>
          <ac:spMkLst>
            <pc:docMk/>
            <pc:sldMk cId="3581748194" sldId="645"/>
            <ac:spMk id="3" creationId="{9DE029DC-C1B7-4D42-D2E6-B3934E048706}"/>
          </ac:spMkLst>
        </pc:spChg>
      </pc:sldChg>
      <pc:sldChg chg="modSp mod">
        <pc:chgData name="Nicole Stone" userId="77384c7d-bf51-484f-86b4-dd3056915ba5" providerId="ADAL" clId="{7DFACA34-592B-4D58-BE35-DC14B280E63F}" dt="2025-08-11T18:38:01.954" v="157"/>
        <pc:sldMkLst>
          <pc:docMk/>
          <pc:sldMk cId="1862117644" sldId="646"/>
        </pc:sldMkLst>
        <pc:spChg chg="mod ord">
          <ac:chgData name="Nicole Stone" userId="77384c7d-bf51-484f-86b4-dd3056915ba5" providerId="ADAL" clId="{7DFACA34-592B-4D58-BE35-DC14B280E63F}" dt="2025-08-11T18:38:01.954" v="157"/>
          <ac:spMkLst>
            <pc:docMk/>
            <pc:sldMk cId="1862117644" sldId="646"/>
            <ac:spMk id="3" creationId="{CE46782E-00E3-CCEA-7CB5-4242018FD3FD}"/>
          </ac:spMkLst>
        </pc:spChg>
      </pc:sldChg>
    </pc:docChg>
  </pc:docChgLst>
  <pc:docChgLst>
    <pc:chgData name="Greta L Kreuzer" userId="S::greta.kreuzer@nau.edu::382d9aae-079e-422f-bb34-72c3e3cff740" providerId="AD" clId="Web-{BD65E200-E429-CE44-651E-8A94E17FC291}"/>
    <pc:docChg chg="mod modSld">
      <pc:chgData name="Greta L Kreuzer" userId="S::greta.kreuzer@nau.edu::382d9aae-079e-422f-bb34-72c3e3cff740" providerId="AD" clId="Web-{BD65E200-E429-CE44-651E-8A94E17FC291}" dt="2025-07-07T23:10:39.292" v="867" actId="20577"/>
      <pc:docMkLst>
        <pc:docMk/>
      </pc:docMkLst>
      <pc:sldChg chg="modSp modNotes">
        <pc:chgData name="Greta L Kreuzer" userId="S::greta.kreuzer@nau.edu::382d9aae-079e-422f-bb34-72c3e3cff740" providerId="AD" clId="Web-{BD65E200-E429-CE44-651E-8A94E17FC291}" dt="2025-07-07T22:21:21.333" v="302" actId="20577"/>
        <pc:sldMkLst>
          <pc:docMk/>
          <pc:sldMk cId="0" sldId="283"/>
        </pc:sldMkLst>
        <pc:spChg chg="mod">
          <ac:chgData name="Greta L Kreuzer" userId="S::greta.kreuzer@nau.edu::382d9aae-079e-422f-bb34-72c3e3cff740" providerId="AD" clId="Web-{BD65E200-E429-CE44-651E-8A94E17FC291}" dt="2025-07-07T22:21:21.333" v="302" actId="20577"/>
          <ac:spMkLst>
            <pc:docMk/>
            <pc:sldMk cId="0" sldId="283"/>
            <ac:spMk id="2" creationId="{50A204AC-8596-C679-5BE5-E56E77D19445}"/>
          </ac:spMkLst>
        </pc:spChg>
      </pc:sldChg>
      <pc:sldChg chg="modNotes">
        <pc:chgData name="Greta L Kreuzer" userId="S::greta.kreuzer@nau.edu::382d9aae-079e-422f-bb34-72c3e3cff740" providerId="AD" clId="Web-{BD65E200-E429-CE44-651E-8A94E17FC291}" dt="2025-07-07T21:52:19.254" v="164"/>
        <pc:sldMkLst>
          <pc:docMk/>
          <pc:sldMk cId="0" sldId="293"/>
        </pc:sldMkLst>
      </pc:sldChg>
      <pc:sldChg chg="modNotes">
        <pc:chgData name="Greta L Kreuzer" userId="S::greta.kreuzer@nau.edu::382d9aae-079e-422f-bb34-72c3e3cff740" providerId="AD" clId="Web-{BD65E200-E429-CE44-651E-8A94E17FC291}" dt="2025-07-07T21:50:46.768" v="156"/>
        <pc:sldMkLst>
          <pc:docMk/>
          <pc:sldMk cId="0" sldId="294"/>
        </pc:sldMkLst>
      </pc:sldChg>
      <pc:sldChg chg="modSp modNotes">
        <pc:chgData name="Greta L Kreuzer" userId="S::greta.kreuzer@nau.edu::382d9aae-079e-422f-bb34-72c3e3cff740" providerId="AD" clId="Web-{BD65E200-E429-CE44-651E-8A94E17FC291}" dt="2025-07-07T22:49:52.891" v="565" actId="1076"/>
        <pc:sldMkLst>
          <pc:docMk/>
          <pc:sldMk cId="0" sldId="297"/>
        </pc:sldMkLst>
      </pc:sldChg>
      <pc:sldChg chg="addSp delSp modSp modNotes">
        <pc:chgData name="Greta L Kreuzer" userId="S::greta.kreuzer@nau.edu::382d9aae-079e-422f-bb34-72c3e3cff740" providerId="AD" clId="Web-{BD65E200-E429-CE44-651E-8A94E17FC291}" dt="2025-07-07T21:54:29.930" v="191" actId="20577"/>
        <pc:sldMkLst>
          <pc:docMk/>
          <pc:sldMk cId="0" sldId="298"/>
        </pc:sldMkLst>
        <pc:spChg chg="mod">
          <ac:chgData name="Greta L Kreuzer" userId="S::greta.kreuzer@nau.edu::382d9aae-079e-422f-bb34-72c3e3cff740" providerId="AD" clId="Web-{BD65E200-E429-CE44-651E-8A94E17FC291}" dt="2025-07-07T21:54:29.930" v="191" actId="20577"/>
          <ac:spMkLst>
            <pc:docMk/>
            <pc:sldMk cId="0" sldId="298"/>
            <ac:spMk id="3" creationId="{A6784886-6A4E-B928-CB91-EEAB683C3EBE}"/>
          </ac:spMkLst>
        </pc:spChg>
      </pc:sldChg>
      <pc:sldChg chg="modNotes">
        <pc:chgData name="Greta L Kreuzer" userId="S::greta.kreuzer@nau.edu::382d9aae-079e-422f-bb34-72c3e3cff740" providerId="AD" clId="Web-{BD65E200-E429-CE44-651E-8A94E17FC291}" dt="2025-07-07T22:12:53.085" v="218"/>
        <pc:sldMkLst>
          <pc:docMk/>
          <pc:sldMk cId="0" sldId="299"/>
        </pc:sldMkLst>
      </pc:sldChg>
      <pc:sldChg chg="modSp modNotes">
        <pc:chgData name="Greta L Kreuzer" userId="S::greta.kreuzer@nau.edu::382d9aae-079e-422f-bb34-72c3e3cff740" providerId="AD" clId="Web-{BD65E200-E429-CE44-651E-8A94E17FC291}" dt="2025-07-07T22:17:32.077" v="256"/>
        <pc:sldMkLst>
          <pc:docMk/>
          <pc:sldMk cId="0" sldId="300"/>
        </pc:sldMkLst>
      </pc:sldChg>
      <pc:sldChg chg="modSp modNotes">
        <pc:chgData name="Greta L Kreuzer" userId="S::greta.kreuzer@nau.edu::382d9aae-079e-422f-bb34-72c3e3cff740" providerId="AD" clId="Web-{BD65E200-E429-CE44-651E-8A94E17FC291}" dt="2025-07-07T22:18:00.156" v="266" actId="20577"/>
        <pc:sldMkLst>
          <pc:docMk/>
          <pc:sldMk cId="0" sldId="302"/>
        </pc:sldMkLst>
        <pc:spChg chg="mod">
          <ac:chgData name="Greta L Kreuzer" userId="S::greta.kreuzer@nau.edu::382d9aae-079e-422f-bb34-72c3e3cff740" providerId="AD" clId="Web-{BD65E200-E429-CE44-651E-8A94E17FC291}" dt="2025-07-07T22:18:00.156" v="266" actId="20577"/>
          <ac:spMkLst>
            <pc:docMk/>
            <pc:sldMk cId="0" sldId="302"/>
            <ac:spMk id="2" creationId="{E7294CB9-F8E1-EC22-90B7-CDA9AB5928C9}"/>
          </ac:spMkLst>
        </pc:spChg>
      </pc:sldChg>
      <pc:sldChg chg="addSp delSp modNotes">
        <pc:chgData name="Greta L Kreuzer" userId="S::greta.kreuzer@nau.edu::382d9aae-079e-422f-bb34-72c3e3cff740" providerId="AD" clId="Web-{BD65E200-E429-CE44-651E-8A94E17FC291}" dt="2025-07-07T22:22:47.726" v="310"/>
        <pc:sldMkLst>
          <pc:docMk/>
          <pc:sldMk cId="0" sldId="303"/>
        </pc:sldMkLst>
      </pc:sldChg>
      <pc:sldChg chg="delSp modSp modNotes">
        <pc:chgData name="Greta L Kreuzer" userId="S::greta.kreuzer@nau.edu::382d9aae-079e-422f-bb34-72c3e3cff740" providerId="AD" clId="Web-{BD65E200-E429-CE44-651E-8A94E17FC291}" dt="2025-07-07T22:20:56.051" v="300" actId="20577"/>
        <pc:sldMkLst>
          <pc:docMk/>
          <pc:sldMk cId="0" sldId="304"/>
        </pc:sldMkLst>
      </pc:sldChg>
      <pc:sldChg chg="delSp modSp modNotes">
        <pc:chgData name="Greta L Kreuzer" userId="S::greta.kreuzer@nau.edu::382d9aae-079e-422f-bb34-72c3e3cff740" providerId="AD" clId="Web-{BD65E200-E429-CE44-651E-8A94E17FC291}" dt="2025-07-07T22:36:52.608" v="381" actId="1076"/>
        <pc:sldMkLst>
          <pc:docMk/>
          <pc:sldMk cId="0" sldId="308"/>
        </pc:sldMkLst>
      </pc:sldChg>
      <pc:sldChg chg="delSp modSp modNotes">
        <pc:chgData name="Greta L Kreuzer" userId="S::greta.kreuzer@nau.edu::382d9aae-079e-422f-bb34-72c3e3cff740" providerId="AD" clId="Web-{BD65E200-E429-CE44-651E-8A94E17FC291}" dt="2025-07-07T22:36:44.530" v="380" actId="1076"/>
        <pc:sldMkLst>
          <pc:docMk/>
          <pc:sldMk cId="0" sldId="309"/>
        </pc:sldMkLst>
      </pc:sldChg>
      <pc:sldChg chg="delSp modSp modNotes">
        <pc:chgData name="Greta L Kreuzer" userId="S::greta.kreuzer@nau.edu::382d9aae-079e-422f-bb34-72c3e3cff740" providerId="AD" clId="Web-{BD65E200-E429-CE44-651E-8A94E17FC291}" dt="2025-07-07T22:44:38.037" v="494"/>
        <pc:sldMkLst>
          <pc:docMk/>
          <pc:sldMk cId="0" sldId="312"/>
        </pc:sldMkLst>
      </pc:sldChg>
      <pc:sldChg chg="addSp delSp modSp modNotes">
        <pc:chgData name="Greta L Kreuzer" userId="S::greta.kreuzer@nau.edu::382d9aae-079e-422f-bb34-72c3e3cff740" providerId="AD" clId="Web-{BD65E200-E429-CE44-651E-8A94E17FC291}" dt="2025-07-07T22:44:32.678" v="493"/>
        <pc:sldMkLst>
          <pc:docMk/>
          <pc:sldMk cId="0" sldId="313"/>
        </pc:sldMkLst>
      </pc:sldChg>
      <pc:sldChg chg="modNotes">
        <pc:chgData name="Greta L Kreuzer" userId="S::greta.kreuzer@nau.edu::382d9aae-079e-422f-bb34-72c3e3cff740" providerId="AD" clId="Web-{BD65E200-E429-CE44-651E-8A94E17FC291}" dt="2025-07-07T22:45:25.679" v="496"/>
        <pc:sldMkLst>
          <pc:docMk/>
          <pc:sldMk cId="0" sldId="316"/>
        </pc:sldMkLst>
      </pc:sldChg>
      <pc:sldChg chg="addSp delSp modSp modNotes">
        <pc:chgData name="Greta L Kreuzer" userId="S::greta.kreuzer@nau.edu::382d9aae-079e-422f-bb34-72c3e3cff740" providerId="AD" clId="Web-{BD65E200-E429-CE44-651E-8A94E17FC291}" dt="2025-07-07T22:47:12.214" v="524"/>
        <pc:sldMkLst>
          <pc:docMk/>
          <pc:sldMk cId="0" sldId="319"/>
        </pc:sldMkLst>
      </pc:sldChg>
      <pc:sldChg chg="delSp modSp modNotes">
        <pc:chgData name="Greta L Kreuzer" userId="S::greta.kreuzer@nau.edu::382d9aae-079e-422f-bb34-72c3e3cff740" providerId="AD" clId="Web-{BD65E200-E429-CE44-651E-8A94E17FC291}" dt="2025-07-07T22:54:23.905" v="626" actId="1076"/>
        <pc:sldMkLst>
          <pc:docMk/>
          <pc:sldMk cId="0" sldId="321"/>
        </pc:sldMkLst>
      </pc:sldChg>
      <pc:sldChg chg="modSp modNotes">
        <pc:chgData name="Greta L Kreuzer" userId="S::greta.kreuzer@nau.edu::382d9aae-079e-422f-bb34-72c3e3cff740" providerId="AD" clId="Web-{BD65E200-E429-CE44-651E-8A94E17FC291}" dt="2025-07-07T22:47:49.981" v="536" actId="1076"/>
        <pc:sldMkLst>
          <pc:docMk/>
          <pc:sldMk cId="0" sldId="323"/>
        </pc:sldMkLst>
      </pc:sldChg>
      <pc:sldChg chg="modNotes">
        <pc:chgData name="Greta L Kreuzer" userId="S::greta.kreuzer@nau.edu::382d9aae-079e-422f-bb34-72c3e3cff740" providerId="AD" clId="Web-{BD65E200-E429-CE44-651E-8A94E17FC291}" dt="2025-07-07T22:55:13.719" v="633"/>
        <pc:sldMkLst>
          <pc:docMk/>
          <pc:sldMk cId="0" sldId="328"/>
        </pc:sldMkLst>
      </pc:sldChg>
      <pc:sldChg chg="delSp modSp modNotes">
        <pc:chgData name="Greta L Kreuzer" userId="S::greta.kreuzer@nau.edu::382d9aae-079e-422f-bb34-72c3e3cff740" providerId="AD" clId="Web-{BD65E200-E429-CE44-651E-8A94E17FC291}" dt="2025-07-07T22:57:30.035" v="661" actId="1076"/>
        <pc:sldMkLst>
          <pc:docMk/>
          <pc:sldMk cId="0" sldId="331"/>
        </pc:sldMkLst>
      </pc:sldChg>
      <pc:sldChg chg="delSp modSp modNotes">
        <pc:chgData name="Greta L Kreuzer" userId="S::greta.kreuzer@nau.edu::382d9aae-079e-422f-bb34-72c3e3cff740" providerId="AD" clId="Web-{BD65E200-E429-CE44-651E-8A94E17FC291}" dt="2025-07-07T22:58:26.662" v="674" actId="1076"/>
        <pc:sldMkLst>
          <pc:docMk/>
          <pc:sldMk cId="0" sldId="334"/>
        </pc:sldMkLst>
      </pc:sldChg>
      <pc:sldChg chg="delSp modSp modNotes">
        <pc:chgData name="Greta L Kreuzer" userId="S::greta.kreuzer@nau.edu::382d9aae-079e-422f-bb34-72c3e3cff740" providerId="AD" clId="Web-{BD65E200-E429-CE44-651E-8A94E17FC291}" dt="2025-07-07T22:59:47.211" v="691" actId="1076"/>
        <pc:sldMkLst>
          <pc:docMk/>
          <pc:sldMk cId="0" sldId="335"/>
        </pc:sldMkLst>
      </pc:sldChg>
      <pc:sldChg chg="delSp modSp modNotes">
        <pc:chgData name="Greta L Kreuzer" userId="S::greta.kreuzer@nau.edu::382d9aae-079e-422f-bb34-72c3e3cff740" providerId="AD" clId="Web-{BD65E200-E429-CE44-651E-8A94E17FC291}" dt="2025-07-07T23:01:33.464" v="728"/>
        <pc:sldMkLst>
          <pc:docMk/>
          <pc:sldMk cId="0" sldId="336"/>
        </pc:sldMkLst>
      </pc:sldChg>
      <pc:sldChg chg="addSp delSp modSp modNotes">
        <pc:chgData name="Greta L Kreuzer" userId="S::greta.kreuzer@nau.edu::382d9aae-079e-422f-bb34-72c3e3cff740" providerId="AD" clId="Web-{BD65E200-E429-CE44-651E-8A94E17FC291}" dt="2025-07-07T23:03:39.952" v="776" actId="20577"/>
        <pc:sldMkLst>
          <pc:docMk/>
          <pc:sldMk cId="0" sldId="341"/>
        </pc:sldMkLst>
      </pc:sldChg>
      <pc:sldChg chg="addSp delSp modSp modNotes">
        <pc:chgData name="Greta L Kreuzer" userId="S::greta.kreuzer@nau.edu::382d9aae-079e-422f-bb34-72c3e3cff740" providerId="AD" clId="Web-{BD65E200-E429-CE44-651E-8A94E17FC291}" dt="2025-07-07T23:04:33.469" v="789" actId="20577"/>
        <pc:sldMkLst>
          <pc:docMk/>
          <pc:sldMk cId="0" sldId="342"/>
        </pc:sldMkLst>
      </pc:sldChg>
      <pc:sldChg chg="delSp modSp modNotes">
        <pc:chgData name="Greta L Kreuzer" userId="S::greta.kreuzer@nau.edu::382d9aae-079e-422f-bb34-72c3e3cff740" providerId="AD" clId="Web-{BD65E200-E429-CE44-651E-8A94E17FC291}" dt="2025-07-07T23:06:13.503" v="806" actId="20577"/>
        <pc:sldMkLst>
          <pc:docMk/>
          <pc:sldMk cId="0" sldId="344"/>
        </pc:sldMkLst>
      </pc:sldChg>
      <pc:sldChg chg="addSp delSp modSp modNotes">
        <pc:chgData name="Greta L Kreuzer" userId="S::greta.kreuzer@nau.edu::382d9aae-079e-422f-bb34-72c3e3cff740" providerId="AD" clId="Web-{BD65E200-E429-CE44-651E-8A94E17FC291}" dt="2025-07-07T23:10:39.292" v="867" actId="20577"/>
        <pc:sldMkLst>
          <pc:docMk/>
          <pc:sldMk cId="0" sldId="347"/>
        </pc:sldMkLst>
      </pc:sldChg>
      <pc:sldChg chg="modNotes">
        <pc:chgData name="Greta L Kreuzer" userId="S::greta.kreuzer@nau.edu::382d9aae-079e-422f-bb34-72c3e3cff740" providerId="AD" clId="Web-{BD65E200-E429-CE44-651E-8A94E17FC291}" dt="2025-07-07T21:02:06.376" v="76"/>
        <pc:sldMkLst>
          <pc:docMk/>
          <pc:sldMk cId="0" sldId="388"/>
        </pc:sldMkLst>
      </pc:sldChg>
      <pc:sldChg chg="modNotes">
        <pc:chgData name="Greta L Kreuzer" userId="S::greta.kreuzer@nau.edu::382d9aae-079e-422f-bb34-72c3e3cff740" providerId="AD" clId="Web-{BD65E200-E429-CE44-651E-8A94E17FC291}" dt="2025-07-07T21:04:25.710" v="80"/>
        <pc:sldMkLst>
          <pc:docMk/>
          <pc:sldMk cId="2991117095" sldId="445"/>
        </pc:sldMkLst>
      </pc:sldChg>
      <pc:sldChg chg="modNotes">
        <pc:chgData name="Greta L Kreuzer" userId="S::greta.kreuzer@nau.edu::382d9aae-079e-422f-bb34-72c3e3cff740" providerId="AD" clId="Web-{BD65E200-E429-CE44-651E-8A94E17FC291}" dt="2025-07-07T21:05:10.665" v="84"/>
        <pc:sldMkLst>
          <pc:docMk/>
          <pc:sldMk cId="2445414171" sldId="446"/>
        </pc:sldMkLst>
      </pc:sldChg>
      <pc:sldChg chg="modNotes">
        <pc:chgData name="Greta L Kreuzer" userId="S::greta.kreuzer@nau.edu::382d9aae-079e-422f-bb34-72c3e3cff740" providerId="AD" clId="Web-{BD65E200-E429-CE44-651E-8A94E17FC291}" dt="2025-07-07T21:29:21.545" v="87"/>
        <pc:sldMkLst>
          <pc:docMk/>
          <pc:sldMk cId="0" sldId="448"/>
        </pc:sldMkLst>
      </pc:sldChg>
      <pc:sldChg chg="modNotes">
        <pc:chgData name="Greta L Kreuzer" userId="S::greta.kreuzer@nau.edu::382d9aae-079e-422f-bb34-72c3e3cff740" providerId="AD" clId="Web-{BD65E200-E429-CE44-651E-8A94E17FC291}" dt="2025-07-07T21:29:32.186" v="90"/>
        <pc:sldMkLst>
          <pc:docMk/>
          <pc:sldMk cId="0" sldId="449"/>
        </pc:sldMkLst>
      </pc:sldChg>
      <pc:sldChg chg="modNotes">
        <pc:chgData name="Greta L Kreuzer" userId="S::greta.kreuzer@nau.edu::382d9aae-079e-422f-bb34-72c3e3cff740" providerId="AD" clId="Web-{BD65E200-E429-CE44-651E-8A94E17FC291}" dt="2025-07-07T21:32:34.847" v="100"/>
        <pc:sldMkLst>
          <pc:docMk/>
          <pc:sldMk cId="2563180637" sldId="589"/>
        </pc:sldMkLst>
      </pc:sldChg>
      <pc:sldChg chg="modSp modNotes">
        <pc:chgData name="Greta L Kreuzer" userId="S::greta.kreuzer@nau.edu::382d9aae-079e-422f-bb34-72c3e3cff740" providerId="AD" clId="Web-{BD65E200-E429-CE44-651E-8A94E17FC291}" dt="2025-07-07T22:21:16.348" v="301" actId="20577"/>
        <pc:sldMkLst>
          <pc:docMk/>
          <pc:sldMk cId="964682815" sldId="601"/>
        </pc:sldMkLst>
        <pc:spChg chg="mod">
          <ac:chgData name="Greta L Kreuzer" userId="S::greta.kreuzer@nau.edu::382d9aae-079e-422f-bb34-72c3e3cff740" providerId="AD" clId="Web-{BD65E200-E429-CE44-651E-8A94E17FC291}" dt="2025-07-07T22:21:16.348" v="301" actId="20577"/>
          <ac:spMkLst>
            <pc:docMk/>
            <pc:sldMk cId="964682815" sldId="601"/>
            <ac:spMk id="3" creationId="{0138FF40-EACA-3317-0294-8395D845E981}"/>
          </ac:spMkLst>
        </pc:spChg>
      </pc:sldChg>
      <pc:sldChg chg="modNotes">
        <pc:chgData name="Greta L Kreuzer" userId="S::greta.kreuzer@nau.edu::382d9aae-079e-422f-bb34-72c3e3cff740" providerId="AD" clId="Web-{BD65E200-E429-CE44-651E-8A94E17FC291}" dt="2025-07-07T21:33:35.005" v="103"/>
        <pc:sldMkLst>
          <pc:docMk/>
          <pc:sldMk cId="679715372" sldId="608"/>
        </pc:sldMkLst>
      </pc:sldChg>
      <pc:sldChg chg="modSp modNotes">
        <pc:chgData name="Greta L Kreuzer" userId="S::greta.kreuzer@nau.edu::382d9aae-079e-422f-bb34-72c3e3cff740" providerId="AD" clId="Web-{BD65E200-E429-CE44-651E-8A94E17FC291}" dt="2025-07-07T21:48:35.295" v="141" actId="20577"/>
        <pc:sldMkLst>
          <pc:docMk/>
          <pc:sldMk cId="799366897" sldId="615"/>
        </pc:sldMkLst>
        <pc:spChg chg="mod">
          <ac:chgData name="Greta L Kreuzer" userId="S::greta.kreuzer@nau.edu::382d9aae-079e-422f-bb34-72c3e3cff740" providerId="AD" clId="Web-{BD65E200-E429-CE44-651E-8A94E17FC291}" dt="2025-07-07T21:48:35.295" v="141" actId="20577"/>
          <ac:spMkLst>
            <pc:docMk/>
            <pc:sldMk cId="799366897" sldId="615"/>
            <ac:spMk id="3" creationId="{03E437EB-54CB-5061-5227-2B9E5490B6F7}"/>
          </ac:spMkLst>
        </pc:spChg>
      </pc:sldChg>
      <pc:sldChg chg="modNotes">
        <pc:chgData name="Greta L Kreuzer" userId="S::greta.kreuzer@nau.edu::382d9aae-079e-422f-bb34-72c3e3cff740" providerId="AD" clId="Web-{BD65E200-E429-CE44-651E-8A94E17FC291}" dt="2025-07-07T21:49:09.312" v="147"/>
        <pc:sldMkLst>
          <pc:docMk/>
          <pc:sldMk cId="408061479" sldId="616"/>
        </pc:sldMkLst>
      </pc:sldChg>
      <pc:sldChg chg="modNotes">
        <pc:chgData name="Greta L Kreuzer" userId="S::greta.kreuzer@nau.edu::382d9aae-079e-422f-bb34-72c3e3cff740" providerId="AD" clId="Web-{BD65E200-E429-CE44-651E-8A94E17FC291}" dt="2025-07-07T21:50:20.361" v="151"/>
        <pc:sldMkLst>
          <pc:docMk/>
          <pc:sldMk cId="2076012555" sldId="617"/>
        </pc:sldMkLst>
      </pc:sldChg>
      <pc:sldChg chg="modSp modNotes">
        <pc:chgData name="Greta L Kreuzer" userId="S::greta.kreuzer@nau.edu::382d9aae-079e-422f-bb34-72c3e3cff740" providerId="AD" clId="Web-{BD65E200-E429-CE44-651E-8A94E17FC291}" dt="2025-07-07T21:54:36.571" v="192" actId="20577"/>
        <pc:sldMkLst>
          <pc:docMk/>
          <pc:sldMk cId="2908461736" sldId="619"/>
        </pc:sldMkLst>
      </pc:sldChg>
      <pc:sldChg chg="modNotes">
        <pc:chgData name="Greta L Kreuzer" userId="S::greta.kreuzer@nau.edu::382d9aae-079e-422f-bb34-72c3e3cff740" providerId="AD" clId="Web-{BD65E200-E429-CE44-651E-8A94E17FC291}" dt="2025-07-07T22:55:42.751" v="642"/>
        <pc:sldMkLst>
          <pc:docMk/>
          <pc:sldMk cId="0" sldId="620"/>
        </pc:sldMkLst>
      </pc:sldChg>
      <pc:sldChg chg="modNotes">
        <pc:chgData name="Greta L Kreuzer" userId="S::greta.kreuzer@nau.edu::382d9aae-079e-422f-bb34-72c3e3cff740" providerId="AD" clId="Web-{BD65E200-E429-CE44-651E-8A94E17FC291}" dt="2025-07-07T22:56:43.628" v="648"/>
        <pc:sldMkLst>
          <pc:docMk/>
          <pc:sldMk cId="3047593847" sldId="621"/>
        </pc:sldMkLst>
      </pc:sldChg>
      <pc:sldChg chg="modNotes">
        <pc:chgData name="Greta L Kreuzer" userId="S::greta.kreuzer@nau.edu::382d9aae-079e-422f-bb34-72c3e3cff740" providerId="AD" clId="Web-{BD65E200-E429-CE44-651E-8A94E17FC291}" dt="2025-07-07T23:07:03.380" v="811"/>
        <pc:sldMkLst>
          <pc:docMk/>
          <pc:sldMk cId="1985882903" sldId="622"/>
        </pc:sldMkLst>
      </pc:sldChg>
      <pc:sldChg chg="modNotes">
        <pc:chgData name="Greta L Kreuzer" userId="S::greta.kreuzer@nau.edu::382d9aae-079e-422f-bb34-72c3e3cff740" providerId="AD" clId="Web-{BD65E200-E429-CE44-651E-8A94E17FC291}" dt="2025-07-07T21:51:07.034" v="161"/>
        <pc:sldMkLst>
          <pc:docMk/>
          <pc:sldMk cId="3123902271" sldId="623"/>
        </pc:sldMkLst>
      </pc:sldChg>
    </pc:docChg>
  </pc:docChgLst>
  <pc:docChgLst>
    <pc:chgData name="Nicole Stone" userId="77384c7d-bf51-484f-86b4-dd3056915ba5" providerId="ADAL" clId="{0E84D469-A089-40C6-8A09-6E17891D23DA}"/>
    <pc:docChg chg="undo custSel addSld delSld modSld sldOrd">
      <pc:chgData name="Nicole Stone" userId="77384c7d-bf51-484f-86b4-dd3056915ba5" providerId="ADAL" clId="{0E84D469-A089-40C6-8A09-6E17891D23DA}" dt="2025-07-14T17:02:27.492" v="592" actId="1076"/>
      <pc:docMkLst>
        <pc:docMk/>
      </pc:docMkLst>
      <pc:sldChg chg="modSp mod">
        <pc:chgData name="Nicole Stone" userId="77384c7d-bf51-484f-86b4-dd3056915ba5" providerId="ADAL" clId="{0E84D469-A089-40C6-8A09-6E17891D23DA}" dt="2025-07-10T18:51:01.698" v="547" actId="33553"/>
        <pc:sldMkLst>
          <pc:docMk/>
          <pc:sldMk cId="0" sldId="258"/>
        </pc:sldMkLst>
        <pc:spChg chg="mod">
          <ac:chgData name="Nicole Stone" userId="77384c7d-bf51-484f-86b4-dd3056915ba5" providerId="ADAL" clId="{0E84D469-A089-40C6-8A09-6E17891D23DA}" dt="2025-07-10T18:51:01.698" v="547" actId="33553"/>
          <ac:spMkLst>
            <pc:docMk/>
            <pc:sldMk cId="0" sldId="258"/>
            <ac:spMk id="2" creationId="{CFC8B8E3-5733-6FAB-D158-69ABBD5886D0}"/>
          </ac:spMkLst>
        </pc:spChg>
        <pc:spChg chg="mod">
          <ac:chgData name="Nicole Stone" userId="77384c7d-bf51-484f-86b4-dd3056915ba5" providerId="ADAL" clId="{0E84D469-A089-40C6-8A09-6E17891D23DA}" dt="2025-07-10T18:51:01.698" v="547" actId="33553"/>
          <ac:spMkLst>
            <pc:docMk/>
            <pc:sldMk cId="0" sldId="258"/>
            <ac:spMk id="248" creationId="{00000000-0000-0000-0000-000000000000}"/>
          </ac:spMkLst>
        </pc:spChg>
        <pc:graphicFrameChg chg="modGraphic">
          <ac:chgData name="Nicole Stone" userId="77384c7d-bf51-484f-86b4-dd3056915ba5" providerId="ADAL" clId="{0E84D469-A089-40C6-8A09-6E17891D23DA}" dt="2025-07-10T18:49:31.802" v="539" actId="13238"/>
          <ac:graphicFrameMkLst>
            <pc:docMk/>
            <pc:sldMk cId="0" sldId="258"/>
            <ac:graphicFrameMk id="250" creationId="{00000000-0000-0000-0000-000000000000}"/>
          </ac:graphicFrameMkLst>
        </pc:graphicFrameChg>
      </pc:sldChg>
      <pc:sldChg chg="modSp mod">
        <pc:chgData name="Nicole Stone" userId="77384c7d-bf51-484f-86b4-dd3056915ba5" providerId="ADAL" clId="{0E84D469-A089-40C6-8A09-6E17891D23DA}" dt="2025-07-01T17:51:06.599" v="0" actId="14100"/>
        <pc:sldMkLst>
          <pc:docMk/>
          <pc:sldMk cId="1819968102" sldId="264"/>
        </pc:sldMkLst>
        <pc:spChg chg="mod">
          <ac:chgData name="Nicole Stone" userId="77384c7d-bf51-484f-86b4-dd3056915ba5" providerId="ADAL" clId="{0E84D469-A089-40C6-8A09-6E17891D23DA}" dt="2025-07-01T17:51:06.599" v="0" actId="14100"/>
          <ac:spMkLst>
            <pc:docMk/>
            <pc:sldMk cId="1819968102" sldId="264"/>
            <ac:spMk id="2" creationId="{95673D1E-B54E-0C77-EAB5-03ABAD908B0F}"/>
          </ac:spMkLst>
        </pc:spChg>
      </pc:sldChg>
      <pc:sldChg chg="modSp mod">
        <pc:chgData name="Nicole Stone" userId="77384c7d-bf51-484f-86b4-dd3056915ba5" providerId="ADAL" clId="{0E84D469-A089-40C6-8A09-6E17891D23DA}" dt="2025-07-10T18:50:26.074" v="543" actId="33553"/>
        <pc:sldMkLst>
          <pc:docMk/>
          <pc:sldMk cId="0" sldId="283"/>
        </pc:sldMkLst>
        <pc:spChg chg="mod">
          <ac:chgData name="Nicole Stone" userId="77384c7d-bf51-484f-86b4-dd3056915ba5" providerId="ADAL" clId="{0E84D469-A089-40C6-8A09-6E17891D23DA}" dt="2025-07-10T18:50:26.074" v="543" actId="33553"/>
          <ac:spMkLst>
            <pc:docMk/>
            <pc:sldMk cId="0" sldId="283"/>
            <ac:spMk id="443" creationId="{00000000-0000-0000-0000-000000000000}"/>
          </ac:spMkLst>
        </pc:spChg>
      </pc:sldChg>
      <pc:sldChg chg="addSp delSp modSp del mod">
        <pc:chgData name="Nicole Stone" userId="77384c7d-bf51-484f-86b4-dd3056915ba5" providerId="ADAL" clId="{0E84D469-A089-40C6-8A09-6E17891D23DA}" dt="2025-07-10T14:14:37.811" v="359" actId="2696"/>
        <pc:sldMkLst>
          <pc:docMk/>
          <pc:sldMk cId="0" sldId="294"/>
        </pc:sldMkLst>
      </pc:sldChg>
      <pc:sldChg chg="addSp delSp modSp add mod delAnim modAnim modNotesTx">
        <pc:chgData name="Nicole Stone" userId="77384c7d-bf51-484f-86b4-dd3056915ba5" providerId="ADAL" clId="{0E84D469-A089-40C6-8A09-6E17891D23DA}" dt="2025-07-07T14:37:30.197" v="64" actId="1076"/>
        <pc:sldMkLst>
          <pc:docMk/>
          <pc:sldMk cId="0" sldId="297"/>
        </pc:sldMkLst>
        <pc:spChg chg="mod">
          <ac:chgData name="Nicole Stone" userId="77384c7d-bf51-484f-86b4-dd3056915ba5" providerId="ADAL" clId="{0E84D469-A089-40C6-8A09-6E17891D23DA}" dt="2025-07-07T14:36:11.426" v="51"/>
          <ac:spMkLst>
            <pc:docMk/>
            <pc:sldMk cId="0" sldId="297"/>
            <ac:spMk id="537" creationId="{00000000-0000-0000-0000-000000000000}"/>
          </ac:spMkLst>
        </pc:spChg>
        <pc:spChg chg="mod">
          <ac:chgData name="Nicole Stone" userId="77384c7d-bf51-484f-86b4-dd3056915ba5" providerId="ADAL" clId="{0E84D469-A089-40C6-8A09-6E17891D23DA}" dt="2025-07-07T14:36:51.446" v="62"/>
          <ac:spMkLst>
            <pc:docMk/>
            <pc:sldMk cId="0" sldId="297"/>
            <ac:spMk id="539" creationId="{00000000-0000-0000-0000-000000000000}"/>
          </ac:spMkLst>
        </pc:spChg>
        <pc:picChg chg="add mod ord">
          <ac:chgData name="Nicole Stone" userId="77384c7d-bf51-484f-86b4-dd3056915ba5" providerId="ADAL" clId="{0E84D469-A089-40C6-8A09-6E17891D23DA}" dt="2025-07-07T14:35:58.076" v="47" actId="167"/>
          <ac:picMkLst>
            <pc:docMk/>
            <pc:sldMk cId="0" sldId="297"/>
            <ac:picMk id="3" creationId="{5D479853-4D0E-539E-8B93-9FF6A59A557E}"/>
          </ac:picMkLst>
        </pc:picChg>
      </pc:sldChg>
      <pc:sldChg chg="addSp delSp modSp mod modNotesTx">
        <pc:chgData name="Nicole Stone" userId="77384c7d-bf51-484f-86b4-dd3056915ba5" providerId="ADAL" clId="{0E84D469-A089-40C6-8A09-6E17891D23DA}" dt="2025-07-14T16:56:52.965" v="577" actId="20577"/>
        <pc:sldMkLst>
          <pc:docMk/>
          <pc:sldMk cId="0" sldId="300"/>
        </pc:sldMkLst>
        <pc:spChg chg="mod">
          <ac:chgData name="Nicole Stone" userId="77384c7d-bf51-484f-86b4-dd3056915ba5" providerId="ADAL" clId="{0E84D469-A089-40C6-8A09-6E17891D23DA}" dt="2025-07-08T13:45:28.393" v="212" actId="14100"/>
          <ac:spMkLst>
            <pc:docMk/>
            <pc:sldMk cId="0" sldId="300"/>
            <ac:spMk id="574" creationId="{00000000-0000-0000-0000-000000000000}"/>
          </ac:spMkLst>
        </pc:spChg>
        <pc:picChg chg="add mod">
          <ac:chgData name="Nicole Stone" userId="77384c7d-bf51-484f-86b4-dd3056915ba5" providerId="ADAL" clId="{0E84D469-A089-40C6-8A09-6E17891D23DA}" dt="2025-07-10T18:26:01.431" v="510" actId="962"/>
          <ac:picMkLst>
            <pc:docMk/>
            <pc:sldMk cId="0" sldId="300"/>
            <ac:picMk id="3" creationId="{95D96482-0051-2539-FDAD-7B5E045275DD}"/>
          </ac:picMkLst>
        </pc:picChg>
      </pc:sldChg>
      <pc:sldChg chg="modSp mod">
        <pc:chgData name="Nicole Stone" userId="77384c7d-bf51-484f-86b4-dd3056915ba5" providerId="ADAL" clId="{0E84D469-A089-40C6-8A09-6E17891D23DA}" dt="2025-07-10T18:26:10.438" v="511" actId="962"/>
        <pc:sldMkLst>
          <pc:docMk/>
          <pc:sldMk cId="0" sldId="301"/>
        </pc:sldMkLst>
      </pc:sldChg>
      <pc:sldChg chg="modSp mod">
        <pc:chgData name="Nicole Stone" userId="77384c7d-bf51-484f-86b4-dd3056915ba5" providerId="ADAL" clId="{0E84D469-A089-40C6-8A09-6E17891D23DA}" dt="2025-07-10T18:26:11.172" v="512" actId="962"/>
        <pc:sldMkLst>
          <pc:docMk/>
          <pc:sldMk cId="0" sldId="306"/>
        </pc:sldMkLst>
      </pc:sldChg>
      <pc:sldChg chg="addSp delSp modSp mod">
        <pc:chgData name="Nicole Stone" userId="77384c7d-bf51-484f-86b4-dd3056915ba5" providerId="ADAL" clId="{0E84D469-A089-40C6-8A09-6E17891D23DA}" dt="2025-07-10T18:26:14.182" v="513" actId="962"/>
        <pc:sldMkLst>
          <pc:docMk/>
          <pc:sldMk cId="0" sldId="312"/>
        </pc:sldMkLst>
      </pc:sldChg>
      <pc:sldChg chg="modSp mod">
        <pc:chgData name="Nicole Stone" userId="77384c7d-bf51-484f-86b4-dd3056915ba5" providerId="ADAL" clId="{0E84D469-A089-40C6-8A09-6E17891D23DA}" dt="2025-07-10T18:26:40.011" v="520" actId="962"/>
        <pc:sldMkLst>
          <pc:docMk/>
          <pc:sldMk cId="0" sldId="314"/>
        </pc:sldMkLst>
      </pc:sldChg>
      <pc:sldChg chg="addSp delSp modSp mod">
        <pc:chgData name="Nicole Stone" userId="77384c7d-bf51-484f-86b4-dd3056915ba5" providerId="ADAL" clId="{0E84D469-A089-40C6-8A09-6E17891D23DA}" dt="2025-07-10T18:26:37.595" v="519" actId="962"/>
        <pc:sldMkLst>
          <pc:docMk/>
          <pc:sldMk cId="0" sldId="322"/>
        </pc:sldMkLst>
        <pc:picChg chg="add mod">
          <ac:chgData name="Nicole Stone" userId="77384c7d-bf51-484f-86b4-dd3056915ba5" providerId="ADAL" clId="{0E84D469-A089-40C6-8A09-6E17891D23DA}" dt="2025-07-10T18:26:21.664" v="515" actId="962"/>
          <ac:picMkLst>
            <pc:docMk/>
            <pc:sldMk cId="0" sldId="322"/>
            <ac:picMk id="6" creationId="{AF3AE828-9DDC-AE4D-B1F8-941FCCEB9F7A}"/>
          </ac:picMkLst>
        </pc:picChg>
        <pc:picChg chg="add mod">
          <ac:chgData name="Nicole Stone" userId="77384c7d-bf51-484f-86b4-dd3056915ba5" providerId="ADAL" clId="{0E84D469-A089-40C6-8A09-6E17891D23DA}" dt="2025-07-10T18:26:32.530" v="517" actId="962"/>
          <ac:picMkLst>
            <pc:docMk/>
            <pc:sldMk cId="0" sldId="322"/>
            <ac:picMk id="10" creationId="{36ECF175-EBC2-978A-95C7-09A3EE228548}"/>
          </ac:picMkLst>
        </pc:picChg>
        <pc:picChg chg="add mod">
          <ac:chgData name="Nicole Stone" userId="77384c7d-bf51-484f-86b4-dd3056915ba5" providerId="ADAL" clId="{0E84D469-A089-40C6-8A09-6E17891D23DA}" dt="2025-07-10T18:26:37.595" v="519" actId="962"/>
          <ac:picMkLst>
            <pc:docMk/>
            <pc:sldMk cId="0" sldId="322"/>
            <ac:picMk id="12" creationId="{FFF481EB-C359-F2F2-F330-2A29D4E2D308}"/>
          </ac:picMkLst>
        </pc:picChg>
      </pc:sldChg>
      <pc:sldChg chg="delSp modSp mod">
        <pc:chgData name="Nicole Stone" userId="77384c7d-bf51-484f-86b4-dd3056915ba5" providerId="ADAL" clId="{0E84D469-A089-40C6-8A09-6E17891D23DA}" dt="2025-07-14T17:02:27.492" v="592" actId="1076"/>
        <pc:sldMkLst>
          <pc:docMk/>
          <pc:sldMk cId="0" sldId="323"/>
        </pc:sldMkLst>
        <pc:graphicFrameChg chg="mod modGraphic">
          <ac:chgData name="Nicole Stone" userId="77384c7d-bf51-484f-86b4-dd3056915ba5" providerId="ADAL" clId="{0E84D469-A089-40C6-8A09-6E17891D23DA}" dt="2025-07-14T17:02:27.492" v="592" actId="1076"/>
          <ac:graphicFrameMkLst>
            <pc:docMk/>
            <pc:sldMk cId="0" sldId="323"/>
            <ac:graphicFrameMk id="781" creationId="{00000000-0000-0000-0000-000000000000}"/>
          </ac:graphicFrameMkLst>
        </pc:graphicFrameChg>
      </pc:sldChg>
      <pc:sldChg chg="addSp delSp modSp del mod modAnim modNotesTx">
        <pc:chgData name="Nicole Stone" userId="77384c7d-bf51-484f-86b4-dd3056915ba5" providerId="ADAL" clId="{0E84D469-A089-40C6-8A09-6E17891D23DA}" dt="2025-07-07T14:37:37.105" v="65" actId="2696"/>
        <pc:sldMkLst>
          <pc:docMk/>
          <pc:sldMk cId="0" sldId="324"/>
        </pc:sldMkLst>
      </pc:sldChg>
      <pc:sldChg chg="delSp modSp mod">
        <pc:chgData name="Nicole Stone" userId="77384c7d-bf51-484f-86b4-dd3056915ba5" providerId="ADAL" clId="{0E84D469-A089-40C6-8A09-6E17891D23DA}" dt="2025-07-10T18:26:54.706" v="523" actId="478"/>
        <pc:sldMkLst>
          <pc:docMk/>
          <pc:sldMk cId="0" sldId="328"/>
        </pc:sldMkLst>
      </pc:sldChg>
      <pc:sldChg chg="del">
        <pc:chgData name="Nicole Stone" userId="77384c7d-bf51-484f-86b4-dd3056915ba5" providerId="ADAL" clId="{0E84D469-A089-40C6-8A09-6E17891D23DA}" dt="2025-07-07T14:48:19.874" v="79" actId="2696"/>
        <pc:sldMkLst>
          <pc:docMk/>
          <pc:sldMk cId="0" sldId="329"/>
        </pc:sldMkLst>
      </pc:sldChg>
      <pc:sldChg chg="del">
        <pc:chgData name="Nicole Stone" userId="77384c7d-bf51-484f-86b4-dd3056915ba5" providerId="ADAL" clId="{0E84D469-A089-40C6-8A09-6E17891D23DA}" dt="2025-07-07T14:49:57.651" v="98" actId="2696"/>
        <pc:sldMkLst>
          <pc:docMk/>
          <pc:sldMk cId="0" sldId="332"/>
        </pc:sldMkLst>
      </pc:sldChg>
      <pc:sldChg chg="addSp delSp modSp mod">
        <pc:chgData name="Nicole Stone" userId="77384c7d-bf51-484f-86b4-dd3056915ba5" providerId="ADAL" clId="{0E84D469-A089-40C6-8A09-6E17891D23DA}" dt="2025-07-10T18:27:22.964" v="529" actId="962"/>
        <pc:sldMkLst>
          <pc:docMk/>
          <pc:sldMk cId="0" sldId="335"/>
        </pc:sldMkLst>
        <pc:picChg chg="add mod">
          <ac:chgData name="Nicole Stone" userId="77384c7d-bf51-484f-86b4-dd3056915ba5" providerId="ADAL" clId="{0E84D469-A089-40C6-8A09-6E17891D23DA}" dt="2025-07-10T18:27:19.162" v="524" actId="962"/>
          <ac:picMkLst>
            <pc:docMk/>
            <pc:sldMk cId="0" sldId="335"/>
            <ac:picMk id="5" creationId="{D21B463D-77C4-C836-5ADC-7A22675BAC8A}"/>
          </ac:picMkLst>
        </pc:picChg>
        <pc:picChg chg="add mod">
          <ac:chgData name="Nicole Stone" userId="77384c7d-bf51-484f-86b4-dd3056915ba5" providerId="ADAL" clId="{0E84D469-A089-40C6-8A09-6E17891D23DA}" dt="2025-07-10T18:27:20.344" v="525" actId="962"/>
          <ac:picMkLst>
            <pc:docMk/>
            <pc:sldMk cId="0" sldId="335"/>
            <ac:picMk id="7" creationId="{F0139775-4C39-6EE3-B337-699081291DDF}"/>
          </ac:picMkLst>
        </pc:picChg>
        <pc:picChg chg="add mod">
          <ac:chgData name="Nicole Stone" userId="77384c7d-bf51-484f-86b4-dd3056915ba5" providerId="ADAL" clId="{0E84D469-A089-40C6-8A09-6E17891D23DA}" dt="2025-07-10T18:27:21.094" v="526" actId="962"/>
          <ac:picMkLst>
            <pc:docMk/>
            <pc:sldMk cId="0" sldId="335"/>
            <ac:picMk id="9" creationId="{3B457B86-598F-3D59-4BFD-B864FCAAD0D1}"/>
          </ac:picMkLst>
        </pc:picChg>
        <pc:picChg chg="add mod">
          <ac:chgData name="Nicole Stone" userId="77384c7d-bf51-484f-86b4-dd3056915ba5" providerId="ADAL" clId="{0E84D469-A089-40C6-8A09-6E17891D23DA}" dt="2025-07-10T18:27:21.785" v="527" actId="962"/>
          <ac:picMkLst>
            <pc:docMk/>
            <pc:sldMk cId="0" sldId="335"/>
            <ac:picMk id="11" creationId="{E3CD48AF-00E1-6C23-4530-C958F3FC0FCE}"/>
          </ac:picMkLst>
        </pc:picChg>
        <pc:picChg chg="add mod">
          <ac:chgData name="Nicole Stone" userId="77384c7d-bf51-484f-86b4-dd3056915ba5" providerId="ADAL" clId="{0E84D469-A089-40C6-8A09-6E17891D23DA}" dt="2025-07-10T18:27:22.386" v="528" actId="962"/>
          <ac:picMkLst>
            <pc:docMk/>
            <pc:sldMk cId="0" sldId="335"/>
            <ac:picMk id="13" creationId="{BA6CAEB6-75B9-F17E-5FAC-6CF263573CC2}"/>
          </ac:picMkLst>
        </pc:picChg>
        <pc:picChg chg="add mod">
          <ac:chgData name="Nicole Stone" userId="77384c7d-bf51-484f-86b4-dd3056915ba5" providerId="ADAL" clId="{0E84D469-A089-40C6-8A09-6E17891D23DA}" dt="2025-07-10T18:27:22.964" v="529" actId="962"/>
          <ac:picMkLst>
            <pc:docMk/>
            <pc:sldMk cId="0" sldId="335"/>
            <ac:picMk id="15" creationId="{4D8EFD8E-BD20-F690-7023-D013439C28B8}"/>
          </ac:picMkLst>
        </pc:picChg>
      </pc:sldChg>
      <pc:sldChg chg="modSp mod">
        <pc:chgData name="Nicole Stone" userId="77384c7d-bf51-484f-86b4-dd3056915ba5" providerId="ADAL" clId="{0E84D469-A089-40C6-8A09-6E17891D23DA}" dt="2025-07-10T18:27:26.698" v="530" actId="962"/>
        <pc:sldMkLst>
          <pc:docMk/>
          <pc:sldMk cId="0" sldId="337"/>
        </pc:sldMkLst>
      </pc:sldChg>
      <pc:sldChg chg="addSp delSp modSp del mod delAnim modAnim modNotesTx">
        <pc:chgData name="Nicole Stone" userId="77384c7d-bf51-484f-86b4-dd3056915ba5" providerId="ADAL" clId="{0E84D469-A089-40C6-8A09-6E17891D23DA}" dt="2025-07-07T15:00:12.054" v="117" actId="2696"/>
        <pc:sldMkLst>
          <pc:docMk/>
          <pc:sldMk cId="0" sldId="345"/>
        </pc:sldMkLst>
      </pc:sldChg>
      <pc:sldChg chg="addSp delSp modSp mod">
        <pc:chgData name="Nicole Stone" userId="77384c7d-bf51-484f-86b4-dd3056915ba5" providerId="ADAL" clId="{0E84D469-A089-40C6-8A09-6E17891D23DA}" dt="2025-07-08T15:01:43.233" v="267" actId="1076"/>
        <pc:sldMkLst>
          <pc:docMk/>
          <pc:sldMk cId="0" sldId="351"/>
        </pc:sldMkLst>
      </pc:sldChg>
      <pc:sldChg chg="modSp mod">
        <pc:chgData name="Nicole Stone" userId="77384c7d-bf51-484f-86b4-dd3056915ba5" providerId="ADAL" clId="{0E84D469-A089-40C6-8A09-6E17891D23DA}" dt="2025-07-10T18:28:13.377" v="535" actId="962"/>
        <pc:sldMkLst>
          <pc:docMk/>
          <pc:sldMk cId="0" sldId="352"/>
        </pc:sldMkLst>
      </pc:sldChg>
      <pc:sldChg chg="addSp delSp modSp mod">
        <pc:chgData name="Nicole Stone" userId="77384c7d-bf51-484f-86b4-dd3056915ba5" providerId="ADAL" clId="{0E84D469-A089-40C6-8A09-6E17891D23DA}" dt="2025-07-10T18:28:28.707" v="538" actId="962"/>
        <pc:sldMkLst>
          <pc:docMk/>
          <pc:sldMk cId="0" sldId="353"/>
        </pc:sldMkLst>
        <pc:picChg chg="mod ord">
          <ac:chgData name="Nicole Stone" userId="77384c7d-bf51-484f-86b4-dd3056915ba5" providerId="ADAL" clId="{0E84D469-A089-40C6-8A09-6E17891D23DA}" dt="2025-07-10T18:28:28.707" v="538" actId="962"/>
          <ac:picMkLst>
            <pc:docMk/>
            <pc:sldMk cId="0" sldId="353"/>
            <ac:picMk id="4" creationId="{8DF1D476-D774-5780-822D-FDB7E15A92EB}"/>
          </ac:picMkLst>
        </pc:picChg>
        <pc:picChg chg="add mod">
          <ac:chgData name="Nicole Stone" userId="77384c7d-bf51-484f-86b4-dd3056915ba5" providerId="ADAL" clId="{0E84D469-A089-40C6-8A09-6E17891D23DA}" dt="2025-07-10T18:28:26.512" v="537" actId="962"/>
          <ac:picMkLst>
            <pc:docMk/>
            <pc:sldMk cId="0" sldId="353"/>
            <ac:picMk id="7" creationId="{14ACF313-1C82-BBA8-2560-95C42E3A9785}"/>
          </ac:picMkLst>
        </pc:picChg>
      </pc:sldChg>
      <pc:sldChg chg="modSp mod">
        <pc:chgData name="Nicole Stone" userId="77384c7d-bf51-484f-86b4-dd3056915ba5" providerId="ADAL" clId="{0E84D469-A089-40C6-8A09-6E17891D23DA}" dt="2025-07-14T16:59:50.171" v="585" actId="13926"/>
        <pc:sldMkLst>
          <pc:docMk/>
          <pc:sldMk cId="0" sldId="387"/>
        </pc:sldMkLst>
        <pc:spChg chg="mod">
          <ac:chgData name="Nicole Stone" userId="77384c7d-bf51-484f-86b4-dd3056915ba5" providerId="ADAL" clId="{0E84D469-A089-40C6-8A09-6E17891D23DA}" dt="2025-07-14T16:59:50.171" v="585" actId="13926"/>
          <ac:spMkLst>
            <pc:docMk/>
            <pc:sldMk cId="0" sldId="387"/>
            <ac:spMk id="278" creationId="{00000000-0000-0000-0000-000000000000}"/>
          </ac:spMkLst>
        </pc:spChg>
      </pc:sldChg>
      <pc:sldChg chg="modSp mod">
        <pc:chgData name="Nicole Stone" userId="77384c7d-bf51-484f-86b4-dd3056915ba5" providerId="ADAL" clId="{0E84D469-A089-40C6-8A09-6E17891D23DA}" dt="2025-07-10T18:51:31.982" v="549" actId="27636"/>
        <pc:sldMkLst>
          <pc:docMk/>
          <pc:sldMk cId="0" sldId="388"/>
        </pc:sldMkLst>
        <pc:spChg chg="mod">
          <ac:chgData name="Nicole Stone" userId="77384c7d-bf51-484f-86b4-dd3056915ba5" providerId="ADAL" clId="{0E84D469-A089-40C6-8A09-6E17891D23DA}" dt="2025-07-10T18:51:31.974" v="548" actId="33553"/>
          <ac:spMkLst>
            <pc:docMk/>
            <pc:sldMk cId="0" sldId="388"/>
            <ac:spMk id="2" creationId="{6A7BFB60-9AA5-2228-D184-6088FC454C7C}"/>
          </ac:spMkLst>
        </pc:spChg>
        <pc:spChg chg="mod">
          <ac:chgData name="Nicole Stone" userId="77384c7d-bf51-484f-86b4-dd3056915ba5" providerId="ADAL" clId="{0E84D469-A089-40C6-8A09-6E17891D23DA}" dt="2025-07-10T18:51:31.982" v="549" actId="27636"/>
          <ac:spMkLst>
            <pc:docMk/>
            <pc:sldMk cId="0" sldId="388"/>
            <ac:spMk id="283" creationId="{00000000-0000-0000-0000-000000000000}"/>
          </ac:spMkLst>
        </pc:spChg>
      </pc:sldChg>
      <pc:sldChg chg="modSp mod">
        <pc:chgData name="Nicole Stone" userId="77384c7d-bf51-484f-86b4-dd3056915ba5" providerId="ADAL" clId="{0E84D469-A089-40C6-8A09-6E17891D23DA}" dt="2025-07-10T18:49:59.425" v="541" actId="33553"/>
        <pc:sldMkLst>
          <pc:docMk/>
          <pc:sldMk cId="0" sldId="389"/>
        </pc:sldMkLst>
        <pc:spChg chg="mod">
          <ac:chgData name="Nicole Stone" userId="77384c7d-bf51-484f-86b4-dd3056915ba5" providerId="ADAL" clId="{0E84D469-A089-40C6-8A09-6E17891D23DA}" dt="2025-07-10T18:49:59.425" v="541" actId="33553"/>
          <ac:spMkLst>
            <pc:docMk/>
            <pc:sldMk cId="0" sldId="389"/>
            <ac:spMk id="2" creationId="{E331D38E-4D34-DB98-80E2-1518F5968950}"/>
          </ac:spMkLst>
        </pc:spChg>
      </pc:sldChg>
      <pc:sldChg chg="modSp mod">
        <pc:chgData name="Nicole Stone" userId="77384c7d-bf51-484f-86b4-dd3056915ba5" providerId="ADAL" clId="{0E84D469-A089-40C6-8A09-6E17891D23DA}" dt="2025-07-10T17:17:51.976" v="398" actId="962"/>
        <pc:sldMkLst>
          <pc:docMk/>
          <pc:sldMk cId="2991117095" sldId="445"/>
        </pc:sldMkLst>
        <pc:grpChg chg="mod">
          <ac:chgData name="Nicole Stone" userId="77384c7d-bf51-484f-86b4-dd3056915ba5" providerId="ADAL" clId="{0E84D469-A089-40C6-8A09-6E17891D23DA}" dt="2025-07-10T17:17:51.976" v="398" actId="962"/>
          <ac:grpSpMkLst>
            <pc:docMk/>
            <pc:sldMk cId="2991117095" sldId="445"/>
            <ac:grpSpMk id="3" creationId="{6B17FD99-4049-F9AD-8103-E1DC47FB97A3}"/>
          </ac:grpSpMkLst>
        </pc:grpChg>
      </pc:sldChg>
      <pc:sldChg chg="modSp mod">
        <pc:chgData name="Nicole Stone" userId="77384c7d-bf51-484f-86b4-dd3056915ba5" providerId="ADAL" clId="{0E84D469-A089-40C6-8A09-6E17891D23DA}" dt="2025-07-10T17:18:23.374" v="400" actId="962"/>
        <pc:sldMkLst>
          <pc:docMk/>
          <pc:sldMk cId="2445414171" sldId="446"/>
        </pc:sldMkLst>
        <pc:picChg chg="mod">
          <ac:chgData name="Nicole Stone" userId="77384c7d-bf51-484f-86b4-dd3056915ba5" providerId="ADAL" clId="{0E84D469-A089-40C6-8A09-6E17891D23DA}" dt="2025-07-10T17:18:23.374" v="400" actId="962"/>
          <ac:picMkLst>
            <pc:docMk/>
            <pc:sldMk cId="2445414171" sldId="446"/>
            <ac:picMk id="2" creationId="{C4C08BA9-35B8-E802-3087-96799EDE02BE}"/>
          </ac:picMkLst>
        </pc:picChg>
      </pc:sldChg>
      <pc:sldChg chg="modSp mod">
        <pc:chgData name="Nicole Stone" userId="77384c7d-bf51-484f-86b4-dd3056915ba5" providerId="ADAL" clId="{0E84D469-A089-40C6-8A09-6E17891D23DA}" dt="2025-07-10T17:57:49.431" v="401" actId="962"/>
        <pc:sldMkLst>
          <pc:docMk/>
          <pc:sldMk cId="0" sldId="450"/>
        </pc:sldMkLst>
        <pc:picChg chg="mod">
          <ac:chgData name="Nicole Stone" userId="77384c7d-bf51-484f-86b4-dd3056915ba5" providerId="ADAL" clId="{0E84D469-A089-40C6-8A09-6E17891D23DA}" dt="2025-07-10T17:57:49.431" v="401" actId="962"/>
          <ac:picMkLst>
            <pc:docMk/>
            <pc:sldMk cId="0" sldId="450"/>
            <ac:picMk id="5" creationId="{D49F4A33-692C-581E-AD9F-8F94E17DFF8B}"/>
          </ac:picMkLst>
        </pc:picChg>
      </pc:sldChg>
      <pc:sldChg chg="addSp delSp modSp mod">
        <pc:chgData name="Nicole Stone" userId="77384c7d-bf51-484f-86b4-dd3056915ba5" providerId="ADAL" clId="{0E84D469-A089-40C6-8A09-6E17891D23DA}" dt="2025-07-10T17:58:18.855" v="404" actId="962"/>
        <pc:sldMkLst>
          <pc:docMk/>
          <pc:sldMk cId="0" sldId="451"/>
        </pc:sldMkLst>
        <pc:picChg chg="mod">
          <ac:chgData name="Nicole Stone" userId="77384c7d-bf51-484f-86b4-dd3056915ba5" providerId="ADAL" clId="{0E84D469-A089-40C6-8A09-6E17891D23DA}" dt="2025-07-10T17:57:57.142" v="402" actId="962"/>
          <ac:picMkLst>
            <pc:docMk/>
            <pc:sldMk cId="0" sldId="451"/>
            <ac:picMk id="3" creationId="{C1383A1D-D378-C3BC-4275-383CEDF8B4EF}"/>
          </ac:picMkLst>
        </pc:picChg>
        <pc:picChg chg="add mod">
          <ac:chgData name="Nicole Stone" userId="77384c7d-bf51-484f-86b4-dd3056915ba5" providerId="ADAL" clId="{0E84D469-A089-40C6-8A09-6E17891D23DA}" dt="2025-07-10T17:58:18.855" v="404" actId="962"/>
          <ac:picMkLst>
            <pc:docMk/>
            <pc:sldMk cId="0" sldId="451"/>
            <ac:picMk id="6" creationId="{FCCB2A75-132B-4418-2D2F-D836F20F75E4}"/>
          </ac:picMkLst>
        </pc:picChg>
      </pc:sldChg>
      <pc:sldChg chg="modSp mod">
        <pc:chgData name="Nicole Stone" userId="77384c7d-bf51-484f-86b4-dd3056915ba5" providerId="ADAL" clId="{0E84D469-A089-40C6-8A09-6E17891D23DA}" dt="2025-07-10T18:50:02.845" v="542" actId="33553"/>
        <pc:sldMkLst>
          <pc:docMk/>
          <pc:sldMk cId="0" sldId="455"/>
        </pc:sldMkLst>
        <pc:spChg chg="mod">
          <ac:chgData name="Nicole Stone" userId="77384c7d-bf51-484f-86b4-dd3056915ba5" providerId="ADAL" clId="{0E84D469-A089-40C6-8A09-6E17891D23DA}" dt="2025-07-10T18:50:02.845" v="542" actId="33553"/>
          <ac:spMkLst>
            <pc:docMk/>
            <pc:sldMk cId="0" sldId="455"/>
            <ac:spMk id="2" creationId="{CCE7442D-BF4B-AA62-A1A6-785F2036A379}"/>
          </ac:spMkLst>
        </pc:spChg>
      </pc:sldChg>
      <pc:sldChg chg="modSp mod">
        <pc:chgData name="Nicole Stone" userId="77384c7d-bf51-484f-86b4-dd3056915ba5" providerId="ADAL" clId="{0E84D469-A089-40C6-8A09-6E17891D23DA}" dt="2025-07-10T18:49:37.217" v="540" actId="13238"/>
        <pc:sldMkLst>
          <pc:docMk/>
          <pc:sldMk cId="2563180637" sldId="589"/>
        </pc:sldMkLst>
        <pc:graphicFrameChg chg="modGraphic">
          <ac:chgData name="Nicole Stone" userId="77384c7d-bf51-484f-86b4-dd3056915ba5" providerId="ADAL" clId="{0E84D469-A089-40C6-8A09-6E17891D23DA}" dt="2025-07-10T18:49:37.217" v="540" actId="13238"/>
          <ac:graphicFrameMkLst>
            <pc:docMk/>
            <pc:sldMk cId="2563180637" sldId="589"/>
            <ac:graphicFrameMk id="3" creationId="{DF87BDC0-F550-FDBC-C319-EBD12B70A0A4}"/>
          </ac:graphicFrameMkLst>
        </pc:graphicFrameChg>
      </pc:sldChg>
      <pc:sldChg chg="modSp mod modNotesTx">
        <pc:chgData name="Nicole Stone" userId="77384c7d-bf51-484f-86b4-dd3056915ba5" providerId="ADAL" clId="{0E84D469-A089-40C6-8A09-6E17891D23DA}" dt="2025-07-14T17:01:10.526" v="591" actId="20577"/>
        <pc:sldMkLst>
          <pc:docMk/>
          <pc:sldMk cId="0" sldId="600"/>
        </pc:sldMkLst>
        <pc:spChg chg="mod">
          <ac:chgData name="Nicole Stone" userId="77384c7d-bf51-484f-86b4-dd3056915ba5" providerId="ADAL" clId="{0E84D469-A089-40C6-8A09-6E17891D23DA}" dt="2025-07-14T17:01:10.526" v="591" actId="20577"/>
          <ac:spMkLst>
            <pc:docMk/>
            <pc:sldMk cId="0" sldId="600"/>
            <ac:spMk id="818" creationId="{00000000-0000-0000-0000-000000000000}"/>
          </ac:spMkLst>
        </pc:spChg>
        <pc:picChg chg="mod">
          <ac:chgData name="Nicole Stone" userId="77384c7d-bf51-484f-86b4-dd3056915ba5" providerId="ADAL" clId="{0E84D469-A089-40C6-8A09-6E17891D23DA}" dt="2025-07-10T18:25:41.924" v="409" actId="962"/>
          <ac:picMkLst>
            <pc:docMk/>
            <pc:sldMk cId="0" sldId="600"/>
            <ac:picMk id="819" creationId="{00000000-0000-0000-0000-000000000000}"/>
          </ac:picMkLst>
        </pc:picChg>
      </pc:sldChg>
      <pc:sldChg chg="modSp mod">
        <pc:chgData name="Nicole Stone" userId="77384c7d-bf51-484f-86b4-dd3056915ba5" providerId="ADAL" clId="{0E84D469-A089-40C6-8A09-6E17891D23DA}" dt="2025-07-10T18:50:32.371" v="544" actId="33553"/>
        <pc:sldMkLst>
          <pc:docMk/>
          <pc:sldMk cId="964682815" sldId="601"/>
        </pc:sldMkLst>
        <pc:spChg chg="mod">
          <ac:chgData name="Nicole Stone" userId="77384c7d-bf51-484f-86b4-dd3056915ba5" providerId="ADAL" clId="{0E84D469-A089-40C6-8A09-6E17891D23DA}" dt="2025-07-10T18:50:32.371" v="544" actId="33553"/>
          <ac:spMkLst>
            <pc:docMk/>
            <pc:sldMk cId="964682815" sldId="601"/>
            <ac:spMk id="4" creationId="{7E413452-4C8B-AFEF-C3AE-935A60A79BD0}"/>
          </ac:spMkLst>
        </pc:spChg>
      </pc:sldChg>
      <pc:sldChg chg="addSp delSp modSp mod">
        <pc:chgData name="Nicole Stone" userId="77384c7d-bf51-484f-86b4-dd3056915ba5" providerId="ADAL" clId="{0E84D469-A089-40C6-8A09-6E17891D23DA}" dt="2025-07-10T17:58:35.279" v="406" actId="962"/>
        <pc:sldMkLst>
          <pc:docMk/>
          <pc:sldMk cId="679715372" sldId="608"/>
        </pc:sldMkLst>
        <pc:picChg chg="add mod">
          <ac:chgData name="Nicole Stone" userId="77384c7d-bf51-484f-86b4-dd3056915ba5" providerId="ADAL" clId="{0E84D469-A089-40C6-8A09-6E17891D23DA}" dt="2025-07-10T17:58:35.279" v="406" actId="962"/>
          <ac:picMkLst>
            <pc:docMk/>
            <pc:sldMk cId="679715372" sldId="608"/>
            <ac:picMk id="3" creationId="{E0D8C9F6-C93B-F76A-07EB-C2B73A6DD902}"/>
          </ac:picMkLst>
        </pc:picChg>
      </pc:sldChg>
      <pc:sldChg chg="modSp mod">
        <pc:chgData name="Nicole Stone" userId="77384c7d-bf51-484f-86b4-dd3056915ba5" providerId="ADAL" clId="{0E84D469-A089-40C6-8A09-6E17891D23DA}" dt="2025-07-10T18:52:51.709" v="555" actId="33553"/>
        <pc:sldMkLst>
          <pc:docMk/>
          <pc:sldMk cId="65764196" sldId="613"/>
        </pc:sldMkLst>
        <pc:spChg chg="mod">
          <ac:chgData name="Nicole Stone" userId="77384c7d-bf51-484f-86b4-dd3056915ba5" providerId="ADAL" clId="{0E84D469-A089-40C6-8A09-6E17891D23DA}" dt="2025-07-10T18:52:51.709" v="555" actId="33553"/>
          <ac:spMkLst>
            <pc:docMk/>
            <pc:sldMk cId="65764196" sldId="613"/>
            <ac:spMk id="2" creationId="{365BA9CA-74C2-114E-6C77-611289C4E004}"/>
          </ac:spMkLst>
        </pc:spChg>
      </pc:sldChg>
      <pc:sldChg chg="modSp mod">
        <pc:chgData name="Nicole Stone" userId="77384c7d-bf51-484f-86b4-dd3056915ba5" providerId="ADAL" clId="{0E84D469-A089-40C6-8A09-6E17891D23DA}" dt="2025-07-10T18:50:35.503" v="545" actId="33553"/>
        <pc:sldMkLst>
          <pc:docMk/>
          <pc:sldMk cId="799366897" sldId="615"/>
        </pc:sldMkLst>
        <pc:spChg chg="mod">
          <ac:chgData name="Nicole Stone" userId="77384c7d-bf51-484f-86b4-dd3056915ba5" providerId="ADAL" clId="{0E84D469-A089-40C6-8A09-6E17891D23DA}" dt="2025-07-10T18:50:35.503" v="545" actId="33553"/>
          <ac:spMkLst>
            <pc:docMk/>
            <pc:sldMk cId="799366897" sldId="615"/>
            <ac:spMk id="2" creationId="{F9F2F1B5-C793-85FA-BBFA-7690E4D093DD}"/>
          </ac:spMkLst>
        </pc:spChg>
      </pc:sldChg>
      <pc:sldChg chg="modSp mod">
        <pc:chgData name="Nicole Stone" userId="77384c7d-bf51-484f-86b4-dd3056915ba5" providerId="ADAL" clId="{0E84D469-A089-40C6-8A09-6E17891D23DA}" dt="2025-07-10T18:50:37.475" v="546" actId="33553"/>
        <pc:sldMkLst>
          <pc:docMk/>
          <pc:sldMk cId="408061479" sldId="616"/>
        </pc:sldMkLst>
        <pc:spChg chg="mod">
          <ac:chgData name="Nicole Stone" userId="77384c7d-bf51-484f-86b4-dd3056915ba5" providerId="ADAL" clId="{0E84D469-A089-40C6-8A09-6E17891D23DA}" dt="2025-07-10T18:50:37.475" v="546" actId="33553"/>
          <ac:spMkLst>
            <pc:docMk/>
            <pc:sldMk cId="408061479" sldId="616"/>
            <ac:spMk id="2" creationId="{71F2FD2F-7075-CBB1-CA87-8D18F67B2C26}"/>
          </ac:spMkLst>
        </pc:spChg>
      </pc:sldChg>
      <pc:sldChg chg="modSp mod">
        <pc:chgData name="Nicole Stone" userId="77384c7d-bf51-484f-86b4-dd3056915ba5" providerId="ADAL" clId="{0E84D469-A089-40C6-8A09-6E17891D23DA}" dt="2025-07-10T18:52:09.109" v="554" actId="404"/>
        <pc:sldMkLst>
          <pc:docMk/>
          <pc:sldMk cId="2076012555" sldId="617"/>
        </pc:sldMkLst>
        <pc:spChg chg="mod">
          <ac:chgData name="Nicole Stone" userId="77384c7d-bf51-484f-86b4-dd3056915ba5" providerId="ADAL" clId="{0E84D469-A089-40C6-8A09-6E17891D23DA}" dt="2025-07-10T18:52:09.109" v="554" actId="404"/>
          <ac:spMkLst>
            <pc:docMk/>
            <pc:sldMk cId="2076012555" sldId="617"/>
            <ac:spMk id="2" creationId="{DFE78DF9-C648-FECA-0E38-E74907B1B9A6}"/>
          </ac:spMkLst>
        </pc:spChg>
      </pc:sldChg>
      <pc:sldChg chg="modSp mod modNotesTx">
        <pc:chgData name="Nicole Stone" userId="77384c7d-bf51-484f-86b4-dd3056915ba5" providerId="ADAL" clId="{0E84D469-A089-40C6-8A09-6E17891D23DA}" dt="2025-07-14T16:55:55.811" v="571" actId="20577"/>
        <pc:sldMkLst>
          <pc:docMk/>
          <pc:sldMk cId="3564679552" sldId="618"/>
        </pc:sldMkLst>
      </pc:sldChg>
      <pc:sldChg chg="addSp delSp modSp add mod delAnim modAnim modNotesTx">
        <pc:chgData name="Nicole Stone" userId="77384c7d-bf51-484f-86b4-dd3056915ba5" providerId="ADAL" clId="{0E84D469-A089-40C6-8A09-6E17891D23DA}" dt="2025-07-07T14:48:16.151" v="78"/>
        <pc:sldMkLst>
          <pc:docMk/>
          <pc:sldMk cId="0" sldId="620"/>
        </pc:sldMkLst>
        <pc:spChg chg="mod">
          <ac:chgData name="Nicole Stone" userId="77384c7d-bf51-484f-86b4-dd3056915ba5" providerId="ADAL" clId="{0E84D469-A089-40C6-8A09-6E17891D23DA}" dt="2025-07-07T14:48:16.151" v="78"/>
          <ac:spMkLst>
            <pc:docMk/>
            <pc:sldMk cId="0" sldId="620"/>
            <ac:spMk id="537" creationId="{00000000-0000-0000-0000-000000000000}"/>
          </ac:spMkLst>
        </pc:spChg>
        <pc:spChg chg="mod">
          <ac:chgData name="Nicole Stone" userId="77384c7d-bf51-484f-86b4-dd3056915ba5" providerId="ADAL" clId="{0E84D469-A089-40C6-8A09-6E17891D23DA}" dt="2025-07-07T14:47:45.157" v="76"/>
          <ac:spMkLst>
            <pc:docMk/>
            <pc:sldMk cId="0" sldId="620"/>
            <ac:spMk id="539" creationId="{00000000-0000-0000-0000-000000000000}"/>
          </ac:spMkLst>
        </pc:spChg>
        <pc:picChg chg="add mod ord">
          <ac:chgData name="Nicole Stone" userId="77384c7d-bf51-484f-86b4-dd3056915ba5" providerId="ADAL" clId="{0E84D469-A089-40C6-8A09-6E17891D23DA}" dt="2025-07-07T14:47:18.407" v="71" actId="167"/>
          <ac:picMkLst>
            <pc:docMk/>
            <pc:sldMk cId="0" sldId="620"/>
            <ac:picMk id="3" creationId="{6D8743D0-C52D-43CD-907C-A5A7BDCF993B}"/>
          </ac:picMkLst>
        </pc:picChg>
      </pc:sldChg>
      <pc:sldChg chg="addSp delSp modSp add mod ord delAnim modAnim modNotesTx">
        <pc:chgData name="Nicole Stone" userId="77384c7d-bf51-484f-86b4-dd3056915ba5" providerId="ADAL" clId="{0E84D469-A089-40C6-8A09-6E17891D23DA}" dt="2025-07-08T15:36:58.505" v="325" actId="20577"/>
        <pc:sldMkLst>
          <pc:docMk/>
          <pc:sldMk cId="3047593847" sldId="621"/>
        </pc:sldMkLst>
        <pc:spChg chg="mod">
          <ac:chgData name="Nicole Stone" userId="77384c7d-bf51-484f-86b4-dd3056915ba5" providerId="ADAL" clId="{0E84D469-A089-40C6-8A09-6E17891D23DA}" dt="2025-07-07T14:49:42.143" v="91"/>
          <ac:spMkLst>
            <pc:docMk/>
            <pc:sldMk cId="3047593847" sldId="621"/>
            <ac:spMk id="537" creationId="{23A2F54A-40CC-4533-CF11-7D64F3A8E0EF}"/>
          </ac:spMkLst>
        </pc:spChg>
        <pc:spChg chg="mod">
          <ac:chgData name="Nicole Stone" userId="77384c7d-bf51-484f-86b4-dd3056915ba5" providerId="ADAL" clId="{0E84D469-A089-40C6-8A09-6E17891D23DA}" dt="2025-07-07T14:48:50.988" v="83"/>
          <ac:spMkLst>
            <pc:docMk/>
            <pc:sldMk cId="3047593847" sldId="621"/>
            <ac:spMk id="539" creationId="{D5A113CB-45BA-FD5A-0747-80C8F1E9CF3A}"/>
          </ac:spMkLst>
        </pc:spChg>
        <pc:picChg chg="add mod ord">
          <ac:chgData name="Nicole Stone" userId="77384c7d-bf51-484f-86b4-dd3056915ba5" providerId="ADAL" clId="{0E84D469-A089-40C6-8A09-6E17891D23DA}" dt="2025-07-08T15:36:12.925" v="282" actId="14100"/>
          <ac:picMkLst>
            <pc:docMk/>
            <pc:sldMk cId="3047593847" sldId="621"/>
            <ac:picMk id="2" creationId="{F5AF6032-5CAE-6D92-DD3E-D751FBCBB9DF}"/>
          </ac:picMkLst>
        </pc:picChg>
      </pc:sldChg>
      <pc:sldChg chg="addSp delSp modSp add mod ord delAnim modAnim modNotesTx">
        <pc:chgData name="Nicole Stone" userId="77384c7d-bf51-484f-86b4-dd3056915ba5" providerId="ADAL" clId="{0E84D469-A089-40C6-8A09-6E17891D23DA}" dt="2025-07-07T15:00:02.781" v="116"/>
        <pc:sldMkLst>
          <pc:docMk/>
          <pc:sldMk cId="1985882903" sldId="622"/>
        </pc:sldMkLst>
        <pc:spChg chg="mod">
          <ac:chgData name="Nicole Stone" userId="77384c7d-bf51-484f-86b4-dd3056915ba5" providerId="ADAL" clId="{0E84D469-A089-40C6-8A09-6E17891D23DA}" dt="2025-07-07T14:59:54.294" v="115"/>
          <ac:spMkLst>
            <pc:docMk/>
            <pc:sldMk cId="1985882903" sldId="622"/>
            <ac:spMk id="537" creationId="{7B91B587-2A6C-0AA2-E640-F1CD51004DEE}"/>
          </ac:spMkLst>
        </pc:spChg>
        <pc:spChg chg="mod">
          <ac:chgData name="Nicole Stone" userId="77384c7d-bf51-484f-86b4-dd3056915ba5" providerId="ADAL" clId="{0E84D469-A089-40C6-8A09-6E17891D23DA}" dt="2025-07-07T14:59:31.420" v="113"/>
          <ac:spMkLst>
            <pc:docMk/>
            <pc:sldMk cId="1985882903" sldId="622"/>
            <ac:spMk id="539" creationId="{0E763F29-E487-4A06-5920-0B93093DD612}"/>
          </ac:spMkLst>
        </pc:spChg>
        <pc:picChg chg="add mod ord">
          <ac:chgData name="Nicole Stone" userId="77384c7d-bf51-484f-86b4-dd3056915ba5" providerId="ADAL" clId="{0E84D469-A089-40C6-8A09-6E17891D23DA}" dt="2025-07-07T14:59:17.256" v="109" actId="167"/>
          <ac:picMkLst>
            <pc:docMk/>
            <pc:sldMk cId="1985882903" sldId="622"/>
            <ac:picMk id="3" creationId="{848E7375-2B93-6035-7F69-B4606716EBF0}"/>
          </ac:picMkLst>
        </pc:picChg>
      </pc:sldChg>
      <pc:sldChg chg="addSp delSp modSp add del mod">
        <pc:chgData name="Nicole Stone" userId="77384c7d-bf51-484f-86b4-dd3056915ba5" providerId="ADAL" clId="{0E84D469-A089-40C6-8A09-6E17891D23DA}" dt="2025-07-10T15:17:58.380" v="397" actId="2696"/>
        <pc:sldMkLst>
          <pc:docMk/>
          <pc:sldMk cId="3123902271" sldId="623"/>
        </pc:sldMkLst>
      </pc:sldChg>
      <pc:sldChg chg="addSp delSp modSp add mod">
        <pc:chgData name="Nicole Stone" userId="77384c7d-bf51-484f-86b4-dd3056915ba5" providerId="ADAL" clId="{0E84D469-A089-40C6-8A09-6E17891D23DA}" dt="2025-07-08T15:35:36.970" v="280" actId="3064"/>
        <pc:sldMkLst>
          <pc:docMk/>
          <pc:sldMk cId="3402518052" sldId="624"/>
        </pc:sldMkLst>
      </pc:sldChg>
      <pc:sldChg chg="modSp mod">
        <pc:chgData name="Nicole Stone" userId="77384c7d-bf51-484f-86b4-dd3056915ba5" providerId="ADAL" clId="{0E84D469-A089-40C6-8A09-6E17891D23DA}" dt="2025-07-10T18:28:10.705" v="532" actId="962"/>
        <pc:sldMkLst>
          <pc:docMk/>
          <pc:sldMk cId="473085460" sldId="625"/>
        </pc:sldMkLst>
        <pc:picChg chg="mod">
          <ac:chgData name="Nicole Stone" userId="77384c7d-bf51-484f-86b4-dd3056915ba5" providerId="ADAL" clId="{0E84D469-A089-40C6-8A09-6E17891D23DA}" dt="2025-07-10T18:28:10.705" v="532" actId="962"/>
          <ac:picMkLst>
            <pc:docMk/>
            <pc:sldMk cId="473085460" sldId="625"/>
            <ac:picMk id="3" creationId="{9893F214-090C-4E46-3752-22C62D7AF7FC}"/>
          </ac:picMkLst>
        </pc:picChg>
      </pc:sldChg>
      <pc:sldChg chg="modSp mod">
        <pc:chgData name="Nicole Stone" userId="77384c7d-bf51-484f-86b4-dd3056915ba5" providerId="ADAL" clId="{0E84D469-A089-40C6-8A09-6E17891D23DA}" dt="2025-07-10T18:53:03.298" v="556" actId="33553"/>
        <pc:sldMkLst>
          <pc:docMk/>
          <pc:sldMk cId="2707946428" sldId="631"/>
        </pc:sldMkLst>
        <pc:spChg chg="mod">
          <ac:chgData name="Nicole Stone" userId="77384c7d-bf51-484f-86b4-dd3056915ba5" providerId="ADAL" clId="{0E84D469-A089-40C6-8A09-6E17891D23DA}" dt="2025-07-10T18:53:03.298" v="556" actId="33553"/>
          <ac:spMkLst>
            <pc:docMk/>
            <pc:sldMk cId="2707946428" sldId="631"/>
            <ac:spMk id="6" creationId="{ED8C1DB1-B903-AC45-5C2B-DC2BBC28E908}"/>
          </ac:spMkLst>
        </pc:spChg>
      </pc:sldChg>
      <pc:sldChg chg="addSp delSp modSp add mod modNotesTx">
        <pc:chgData name="Nicole Stone" userId="77384c7d-bf51-484f-86b4-dd3056915ba5" providerId="ADAL" clId="{0E84D469-A089-40C6-8A09-6E17891D23DA}" dt="2025-07-10T18:25:39.571" v="408" actId="962"/>
        <pc:sldMkLst>
          <pc:docMk/>
          <pc:sldMk cId="2973813066" sldId="636"/>
        </pc:sldMkLst>
        <pc:spChg chg="mod">
          <ac:chgData name="Nicole Stone" userId="77384c7d-bf51-484f-86b4-dd3056915ba5" providerId="ADAL" clId="{0E84D469-A089-40C6-8A09-6E17891D23DA}" dt="2025-07-10T14:17:03.137" v="388" actId="3064"/>
          <ac:spMkLst>
            <pc:docMk/>
            <pc:sldMk cId="2973813066" sldId="636"/>
            <ac:spMk id="2" creationId="{B371D038-0D5C-69B1-AF15-1086359E2865}"/>
          </ac:spMkLst>
        </pc:spChg>
        <pc:spChg chg="add mod">
          <ac:chgData name="Nicole Stone" userId="77384c7d-bf51-484f-86b4-dd3056915ba5" providerId="ADAL" clId="{0E84D469-A089-40C6-8A09-6E17891D23DA}" dt="2025-07-10T14:16:17.908" v="382"/>
          <ac:spMkLst>
            <pc:docMk/>
            <pc:sldMk cId="2973813066" sldId="636"/>
            <ac:spMk id="6" creationId="{50DF72BC-C285-C688-0EF0-B22B9B72272E}"/>
          </ac:spMkLst>
        </pc:spChg>
        <pc:spChg chg="mod">
          <ac:chgData name="Nicole Stone" userId="77384c7d-bf51-484f-86b4-dd3056915ba5" providerId="ADAL" clId="{0E84D469-A089-40C6-8A09-6E17891D23DA}" dt="2025-07-10T14:17:10.027" v="389" actId="14100"/>
          <ac:spMkLst>
            <pc:docMk/>
            <pc:sldMk cId="2973813066" sldId="636"/>
            <ac:spMk id="398" creationId="{F6457DE6-6A3D-5073-B2FF-640008953C89}"/>
          </ac:spMkLst>
        </pc:spChg>
        <pc:picChg chg="add mod">
          <ac:chgData name="Nicole Stone" userId="77384c7d-bf51-484f-86b4-dd3056915ba5" providerId="ADAL" clId="{0E84D469-A089-40C6-8A09-6E17891D23DA}" dt="2025-07-10T18:25:39.571" v="408" actId="962"/>
          <ac:picMkLst>
            <pc:docMk/>
            <pc:sldMk cId="2973813066" sldId="636"/>
            <ac:picMk id="8" creationId="{60DB2D68-EB2E-E593-D33C-AF931A903F6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1"/>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moedu-sail.org/wp-content/uploads/2023/09/DCI-MTSS-District-Level-Implementation-Practice-Profile-June-2023.docx"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ese.mo.gov/media/pdf/oeq-ed-teachstandard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ese.mo.gov/media/pdf/oeq-ed-teachstandard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ideascale.com/blog/rose-bud-and-thorn/"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asana.com/resources/meeting-agenda"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atlassian.com/blog/productivity/team-meeting-agenda"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atlassian.com/blog/productivity/team-meeting-agenda"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learningforward.org/journal/time/results-oriented-agendas-transform-meeting-into-valuable-collaborative-events/"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learningforward.org/journal/time/results-oriented-agendas-transform-meeting-into-valuable-collaborative-events/#:~:text=The%20results-oriented%20agendas%20provided%20open%20time%20to%20analyze,and%20increased%20time%20spent%20on%20student%20learning%20issues"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learningforward.org/journal/time/results-oriented-agendas-transform-meeting-into-valuable-collaborative-events/" TargetMode="External"/><Relationship Id="rId4" Type="http://schemas.openxmlformats.org/officeDocument/2006/relationships/hyperlink" Target="https://www.atlassian.com/blog/productivity/team-meeting-agenda"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theprincipalsplaybook.com/instructional-leadership/instructional-leadership-team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theknowledgeacademy.com/blog/what-is-minute-taking/"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grammarly.com/blog/business-writing/meeting-minute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grammarly.com/blog/business-writing/meeting-minutes/"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grammarly.com/blog/business-writing/meeting-minute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allbusiness.com/importance-of-meeting-minutes"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allbusiness.com/importance-of-meeting-minutes"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ccl.org/articles/leading-effectively-articles/the-real-world-guide-to-team-norms/"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madl.s3.amazonaws.com/products/team-norms/team-norms.pdf"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ccl.org/articles/leading-effectively-articles/the-real-world-guide-to-team-norms/"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www.edutopia.org/article/shared-agreements-working-together-benefit-teachers-and-administrators/" TargetMode="Externa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madl.s3.amazonaws.com/products/team-norms/team-norms.pdf"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s://www.edutopia.org/article/shared-agreements-working-together-benefit-teachers-and-administrators/" TargetMode="Externa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mural.co/blog/team-agreement-guide"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s://www.edutopia.org/article/shared-agreements-working-together-benefit-teachers-and-administrator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youtube.com/watch?v=tOtMcCM5zZc" TargetMode="External"/><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hyperlink" Target="https://www.mural.co/blog/team-agreement-guide" TargetMode="Externa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ccl.org/articles/leading-effectively-articles/the-real-world-guide-to-team-norms/" TargetMode="External"/><Relationship Id="rId2" Type="http://schemas.openxmlformats.org/officeDocument/2006/relationships/slide" Target="../slides/slide54.xml"/><Relationship Id="rId1" Type="http://schemas.openxmlformats.org/officeDocument/2006/relationships/notesMaster" Target="../notesMasters/notesMaster1.xml"/><Relationship Id="rId5" Type="http://schemas.openxmlformats.org/officeDocument/2006/relationships/hyperlink" Target="https://www.edutopia.org/article/shared-agreements-working-together-benefit-teachers-and-administrators/" TargetMode="External"/><Relationship Id="rId4" Type="http://schemas.openxmlformats.org/officeDocument/2006/relationships/hyperlink" Target="https://www.mural.co/blog/team-agreement-guide" TargetMode="Externa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johnmattone.com/blog/consensus-building-what-is-it-and-why-is-it-crucial-to-leadership/"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youtube.com/watch?v=OYMgLi1WrNg"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youtube.com/watch?v=FgjgXIxHmmI"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seedsforchange.org.uk/shortconsensus#why" TargetMode="External"/><Relationship Id="rId2" Type="http://schemas.openxmlformats.org/officeDocument/2006/relationships/slide" Target="../slides/slide63.xml"/><Relationship Id="rId1" Type="http://schemas.openxmlformats.org/officeDocument/2006/relationships/notesMaster" Target="../notesMasters/notesMaster1.xml"/><Relationship Id="rId4" Type="http://schemas.openxmlformats.org/officeDocument/2006/relationships/hyperlink" Target="https://seedsforchange.org.uk/downloads/shortconsensus.pdf" TargetMode="Externa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seedsforchange.org.uk/shortconsensus"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nasco.coop/resources/fist-to-five-voting" TargetMode="External"/><Relationship Id="rId2" Type="http://schemas.openxmlformats.org/officeDocument/2006/relationships/slide" Target="../slides/slide65.xml"/><Relationship Id="rId1" Type="http://schemas.openxmlformats.org/officeDocument/2006/relationships/notesMaster" Target="../notesMasters/notesMaster1.xml"/><Relationship Id="rId4" Type="http://schemas.openxmlformats.org/officeDocument/2006/relationships/hyperlink" Target="https://seedsforchange.org.uk/shortconsensus" TargetMode="Externa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crlt.umich.edu/publinks/generalguidelines"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clee.org/resources/rationale-for-protocols/"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www.clee.org/resources/why-protocols/"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s://www.youtube.com/watch?v=OdG7_ggEBlk&amp;feature=youtu.be"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www.clee.org/resources/why-protocols/" TargetMode="External"/><Relationship Id="rId2" Type="http://schemas.openxmlformats.org/officeDocument/2006/relationships/slide" Target="../slides/slide76.xml"/><Relationship Id="rId1" Type="http://schemas.openxmlformats.org/officeDocument/2006/relationships/notesMaster" Target="../notesMasters/notesMaster1.xml"/><Relationship Id="rId4" Type="http://schemas.openxmlformats.org/officeDocument/2006/relationships/hyperlink" Target="https://www.youtube.com/watch?v=OdG7_ggEBlk&amp;feature=youtu.be" TargetMode="Externa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s://1drv.ms/w/s!ArdaJCIbJJvwrAl-7kj-Bhv48T5-?e=yAOIZM"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seedsforchange.org.uk/shortconsensus" TargetMode="External"/><Relationship Id="rId3" Type="http://schemas.openxmlformats.org/officeDocument/2006/relationships/hyperlink" Target="https://www.theknowledgeacademy.com/blog/what-is-minute-taking/" TargetMode="External"/><Relationship Id="rId7" Type="http://schemas.openxmlformats.org/officeDocument/2006/relationships/hyperlink" Target="https://www.nasco.coop/resources/fist-to-five-voting"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johnmattone.com/blog/consensus-building-what-is-it-and-why-is-it-crucial-to-leadership/" TargetMode="External"/><Relationship Id="rId5" Type="http://schemas.openxmlformats.org/officeDocument/2006/relationships/hyperlink" Target="https://www.clee.org/resources/why-protocols/" TargetMode="External"/><Relationship Id="rId4" Type="http://schemas.openxmlformats.org/officeDocument/2006/relationships/hyperlink" Target="https://www.ccl.org/articles/leading-effectively-articles/the-real-world-guide-to-team-norms/" TargetMode="External"/><Relationship Id="rId9" Type="http://schemas.openxmlformats.org/officeDocument/2006/relationships/hyperlink" Target="https://asana.com/resources/meeting-agenda" TargetMode="Externa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lee.org/resources/rationale-for-protocol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228600" algn="l" rtl="0">
              <a:lnSpc>
                <a:spcPct val="100000"/>
              </a:lnSpc>
              <a:spcBef>
                <a:spcPts val="0"/>
              </a:spcBef>
              <a:spcAft>
                <a:spcPts val="0"/>
              </a:spcAft>
              <a:buClr>
                <a:srgbClr val="000000"/>
              </a:buClr>
              <a:buSzPts val="1100"/>
              <a:buFont typeface="Arial"/>
              <a:buNone/>
            </a:pPr>
            <a:endParaRPr/>
          </a:p>
        </p:txBody>
      </p:sp>
      <p:sp>
        <p:nvSpPr>
          <p:cNvPr id="240" name="Google Shape;240;p3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100" b="1">
                <a:latin typeface="+mn-lt"/>
              </a:rPr>
              <a:t>To Know/To Say</a:t>
            </a:r>
          </a:p>
          <a:p>
            <a:pPr marL="171450" lvl="0" indent="-171450" algn="l" rtl="0">
              <a:lnSpc>
                <a:spcPct val="100000"/>
              </a:lnSpc>
              <a:spcBef>
                <a:spcPts val="0"/>
              </a:spcBef>
              <a:spcAft>
                <a:spcPts val="0"/>
              </a:spcAft>
              <a:buSzPts val="1100"/>
              <a:buFont typeface="Arial" panose="020B0604020202020204" pitchFamily="34" charset="0"/>
              <a:buChar char="•"/>
            </a:pPr>
            <a:r>
              <a:rPr lang="en-US" sz="1100" b="0">
                <a:latin typeface="+mn-lt"/>
              </a:rPr>
              <a:t>Collaborative Teams, Part 3 covers Essential Function 3, which focuses on group processes for impactful collaboration. </a:t>
            </a:r>
          </a:p>
          <a:p>
            <a:pPr marL="171450" lvl="0" indent="-171450" algn="l" rtl="0">
              <a:lnSpc>
                <a:spcPct val="100000"/>
              </a:lnSpc>
              <a:spcBef>
                <a:spcPts val="0"/>
              </a:spcBef>
              <a:spcAft>
                <a:spcPts val="0"/>
              </a:spcAft>
              <a:buSzPts val="1100"/>
              <a:buFont typeface="Arial" panose="020B0604020202020204" pitchFamily="34" charset="0"/>
              <a:buChar char="•"/>
            </a:pPr>
            <a:r>
              <a:rPr lang="en-US" sz="1100" b="0">
                <a:latin typeface="+mn-lt"/>
              </a:rPr>
              <a:t>Parts 1 and 2 of this training cover Essential Functions 1 and 2 and are separate PowerPoint presentations.</a:t>
            </a:r>
          </a:p>
          <a:p>
            <a:pPr marL="171450" lvl="0" indent="-171450" algn="l" rtl="0">
              <a:lnSpc>
                <a:spcPct val="100000"/>
              </a:lnSpc>
              <a:spcBef>
                <a:spcPts val="0"/>
              </a:spcBef>
              <a:spcAft>
                <a:spcPts val="0"/>
              </a:spcAft>
              <a:buSzPts val="1100"/>
              <a:buFont typeface="Arial" panose="020B0604020202020204" pitchFamily="34" charset="0"/>
              <a:buChar char="•"/>
            </a:pPr>
            <a:r>
              <a:rPr lang="en-US" sz="1100" b="0">
                <a:latin typeface="+mn-lt"/>
              </a:rPr>
              <a:t>The presenter can use judgement on how to present this information to the participants depending on time allotted for training, but you must not deviate from the module in terms of deleting or adding information.</a:t>
            </a: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None/>
            </a:pPr>
            <a:r>
              <a:rPr lang="en-US" sz="1100" b="1">
                <a:latin typeface="+mn-lt"/>
              </a:rPr>
              <a:t>To Know/To Say</a:t>
            </a:r>
            <a:endParaRPr lang="en-US" sz="1100">
              <a:latin typeface="+mn-lt"/>
            </a:endParaRPr>
          </a:p>
          <a:p>
            <a:pPr marL="0" lvl="0" indent="0" algn="l" rtl="0">
              <a:lnSpc>
                <a:spcPct val="100000"/>
              </a:lnSpc>
              <a:spcBef>
                <a:spcPts val="0"/>
              </a:spcBef>
              <a:spcAft>
                <a:spcPts val="0"/>
              </a:spcAft>
              <a:buSzPts val="300"/>
              <a:buNone/>
            </a:pPr>
            <a:r>
              <a:rPr lang="en-US" sz="1100">
                <a:latin typeface="+mn-lt"/>
              </a:rPr>
              <a:t>Give special thanks to all contributors to the development and revision of this Professional Learning Module.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FDB4DC-CD5F-43E1-A925-973F9190AAC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3887667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p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100" b="1">
                <a:latin typeface="+mn-lt"/>
              </a:rPr>
              <a:t>To Know/To Do/To Say</a:t>
            </a:r>
            <a:endParaRPr sz="1100" b="0">
              <a:latin typeface="+mn-lt"/>
            </a:endParaRPr>
          </a:p>
          <a:p>
            <a:pPr marL="171450" lvl="0" indent="-171450" algn="l" rtl="0">
              <a:lnSpc>
                <a:spcPct val="100000"/>
              </a:lnSpc>
              <a:spcBef>
                <a:spcPts val="0"/>
              </a:spcBef>
              <a:spcAft>
                <a:spcPts val="0"/>
              </a:spcAft>
              <a:buFont typeface="Arial" panose="020B0604020202020204" pitchFamily="34" charset="0"/>
              <a:buChar char="•"/>
            </a:pPr>
            <a:r>
              <a:rPr lang="en" sz="1100" b="0">
                <a:latin typeface="+mn-lt"/>
              </a:rPr>
              <a:t>Add presenter information to the slide and introduce yourself and other presenters. </a:t>
            </a:r>
          </a:p>
          <a:p>
            <a:pPr marL="171450" lvl="0" indent="-171450" algn="l" rtl="0">
              <a:lnSpc>
                <a:spcPct val="100000"/>
              </a:lnSpc>
              <a:spcBef>
                <a:spcPts val="0"/>
              </a:spcBef>
              <a:spcAft>
                <a:spcPts val="0"/>
              </a:spcAft>
              <a:buFont typeface="Arial" panose="020B0604020202020204" pitchFamily="34" charset="0"/>
              <a:buChar char="•"/>
            </a:pPr>
            <a:r>
              <a:rPr lang="en" sz="1100" b="0">
                <a:latin typeface="+mn-lt"/>
              </a:rPr>
              <a:t>An icebreaker can be added here as a way for participants to introduce themselves if you would like.</a:t>
            </a:r>
            <a:endParaRPr lang="en-US" sz="1100">
              <a:latin typeface="+mn-lt"/>
            </a:endParaRPr>
          </a:p>
        </p:txBody>
      </p:sp>
      <p:sp>
        <p:nvSpPr>
          <p:cNvPr id="323" name="Google Shape;323;p7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
              <a:buNone/>
            </a:pPr>
            <a:r>
              <a:rPr lang="en" sz="1100" b="1">
                <a:latin typeface="+mn-lt"/>
                <a:ea typeface="Arial"/>
                <a:cs typeface="Arial"/>
                <a:sym typeface="Arial"/>
              </a:rPr>
              <a:t>To Know/To Do/To Say</a:t>
            </a:r>
            <a:endParaRPr sz="1100">
              <a:latin typeface="+mn-lt"/>
            </a:endParaRPr>
          </a:p>
          <a:p>
            <a:pPr marL="171450" lvl="0" indent="-171450" algn="l" rtl="0">
              <a:lnSpc>
                <a:spcPct val="100000"/>
              </a:lnSpc>
              <a:spcBef>
                <a:spcPts val="0"/>
              </a:spcBef>
              <a:spcAft>
                <a:spcPts val="0"/>
              </a:spcAft>
              <a:buSzPts val="300"/>
              <a:buFont typeface="Arial" panose="020B0604020202020204" pitchFamily="34" charset="0"/>
              <a:buChar char="•"/>
            </a:pPr>
            <a:r>
              <a:rPr lang="en" sz="1100">
                <a:latin typeface="+mn-lt"/>
                <a:ea typeface="Arial"/>
                <a:cs typeface="Arial"/>
                <a:sym typeface="Arial"/>
              </a:rPr>
              <a:t>It is important to establish norms for training. Review the norms for this training, trainers are free to adjust this list of norms.</a:t>
            </a:r>
          </a:p>
          <a:p>
            <a:pPr marL="171450" lvl="0" indent="-171450" algn="l" rtl="0">
              <a:lnSpc>
                <a:spcPct val="100000"/>
              </a:lnSpc>
              <a:spcBef>
                <a:spcPts val="0"/>
              </a:spcBef>
              <a:spcAft>
                <a:spcPts val="0"/>
              </a:spcAft>
              <a:buSzPts val="300"/>
              <a:buFont typeface="Arial" panose="020B0604020202020204" pitchFamily="34" charset="0"/>
              <a:buChar char="•"/>
            </a:pPr>
            <a:r>
              <a:rPr lang="en" sz="1100">
                <a:latin typeface="+mn-lt"/>
                <a:ea typeface="Arial"/>
                <a:cs typeface="Arial"/>
                <a:sym typeface="Arial"/>
              </a:rPr>
              <a:t>Consider including a check mid-way through trainings to assess a norm or norms. </a:t>
            </a:r>
          </a:p>
          <a:p>
            <a:pPr marL="171450" lvl="0" indent="-171450" algn="l" rtl="0">
              <a:lnSpc>
                <a:spcPct val="100000"/>
              </a:lnSpc>
              <a:spcBef>
                <a:spcPts val="0"/>
              </a:spcBef>
              <a:spcAft>
                <a:spcPts val="0"/>
              </a:spcAft>
              <a:buSzPts val="300"/>
              <a:buFont typeface="Arial" panose="020B0604020202020204" pitchFamily="34" charset="0"/>
              <a:buChar char="•"/>
            </a:pPr>
            <a:r>
              <a:rPr lang="en" sz="1100">
                <a:latin typeface="+mn-lt"/>
                <a:ea typeface="Arial"/>
                <a:cs typeface="Arial"/>
                <a:sym typeface="Arial"/>
              </a:rPr>
              <a:t>The presenter may want to print norms as handouts, or on the agenda, so they are always present. </a:t>
            </a:r>
          </a:p>
          <a:p>
            <a:pPr marL="171450" lvl="0" indent="-171450" algn="l" rtl="0">
              <a:lnSpc>
                <a:spcPct val="100000"/>
              </a:lnSpc>
              <a:spcBef>
                <a:spcPts val="0"/>
              </a:spcBef>
              <a:spcAft>
                <a:spcPts val="0"/>
              </a:spcAft>
              <a:buSzPts val="300"/>
              <a:buFont typeface="Arial" panose="020B0604020202020204" pitchFamily="34" charset="0"/>
              <a:buChar char="•"/>
            </a:pPr>
            <a:r>
              <a:rPr lang="en" sz="1100">
                <a:latin typeface="+mn-lt"/>
                <a:ea typeface="Arial"/>
                <a:cs typeface="Arial"/>
                <a:sym typeface="Arial"/>
              </a:rPr>
              <a:t>Norms may be added to address specific school needs. Some schools already have established norms for all PD. In that case, adapt to their norms.</a:t>
            </a:r>
          </a:p>
          <a:p>
            <a:pPr marL="171450" lvl="0" indent="-171450" algn="l" rtl="0">
              <a:lnSpc>
                <a:spcPct val="100000"/>
              </a:lnSpc>
              <a:spcBef>
                <a:spcPts val="0"/>
              </a:spcBef>
              <a:spcAft>
                <a:spcPts val="0"/>
              </a:spcAft>
              <a:buSzPts val="300"/>
              <a:buFont typeface="Arial" panose="020B0604020202020204" pitchFamily="34" charset="0"/>
              <a:buChar char="•"/>
            </a:pPr>
            <a:r>
              <a:rPr lang="en" sz="1100">
                <a:latin typeface="+mn-lt"/>
                <a:ea typeface="Arial"/>
                <a:cs typeface="Arial"/>
                <a:sym typeface="Arial"/>
              </a:rPr>
              <a:t>Ask if there are any additions/adjustments that need to be made to the norms at this time.</a:t>
            </a:r>
            <a:endParaRPr sz="1100">
              <a:latin typeface="+mn-lt"/>
            </a:endParaRPr>
          </a:p>
        </p:txBody>
      </p:sp>
      <p:sp>
        <p:nvSpPr>
          <p:cNvPr id="330" name="Google Shape;330;p7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417513" y="701675"/>
            <a:ext cx="6242050"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707708" y="4447460"/>
            <a:ext cx="5661660" cy="4213384"/>
          </a:xfrm>
          <a:prstGeom prst="rect">
            <a:avLst/>
          </a:prstGeom>
          <a:noFill/>
          <a:ln>
            <a:noFill/>
          </a:ln>
        </p:spPr>
        <p:txBody>
          <a:bodyPr wrap="square" lIns="93900" tIns="93900" rIns="93900" bIns="93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75"/>
              <a:buFont typeface="Arial"/>
              <a:buNone/>
              <a:tabLst/>
              <a:defRPr/>
            </a:pPr>
            <a:r>
              <a:rPr lang="en-US" sz="1100" b="1">
                <a:latin typeface="+mn-lt"/>
                <a:cs typeface="Arial"/>
              </a:rPr>
              <a:t>Note</a:t>
            </a:r>
          </a:p>
          <a:p>
            <a:pPr marL="0" lvl="0" indent="0" algn="l" rtl="0">
              <a:lnSpc>
                <a:spcPct val="100000"/>
              </a:lnSpc>
              <a:spcBef>
                <a:spcPts val="0"/>
              </a:spcBef>
              <a:spcAft>
                <a:spcPts val="0"/>
              </a:spcAft>
              <a:buSzPts val="450"/>
              <a:buNone/>
            </a:pPr>
            <a:r>
              <a:rPr lang="en-US" sz="1100">
                <a:solidFill>
                  <a:schemeClr val="dk1"/>
                </a:solidFill>
                <a:latin typeface="+mn-lt"/>
                <a:cs typeface="Arial"/>
              </a:rPr>
              <a:t>This slide should be used if you are presenting to a district involved only in DCI. Hide the next slide if that is the case. If presenting to a DCI-MTSS district or building, hide this slide and use the next one.</a:t>
            </a:r>
          </a:p>
          <a:p>
            <a:pPr marL="0" lvl="0" indent="0" algn="l" rtl="0">
              <a:lnSpc>
                <a:spcPct val="100000"/>
              </a:lnSpc>
              <a:spcBef>
                <a:spcPts val="0"/>
              </a:spcBef>
              <a:spcAft>
                <a:spcPts val="0"/>
              </a:spcAft>
              <a:buSzPts val="275"/>
              <a:buNone/>
            </a:pPr>
            <a:endParaRPr lang="en-US" sz="1100" b="1">
              <a:solidFill>
                <a:schemeClr val="dk1"/>
              </a:solidFill>
              <a:latin typeface="+mn-lt"/>
            </a:endParaRPr>
          </a:p>
          <a:p>
            <a:pPr marL="0" lvl="0" indent="0" algn="l" rtl="0">
              <a:lnSpc>
                <a:spcPct val="100000"/>
              </a:lnSpc>
              <a:spcBef>
                <a:spcPts val="0"/>
              </a:spcBef>
              <a:spcAft>
                <a:spcPts val="0"/>
              </a:spcAft>
              <a:buSzPts val="275"/>
              <a:buNone/>
            </a:pPr>
            <a:r>
              <a:rPr lang="en-US" sz="1100" b="1">
                <a:solidFill>
                  <a:schemeClr val="dk1"/>
                </a:solidFill>
                <a:latin typeface="+mn-lt"/>
                <a:cs typeface="Arial"/>
              </a:rPr>
              <a:t>To Know</a:t>
            </a:r>
            <a:endParaRPr lang="en-US" sz="1100">
              <a:solidFill>
                <a:schemeClr val="dk1"/>
              </a:solidFill>
              <a:latin typeface="+mn-lt"/>
              <a:cs typeface="Arial"/>
            </a:endParaRPr>
          </a:p>
          <a:p>
            <a:pPr marL="0" lvl="0" indent="0" algn="l" rtl="0">
              <a:lnSpc>
                <a:spcPct val="100000"/>
              </a:lnSpc>
              <a:spcBef>
                <a:spcPts val="0"/>
              </a:spcBef>
              <a:spcAft>
                <a:spcPts val="0"/>
              </a:spcAft>
              <a:buSzPts val="450"/>
              <a:buNone/>
            </a:pPr>
            <a:r>
              <a:rPr lang="en-US" sz="1100">
                <a:solidFill>
                  <a:schemeClr val="dk1"/>
                </a:solidFill>
                <a:latin typeface="+mn-lt"/>
                <a:cs typeface="Arial"/>
              </a:rPr>
              <a:t>Nine Professional Learning Modules make up the DCI Content within the DCI Framework as illustrated in the slide. </a:t>
            </a:r>
          </a:p>
          <a:p>
            <a:pPr marL="171450" lvl="0" indent="-171450" algn="l" rtl="0">
              <a:lnSpc>
                <a:spcPct val="100000"/>
              </a:lnSpc>
              <a:spcBef>
                <a:spcPts val="371"/>
              </a:spcBef>
              <a:spcAft>
                <a:spcPts val="0"/>
              </a:spcAft>
              <a:buClr>
                <a:schemeClr val="dk1"/>
              </a:buClr>
              <a:buSzPts val="1100"/>
              <a:buFont typeface="Arial" panose="020B0604020202020204" pitchFamily="34" charset="0"/>
              <a:buChar char="•"/>
            </a:pPr>
            <a:r>
              <a:rPr lang="en-US" sz="1100">
                <a:solidFill>
                  <a:schemeClr val="dk1"/>
                </a:solidFill>
                <a:latin typeface="+mn-lt"/>
                <a:cs typeface="Arial"/>
              </a:rPr>
              <a:t>Three foundational educational practices essential for collaborative, data-informed instruction and decision making</a:t>
            </a:r>
          </a:p>
          <a:p>
            <a:pPr marL="171450" lvl="0" indent="-171450" algn="l" rtl="0">
              <a:lnSpc>
                <a:spcPct val="100000"/>
              </a:lnSpc>
              <a:spcBef>
                <a:spcPts val="371"/>
              </a:spcBef>
              <a:spcAft>
                <a:spcPts val="0"/>
              </a:spcAft>
              <a:buClr>
                <a:schemeClr val="dk1"/>
              </a:buClr>
              <a:buSzPts val="1100"/>
              <a:buFont typeface="Arial" panose="020B0604020202020204" pitchFamily="34" charset="0"/>
              <a:buChar char="•"/>
            </a:pPr>
            <a:r>
              <a:rPr lang="en-US" sz="1100">
                <a:solidFill>
                  <a:schemeClr val="dk1"/>
                </a:solidFill>
                <a:latin typeface="+mn-lt"/>
                <a:cs typeface="Arial"/>
              </a:rPr>
              <a:t>Two effective teaching and learning practices shown to improve student achievement</a:t>
            </a:r>
          </a:p>
          <a:p>
            <a:pPr marL="171450" lvl="0" indent="-171450" algn="l" rtl="0">
              <a:lnSpc>
                <a:spcPct val="100000"/>
              </a:lnSpc>
              <a:spcBef>
                <a:spcPts val="371"/>
              </a:spcBef>
              <a:spcAft>
                <a:spcPts val="0"/>
              </a:spcAft>
              <a:buClr>
                <a:schemeClr val="dk1"/>
              </a:buClr>
              <a:buSzPts val="1100"/>
              <a:buFont typeface="Arial" panose="020B0604020202020204" pitchFamily="34" charset="0"/>
              <a:buChar char="•"/>
            </a:pPr>
            <a:r>
              <a:rPr lang="en-US" sz="1100">
                <a:solidFill>
                  <a:schemeClr val="dk1"/>
                </a:solidFill>
                <a:latin typeface="+mn-lt"/>
                <a:cs typeface="Arial"/>
              </a:rPr>
              <a:t>Four practices that create a supportive context to sustain and advance effective teaching and learning</a:t>
            </a:r>
          </a:p>
          <a:p>
            <a:pPr marL="457200" lvl="0" indent="-280987" algn="l" rtl="0">
              <a:lnSpc>
                <a:spcPct val="100000"/>
              </a:lnSpc>
              <a:spcBef>
                <a:spcPts val="0"/>
              </a:spcBef>
              <a:spcAft>
                <a:spcPts val="0"/>
              </a:spcAft>
              <a:buSzPts val="275"/>
              <a:buNone/>
            </a:pPr>
            <a:endParaRPr lang="en-US" sz="1100">
              <a:solidFill>
                <a:schemeClr val="dk1"/>
              </a:solidFill>
              <a:latin typeface="+mn-lt"/>
            </a:endParaRPr>
          </a:p>
          <a:p>
            <a:pPr marL="0" lvl="0" indent="0" algn="l" rtl="0">
              <a:lnSpc>
                <a:spcPct val="100000"/>
              </a:lnSpc>
              <a:spcBef>
                <a:spcPts val="0"/>
              </a:spcBef>
              <a:spcAft>
                <a:spcPts val="0"/>
              </a:spcAft>
              <a:buSzPts val="275"/>
              <a:buNone/>
            </a:pPr>
            <a:r>
              <a:rPr lang="en-US" sz="1100" b="1">
                <a:solidFill>
                  <a:schemeClr val="dk1"/>
                </a:solidFill>
                <a:latin typeface="+mn-lt"/>
                <a:cs typeface="Arial"/>
              </a:rPr>
              <a:t>To Do/To Say</a:t>
            </a:r>
            <a:endParaRPr lang="en-US" sz="1100">
              <a:solidFill>
                <a:schemeClr val="dk1"/>
              </a:solidFill>
              <a:latin typeface="+mn-lt"/>
              <a:cs typeface="Arial"/>
            </a:endParaRPr>
          </a:p>
          <a:p>
            <a:pPr marL="0" lvl="0" indent="0" algn="l" rtl="0">
              <a:lnSpc>
                <a:spcPct val="100000"/>
              </a:lnSpc>
              <a:spcBef>
                <a:spcPts val="0"/>
              </a:spcBef>
              <a:spcAft>
                <a:spcPts val="0"/>
              </a:spcAft>
              <a:buSzPts val="275"/>
              <a:buNone/>
            </a:pPr>
            <a:r>
              <a:rPr lang="en-US" sz="1100">
                <a:solidFill>
                  <a:schemeClr val="dk1"/>
                </a:solidFill>
                <a:latin typeface="+mn-lt"/>
                <a:cs typeface="Arial"/>
              </a:rPr>
              <a:t>Before we delve into this module, let’s take a few minutes to review the DCI Framework graphic, looking specifically at where metacognition falls into big picture. </a:t>
            </a:r>
          </a:p>
          <a:p>
            <a:pPr marL="171450" lvl="0" indent="-171450" algn="l" rtl="0">
              <a:lnSpc>
                <a:spcPct val="100000"/>
              </a:lnSpc>
              <a:spcBef>
                <a:spcPts val="0"/>
              </a:spcBef>
              <a:spcAft>
                <a:spcPts val="0"/>
              </a:spcAft>
              <a:buSzPts val="275"/>
              <a:buFont typeface="Arial" panose="020B0604020202020204" pitchFamily="34" charset="0"/>
              <a:buChar char="•"/>
            </a:pPr>
            <a:r>
              <a:rPr lang="en-US" sz="1100">
                <a:solidFill>
                  <a:schemeClr val="dk1"/>
                </a:solidFill>
                <a:latin typeface="+mn-lt"/>
                <a:cs typeface="Arial"/>
              </a:rPr>
              <a:t>As you see, the focus of DCI is on effective instruction leading to exceptional outcomes for all Missouri students. </a:t>
            </a:r>
          </a:p>
          <a:p>
            <a:pPr marL="0" lvl="0" indent="0" algn="l" rtl="0">
              <a:lnSpc>
                <a:spcPct val="100000"/>
              </a:lnSpc>
              <a:spcBef>
                <a:spcPts val="0"/>
              </a:spcBef>
              <a:spcAft>
                <a:spcPts val="0"/>
              </a:spcAft>
              <a:buSzPts val="275"/>
              <a:buFont typeface="Arial" panose="020B0604020202020204" pitchFamily="34" charset="0"/>
              <a:buNone/>
            </a:pPr>
            <a:endParaRPr lang="en-US" sz="1100">
              <a:solidFill>
                <a:schemeClr val="dk1"/>
              </a:solidFill>
              <a:latin typeface="+mn-lt"/>
            </a:endParaRPr>
          </a:p>
          <a:p>
            <a:pPr marL="0" lvl="0" indent="0" algn="l" rtl="0">
              <a:lnSpc>
                <a:spcPct val="100000"/>
              </a:lnSpc>
              <a:spcBef>
                <a:spcPts val="0"/>
              </a:spcBef>
              <a:spcAft>
                <a:spcPts val="0"/>
              </a:spcAft>
              <a:buSzPts val="275"/>
              <a:buFont typeface="Arial" panose="020B0604020202020204" pitchFamily="34" charset="0"/>
              <a:buNone/>
            </a:pPr>
            <a:r>
              <a:rPr lang="en-US" sz="1100">
                <a:solidFill>
                  <a:schemeClr val="dk1"/>
                </a:solidFill>
                <a:latin typeface="+mn-lt"/>
                <a:cs typeface="Arial"/>
              </a:rPr>
              <a:t>Review the elements of each section of the three main components.</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sz="1100">
                <a:solidFill>
                  <a:schemeClr val="dk1"/>
                </a:solidFill>
                <a:latin typeface="+mn-lt"/>
                <a:cs typeface="Arial"/>
              </a:rPr>
              <a:t>Foundations (consisting of Collaborative Teams, Data-Based Decision Making, and Common Formative Assessment)</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sz="1100">
                <a:solidFill>
                  <a:schemeClr val="dk1"/>
                </a:solidFill>
                <a:latin typeface="+mn-lt"/>
                <a:cs typeface="Arial"/>
              </a:rPr>
              <a:t>Effective Teaching and Learning Practices (Developing Assessment Capable Learners with Feedback and Metacognition)</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sz="1100">
                <a:solidFill>
                  <a:schemeClr val="dk1"/>
                </a:solidFill>
                <a:latin typeface="+mn-lt"/>
                <a:cs typeface="Arial"/>
              </a:rPr>
              <a:t>Supportive Context (School-Based Implementation Coaching, Collective Teacher Efficacy, and Systems/Instructional Leadership)</a:t>
            </a:r>
          </a:p>
          <a:p>
            <a:pPr marL="0" marR="0" lvl="0" indent="0" algn="l" rtl="0">
              <a:lnSpc>
                <a:spcPct val="107000"/>
              </a:lnSpc>
              <a:spcBef>
                <a:spcPts val="0"/>
              </a:spcBef>
              <a:spcAft>
                <a:spcPts val="1000"/>
              </a:spcAft>
              <a:buSzPts val="1100"/>
              <a:buNone/>
            </a:pPr>
            <a:endParaRPr lang="en-US" sz="1100" b="1">
              <a:solidFill>
                <a:schemeClr val="dk1"/>
              </a:solidFill>
              <a:latin typeface="+mn-lt"/>
            </a:endParaRPr>
          </a:p>
          <a:p>
            <a:pPr marL="0" indent="0">
              <a:lnSpc>
                <a:spcPct val="107000"/>
              </a:lnSpc>
              <a:spcAft>
                <a:spcPts val="1000"/>
              </a:spcAft>
              <a:buNone/>
            </a:pPr>
            <a:r>
              <a:rPr lang="en-US" sz="1100" b="1">
                <a:solidFill>
                  <a:schemeClr val="dk1"/>
                </a:solidFill>
                <a:latin typeface="+mn-lt"/>
                <a:cs typeface="Arial"/>
              </a:rPr>
              <a:t>Reference</a:t>
            </a:r>
          </a:p>
          <a:p>
            <a:pPr marL="171450" marR="0" lvl="0" indent="-171450" algn="l">
              <a:lnSpc>
                <a:spcPct val="107000"/>
              </a:lnSpc>
              <a:spcBef>
                <a:spcPts val="0"/>
              </a:spcBef>
              <a:spcAft>
                <a:spcPts val="1000"/>
              </a:spcAft>
              <a:buSzPts val="1100"/>
              <a:buFont typeface="Arial" panose="020B0604020202020204" pitchFamily="34" charset="0"/>
              <a:buChar char="•"/>
            </a:pPr>
            <a:r>
              <a:rPr lang="en-US">
                <a:solidFill>
                  <a:schemeClr val="tx1"/>
                </a:solidFill>
              </a:rPr>
              <a:t>MoEdu-SAIL. (2025a). </a:t>
            </a:r>
            <a:r>
              <a:rPr lang="en-US" i="1">
                <a:solidFill>
                  <a:schemeClr val="tx1"/>
                </a:solidFill>
              </a:rPr>
              <a:t>Blueprint for district and building leadership </a:t>
            </a:r>
            <a:r>
              <a:rPr lang="en-US">
                <a:solidFill>
                  <a:schemeClr val="tx1"/>
                </a:solidFill>
              </a:rPr>
              <a:t>(9th ed.). Missouri Department of Elementary and Secondary Education: Northern Arizona University, Institute for Human Development.</a:t>
            </a:r>
          </a:p>
          <a:p>
            <a:pPr marL="171450" marR="0" lvl="0" indent="-171450" algn="l">
              <a:lnSpc>
                <a:spcPct val="107000"/>
              </a:lnSpc>
              <a:spcBef>
                <a:spcPts val="0"/>
              </a:spcBef>
              <a:spcAft>
                <a:spcPts val="1000"/>
              </a:spcAft>
              <a:buSzPts val="1100"/>
              <a:buFont typeface="Arial" panose="020B0604020202020204" pitchFamily="34" charset="0"/>
              <a:buChar char="•"/>
            </a:pPr>
            <a:endParaRPr lang="en-US" sz="1200">
              <a:solidFill>
                <a:schemeClr val="tx1"/>
              </a:solidFill>
            </a:endParaRPr>
          </a:p>
        </p:txBody>
      </p:sp>
      <p:sp>
        <p:nvSpPr>
          <p:cNvPr id="146" name="Shape 146"/>
          <p:cNvSpPr txBox="1">
            <a:spLocks noGrp="1"/>
          </p:cNvSpPr>
          <p:nvPr>
            <p:ph type="sldNum" idx="12"/>
          </p:nvPr>
        </p:nvSpPr>
        <p:spPr>
          <a:xfrm>
            <a:off x="4008705" y="8893296"/>
            <a:ext cx="3066733" cy="468154"/>
          </a:xfrm>
          <a:prstGeom prst="rect">
            <a:avLst/>
          </a:prstGeom>
          <a:noFill/>
          <a:ln>
            <a:noFill/>
          </a:ln>
        </p:spPr>
        <p:txBody>
          <a:bodyPr wrap="square" lIns="93900" tIns="46925" rIns="93900" bIns="469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ct val="25000"/>
                <a:buFont typeface="Arial"/>
                <a:buNone/>
                <a:tabLst/>
                <a:defRPr/>
              </a:pPr>
              <a:t>14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4680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8fef22f821_2_785:notes"/>
          <p:cNvSpPr>
            <a:spLocks noGrp="1" noRot="1" noChangeAspect="1"/>
          </p:cNvSpPr>
          <p:nvPr>
            <p:ph type="sldImg" idx="2"/>
          </p:nvPr>
        </p:nvSpPr>
        <p:spPr>
          <a:xfrm>
            <a:off x="539750" y="677863"/>
            <a:ext cx="6024563"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8fef22f821_2_785:notes"/>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a:latin typeface="+mn-lt"/>
                <a:cs typeface="Arial"/>
              </a:rPr>
              <a:t>Note</a:t>
            </a:r>
          </a:p>
          <a:p>
            <a:pPr marL="0" lvl="0" indent="0" algn="l" rtl="0">
              <a:spcBef>
                <a:spcPts val="0"/>
              </a:spcBef>
              <a:spcAft>
                <a:spcPts val="0"/>
              </a:spcAft>
              <a:buNone/>
            </a:pPr>
            <a:r>
              <a:rPr lang="en-US" sz="1100" b="0">
                <a:latin typeface="+mn-lt"/>
                <a:cs typeface="Arial"/>
              </a:rPr>
              <a:t>Use this slide if you are presenting to a district/building involved in DCI-MTSS and hide the previous DCI Framework Slide.</a:t>
            </a:r>
          </a:p>
          <a:p>
            <a:pPr marL="0" lvl="0" indent="0" algn="l" rtl="0">
              <a:spcBef>
                <a:spcPts val="0"/>
              </a:spcBef>
              <a:spcAft>
                <a:spcPts val="0"/>
              </a:spcAft>
              <a:buNone/>
            </a:pPr>
            <a:endParaRPr lang="en-US" sz="1100" b="1">
              <a:latin typeface="+mn-lt"/>
              <a:cs typeface="Calibri" panose="020F0502020204030204" pitchFamily="34" charset="0"/>
            </a:endParaRPr>
          </a:p>
          <a:p>
            <a:pPr marL="0" lvl="0" indent="0" algn="l" rtl="0">
              <a:spcBef>
                <a:spcPts val="0"/>
              </a:spcBef>
              <a:spcAft>
                <a:spcPts val="0"/>
              </a:spcAft>
              <a:buNone/>
            </a:pPr>
            <a:r>
              <a:rPr lang="en-US" sz="1100" b="1">
                <a:latin typeface="+mn-lt"/>
                <a:cs typeface="Arial"/>
              </a:rPr>
              <a:t>To Know</a:t>
            </a:r>
          </a:p>
          <a:p>
            <a:pPr marL="171450" lvl="0" indent="-171450" algn="l" rtl="0">
              <a:spcBef>
                <a:spcPts val="0"/>
              </a:spcBef>
              <a:spcAft>
                <a:spcPts val="0"/>
              </a:spcAft>
              <a:buFont typeface="Arial" panose="020B0604020202020204" pitchFamily="34" charset="0"/>
              <a:buChar char="•"/>
            </a:pPr>
            <a:r>
              <a:rPr lang="en-US" sz="1100">
                <a:effectLst/>
                <a:latin typeface="+mn-lt"/>
                <a:ea typeface="Calibri"/>
                <a:cs typeface="Arial"/>
              </a:rPr>
              <a:t>DCI-MTSS focuses on blending elements of DCI, SW-PBS, and/or Literacy providing a Multi-Tiered System of Support (MTSS) </a:t>
            </a:r>
            <a:r>
              <a:rPr lang="en-US" sz="1100" b="1">
                <a:effectLst/>
                <a:latin typeface="+mn-lt"/>
                <a:ea typeface="Calibri"/>
                <a:cs typeface="Arial"/>
              </a:rPr>
              <a:t>based on the specific needs of a district</a:t>
            </a:r>
            <a:r>
              <a:rPr lang="en-US" sz="1100">
                <a:effectLst/>
                <a:latin typeface="+mn-lt"/>
                <a:ea typeface="Calibri"/>
                <a:cs typeface="Arial"/>
              </a:rPr>
              <a:t>.</a:t>
            </a:r>
            <a:endParaRPr lang="en-US" sz="1100" kern="100">
              <a:effectLst/>
              <a:latin typeface="+mn-lt"/>
              <a:ea typeface="Calibri"/>
              <a:cs typeface="Arial"/>
            </a:endParaRPr>
          </a:p>
          <a:p>
            <a:pPr marL="171450" lvl="0" indent="-171450" algn="l" rtl="0">
              <a:spcBef>
                <a:spcPts val="0"/>
              </a:spcBef>
              <a:spcAft>
                <a:spcPts val="0"/>
              </a:spcAft>
              <a:buFont typeface="Arial" panose="020B0604020202020204" pitchFamily="34" charset="0"/>
              <a:buChar char="•"/>
            </a:pPr>
            <a:r>
              <a:rPr lang="en-US" sz="1100" kern="100">
                <a:effectLst/>
                <a:latin typeface="+mn-lt"/>
                <a:ea typeface="Times New Roman" panose="02020603050405020304" pitchFamily="18" charset="0"/>
                <a:cs typeface="Arial"/>
              </a:rPr>
              <a:t>DCI-MTSS is built on the evidence-based premises of an MTSS framework. With an overarching goal </a:t>
            </a:r>
            <a:r>
              <a:rPr lang="en-US" sz="1100" i="1">
                <a:effectLst/>
                <a:latin typeface="+mn-lt"/>
                <a:ea typeface="Calibri"/>
                <a:cs typeface="Arial"/>
              </a:rPr>
              <a:t>to improve outcomes for all students, especially students with disabilities, by providing high-quality professional development focused on district- and building-level implementation within a multi-tiered system of support (MTSS), </a:t>
            </a:r>
            <a:r>
              <a:rPr lang="en-US" sz="1100" i="0" kern="100">
                <a:effectLst/>
                <a:latin typeface="+mn-lt"/>
                <a:ea typeface="Times New Roman" panose="02020603050405020304" pitchFamily="18" charset="0"/>
                <a:cs typeface="Arial"/>
              </a:rPr>
              <a:t>the DCI-MTSS Framework </a:t>
            </a:r>
            <a:r>
              <a:rPr lang="en-US" sz="1100" kern="100">
                <a:effectLst/>
                <a:latin typeface="+mn-lt"/>
                <a:ea typeface="Times New Roman" panose="02020603050405020304" pitchFamily="18" charset="0"/>
                <a:cs typeface="Arial"/>
              </a:rPr>
              <a:t>creates a cohesive system that focuses on increasing both academic and behavioral outcomes to equitably support the varying needs of all students.</a:t>
            </a:r>
            <a:endParaRPr lang="en-US" sz="1100" b="1" kern="100">
              <a:solidFill>
                <a:srgbClr val="F26D65"/>
              </a:solidFill>
              <a:effectLst/>
              <a:latin typeface="+mn-lt"/>
              <a:ea typeface="Times New Roman" panose="02020603050405020304" pitchFamily="18" charset="0"/>
              <a:cs typeface="Arial"/>
            </a:endParaRPr>
          </a:p>
          <a:p>
            <a:pPr marL="171450" lvl="0" indent="-171450" algn="l" rtl="0">
              <a:spcBef>
                <a:spcPts val="0"/>
              </a:spcBef>
              <a:spcAft>
                <a:spcPts val="0"/>
              </a:spcAft>
              <a:buFont typeface="Arial" panose="020B0604020202020204" pitchFamily="34" charset="0"/>
              <a:buChar char="•"/>
            </a:pPr>
            <a:r>
              <a:rPr lang="en-US" sz="1100">
                <a:latin typeface="+mn-lt"/>
                <a:cs typeface="Arial"/>
              </a:rPr>
              <a:t>This graphic illustrates the DCI-MTSS Framework as described in the DCI-MTSS District-Level Implementation Practice Profile. </a:t>
            </a:r>
          </a:p>
          <a:p>
            <a:pPr marL="171450" lvl="0" indent="-171450" algn="l" rtl="0">
              <a:spcBef>
                <a:spcPts val="0"/>
              </a:spcBef>
              <a:spcAft>
                <a:spcPts val="0"/>
              </a:spcAft>
              <a:buFont typeface="Arial" panose="020B0604020202020204" pitchFamily="34" charset="0"/>
              <a:buChar char="•"/>
            </a:pPr>
            <a:r>
              <a:rPr lang="en-US" sz="1100">
                <a:latin typeface="+mn-lt"/>
                <a:cs typeface="Arial"/>
              </a:rPr>
              <a:t>The outside of this graphic highlights the 6 essential functions that have </a:t>
            </a:r>
            <a:r>
              <a:rPr lang="en-US" sz="1100" u="none" kern="100">
                <a:solidFill>
                  <a:schemeClr val="tx1"/>
                </a:solidFill>
                <a:effectLst/>
                <a:latin typeface="+mn-lt"/>
                <a:ea typeface="Times New Roman" panose="02020603050405020304" pitchFamily="18" charset="0"/>
                <a:cs typeface="Arial"/>
              </a:rPr>
              <a:t>been identified as important for district leadership teams in the effective implementation of DCI-MTSS.</a:t>
            </a:r>
          </a:p>
          <a:p>
            <a:pPr marL="800100" lvl="1" indent="-342900" algn="l" rtl="0">
              <a:spcBef>
                <a:spcPts val="0"/>
              </a:spcBef>
              <a:spcAft>
                <a:spcPts val="0"/>
              </a:spcAft>
              <a:buFont typeface="+mj-lt"/>
              <a:buAutoNum type="arabicPeriod"/>
            </a:pPr>
            <a:r>
              <a:rPr lang="en-US" sz="1100" u="none" kern="100">
                <a:solidFill>
                  <a:schemeClr val="tx1"/>
                </a:solidFill>
                <a:effectLst/>
                <a:latin typeface="+mn-lt"/>
                <a:ea typeface="Times New Roman" panose="02020603050405020304" pitchFamily="18" charset="0"/>
                <a:cs typeface="Arial"/>
              </a:rPr>
              <a:t>District leaders maintain a collaborative culture and climate to build capacity for an outcome-driven approach to school improvement.</a:t>
            </a:r>
          </a:p>
          <a:p>
            <a:pPr marL="800100" lvl="1" indent="-342900" algn="l" rtl="0">
              <a:spcBef>
                <a:spcPts val="0"/>
              </a:spcBef>
              <a:spcAft>
                <a:spcPts val="0"/>
              </a:spcAft>
              <a:buFont typeface="+mj-lt"/>
              <a:buAutoNum type="arabicPeriod"/>
            </a:pPr>
            <a:r>
              <a:rPr lang="en-US" sz="1100" u="none" kern="100">
                <a:solidFill>
                  <a:schemeClr val="tx1"/>
                </a:solidFill>
                <a:effectLst/>
                <a:latin typeface="+mn-lt"/>
                <a:ea typeface="Times New Roman" panose="02020603050405020304" pitchFamily="18" charset="0"/>
                <a:cs typeface="Arial"/>
              </a:rPr>
              <a:t>District leaders maintain an assessment system designed to support educational teams in making informed instructional and programmatic decisions to support students.</a:t>
            </a:r>
          </a:p>
          <a:p>
            <a:pPr marL="800100" lvl="1" indent="-342900" algn="l" rtl="0">
              <a:spcBef>
                <a:spcPts val="0"/>
              </a:spcBef>
              <a:spcAft>
                <a:spcPts val="0"/>
              </a:spcAft>
              <a:buFont typeface="+mj-lt"/>
              <a:buAutoNum type="arabicPeriod"/>
            </a:pPr>
            <a:r>
              <a:rPr lang="en-US" sz="1100" u="none" kern="100">
                <a:solidFill>
                  <a:schemeClr val="tx1"/>
                </a:solidFill>
                <a:effectLst/>
                <a:latin typeface="+mn-lt"/>
                <a:ea typeface="Times New Roman" panose="02020603050405020304" pitchFamily="18" charset="0"/>
                <a:cs typeface="Arial"/>
              </a:rPr>
              <a:t>District leaders engage in cycles of data-based decision making to meet the needs of all students.</a:t>
            </a:r>
          </a:p>
          <a:p>
            <a:pPr marL="800100" lvl="1" indent="-342900" algn="l" rtl="0">
              <a:spcBef>
                <a:spcPts val="0"/>
              </a:spcBef>
              <a:spcAft>
                <a:spcPts val="0"/>
              </a:spcAft>
              <a:buFont typeface="+mj-lt"/>
              <a:buAutoNum type="arabicPeriod"/>
            </a:pPr>
            <a:r>
              <a:rPr lang="en-US" sz="1100" u="none" kern="100">
                <a:solidFill>
                  <a:schemeClr val="tx1"/>
                </a:solidFill>
                <a:effectLst/>
                <a:latin typeface="+mn-lt"/>
                <a:ea typeface="Times New Roman" panose="02020603050405020304" pitchFamily="18" charset="0"/>
                <a:cs typeface="Arial"/>
              </a:rPr>
              <a:t>District leaders maintain a tiered system of supports that provides efficient, effective, and equitable allocation of resources to support all students.</a:t>
            </a:r>
          </a:p>
          <a:p>
            <a:pPr marL="800100" lvl="1" indent="-342900" algn="l" rtl="0">
              <a:spcBef>
                <a:spcPts val="0"/>
              </a:spcBef>
              <a:spcAft>
                <a:spcPts val="0"/>
              </a:spcAft>
              <a:buFont typeface="+mj-lt"/>
              <a:buAutoNum type="arabicPeriod"/>
            </a:pPr>
            <a:r>
              <a:rPr lang="en-US" sz="1100" u="none" kern="100">
                <a:solidFill>
                  <a:schemeClr val="tx1"/>
                </a:solidFill>
                <a:effectLst/>
                <a:latin typeface="+mn-lt"/>
                <a:ea typeface="Times New Roman" panose="02020603050405020304" pitchFamily="18" charset="0"/>
                <a:cs typeface="Arial"/>
              </a:rPr>
              <a:t>District leaders select and align effective teaching and learning practices to increase the probability that instruction, interventions, and supports meet the needs of all students.</a:t>
            </a:r>
          </a:p>
          <a:p>
            <a:pPr marL="800100" lvl="1" indent="-342900" algn="l" rtl="0">
              <a:spcBef>
                <a:spcPts val="0"/>
              </a:spcBef>
              <a:spcAft>
                <a:spcPts val="0"/>
              </a:spcAft>
              <a:buFont typeface="+mj-lt"/>
              <a:buAutoNum type="arabicPeriod"/>
            </a:pPr>
            <a:r>
              <a:rPr lang="en-US" sz="1100" u="none" kern="100">
                <a:solidFill>
                  <a:schemeClr val="tx1"/>
                </a:solidFill>
                <a:effectLst/>
                <a:latin typeface="+mn-lt"/>
                <a:ea typeface="Times New Roman" panose="02020603050405020304" pitchFamily="18" charset="0"/>
                <a:cs typeface="Arial"/>
              </a:rPr>
              <a:t>District leaders provide staff with ongoing support to ensure the integration and sustainability of their continuous improvement efforts.</a:t>
            </a:r>
            <a:endParaRPr lang="en-US" sz="1100" u="none" kern="100">
              <a:solidFill>
                <a:schemeClr val="tx1"/>
              </a:solidFill>
              <a:effectLst/>
              <a:latin typeface="+mn-lt"/>
              <a:ea typeface="Calibri" panose="020F0502020204030204" pitchFamily="34" charset="0"/>
              <a:cs typeface="Arial"/>
            </a:endParaRPr>
          </a:p>
          <a:p>
            <a:pPr marL="171450" lvl="0" indent="-171450" algn="l" rtl="0">
              <a:spcBef>
                <a:spcPts val="0"/>
              </a:spcBef>
              <a:spcAft>
                <a:spcPts val="0"/>
              </a:spcAft>
              <a:buFont typeface="Arial" panose="020B0604020202020204" pitchFamily="34" charset="0"/>
              <a:buChar char="•"/>
            </a:pPr>
            <a:r>
              <a:rPr lang="en-US" sz="1100" u="none">
                <a:solidFill>
                  <a:schemeClr val="tx1"/>
                </a:solidFill>
                <a:effectLst/>
                <a:latin typeface="+mn-lt"/>
                <a:cs typeface="Arial"/>
              </a:rPr>
              <a:t>Within the white space in the center you see the three content areas on which DCI-MTSS focuses: behavior, instruction, and literacy. The triangular center of the diagram represents the tiers. </a:t>
            </a:r>
          </a:p>
          <a:p>
            <a:pPr marL="171450" lvl="0" indent="-171450" algn="l" rtl="0">
              <a:spcBef>
                <a:spcPts val="0"/>
              </a:spcBef>
              <a:spcAft>
                <a:spcPts val="0"/>
              </a:spcAft>
              <a:buFont typeface="Arial" panose="020B0604020202020204" pitchFamily="34" charset="0"/>
              <a:buChar char="•"/>
            </a:pPr>
            <a:r>
              <a:rPr lang="en-US" sz="1100" u="none">
                <a:solidFill>
                  <a:schemeClr val="tx1"/>
                </a:solidFill>
                <a:effectLst/>
                <a:latin typeface="+mn-lt"/>
                <a:cs typeface="Arial"/>
              </a:rPr>
              <a:t>Collaborative teams fit into several of the essential functions and content areas. </a:t>
            </a:r>
          </a:p>
          <a:p>
            <a:pPr marL="0" marR="0" lvl="0" indent="0">
              <a:spcBef>
                <a:spcPts val="0"/>
              </a:spcBef>
              <a:spcAft>
                <a:spcPts val="0"/>
              </a:spcAft>
              <a:buFontTx/>
              <a:buNone/>
            </a:pPr>
            <a:endParaRPr lang="en-US" sz="1100" u="none">
              <a:solidFill>
                <a:schemeClr val="tx1"/>
              </a:solidFill>
              <a:effectLst/>
              <a:latin typeface="+mn-lt"/>
              <a:cs typeface="Calibri" panose="020F0502020204030204" pitchFamily="34" charset="0"/>
            </a:endParaRPr>
          </a:p>
          <a:p>
            <a:pPr marL="0" lvl="0" indent="0" algn="l" rtl="0">
              <a:spcBef>
                <a:spcPts val="0"/>
              </a:spcBef>
              <a:spcAft>
                <a:spcPts val="0"/>
              </a:spcAft>
              <a:buNone/>
            </a:pPr>
            <a:r>
              <a:rPr lang="en-US" sz="1100" b="1">
                <a:latin typeface="+mn-lt"/>
                <a:cs typeface="Arial"/>
              </a:rPr>
              <a:t>To Do/To Say</a:t>
            </a:r>
          </a:p>
          <a:p>
            <a:pPr marL="171450" lvl="0" indent="-171450" algn="l" rtl="0">
              <a:spcBef>
                <a:spcPts val="0"/>
              </a:spcBef>
              <a:spcAft>
                <a:spcPts val="0"/>
              </a:spcAft>
              <a:buFont typeface="Arial" panose="020B0604020202020204" pitchFamily="34" charset="0"/>
              <a:buChar char="•"/>
            </a:pPr>
            <a:r>
              <a:rPr lang="en-US" sz="1100">
                <a:latin typeface="+mn-lt"/>
                <a:cs typeface="Arial"/>
              </a:rPr>
              <a:t>Describe the meaning of the illustration. </a:t>
            </a:r>
          </a:p>
          <a:p>
            <a:pPr marL="171450" lvl="0" indent="-171450" algn="l" rtl="0">
              <a:spcBef>
                <a:spcPts val="0"/>
              </a:spcBef>
              <a:spcAft>
                <a:spcPts val="0"/>
              </a:spcAft>
              <a:buFont typeface="Arial" panose="020B0604020202020204" pitchFamily="34" charset="0"/>
              <a:buChar char="•"/>
            </a:pPr>
            <a:r>
              <a:rPr lang="en-US" sz="1100">
                <a:latin typeface="+mn-lt"/>
                <a:cs typeface="Arial"/>
              </a:rPr>
              <a:t>Note that for this module we are focused on collaborative teams, which impact each of the essential functions. </a:t>
            </a:r>
          </a:p>
          <a:p>
            <a:pPr marL="171450" lvl="0" indent="-171450" algn="l" rtl="0">
              <a:spcBef>
                <a:spcPts val="0"/>
              </a:spcBef>
              <a:spcAft>
                <a:spcPts val="0"/>
              </a:spcAft>
              <a:buFont typeface="Arial" panose="020B0604020202020204" pitchFamily="34" charset="0"/>
              <a:buChar char="•"/>
            </a:pPr>
            <a:r>
              <a:rPr lang="en-US" sz="1100">
                <a:latin typeface="+mn-lt"/>
                <a:cs typeface="Arial"/>
              </a:rPr>
              <a:t>Without strong collaborative teams, districts may struggle to effectively implement and sustain MTSS practices, leading to inconsistencies in decision making, resource allocation, and student support. </a:t>
            </a:r>
          </a:p>
          <a:p>
            <a:pPr marL="171450" lvl="0" indent="-171450" algn="l" rtl="0">
              <a:spcBef>
                <a:spcPts val="0"/>
              </a:spcBef>
              <a:spcAft>
                <a:spcPts val="0"/>
              </a:spcAft>
              <a:buFont typeface="Arial" panose="020B0604020202020204" pitchFamily="34" charset="0"/>
              <a:buChar char="•"/>
            </a:pPr>
            <a:r>
              <a:rPr lang="en-US" sz="1100">
                <a:latin typeface="+mn-lt"/>
                <a:cs typeface="Arial"/>
              </a:rPr>
              <a:t>Collaborative teams ensure alignment, shared responsibility, and a collective approach to problem-solving, ultimately driving student success.</a:t>
            </a:r>
          </a:p>
          <a:p>
            <a:pPr marL="0" lvl="0" indent="0" algn="l" rtl="0">
              <a:spcBef>
                <a:spcPts val="0"/>
              </a:spcBef>
              <a:spcAft>
                <a:spcPts val="0"/>
              </a:spcAft>
              <a:buNone/>
            </a:pPr>
            <a:endParaRPr lang="en-US" sz="1100">
              <a:solidFill>
                <a:schemeClr val="tx1"/>
              </a:solidFill>
              <a:latin typeface="+mn-lt"/>
              <a:cs typeface="Arial"/>
            </a:endParaRPr>
          </a:p>
          <a:p>
            <a:pPr marL="0" lvl="0" indent="0" algn="l" rtl="0">
              <a:spcBef>
                <a:spcPts val="0"/>
              </a:spcBef>
              <a:spcAft>
                <a:spcPts val="0"/>
              </a:spcAft>
              <a:buNone/>
            </a:pPr>
            <a:r>
              <a:rPr lang="en-US" sz="1100" b="1">
                <a:solidFill>
                  <a:schemeClr val="tx1"/>
                </a:solidFill>
                <a:latin typeface="+mn-lt"/>
                <a:cs typeface="Arial"/>
              </a:rPr>
              <a:t>Reference</a:t>
            </a:r>
          </a:p>
          <a:p>
            <a:pPr marL="171450" indent="-171450">
              <a:buFont typeface="Arial" panose="020B0604020202020204" pitchFamily="34" charset="0"/>
              <a:buChar char="•"/>
            </a:pPr>
            <a:r>
              <a:rPr lang="en-US">
                <a:solidFill>
                  <a:schemeClr val="tx1"/>
                </a:solidFill>
              </a:rPr>
              <a:t>MoEdu-SAIL. (2023). </a:t>
            </a:r>
            <a:r>
              <a:rPr lang="en-US" i="1">
                <a:solidFill>
                  <a:schemeClr val="tx1"/>
                </a:solidFill>
              </a:rPr>
              <a:t>DCI-MTSS district-level implementation practice profile</a:t>
            </a:r>
            <a:r>
              <a:rPr lang="en-US">
                <a:solidFill>
                  <a:schemeClr val="tx1"/>
                </a:solidFill>
              </a:rPr>
              <a:t>. Missouri Department of Elementary and Secondary Education. </a:t>
            </a:r>
            <a:r>
              <a:rPr lang="en-US">
                <a:solidFill>
                  <a:schemeClr val="tx1"/>
                </a:solidFill>
                <a:hlinkClick r:id="rId3">
                  <a:extLst>
                    <a:ext uri="{A12FA001-AC4F-418D-AE19-62706E023703}">
                      <ahyp:hlinkClr xmlns:ahyp="http://schemas.microsoft.com/office/drawing/2018/hyperlinkcolor" val="tx"/>
                    </a:ext>
                  </a:extLst>
                </a:hlinkClick>
              </a:rPr>
              <a:t>https://www.moedu-sail.org/wp-content/uploads/2023/09/DCI-MTSS-District-Level-Implementation-Practice-Profile-June-2023.docx</a:t>
            </a:r>
            <a:r>
              <a:rPr lang="en-US">
                <a:solidFill>
                  <a:schemeClr val="tx1"/>
                </a:solidFill>
              </a:rPr>
              <a:t> </a:t>
            </a:r>
          </a:p>
          <a:p>
            <a:pPr marL="285750" indent="-285750">
              <a:buChar char="•"/>
            </a:pPr>
            <a:endParaRPr lang="en-US" sz="1100">
              <a:solidFill>
                <a:schemeClr val="tx1"/>
              </a:solidFill>
              <a:latin typeface="+mn-lt"/>
              <a:cs typeface="Arial"/>
            </a:endParaRPr>
          </a:p>
          <a:p>
            <a:pPr marL="0" indent="0">
              <a:buNone/>
            </a:pPr>
            <a:endParaRPr lang="en-US" sz="1100">
              <a:solidFill>
                <a:schemeClr val="tx1"/>
              </a:solidFill>
              <a:latin typeface="+mn-lt"/>
              <a:cs typeface="Arial"/>
            </a:endParaRPr>
          </a:p>
          <a:p>
            <a:pPr marL="0" indent="0">
              <a:buNone/>
            </a:pPr>
            <a:endParaRPr lang="en-US" sz="1100">
              <a:solidFill>
                <a:schemeClr val="tx1"/>
              </a:solidFill>
              <a:latin typeface="+mn-lt"/>
              <a:cs typeface="Arial"/>
            </a:endParaRPr>
          </a:p>
          <a:p>
            <a:pPr marL="171450" lvl="0" indent="-171450" algn="l" rtl="0">
              <a:spcBef>
                <a:spcPts val="0"/>
              </a:spcBef>
              <a:spcAft>
                <a:spcPts val="0"/>
              </a:spcAft>
              <a:buFont typeface="Arial" panose="020B0604020202020204" pitchFamily="34" charset="0"/>
              <a:buChar char="•"/>
            </a:pPr>
            <a:endParaRPr lang="en-US" sz="1100">
              <a:solidFill>
                <a:schemeClr val="tx1"/>
              </a:solidFill>
              <a:latin typeface="+mn-lt"/>
              <a:cs typeface="Arial"/>
            </a:endParaRPr>
          </a:p>
          <a:p>
            <a:pPr marL="0" indent="0">
              <a:buNone/>
            </a:pPr>
            <a:endParaRPr lang="en-US"/>
          </a:p>
        </p:txBody>
      </p:sp>
    </p:spTree>
    <p:extLst>
      <p:ext uri="{BB962C8B-B14F-4D97-AF65-F5344CB8AC3E}">
        <p14:creationId xmlns:p14="http://schemas.microsoft.com/office/powerpoint/2010/main" val="2357322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p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71"/>
              </a:spcBef>
              <a:spcAft>
                <a:spcPts val="0"/>
              </a:spcAft>
              <a:buSzPts val="1100"/>
              <a:buNone/>
            </a:pPr>
            <a:r>
              <a:rPr lang="en-US" sz="1100" b="1">
                <a:latin typeface="+mn-lt"/>
                <a:cs typeface="Arial"/>
              </a:rPr>
              <a:t>To Know/To Say</a:t>
            </a:r>
            <a:endParaRPr lang="en-US" sz="1100">
              <a:latin typeface="+mn-lt"/>
              <a:cs typeface="Arial"/>
            </a:endParaRPr>
          </a:p>
          <a:p>
            <a:pPr marL="0" lvl="0" indent="0" algn="l" rtl="0">
              <a:lnSpc>
                <a:spcPct val="100000"/>
              </a:lnSpc>
              <a:spcBef>
                <a:spcPts val="371"/>
              </a:spcBef>
              <a:spcAft>
                <a:spcPts val="0"/>
              </a:spcAft>
              <a:buSzPts val="1100"/>
              <a:buNone/>
            </a:pPr>
            <a:r>
              <a:rPr lang="en-US" sz="1100">
                <a:latin typeface="+mn-lt"/>
                <a:cs typeface="Arial"/>
              </a:rPr>
              <a:t>These Missouri Teacher and Leader Standards are closely aligned to the content within the Collaborative Teams Module. Please read the slide as I review the standards.</a:t>
            </a:r>
          </a:p>
          <a:p>
            <a:pPr marL="0" lvl="0" indent="0" algn="l" rtl="0">
              <a:lnSpc>
                <a:spcPct val="100000"/>
              </a:lnSpc>
              <a:spcBef>
                <a:spcPts val="371"/>
              </a:spcBef>
              <a:spcAft>
                <a:spcPts val="0"/>
              </a:spcAft>
              <a:buSzPts val="1100"/>
              <a:buNone/>
            </a:pPr>
            <a:endParaRPr lang="en-US" sz="1100" b="1">
              <a:solidFill>
                <a:schemeClr val="tx1"/>
              </a:solidFill>
              <a:latin typeface="+mn-lt"/>
            </a:endParaRPr>
          </a:p>
          <a:p>
            <a:pPr marL="0" indent="0">
              <a:buNone/>
            </a:pPr>
            <a:r>
              <a:rPr lang="en-US" sz="1100" b="1">
                <a:solidFill>
                  <a:schemeClr val="tx1"/>
                </a:solidFill>
                <a:latin typeface="+mn-lt"/>
                <a:cs typeface="Arial"/>
              </a:rPr>
              <a:t>References</a:t>
            </a:r>
          </a:p>
          <a:p>
            <a:pPr marL="171450" indent="-171450">
              <a:buFont typeface="Arial" panose="020B0604020202020204" pitchFamily="34" charset="0"/>
              <a:buChar char="•"/>
            </a:pPr>
            <a:r>
              <a:rPr lang="en-US">
                <a:solidFill>
                  <a:schemeClr val="tx1"/>
                </a:solidFill>
              </a:rPr>
              <a:t>Missouri Department of Elementary and Secondary Education. (2013a). </a:t>
            </a:r>
            <a:r>
              <a:rPr lang="en-US" i="1">
                <a:solidFill>
                  <a:schemeClr val="tx1"/>
                </a:solidFill>
              </a:rPr>
              <a:t>Leader standards</a:t>
            </a:r>
            <a:r>
              <a:rPr lang="en-US">
                <a:solidFill>
                  <a:schemeClr val="tx1"/>
                </a:solidFill>
              </a:rPr>
              <a:t>. https://dese.mo.gov/media/pdf/oeq-ed-leaderstandards</a:t>
            </a:r>
          </a:p>
          <a:p>
            <a:pPr marL="171450" indent="-171450">
              <a:buFont typeface="Arial" panose="020B0604020202020204" pitchFamily="34" charset="0"/>
              <a:buChar char="•"/>
            </a:pPr>
            <a:r>
              <a:rPr lang="en-US">
                <a:solidFill>
                  <a:schemeClr val="tx1"/>
                </a:solidFill>
              </a:rPr>
              <a:t>Missouri Department of Elementary and Secondary Education. (2013b). </a:t>
            </a:r>
            <a:r>
              <a:rPr lang="en-US" i="1">
                <a:solidFill>
                  <a:schemeClr val="tx1"/>
                </a:solidFill>
              </a:rPr>
              <a:t>Teacher standards</a:t>
            </a:r>
            <a:r>
              <a:rPr lang="en-US">
                <a:solidFill>
                  <a:schemeClr val="tx1"/>
                </a:solidFill>
              </a:rPr>
              <a:t>. </a:t>
            </a:r>
            <a:r>
              <a:rPr lang="en-US">
                <a:solidFill>
                  <a:schemeClr val="tx1"/>
                </a:solidFill>
                <a:hlinkClick r:id="rId3">
                  <a:extLst>
                    <a:ext uri="{A12FA001-AC4F-418D-AE19-62706E023703}">
                      <ahyp:hlinkClr xmlns:ahyp="http://schemas.microsoft.com/office/drawing/2018/hyperlinkcolor" val="tx"/>
                    </a:ext>
                  </a:extLst>
                </a:hlinkClick>
              </a:rPr>
              <a:t>https://dese.mo.gov/media/pdf/oeq-ed-teachstandards</a:t>
            </a:r>
          </a:p>
          <a:p>
            <a:pPr marL="171450" marR="0" lvl="0" indent="-171450" algn="l">
              <a:spcBef>
                <a:spcPts val="0"/>
              </a:spcBef>
              <a:spcAft>
                <a:spcPts val="0"/>
              </a:spcAft>
              <a:buSzPts val="1100"/>
              <a:buFont typeface="Arial"/>
              <a:buChar char="•"/>
            </a:pPr>
            <a:endParaRPr lang="en-US" sz="1100">
              <a:latin typeface="+mn-lt"/>
              <a:cs typeface="Arial"/>
            </a:endParaRPr>
          </a:p>
        </p:txBody>
      </p:sp>
      <p:sp>
        <p:nvSpPr>
          <p:cNvPr id="351" name="Google Shape;351;p7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7" name="Google Shape;357;p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71"/>
              </a:spcBef>
              <a:spcAft>
                <a:spcPts val="0"/>
              </a:spcAft>
              <a:buSzPts val="1100"/>
              <a:buNone/>
            </a:pPr>
            <a:r>
              <a:rPr lang="en" sz="1100" b="1">
                <a:latin typeface="+mn-lt"/>
                <a:cs typeface="Arial"/>
              </a:rPr>
              <a:t>To Know/To Say</a:t>
            </a:r>
            <a:endParaRPr sz="1100">
              <a:latin typeface="+mn-lt"/>
              <a:cs typeface="Arial"/>
            </a:endParaRPr>
          </a:p>
          <a:p>
            <a:pPr marL="0" lvl="0" indent="0" algn="l" rtl="0">
              <a:lnSpc>
                <a:spcPct val="100000"/>
              </a:lnSpc>
              <a:spcBef>
                <a:spcPts val="371"/>
              </a:spcBef>
              <a:spcAft>
                <a:spcPts val="0"/>
              </a:spcAft>
              <a:buSzPts val="1100"/>
              <a:buNone/>
            </a:pPr>
            <a:r>
              <a:rPr lang="en" sz="1100">
                <a:latin typeface="+mn-lt"/>
                <a:cs typeface="Arial"/>
              </a:rPr>
              <a:t>These Missouri Teacher and Leader Standards are closely aligned to the content within the Collaborative Teams Module. Please read the slide as I review the standards.</a:t>
            </a:r>
            <a:endParaRPr sz="1100">
              <a:latin typeface="+mn-lt"/>
              <a:cs typeface="Arial"/>
            </a:endParaRPr>
          </a:p>
          <a:p>
            <a:pPr marL="0" lvl="0" indent="0" algn="l" rtl="0">
              <a:lnSpc>
                <a:spcPct val="100000"/>
              </a:lnSpc>
              <a:spcBef>
                <a:spcPts val="371"/>
              </a:spcBef>
              <a:spcAft>
                <a:spcPts val="0"/>
              </a:spcAft>
              <a:buSzPts val="1100"/>
              <a:buNone/>
            </a:pPr>
            <a:endParaRPr sz="1100" b="1">
              <a:latin typeface="+mn-lt"/>
            </a:endParaRPr>
          </a:p>
          <a:p>
            <a:pPr marL="0" indent="0">
              <a:buNone/>
            </a:pPr>
            <a:r>
              <a:rPr lang="en-US" sz="1100" b="1">
                <a:solidFill>
                  <a:schemeClr val="tx1"/>
                </a:solidFill>
                <a:latin typeface="+mn-lt"/>
                <a:cs typeface="Arial"/>
              </a:rPr>
              <a:t>References</a:t>
            </a:r>
          </a:p>
          <a:p>
            <a:pPr marL="171450" indent="-171450">
              <a:buFont typeface="Arial" panose="020B0604020202020204" pitchFamily="34" charset="0"/>
              <a:buChar char="•"/>
            </a:pPr>
            <a:r>
              <a:rPr lang="en-US">
                <a:solidFill>
                  <a:schemeClr val="tx1"/>
                </a:solidFill>
              </a:rPr>
              <a:t>Missouri Department of Elementary and Secondary Education. (2013a). </a:t>
            </a:r>
            <a:r>
              <a:rPr lang="en-US" i="1">
                <a:solidFill>
                  <a:schemeClr val="tx1"/>
                </a:solidFill>
              </a:rPr>
              <a:t>Leader standards</a:t>
            </a:r>
            <a:r>
              <a:rPr lang="en-US">
                <a:solidFill>
                  <a:schemeClr val="tx1"/>
                </a:solidFill>
              </a:rPr>
              <a:t>. https://dese.mo.gov/media/pdf/oeq-ed-leaderstandards</a:t>
            </a:r>
          </a:p>
          <a:p>
            <a:pPr marL="171450" indent="-171450">
              <a:buFont typeface="Arial" panose="020B0604020202020204" pitchFamily="34" charset="0"/>
              <a:buChar char="•"/>
            </a:pPr>
            <a:r>
              <a:rPr lang="en-US">
                <a:solidFill>
                  <a:schemeClr val="tx1"/>
                </a:solidFill>
              </a:rPr>
              <a:t>Missouri Department of Elementary and Secondary Education. (2013b). </a:t>
            </a:r>
            <a:r>
              <a:rPr lang="en-US" i="1">
                <a:solidFill>
                  <a:schemeClr val="tx1"/>
                </a:solidFill>
              </a:rPr>
              <a:t>Teacher standards</a:t>
            </a:r>
            <a:r>
              <a:rPr lang="en-US">
                <a:solidFill>
                  <a:schemeClr val="tx1"/>
                </a:solidFill>
              </a:rPr>
              <a:t>. </a:t>
            </a:r>
            <a:r>
              <a:rPr lang="en-US">
                <a:solidFill>
                  <a:schemeClr val="tx1"/>
                </a:solidFill>
                <a:hlinkClick r:id="rId3">
                  <a:extLst>
                    <a:ext uri="{A12FA001-AC4F-418D-AE19-62706E023703}">
                      <ahyp:hlinkClr xmlns:ahyp="http://schemas.microsoft.com/office/drawing/2018/hyperlinkcolor" val="tx"/>
                    </a:ext>
                  </a:extLst>
                </a:hlinkClick>
              </a:rPr>
              <a:t>https://dese.mo.gov/media/pdf/oeq-ed-teachstandards</a:t>
            </a:r>
          </a:p>
          <a:p>
            <a:pPr marL="171450" indent="-171450">
              <a:buSzPts val="1100"/>
              <a:buFont typeface="Arial"/>
              <a:buChar char="•"/>
            </a:pPr>
            <a:endParaRPr lang="en-US" sz="1100">
              <a:solidFill>
                <a:srgbClr val="000000"/>
              </a:solidFill>
              <a:latin typeface="+mn-lt"/>
              <a:cs typeface="Arial"/>
            </a:endParaRPr>
          </a:p>
          <a:p>
            <a:pPr marL="171450" marR="0" lvl="0" indent="-171450" algn="l">
              <a:lnSpc>
                <a:spcPct val="107000"/>
              </a:lnSpc>
              <a:spcBef>
                <a:spcPts val="0"/>
              </a:spcBef>
              <a:spcAft>
                <a:spcPts val="0"/>
              </a:spcAft>
              <a:buChar char="•"/>
            </a:pPr>
            <a:endParaRPr lang="en-US" sz="1100">
              <a:solidFill>
                <a:srgbClr val="444444"/>
              </a:solidFill>
              <a:latin typeface="Arial"/>
            </a:endParaRPr>
          </a:p>
          <a:p>
            <a:pPr marL="0" indent="0">
              <a:buSzPts val="1100"/>
            </a:pPr>
            <a:endParaRPr lang="en" b="1">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3" name="Google Shape;363;p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100" b="1">
                <a:latin typeface="+mn-lt"/>
              </a:rPr>
              <a:t>Handout CT 3.1</a:t>
            </a:r>
          </a:p>
          <a:p>
            <a:pPr marL="0" lvl="0" indent="0" algn="l" rtl="0">
              <a:lnSpc>
                <a:spcPct val="100000"/>
              </a:lnSpc>
              <a:spcBef>
                <a:spcPts val="0"/>
              </a:spcBef>
              <a:spcAft>
                <a:spcPts val="0"/>
              </a:spcAft>
              <a:buNone/>
            </a:pPr>
            <a:r>
              <a:rPr lang="en" sz="1100" b="0">
                <a:latin typeface="+mn-lt"/>
              </a:rPr>
              <a:t>Collaborative Teams Infographic  </a:t>
            </a:r>
            <a:endParaRPr sz="1100">
              <a:latin typeface="+mn-lt"/>
            </a:endParaRPr>
          </a:p>
          <a:p>
            <a:pPr marL="0" lvl="0" indent="0" algn="l" rtl="0">
              <a:lnSpc>
                <a:spcPct val="100000"/>
              </a:lnSpc>
              <a:spcBef>
                <a:spcPts val="0"/>
              </a:spcBef>
              <a:spcAft>
                <a:spcPts val="0"/>
              </a:spcAft>
              <a:buSzPts val="275"/>
              <a:buNone/>
            </a:pPr>
            <a:endParaRPr sz="1100" b="1">
              <a:latin typeface="+mn-lt"/>
            </a:endParaRPr>
          </a:p>
          <a:p>
            <a:pPr marL="0" lvl="0" indent="0" algn="l" rtl="0">
              <a:lnSpc>
                <a:spcPct val="100000"/>
              </a:lnSpc>
              <a:spcBef>
                <a:spcPts val="0"/>
              </a:spcBef>
              <a:spcAft>
                <a:spcPts val="0"/>
              </a:spcAft>
              <a:buNone/>
            </a:pPr>
            <a:r>
              <a:rPr lang="en-US" sz="1100" b="1">
                <a:latin typeface="+mn-lt"/>
                <a:cs typeface="Calibri" panose="020F0502020204030204" pitchFamily="34" charset="0"/>
              </a:rPr>
              <a:t>To Know/To Do/To Say</a:t>
            </a:r>
            <a:endParaRPr lang="en-US" sz="1100">
              <a:latin typeface="+mn-lt"/>
              <a:cs typeface="Calibri" panose="020F0502020204030204" pitchFamily="34" charset="0"/>
            </a:endParaRPr>
          </a:p>
          <a:p>
            <a:pPr marL="0" lvl="0" indent="0" algn="l" rtl="0">
              <a:lnSpc>
                <a:spcPct val="100000"/>
              </a:lnSpc>
              <a:spcBef>
                <a:spcPts val="0"/>
              </a:spcBef>
              <a:spcAft>
                <a:spcPts val="0"/>
              </a:spcAft>
              <a:buNone/>
            </a:pPr>
            <a:r>
              <a:rPr lang="en-US" sz="1100">
                <a:latin typeface="+mn-lt"/>
                <a:cs typeface="Calibri" panose="020F0502020204030204" pitchFamily="34" charset="0"/>
              </a:rPr>
              <a:t>The infographic, Handout CT 3.1, provides a snapshot of the essential learning contained in the module. This is an opportunity for the presenter to provide a hook as to why developing collaborative teams is important. It also helps participants see how collaborative teams and data-based decision making go hand in hand.</a:t>
            </a:r>
            <a:endParaRPr lang="en-US" sz="1100" b="1">
              <a:latin typeface="+mn-lt"/>
              <a:cs typeface="Calibri" panose="020F0502020204030204" pitchFamily="34" charset="0"/>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364" name="Google Shape;364;p7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Clr>
                <a:schemeClr val="dk1"/>
              </a:buClr>
              <a:buSzPts val="1100"/>
              <a:buFont typeface="Arial"/>
              <a:buNone/>
            </a:pPr>
            <a:r>
              <a:rPr lang="en" sz="1100" b="1">
                <a:solidFill>
                  <a:schemeClr val="dk1"/>
                </a:solidFill>
                <a:latin typeface="+mn-lt"/>
                <a:ea typeface="Calibri"/>
                <a:cs typeface="Calibri"/>
                <a:sym typeface="Calibri"/>
              </a:rPr>
              <a:t>Handout CT 3.2</a:t>
            </a:r>
          </a:p>
          <a:p>
            <a:pPr marL="0" lvl="0" indent="0" algn="l" rtl="0">
              <a:lnSpc>
                <a:spcPct val="80000"/>
              </a:lnSpc>
              <a:spcBef>
                <a:spcPts val="0"/>
              </a:spcBef>
              <a:spcAft>
                <a:spcPts val="0"/>
              </a:spcAft>
              <a:buClr>
                <a:schemeClr val="dk1"/>
              </a:buClr>
              <a:buSzPts val="1100"/>
              <a:buFont typeface="Arial"/>
              <a:buNone/>
            </a:pPr>
            <a:r>
              <a:rPr lang="en" sz="1100">
                <a:solidFill>
                  <a:schemeClr val="dk1"/>
                </a:solidFill>
                <a:latin typeface="+mn-lt"/>
                <a:ea typeface="Calibri"/>
                <a:cs typeface="Calibri"/>
                <a:sym typeface="Calibri"/>
              </a:rPr>
              <a:t>Collaborative Teams Practice Profile</a:t>
            </a:r>
          </a:p>
          <a:p>
            <a:pPr marL="0" lvl="0" indent="0" algn="l" rtl="0">
              <a:lnSpc>
                <a:spcPct val="80000"/>
              </a:lnSpc>
              <a:spcBef>
                <a:spcPts val="0"/>
              </a:spcBef>
              <a:spcAft>
                <a:spcPts val="0"/>
              </a:spcAft>
              <a:buClr>
                <a:schemeClr val="dk1"/>
              </a:buClr>
              <a:buSzPts val="1100"/>
              <a:buFont typeface="Arial"/>
              <a:buNone/>
            </a:pPr>
            <a:endParaRPr lang="en-US" sz="1100">
              <a:solidFill>
                <a:schemeClr val="dk1"/>
              </a:solidFill>
              <a:latin typeface="+mn-lt"/>
              <a:ea typeface="Calibri"/>
              <a:cs typeface="Calibri"/>
              <a:sym typeface="Calibri"/>
            </a:endParaRPr>
          </a:p>
          <a:p>
            <a:pPr marL="0" lvl="0" indent="0" algn="l" rtl="0">
              <a:lnSpc>
                <a:spcPct val="80000"/>
              </a:lnSpc>
              <a:spcBef>
                <a:spcPts val="0"/>
              </a:spcBef>
              <a:spcAft>
                <a:spcPts val="0"/>
              </a:spcAft>
              <a:buClr>
                <a:schemeClr val="dk1"/>
              </a:buClr>
              <a:buSzPts val="1100"/>
              <a:buFont typeface="Arial"/>
              <a:buNone/>
            </a:pPr>
            <a:r>
              <a:rPr lang="en-US" sz="1100" b="1">
                <a:solidFill>
                  <a:schemeClr val="dk1"/>
                </a:solidFill>
                <a:latin typeface="+mn-lt"/>
                <a:ea typeface="Calibri"/>
                <a:cs typeface="Calibri"/>
                <a:sym typeface="Calibri"/>
              </a:rPr>
              <a:t>To Know/To Do/To Say</a:t>
            </a:r>
          </a:p>
          <a:p>
            <a:pPr marL="0" lvl="0" indent="0" algn="l" rtl="0">
              <a:lnSpc>
                <a:spcPct val="80000"/>
              </a:lnSpc>
              <a:spcBef>
                <a:spcPts val="0"/>
              </a:spcBef>
              <a:spcAft>
                <a:spcPts val="0"/>
              </a:spcAft>
              <a:buClr>
                <a:schemeClr val="dk1"/>
              </a:buClr>
              <a:buSzPts val="1100"/>
              <a:buFont typeface="Arial"/>
              <a:buNone/>
            </a:pPr>
            <a:r>
              <a:rPr lang="en-US" sz="1100">
                <a:solidFill>
                  <a:schemeClr val="dk1"/>
                </a:solidFill>
                <a:latin typeface="+mn-lt"/>
                <a:ea typeface="Calibri"/>
                <a:cs typeface="Calibri"/>
                <a:sym typeface="Calibri"/>
              </a:rPr>
              <a:t>The Practice Profile for Collaborative Teams is Handout CT 3.2. Review the Practice Profile with the participants reviewing the following key points.</a:t>
            </a:r>
          </a:p>
          <a:p>
            <a:pPr marL="171450" lvl="0" indent="-171450" algn="l" rtl="0">
              <a:lnSpc>
                <a:spcPct val="80000"/>
              </a:lnSpc>
              <a:spcBef>
                <a:spcPts val="300"/>
              </a:spcBef>
              <a:spcAft>
                <a:spcPts val="0"/>
              </a:spcAft>
              <a:buClr>
                <a:schemeClr val="dk1"/>
              </a:buClr>
              <a:buSzPts val="1100"/>
              <a:buFont typeface="Arial" panose="020B0604020202020204" pitchFamily="34" charset="0"/>
              <a:buChar char="•"/>
            </a:pPr>
            <a:r>
              <a:rPr lang="en-US" sz="1100">
                <a:solidFill>
                  <a:schemeClr val="dk1"/>
                </a:solidFill>
                <a:latin typeface="+mn-lt"/>
                <a:ea typeface="Calibri"/>
                <a:cs typeface="Calibri"/>
                <a:sym typeface="Calibri"/>
              </a:rPr>
              <a:t>The Practice Profile template is anchored by the Essential Functions and implementation performance levels and criteria.</a:t>
            </a:r>
          </a:p>
          <a:p>
            <a:pPr marL="171450" lvl="0" indent="-171450" algn="l" rtl="0">
              <a:lnSpc>
                <a:spcPct val="80000"/>
              </a:lnSpc>
              <a:spcBef>
                <a:spcPts val="300"/>
              </a:spcBef>
              <a:spcAft>
                <a:spcPts val="0"/>
              </a:spcAft>
              <a:buClr>
                <a:schemeClr val="dk1"/>
              </a:buClr>
              <a:buSzPts val="1100"/>
              <a:buFont typeface="Arial" panose="020B0604020202020204" pitchFamily="34" charset="0"/>
              <a:buChar char="•"/>
            </a:pPr>
            <a:r>
              <a:rPr lang="en-US" sz="1100">
                <a:solidFill>
                  <a:schemeClr val="dk1"/>
                </a:solidFill>
                <a:latin typeface="+mn-lt"/>
                <a:ea typeface="Calibri"/>
                <a:cs typeface="Calibri"/>
                <a:sym typeface="Calibri"/>
              </a:rPr>
              <a:t>The three Essential Functions for collaborative teams are as follows.</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1100">
                <a:solidFill>
                  <a:schemeClr val="dk1"/>
                </a:solidFill>
                <a:latin typeface="+mn-lt"/>
                <a:ea typeface="Calibri"/>
                <a:cs typeface="Calibri"/>
                <a:sym typeface="Calibri"/>
              </a:rPr>
              <a:t>Essential Function1, Teams develop a culture of shared responsibility, focused on student impact that promotes collective efficacy.</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1100">
                <a:solidFill>
                  <a:schemeClr val="dk1"/>
                </a:solidFill>
                <a:latin typeface="+mn-lt"/>
                <a:ea typeface="Calibri"/>
                <a:cs typeface="Calibri"/>
                <a:sym typeface="Calibri"/>
              </a:rPr>
              <a:t>Essential Function 2, Educators structure team meetings to assure authentic and effective collaboration.</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1100">
                <a:solidFill>
                  <a:schemeClr val="dk1"/>
                </a:solidFill>
                <a:latin typeface="+mn-lt"/>
                <a:ea typeface="Calibri"/>
                <a:cs typeface="Calibri"/>
                <a:sym typeface="Calibri"/>
              </a:rPr>
              <a:t>Essential Function 3, Educators effectively use group processes</a:t>
            </a:r>
            <a:r>
              <a:rPr lang="en-US" sz="1100">
                <a:solidFill>
                  <a:schemeClr val="dk1"/>
                </a:solidFill>
                <a:latin typeface="+mn-lt"/>
                <a:cs typeface="Calibri" panose="020F0502020204030204" pitchFamily="34" charset="0"/>
              </a:rPr>
              <a:t> for impactful collaboration.</a:t>
            </a:r>
            <a:endParaRPr lang="en-US" sz="1100" b="0">
              <a:solidFill>
                <a:schemeClr val="dk1"/>
              </a:solidFill>
              <a:latin typeface="+mn-lt"/>
              <a:ea typeface="Calibri"/>
              <a:cs typeface="Calibri"/>
              <a:sym typeface="Calibri"/>
            </a:endParaRPr>
          </a:p>
          <a:p>
            <a:pPr marL="171450" lvl="0" indent="-171450" algn="l" rtl="0">
              <a:lnSpc>
                <a:spcPct val="80000"/>
              </a:lnSpc>
              <a:spcBef>
                <a:spcPts val="300"/>
              </a:spcBef>
              <a:spcAft>
                <a:spcPts val="0"/>
              </a:spcAft>
              <a:buClr>
                <a:schemeClr val="dk1"/>
              </a:buClr>
              <a:buSzPts val="1100"/>
              <a:buFont typeface="Arial" panose="020B0604020202020204" pitchFamily="34" charset="0"/>
              <a:buChar char="•"/>
            </a:pPr>
            <a:r>
              <a:rPr lang="en-US" sz="1100" b="0">
                <a:solidFill>
                  <a:schemeClr val="dk1"/>
                </a:solidFill>
                <a:latin typeface="+mn-lt"/>
                <a:ea typeface="Calibri"/>
                <a:cs typeface="Calibri"/>
                <a:sym typeface="Calibri"/>
              </a:rPr>
              <a:t>Implementation Performance Levels and Criteria</a:t>
            </a:r>
          </a:p>
          <a:p>
            <a:pPr marL="628650" marR="0" lvl="1" indent="-171450" algn="l" defTabSz="914400" rtl="0" eaLnBrk="1" fontAlgn="auto" latinLnBrk="0" hangingPunct="1">
              <a:lnSpc>
                <a:spcPct val="80000"/>
              </a:lnSpc>
              <a:spcBef>
                <a:spcPts val="300"/>
              </a:spcBef>
              <a:spcAft>
                <a:spcPts val="0"/>
              </a:spcAft>
              <a:buClr>
                <a:schemeClr val="dk1"/>
              </a:buClr>
              <a:buSzPts val="1100"/>
              <a:buFont typeface="Courier New" panose="02070309020205020404" pitchFamily="49" charset="0"/>
              <a:buChar char="o"/>
              <a:tabLst/>
              <a:defRPr/>
            </a:pPr>
            <a:r>
              <a:rPr lang="en-US" sz="1100">
                <a:solidFill>
                  <a:schemeClr val="dk1"/>
                </a:solidFill>
                <a:latin typeface="+mn-lt"/>
                <a:ea typeface="Calibri"/>
                <a:cs typeface="Calibri"/>
                <a:sym typeface="Calibri"/>
              </a:rPr>
              <a:t>Four levels of implementation are described for each teaching/learning objective: exemplary, proficient, close to proficient, and far from proficient.</a:t>
            </a:r>
          </a:p>
          <a:p>
            <a:pPr marL="628650" marR="0" lvl="1" indent="-171450" algn="l" defTabSz="914400" rtl="0" eaLnBrk="1" fontAlgn="auto" latinLnBrk="0" hangingPunct="1">
              <a:lnSpc>
                <a:spcPct val="80000"/>
              </a:lnSpc>
              <a:spcBef>
                <a:spcPts val="300"/>
              </a:spcBef>
              <a:spcAft>
                <a:spcPts val="0"/>
              </a:spcAft>
              <a:buClr>
                <a:schemeClr val="dk1"/>
              </a:buClr>
              <a:buSzPts val="1100"/>
              <a:buFont typeface="Courier New" panose="02070309020205020404" pitchFamily="49" charset="0"/>
              <a:buChar char="o"/>
              <a:tabLst/>
              <a:defRPr/>
            </a:pPr>
            <a:r>
              <a:rPr lang="en-US" sz="1100">
                <a:solidFill>
                  <a:schemeClr val="dk1"/>
                </a:solidFill>
                <a:latin typeface="+mn-lt"/>
                <a:ea typeface="Calibri"/>
                <a:cs typeface="Calibri"/>
                <a:sym typeface="Calibri"/>
              </a:rPr>
              <a:t>Within each implementation level, evidence which provides data or documentation for determining implementation levels is provided. </a:t>
            </a:r>
          </a:p>
          <a:p>
            <a:pPr marL="171450" marR="0" lvl="0" indent="-171450" algn="l" defTabSz="914400" rtl="0" eaLnBrk="1" fontAlgn="auto" latinLnBrk="0" hangingPunct="1">
              <a:lnSpc>
                <a:spcPct val="80000"/>
              </a:lnSpc>
              <a:spcBef>
                <a:spcPts val="300"/>
              </a:spcBef>
              <a:spcAft>
                <a:spcPts val="0"/>
              </a:spcAft>
              <a:buClr>
                <a:schemeClr val="dk1"/>
              </a:buClr>
              <a:buSzPts val="1100"/>
              <a:buFont typeface="Arial" panose="020B0604020202020204" pitchFamily="34" charset="0"/>
              <a:buChar char="•"/>
              <a:tabLst/>
              <a:defRPr/>
            </a:pPr>
            <a:r>
              <a:rPr lang="en-US" sz="1100">
                <a:solidFill>
                  <a:schemeClr val="dk1"/>
                </a:solidFill>
                <a:latin typeface="+mn-lt"/>
                <a:ea typeface="Calibri"/>
                <a:cs typeface="Calibri"/>
                <a:sym typeface="Calibri"/>
              </a:rPr>
              <a:t>The Practice Profile is an important tool for self-monitoring implementation because it serves as a reminder as to the implementation criteria and is also aligned with the fidelity checklists and the electronic Self-Assessment Practice Profile (SAPP). These sources provide data regarding further training or coaching needs.</a:t>
            </a:r>
          </a:p>
          <a:p>
            <a:pPr marL="0" lvl="0" indent="0" algn="l" rtl="0">
              <a:lnSpc>
                <a:spcPct val="80000"/>
              </a:lnSpc>
              <a:spcBef>
                <a:spcPts val="300"/>
              </a:spcBef>
              <a:spcAft>
                <a:spcPts val="0"/>
              </a:spcAft>
              <a:buClr>
                <a:schemeClr val="dk1"/>
              </a:buClr>
              <a:buSzPts val="1100"/>
              <a:buFont typeface="Arial"/>
              <a:buNone/>
            </a:pPr>
            <a:endParaRPr lang="en-US" sz="1100">
              <a:solidFill>
                <a:schemeClr val="dk1"/>
              </a:solidFill>
              <a:latin typeface="+mn-lt"/>
              <a:ea typeface="Calibri"/>
              <a:cs typeface="Calibri"/>
              <a:sym typeface="Calibri"/>
            </a:endParaRPr>
          </a:p>
          <a:p>
            <a:pPr marL="0" lvl="0" indent="0" algn="l" rtl="0">
              <a:lnSpc>
                <a:spcPct val="80000"/>
              </a:lnSpc>
              <a:spcBef>
                <a:spcPts val="300"/>
              </a:spcBef>
              <a:spcAft>
                <a:spcPts val="0"/>
              </a:spcAft>
              <a:buClr>
                <a:schemeClr val="dk1"/>
              </a:buClr>
              <a:buSzPts val="1100"/>
              <a:buFont typeface="Arial"/>
              <a:buNone/>
            </a:pPr>
            <a:r>
              <a:rPr lang="en-US" sz="1100">
                <a:solidFill>
                  <a:schemeClr val="dk1"/>
                </a:solidFill>
                <a:latin typeface="+mn-lt"/>
                <a:ea typeface="Calibri"/>
                <a:cs typeface="Calibri"/>
                <a:sym typeface="Calibri"/>
              </a:rPr>
              <a:t>Part 3 focuses on Essential Function 3. There are two other parts to this module which cover Essential Functions 1 and 2.</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None/>
            </a:pPr>
            <a:r>
              <a:rPr lang="en-US" sz="1100" b="1">
                <a:latin typeface="+mn-lt"/>
              </a:rPr>
              <a:t>To Know</a:t>
            </a:r>
            <a:endParaRPr lang="en-US" sz="1100">
              <a:latin typeface="+mn-lt"/>
            </a:endParaRPr>
          </a:p>
          <a:p>
            <a:pPr marL="171450" lvl="0" indent="-171450" algn="l" rtl="0">
              <a:lnSpc>
                <a:spcPct val="100000"/>
              </a:lnSpc>
              <a:spcBef>
                <a:spcPts val="0"/>
              </a:spcBef>
              <a:spcAft>
                <a:spcPts val="0"/>
              </a:spcAft>
              <a:buSzPts val="1100"/>
              <a:buFont typeface="Arial"/>
              <a:buChar char="•"/>
            </a:pPr>
            <a:r>
              <a:rPr lang="en-US" sz="1100" b="0">
                <a:latin typeface="+mn-lt"/>
              </a:rPr>
              <a:t>It is important for all educators, building leaders, and instructional coaches to understand the importance and benefits of developing effective collaborative teams.</a:t>
            </a:r>
          </a:p>
          <a:p>
            <a:pPr marL="171450" lvl="0" indent="-171450" algn="l" rtl="0">
              <a:lnSpc>
                <a:spcPct val="100000"/>
              </a:lnSpc>
              <a:spcBef>
                <a:spcPts val="0"/>
              </a:spcBef>
              <a:spcAft>
                <a:spcPts val="0"/>
              </a:spcAft>
              <a:buSzPts val="1100"/>
              <a:buFont typeface="Arial"/>
              <a:buChar char="•"/>
            </a:pPr>
            <a:r>
              <a:rPr lang="en-US" sz="1100" b="0">
                <a:latin typeface="+mn-lt"/>
              </a:rPr>
              <a:t>The content in this module is intended to help educators develop capacity regarding the culture, structures, and processes that are necessary to implement effective collaborative teams.</a:t>
            </a:r>
            <a:endParaRPr lang="en-US" sz="1100">
              <a:latin typeface="+mn-lt"/>
            </a:endParaRPr>
          </a:p>
          <a:p>
            <a:pPr marL="171450" lvl="0" indent="-171450" algn="l" rtl="0">
              <a:lnSpc>
                <a:spcPct val="100000"/>
              </a:lnSpc>
              <a:spcBef>
                <a:spcPts val="0"/>
              </a:spcBef>
              <a:spcAft>
                <a:spcPts val="0"/>
              </a:spcAft>
              <a:buSzPts val="1100"/>
              <a:buFont typeface="Arial"/>
              <a:buChar char="•"/>
            </a:pPr>
            <a:r>
              <a:rPr lang="en-US" sz="1100" b="0">
                <a:latin typeface="+mn-lt"/>
              </a:rPr>
              <a:t>Strategies and tools that help educators create efficient and effective collaborative teams will be presented.</a:t>
            </a:r>
            <a:endParaRPr lang="en-US" sz="1100">
              <a:latin typeface="+mn-lt"/>
            </a:endParaRPr>
          </a:p>
        </p:txBody>
      </p:sp>
    </p:spTree>
    <p:extLst>
      <p:ext uri="{BB962C8B-B14F-4D97-AF65-F5344CB8AC3E}">
        <p14:creationId xmlns:p14="http://schemas.microsoft.com/office/powerpoint/2010/main" val="1628791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1074665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p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100" b="1">
                <a:latin typeface="+mn-lt"/>
                <a:ea typeface="Arial"/>
                <a:cs typeface="Arial"/>
                <a:sym typeface="Arial"/>
              </a:rPr>
              <a:t>To Know/To Do/To Say</a:t>
            </a:r>
            <a:endParaRPr sz="1100">
              <a:latin typeface="+mn-lt"/>
            </a:endParaRPr>
          </a:p>
          <a:p>
            <a:pPr marL="0" lvl="0" indent="0" algn="l" rtl="0">
              <a:lnSpc>
                <a:spcPct val="100000"/>
              </a:lnSpc>
              <a:spcBef>
                <a:spcPts val="0"/>
              </a:spcBef>
              <a:spcAft>
                <a:spcPts val="0"/>
              </a:spcAft>
              <a:buSzPts val="1400"/>
              <a:buNone/>
            </a:pPr>
            <a:r>
              <a:rPr lang="en-US" sz="1100">
                <a:latin typeface="+mn-lt"/>
              </a:rPr>
              <a:t>This slide summarizes our session for Part 3. Are there any questions?</a:t>
            </a:r>
          </a:p>
        </p:txBody>
      </p:sp>
      <p:sp>
        <p:nvSpPr>
          <p:cNvPr id="382" name="Google Shape;382;p7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100" b="1">
                <a:latin typeface="Arial"/>
                <a:ea typeface="Arial"/>
                <a:cs typeface="Arial"/>
                <a:sym typeface="Arial"/>
              </a:rPr>
              <a:t>To Know/To Say/To Do</a:t>
            </a:r>
          </a:p>
          <a:p>
            <a:pPr marL="0" lvl="0" indent="0" algn="l" rtl="0">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Review the learning objectives/targets for Part 3, </a:t>
            </a:r>
            <a:r>
              <a:rPr lang="en-US" sz="1100" i="1">
                <a:latin typeface="Arial"/>
                <a:ea typeface="Arial"/>
                <a:cs typeface="Arial"/>
                <a:sym typeface="Arial"/>
              </a:rPr>
              <a:t>Group Processes for Impactful Collaboration.</a:t>
            </a:r>
          </a:p>
          <a:p>
            <a:pPr marL="0" lvl="0" indent="0" algn="l" rtl="0">
              <a:lnSpc>
                <a:spcPct val="100000"/>
              </a:lnSpc>
              <a:spcBef>
                <a:spcPts val="0"/>
              </a:spcBef>
              <a:spcAft>
                <a:spcPts val="0"/>
              </a:spcAft>
              <a:buClr>
                <a:schemeClr val="dk1"/>
              </a:buClr>
              <a:buSzPts val="1100"/>
              <a:buFont typeface="Arial"/>
              <a:buNone/>
            </a:pPr>
            <a:endParaRPr lang="en-US" sz="1100" i="1">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1100">
                <a:latin typeface="Arial"/>
                <a:ea typeface="Arial"/>
                <a:cs typeface="Arial"/>
                <a:sym typeface="Arial"/>
              </a:rPr>
              <a:t>Our session today will focus on… (Discuss which targets your will be focusing on if your session does not include all of part 3.) These are aligned with the Collaborative Teams Practice Profile.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p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solidFill>
                  <a:schemeClr val="dk1"/>
                </a:solidFill>
                <a:latin typeface="+mn-lt"/>
              </a:rPr>
              <a:t>To Know/To Say</a:t>
            </a: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mn-lt"/>
              </a:rPr>
              <a:t>These essential questions help to guide thinking before, during, and after this session of learning. Notice how they coincide with the EF 3 criteria in the Practice Profile.</a:t>
            </a:r>
          </a:p>
          <a:p>
            <a:pPr marL="0" lvl="0" indent="0" algn="l" rtl="0">
              <a:lnSpc>
                <a:spcPct val="115000"/>
              </a:lnSpc>
              <a:spcBef>
                <a:spcPts val="0"/>
              </a:spcBef>
              <a:spcAft>
                <a:spcPts val="0"/>
              </a:spcAft>
              <a:buClr>
                <a:schemeClr val="dk1"/>
              </a:buClr>
              <a:buSzPts val="1100"/>
              <a:buFont typeface="Arial"/>
              <a:buNone/>
            </a:pPr>
            <a:endParaRPr lang="en-US" sz="1100">
              <a:solidFill>
                <a:schemeClr val="dk1"/>
              </a:solidFill>
              <a:latin typeface="+mn-lt"/>
            </a:endParaRPr>
          </a:p>
          <a:p>
            <a:pPr marL="0" lvl="0" indent="0" algn="l" rtl="0">
              <a:lnSpc>
                <a:spcPct val="100000"/>
              </a:lnSpc>
              <a:spcBef>
                <a:spcPts val="0"/>
              </a:spcBef>
              <a:spcAft>
                <a:spcPts val="0"/>
              </a:spcAft>
              <a:buSzPts val="300"/>
              <a:buNone/>
            </a:pPr>
            <a:r>
              <a:rPr lang="en-US" sz="1100" b="1">
                <a:latin typeface="+mn-lt"/>
                <a:cs typeface="Calibri" panose="020F0502020204030204" pitchFamily="34" charset="0"/>
              </a:rPr>
              <a:t>Optional Activity</a:t>
            </a:r>
            <a:endParaRPr lang="en-US" sz="1100">
              <a:latin typeface="+mn-lt"/>
              <a:cs typeface="Calibri" panose="020F0502020204030204" pitchFamily="34" charset="0"/>
            </a:endParaRPr>
          </a:p>
          <a:p>
            <a:pPr marL="0" lvl="0" indent="0" algn="l" rtl="0">
              <a:lnSpc>
                <a:spcPct val="100000"/>
              </a:lnSpc>
              <a:spcBef>
                <a:spcPts val="0"/>
              </a:spcBef>
              <a:spcAft>
                <a:spcPts val="0"/>
              </a:spcAft>
              <a:buSzPts val="300"/>
              <a:buFont typeface="Arial" panose="020B0604020202020204" pitchFamily="34" charset="0"/>
              <a:buNone/>
            </a:pPr>
            <a:r>
              <a:rPr lang="en-US" sz="1100">
                <a:latin typeface="+mn-lt"/>
                <a:cs typeface="Calibri" panose="020F0502020204030204" pitchFamily="34" charset="0"/>
              </a:rPr>
              <a:t>Essential Questions may be written on individual chart paper and placed around the room so they can be referred to throughout the presentation. </a:t>
            </a:r>
          </a:p>
          <a:p>
            <a:pPr marL="171450" lvl="0" indent="-171450" algn="l" rtl="0">
              <a:lnSpc>
                <a:spcPct val="100000"/>
              </a:lnSpc>
              <a:spcBef>
                <a:spcPts val="0"/>
              </a:spcBef>
              <a:spcAft>
                <a:spcPts val="0"/>
              </a:spcAft>
              <a:buSzPts val="300"/>
              <a:buFont typeface="Arial" panose="020B0604020202020204" pitchFamily="34" charset="0"/>
              <a:buChar char="•"/>
            </a:pPr>
            <a:r>
              <a:rPr lang="en-US" sz="1100">
                <a:latin typeface="+mn-lt"/>
                <a:cs typeface="Calibri" panose="020F0502020204030204" pitchFamily="34" charset="0"/>
              </a:rPr>
              <a:t>You might have participants respond to the questions initially and then later provide opportunities to add to the responses once more learning has taken place. </a:t>
            </a:r>
          </a:p>
          <a:p>
            <a:pPr marL="171450" lvl="0" indent="-171450" algn="l" rtl="0">
              <a:lnSpc>
                <a:spcPct val="100000"/>
              </a:lnSpc>
              <a:spcBef>
                <a:spcPts val="0"/>
              </a:spcBef>
              <a:spcAft>
                <a:spcPts val="0"/>
              </a:spcAft>
              <a:buSzPts val="300"/>
              <a:buFont typeface="Arial" panose="020B0604020202020204" pitchFamily="34" charset="0"/>
              <a:buChar char="•"/>
            </a:pPr>
            <a:r>
              <a:rPr lang="en-US" sz="1100">
                <a:latin typeface="+mn-lt"/>
                <a:cs typeface="Calibri" panose="020F0502020204030204" pitchFamily="34" charset="0"/>
              </a:rPr>
              <a:t>If time permits, a carousel structure could be used so participants can respond, collaborate, and process the questions.</a:t>
            </a:r>
            <a:endParaRPr lang="en-US" sz="1100">
              <a:solidFill>
                <a:schemeClr val="dk1"/>
              </a:solidFill>
              <a:latin typeface="+mn-lt"/>
            </a:endParaRPr>
          </a:p>
        </p:txBody>
      </p:sp>
      <p:sp>
        <p:nvSpPr>
          <p:cNvPr id="395" name="Google Shape;395;p8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008143E8-526F-11BE-22E3-E92FD7309E5C}"/>
            </a:ext>
          </a:extLst>
        </p:cNvPr>
        <p:cNvGrpSpPr/>
        <p:nvPr/>
      </p:nvGrpSpPr>
      <p:grpSpPr>
        <a:xfrm>
          <a:off x="0" y="0"/>
          <a:ext cx="0" cy="0"/>
          <a:chOff x="0" y="0"/>
          <a:chExt cx="0" cy="0"/>
        </a:xfrm>
      </p:grpSpPr>
      <p:sp>
        <p:nvSpPr>
          <p:cNvPr id="558" name="Google Shape;558;p85:notes">
            <a:extLst>
              <a:ext uri="{FF2B5EF4-FFF2-40B4-BE49-F238E27FC236}">
                <a16:creationId xmlns:a16="http://schemas.microsoft.com/office/drawing/2014/main" id="{F22DCE92-FCFE-3AC7-5B25-8ACDA974EC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9" name="Google Shape;559;p85:notes">
            <a:extLst>
              <a:ext uri="{FF2B5EF4-FFF2-40B4-BE49-F238E27FC236}">
                <a16:creationId xmlns:a16="http://schemas.microsoft.com/office/drawing/2014/main" id="{5184E3F5-4BF9-B309-9B3D-7A3D25EBFAD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100" b="1">
                <a:solidFill>
                  <a:schemeClr val="dk1"/>
                </a:solidFill>
              </a:rPr>
              <a:t>To Know/To Say</a:t>
            </a:r>
          </a:p>
          <a:p>
            <a:pPr marL="0" lvl="0" indent="0" algn="l" rtl="0">
              <a:lnSpc>
                <a:spcPct val="100000"/>
              </a:lnSpc>
              <a:spcBef>
                <a:spcPts val="0"/>
              </a:spcBef>
              <a:spcAft>
                <a:spcPts val="0"/>
              </a:spcAft>
              <a:buClr>
                <a:schemeClr val="dk1"/>
              </a:buClr>
              <a:buSzPts val="1100"/>
              <a:buFont typeface="Arial"/>
              <a:buNone/>
            </a:pPr>
            <a:r>
              <a:rPr lang="en-US" sz="1100">
                <a:solidFill>
                  <a:schemeClr val="dk1"/>
                </a:solidFill>
              </a:rPr>
              <a:t>The CT module is designed around this Collaborative Team Framework:</a:t>
            </a:r>
            <a:endParaRPr lang="en-US" sz="1100"/>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sz="1100">
                <a:solidFill>
                  <a:schemeClr val="dk1"/>
                </a:solidFill>
              </a:rPr>
              <a:t>Part 1 - Culture (EF1): Building a culture of collective responsibility.</a:t>
            </a:r>
            <a:endParaRPr lang="en-US" sz="1100"/>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sz="1100">
                <a:solidFill>
                  <a:schemeClr val="dk1"/>
                </a:solidFill>
              </a:rPr>
              <a:t>Part 2 - Structure (EF2): Structuring team meetings to assure authentic and effective collaboration</a:t>
            </a:r>
            <a:endParaRPr lang="en-US" sz="1100"/>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sz="1100">
                <a:solidFill>
                  <a:schemeClr val="dk1"/>
                </a:solidFill>
              </a:rPr>
              <a:t>Part 3 - Process (EF3): Using group processes for impactful collaboration. </a:t>
            </a:r>
            <a:endParaRPr lang="en-US" sz="1100"/>
          </a:p>
          <a:p>
            <a:pPr marL="0" lvl="0" indent="0" algn="l" rtl="0">
              <a:lnSpc>
                <a:spcPct val="100000"/>
              </a:lnSpc>
              <a:spcBef>
                <a:spcPts val="0"/>
              </a:spcBef>
              <a:spcAft>
                <a:spcPts val="0"/>
              </a:spcAft>
              <a:buSzPts val="1100"/>
              <a:buNone/>
            </a:pPr>
            <a:endParaRPr lang="en-US" sz="1100">
              <a:solidFill>
                <a:schemeClr val="dk1"/>
              </a:solidFill>
            </a:endParaRPr>
          </a:p>
          <a:p>
            <a:pPr marL="0" lvl="0" indent="0" algn="l" rtl="0">
              <a:lnSpc>
                <a:spcPct val="100000"/>
              </a:lnSpc>
              <a:spcBef>
                <a:spcPts val="0"/>
              </a:spcBef>
              <a:spcAft>
                <a:spcPts val="0"/>
              </a:spcAft>
              <a:buSzPts val="1100"/>
              <a:buNone/>
            </a:pPr>
            <a:r>
              <a:rPr lang="en-US" sz="1100" b="1">
                <a:solidFill>
                  <a:schemeClr val="dk1"/>
                </a:solidFill>
              </a:rPr>
              <a:t>To Do</a:t>
            </a:r>
          </a:p>
          <a:p>
            <a:pPr marL="0" lvl="0" indent="0" algn="l" rtl="0">
              <a:lnSpc>
                <a:spcPct val="100000"/>
              </a:lnSpc>
              <a:spcBef>
                <a:spcPts val="0"/>
              </a:spcBef>
              <a:spcAft>
                <a:spcPts val="0"/>
              </a:spcAft>
              <a:buSzPts val="1100"/>
              <a:buNone/>
            </a:pPr>
            <a:r>
              <a:rPr lang="en-US" sz="1100">
                <a:solidFill>
                  <a:schemeClr val="dk1"/>
                </a:solidFill>
              </a:rPr>
              <a:t>Review the organizational structure of the CT module and note how this module addresses the Part 3 components.</a:t>
            </a:r>
          </a:p>
          <a:p>
            <a:pPr marL="0" indent="0">
              <a:buSzPts val="1100"/>
            </a:pPr>
            <a:endParaRPr lang="en-US" sz="1100"/>
          </a:p>
          <a:p>
            <a:pPr marL="0" indent="0">
              <a:buSzPts val="1100"/>
            </a:pPr>
            <a:r>
              <a:rPr lang="en-US" sz="1100" b="1"/>
              <a:t>Reference</a:t>
            </a:r>
          </a:p>
          <a:p>
            <a:pPr marL="171450" indent="-171450">
              <a:buFont typeface="Arial" panose="020B0604020202020204" pitchFamily="34" charset="0"/>
              <a:buChar char="•"/>
            </a:pPr>
            <a:r>
              <a:rPr lang="en-US">
                <a:solidFill>
                  <a:schemeClr val="tx1"/>
                </a:solidFill>
              </a:rPr>
              <a:t>Bloomberg, P. J., &amp; Pitchford, B. (2016). </a:t>
            </a:r>
            <a:r>
              <a:rPr lang="en-US" i="1">
                <a:solidFill>
                  <a:schemeClr val="tx1"/>
                </a:solidFill>
              </a:rPr>
              <a:t>Leading impact teams: Building a culture of efficacy</a:t>
            </a:r>
            <a:r>
              <a:rPr lang="en-US">
                <a:solidFill>
                  <a:schemeClr val="tx1"/>
                </a:solidFill>
              </a:rPr>
              <a:t> (1st ed.). Corwin.</a:t>
            </a:r>
          </a:p>
        </p:txBody>
      </p:sp>
    </p:spTree>
    <p:extLst>
      <p:ext uri="{BB962C8B-B14F-4D97-AF65-F5344CB8AC3E}">
        <p14:creationId xmlns:p14="http://schemas.microsoft.com/office/powerpoint/2010/main" val="851293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41E0E-CA7E-2D2D-4E55-6AD376674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7BC91C-97C7-832B-3F09-AD94F43FF8C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164B4CE-E71B-8A89-1B6E-50841004710C}"/>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100" b="1" i="0" u="none" strike="noStrike">
                <a:solidFill>
                  <a:srgbClr val="000000"/>
                </a:solidFill>
                <a:latin typeface="Arial"/>
                <a:ea typeface="Arial"/>
                <a:cs typeface="Arial"/>
                <a:sym typeface="Arial"/>
              </a:rPr>
              <a:t>To Know</a:t>
            </a:r>
          </a:p>
          <a:p>
            <a:pPr marL="0" lvl="0" indent="0" algn="l" rtl="0">
              <a:lnSpc>
                <a:spcPct val="100000"/>
              </a:lnSpc>
              <a:spcBef>
                <a:spcPts val="0"/>
              </a:spcBef>
              <a:spcAft>
                <a:spcPts val="0"/>
              </a:spcAft>
              <a:buSzPts val="1400"/>
              <a:buNone/>
            </a:pPr>
            <a:r>
              <a:rPr lang="en-US" sz="1100" i="0" u="none" strike="noStrike">
                <a:solidFill>
                  <a:srgbClr val="000000"/>
                </a:solidFill>
                <a:latin typeface="Arial"/>
                <a:ea typeface="Arial"/>
                <a:cs typeface="Arial"/>
                <a:sym typeface="Arial"/>
              </a:rPr>
              <a:t>This presentation covers group processes which, when used together, support collaboration</a:t>
            </a:r>
            <a:r>
              <a:rPr lang="en-US" sz="1100">
                <a:solidFill>
                  <a:srgbClr val="000000"/>
                </a:solidFill>
                <a:latin typeface="Arial"/>
                <a:ea typeface="Arial"/>
                <a:cs typeface="Arial"/>
                <a:sym typeface="Arial"/>
              </a:rPr>
              <a:t>: agendas/minutes, norms, consensus, and protocols.</a:t>
            </a:r>
            <a:endParaRPr lang="en-US" sz="1100">
              <a:latin typeface="Arial"/>
              <a:ea typeface="Arial"/>
              <a:cs typeface="Arial"/>
              <a:sym typeface="Arial"/>
            </a:endParaRPr>
          </a:p>
          <a:p>
            <a:pPr marL="0" lvl="0" indent="0" algn="l" rtl="0">
              <a:lnSpc>
                <a:spcPct val="100000"/>
              </a:lnSpc>
              <a:spcBef>
                <a:spcPts val="0"/>
              </a:spcBef>
              <a:spcAft>
                <a:spcPts val="0"/>
              </a:spcAft>
              <a:buSzPts val="1400"/>
              <a:buNone/>
            </a:pPr>
            <a:endParaRPr lang="en-US" sz="1100" b="1"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b="1" i="0" u="none" strike="noStrike">
                <a:solidFill>
                  <a:srgbClr val="000000"/>
                </a:solidFill>
                <a:latin typeface="Arial"/>
                <a:ea typeface="Arial"/>
                <a:cs typeface="Arial"/>
                <a:sym typeface="Arial"/>
              </a:rPr>
              <a:t>To Say</a:t>
            </a:r>
          </a:p>
          <a:p>
            <a:pPr marL="0" lvl="0" indent="0" algn="l" rtl="0">
              <a:lnSpc>
                <a:spcPct val="100000"/>
              </a:lnSpc>
              <a:spcBef>
                <a:spcPts val="0"/>
              </a:spcBef>
              <a:spcAft>
                <a:spcPts val="0"/>
              </a:spcAft>
              <a:buSzPts val="1400"/>
              <a:buNone/>
            </a:pPr>
            <a:r>
              <a:rPr lang="en-US" sz="1100" i="0" u="none" strike="noStrike">
                <a:solidFill>
                  <a:srgbClr val="000000"/>
                </a:solidFill>
                <a:latin typeface="Arial"/>
                <a:ea typeface="Arial"/>
                <a:cs typeface="Arial"/>
                <a:sym typeface="Arial"/>
              </a:rPr>
              <a:t>Today we’ll talk about the overarching functions of agendas/minutes, no</a:t>
            </a:r>
            <a:r>
              <a:rPr lang="en-US" sz="1100">
                <a:solidFill>
                  <a:srgbClr val="000000"/>
                </a:solidFill>
                <a:latin typeface="Arial"/>
                <a:ea typeface="Arial"/>
                <a:cs typeface="Arial"/>
                <a:sym typeface="Arial"/>
              </a:rPr>
              <a:t>rms (sometimes referred to as w</a:t>
            </a:r>
            <a:r>
              <a:rPr lang="en-US" sz="1100" i="0" u="none" strike="noStrike">
                <a:solidFill>
                  <a:srgbClr val="000000"/>
                </a:solidFill>
                <a:latin typeface="Arial"/>
                <a:ea typeface="Arial"/>
                <a:cs typeface="Arial"/>
                <a:sym typeface="Arial"/>
              </a:rPr>
              <a:t>orking </a:t>
            </a:r>
            <a:r>
              <a:rPr lang="en-US" sz="1100">
                <a:solidFill>
                  <a:srgbClr val="000000"/>
                </a:solidFill>
                <a:latin typeface="Arial"/>
                <a:ea typeface="Arial"/>
                <a:cs typeface="Arial"/>
                <a:sym typeface="Arial"/>
              </a:rPr>
              <a:t>a</a:t>
            </a:r>
            <a:r>
              <a:rPr lang="en-US" sz="1100" i="0" u="none" strike="noStrike">
                <a:solidFill>
                  <a:srgbClr val="000000"/>
                </a:solidFill>
                <a:latin typeface="Arial"/>
                <a:ea typeface="Arial"/>
                <a:cs typeface="Arial"/>
                <a:sym typeface="Arial"/>
              </a:rPr>
              <a:t>greements)</a:t>
            </a:r>
            <a:r>
              <a:rPr lang="en-US" sz="1100">
                <a:solidFill>
                  <a:srgbClr val="000000"/>
                </a:solidFill>
                <a:latin typeface="Arial"/>
                <a:ea typeface="Arial"/>
                <a:cs typeface="Arial"/>
                <a:sym typeface="Arial"/>
              </a:rPr>
              <a:t>, consensus, </a:t>
            </a:r>
            <a:r>
              <a:rPr lang="en-US" sz="1100" i="0" u="none" strike="noStrike">
                <a:solidFill>
                  <a:srgbClr val="000000"/>
                </a:solidFill>
                <a:latin typeface="Arial"/>
                <a:ea typeface="Arial"/>
                <a:cs typeface="Arial"/>
                <a:sym typeface="Arial"/>
              </a:rPr>
              <a:t>and protocols. </a:t>
            </a:r>
            <a:r>
              <a:rPr lang="en-US" sz="1100">
                <a:solidFill>
                  <a:srgbClr val="000000"/>
                </a:solidFill>
                <a:latin typeface="Arial"/>
                <a:ea typeface="Arial"/>
                <a:cs typeface="Arial"/>
                <a:sym typeface="Arial"/>
              </a:rPr>
              <a:t>Each of these tools (processes) enables collaborative teams to conduct more efficient, productive, and effective meetings.  </a:t>
            </a:r>
            <a:endParaRPr lang="en-US" sz="1100">
              <a:solidFill>
                <a:srgbClr val="000000"/>
              </a:solidFill>
              <a:latin typeface="Arial"/>
              <a:ea typeface="Arial"/>
              <a:cs typeface="Arial"/>
            </a:endParaRPr>
          </a:p>
          <a:p>
            <a:pPr marL="0" lvl="0" indent="0" algn="l" rtl="0">
              <a:lnSpc>
                <a:spcPct val="100000"/>
              </a:lnSpc>
              <a:spcBef>
                <a:spcPts val="0"/>
              </a:spcBef>
              <a:spcAft>
                <a:spcPts val="0"/>
              </a:spcAft>
              <a:buSzPts val="1400"/>
              <a:buNone/>
            </a:pPr>
            <a:endParaRPr lang="en-US" sz="1100" b="1">
              <a:latin typeface="Arial"/>
              <a:ea typeface="Arial"/>
              <a:cs typeface="Arial"/>
            </a:endParaRPr>
          </a:p>
          <a:p>
            <a:pPr marL="0" indent="0"/>
            <a:r>
              <a:rPr lang="en-US" b="1"/>
              <a:t>References</a:t>
            </a:r>
            <a:endParaRPr lang="en-US">
              <a:solidFill>
                <a:srgbClr val="444444"/>
              </a:solidFill>
            </a:endParaRPr>
          </a:p>
          <a:p>
            <a:pPr marL="171450" indent="-171450">
              <a:lnSpc>
                <a:spcPct val="114999"/>
              </a:lnSpc>
              <a:buFont typeface="Arial,Sans-Serif"/>
              <a:buChar char="•"/>
            </a:pPr>
            <a:r>
              <a:rPr lang="en-US"/>
              <a:t>Bloomberg, P. J., &amp; Pitchford, B. (2016). </a:t>
            </a:r>
            <a:r>
              <a:rPr lang="en-US" i="1"/>
              <a:t>Leading impact teams: Building a culture of efficacy</a:t>
            </a:r>
            <a:r>
              <a:rPr lang="en-US"/>
              <a:t> (1st ed.). Corwin.</a:t>
            </a:r>
            <a:endParaRPr lang="en-US">
              <a:solidFill>
                <a:srgbClr val="444444"/>
              </a:solidFill>
            </a:endParaRPr>
          </a:p>
          <a:p>
            <a:pPr marL="171450" indent="-171450">
              <a:lnSpc>
                <a:spcPct val="114999"/>
              </a:lnSpc>
              <a:spcBef>
                <a:spcPts val="800"/>
              </a:spcBef>
              <a:buFont typeface="Arial,Sans-Serif"/>
              <a:buChar char="•"/>
            </a:pPr>
            <a:r>
              <a:rPr lang="en-US"/>
              <a:t>Marzano, R. J., Heflebower, T., Hoegh, J. K., Warrick, P., Grift, G., Hecker, L., &amp; Wills, J. (2016). </a:t>
            </a:r>
            <a:r>
              <a:rPr lang="en-US" i="1"/>
              <a:t>Collaborative teams that transform schools: The next step in PLCs</a:t>
            </a:r>
            <a:r>
              <a:rPr lang="en-US"/>
              <a:t>. Marzano Research.</a:t>
            </a:r>
            <a:endParaRPr lang="en-US">
              <a:solidFill>
                <a:srgbClr val="444444"/>
              </a:solidFill>
            </a:endParaRPr>
          </a:p>
          <a:p>
            <a:pPr marL="0" indent="0"/>
            <a:endParaRPr lang="en-US" b="1"/>
          </a:p>
          <a:p>
            <a:pPr marL="0" indent="0">
              <a:lnSpc>
                <a:spcPct val="115000"/>
              </a:lnSpc>
              <a:buSzPts val="1100"/>
            </a:pPr>
            <a:endParaRPr lang="en-US"/>
          </a:p>
        </p:txBody>
      </p:sp>
    </p:spTree>
    <p:extLst>
      <p:ext uri="{BB962C8B-B14F-4D97-AF65-F5344CB8AC3E}">
        <p14:creationId xmlns:p14="http://schemas.microsoft.com/office/powerpoint/2010/main" val="22185481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a:extLst>
            <a:ext uri="{FF2B5EF4-FFF2-40B4-BE49-F238E27FC236}">
              <a16:creationId xmlns:a16="http://schemas.microsoft.com/office/drawing/2014/main" id="{2BC2F31C-4AF3-29E9-4172-6A2C491500AB}"/>
            </a:ext>
          </a:extLst>
        </p:cNvPr>
        <p:cNvGrpSpPr/>
        <p:nvPr/>
      </p:nvGrpSpPr>
      <p:grpSpPr>
        <a:xfrm>
          <a:off x="0" y="0"/>
          <a:ext cx="0" cy="0"/>
          <a:chOff x="0" y="0"/>
          <a:chExt cx="0" cy="0"/>
        </a:xfrm>
      </p:grpSpPr>
      <p:sp>
        <p:nvSpPr>
          <p:cNvPr id="814" name="Google Shape;814;g26d8723cbc8_0_0:notes">
            <a:extLst>
              <a:ext uri="{FF2B5EF4-FFF2-40B4-BE49-F238E27FC236}">
                <a16:creationId xmlns:a16="http://schemas.microsoft.com/office/drawing/2014/main" id="{338CD92C-7EC5-38A5-7E60-E0EBF40DF18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5" name="Google Shape;815;g26d8723cbc8_0_0:notes">
            <a:extLst>
              <a:ext uri="{FF2B5EF4-FFF2-40B4-BE49-F238E27FC236}">
                <a16:creationId xmlns:a16="http://schemas.microsoft.com/office/drawing/2014/main" id="{807FA118-8028-F02E-7859-6268F60D686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100" b="1">
                <a:latin typeface="Arial"/>
                <a:ea typeface="Arial"/>
                <a:cs typeface="Arial"/>
                <a:sym typeface="Arial"/>
              </a:rPr>
              <a:t>To Know/To Say/To Do</a:t>
            </a:r>
            <a:endParaRPr lang="en-US" sz="1100" b="1">
              <a:latin typeface="Arial"/>
              <a:ea typeface="Arial"/>
              <a:cs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a:latin typeface="Arial"/>
                <a:ea typeface="Arial"/>
                <a:cs typeface="Arial"/>
                <a:sym typeface="Arial"/>
              </a:rPr>
              <a:t>Activity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1">
                <a:latin typeface="Arial"/>
                <a:ea typeface="Arial"/>
                <a:cs typeface="Arial"/>
                <a:sym typeface="Arial"/>
              </a:rPr>
              <a:t>Rose, Thorn, Bud</a:t>
            </a:r>
            <a:endParaRPr lang="en-US" sz="1100" b="0" i="1">
              <a:latin typeface="Arial"/>
              <a:ea typeface="Arial"/>
              <a:cs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a:latin typeface="Arial"/>
                <a:ea typeface="Arial"/>
                <a:cs typeface="Arial"/>
                <a:sym typeface="Arial"/>
              </a:rPr>
              <a:t>This activity provides an opportunity for participants to reflect on their prior knowledge and experiences regarding group processes. </a:t>
            </a:r>
            <a:endParaRPr lang="en-US" sz="1100">
              <a:latin typeface="Arial"/>
              <a:ea typeface="Arial"/>
              <a:cs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a:latin typeface="Arial"/>
                <a:ea typeface="Arial"/>
                <a:cs typeface="Arial"/>
                <a:sym typeface="Arial"/>
              </a:rPr>
              <a:t>Participants should think back to teams on which they have participated (or observed) and the group processes (agendas/minutes, norms, protocols) used by those teams.</a:t>
            </a:r>
            <a:endParaRPr lang="en-US" sz="1100">
              <a:latin typeface="Arial"/>
              <a:ea typeface="Arial"/>
              <a:cs typeface="Arial"/>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100">
                <a:latin typeface="Arial"/>
                <a:ea typeface="Arial"/>
                <a:cs typeface="Arial"/>
                <a:sym typeface="Arial"/>
              </a:rPr>
              <a:t>Ask participants to individually reflect on these questions and jot down a response for each (rose, thorn, bud). </a:t>
            </a:r>
            <a:r>
              <a:rPr lang="en-US" sz="1100" b="1">
                <a:latin typeface="Arial"/>
                <a:ea typeface="Arial"/>
                <a:cs typeface="Arial"/>
                <a:sym typeface="Arial"/>
              </a:rPr>
              <a:t> </a:t>
            </a:r>
            <a:endParaRPr lang="en-US" sz="1100" b="1">
              <a:latin typeface="Arial"/>
              <a:ea typeface="Arial"/>
              <a:cs typeface="Arial"/>
            </a:endParaRPr>
          </a:p>
          <a:p>
            <a:pPr marL="628650" lvl="1" indent="-171450" algn="l" rtl="0">
              <a:lnSpc>
                <a:spcPct val="100000"/>
              </a:lnSpc>
              <a:spcBef>
                <a:spcPts val="0"/>
              </a:spcBef>
              <a:spcAft>
                <a:spcPts val="0"/>
              </a:spcAft>
              <a:buSzPts val="1400"/>
              <a:buFont typeface="Courier New" panose="02070309020205020404" pitchFamily="49" charset="0"/>
              <a:buChar char="o"/>
            </a:pPr>
            <a:r>
              <a:rPr lang="en-US" sz="1100" i="1">
                <a:latin typeface="Arial"/>
                <a:ea typeface="Arial"/>
                <a:cs typeface="Arial"/>
                <a:sym typeface="Arial"/>
              </a:rPr>
              <a:t>Rose. </a:t>
            </a:r>
            <a:r>
              <a:rPr lang="en-US" sz="1100" i="0">
                <a:latin typeface="Arial"/>
                <a:ea typeface="Arial"/>
                <a:cs typeface="Arial"/>
                <a:sym typeface="Arial"/>
              </a:rPr>
              <a:t>What was something positive you observed regarding team processes used by a team you were on or observed? </a:t>
            </a:r>
            <a:endParaRPr lang="en-US" sz="1100" i="0">
              <a:latin typeface="Arial"/>
              <a:ea typeface="Arial"/>
              <a:cs typeface="Arial"/>
            </a:endParaRPr>
          </a:p>
          <a:p>
            <a:pPr marL="628650" lvl="1" indent="-171450" algn="l" rtl="0">
              <a:lnSpc>
                <a:spcPct val="100000"/>
              </a:lnSpc>
              <a:spcBef>
                <a:spcPts val="0"/>
              </a:spcBef>
              <a:spcAft>
                <a:spcPts val="0"/>
              </a:spcAft>
              <a:buSzPts val="1400"/>
              <a:buFont typeface="Courier New" panose="02070309020205020404" pitchFamily="49" charset="0"/>
              <a:buChar char="o"/>
            </a:pPr>
            <a:r>
              <a:rPr lang="en-US" sz="1100" i="1">
                <a:latin typeface="Arial"/>
                <a:ea typeface="Arial"/>
                <a:cs typeface="Arial"/>
                <a:sym typeface="Arial"/>
              </a:rPr>
              <a:t>Thorn. </a:t>
            </a:r>
            <a:r>
              <a:rPr lang="en-US" sz="1100" i="0">
                <a:latin typeface="Arial"/>
                <a:ea typeface="Arial"/>
                <a:cs typeface="Arial"/>
                <a:sym typeface="Arial"/>
              </a:rPr>
              <a:t>Which of these processes was a struggle or challenge for the team? Why? </a:t>
            </a:r>
            <a:endParaRPr lang="en-US" sz="1100" i="0">
              <a:latin typeface="Arial"/>
              <a:ea typeface="Arial"/>
              <a:cs typeface="Arial"/>
            </a:endParaRPr>
          </a:p>
          <a:p>
            <a:pPr marL="628650" lvl="1" indent="-171450" algn="l" rtl="0">
              <a:lnSpc>
                <a:spcPct val="100000"/>
              </a:lnSpc>
              <a:spcBef>
                <a:spcPts val="0"/>
              </a:spcBef>
              <a:spcAft>
                <a:spcPts val="0"/>
              </a:spcAft>
              <a:buSzPts val="1400"/>
              <a:buFont typeface="Courier New" panose="02070309020205020404" pitchFamily="49" charset="0"/>
              <a:buChar char="o"/>
            </a:pPr>
            <a:r>
              <a:rPr lang="en-US" sz="1100" i="1">
                <a:latin typeface="Arial"/>
                <a:ea typeface="Arial"/>
                <a:cs typeface="Arial"/>
                <a:sym typeface="Arial"/>
              </a:rPr>
              <a:t>Bud. </a:t>
            </a:r>
            <a:r>
              <a:rPr lang="en-US" sz="1100" i="0">
                <a:latin typeface="Arial"/>
                <a:ea typeface="Arial"/>
                <a:cs typeface="Arial"/>
                <a:sym typeface="Arial"/>
              </a:rPr>
              <a:t>What fresh idea do you have to improve any of these group processes so teams can be more productive and effective?</a:t>
            </a:r>
            <a:endParaRPr lang="en-US" sz="1100" i="0">
              <a:latin typeface="Arial"/>
              <a:ea typeface="Arial"/>
              <a:cs typeface="Arial"/>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100">
                <a:latin typeface="Arial"/>
                <a:ea typeface="Arial"/>
                <a:cs typeface="Arial"/>
                <a:sym typeface="Arial"/>
              </a:rPr>
              <a:t>Ask participants to randomly gather in groups of 3 or 4.</a:t>
            </a:r>
            <a:endParaRPr lang="en-US" sz="1100">
              <a:latin typeface="Arial"/>
              <a:ea typeface="Arial"/>
              <a:cs typeface="Arial"/>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100">
                <a:latin typeface="Arial"/>
                <a:ea typeface="Arial"/>
                <a:cs typeface="Arial"/>
                <a:sym typeface="Arial"/>
              </a:rPr>
              <a:t>Take turns discussing responses.</a:t>
            </a:r>
            <a:endParaRPr lang="en-US" sz="1100">
              <a:latin typeface="Arial"/>
              <a:ea typeface="Arial"/>
              <a:cs typeface="Arial"/>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100">
                <a:latin typeface="Arial"/>
                <a:ea typeface="Arial"/>
                <a:cs typeface="Arial"/>
                <a:sym typeface="Arial"/>
              </a:rPr>
              <a:t>Ask each small group to share a key take away with the group.</a:t>
            </a:r>
            <a:endParaRPr lang="en-US" sz="1100"/>
          </a:p>
          <a:p>
            <a:pPr marL="0" lvl="0" indent="0" algn="l" rtl="0">
              <a:lnSpc>
                <a:spcPct val="100000"/>
              </a:lnSpc>
              <a:spcBef>
                <a:spcPts val="0"/>
              </a:spcBef>
              <a:spcAft>
                <a:spcPts val="0"/>
              </a:spcAft>
              <a:buSzPts val="1400"/>
              <a:buNone/>
            </a:pPr>
            <a:endParaRPr lang="en-US"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b="1">
                <a:solidFill>
                  <a:schemeClr val="tx1"/>
                </a:solidFill>
                <a:latin typeface="Arial"/>
                <a:ea typeface="Arial"/>
                <a:cs typeface="Arial"/>
                <a:sym typeface="Arial"/>
              </a:rPr>
              <a:t>Reference</a:t>
            </a:r>
            <a:endParaRPr lang="en-US" sz="1100">
              <a:solidFill>
                <a:schemeClr val="tx1"/>
              </a:solidFill>
            </a:endParaRPr>
          </a:p>
          <a:p>
            <a:pPr marL="171450" indent="-171450">
              <a:buFont typeface="Arial" panose="020B0604020202020204" pitchFamily="34" charset="0"/>
              <a:buChar char="•"/>
            </a:pPr>
            <a:r>
              <a:rPr lang="en-US" b="0">
                <a:solidFill>
                  <a:schemeClr val="tx1"/>
                </a:solidFill>
                <a:sym typeface="Arial"/>
              </a:rPr>
              <a:t>VanZandt, </a:t>
            </a:r>
            <a:r>
              <a:rPr lang="en-US">
                <a:solidFill>
                  <a:schemeClr val="tx1"/>
                </a:solidFill>
                <a:sym typeface="Arial"/>
              </a:rPr>
              <a:t>P</a:t>
            </a:r>
            <a:r>
              <a:rPr lang="en-US" b="0">
                <a:solidFill>
                  <a:schemeClr val="tx1"/>
                </a:solidFill>
                <a:sym typeface="Arial"/>
              </a:rPr>
              <a:t>. (2023, July 25). </a:t>
            </a:r>
            <a:r>
              <a:rPr lang="en-US" b="0" i="1">
                <a:solidFill>
                  <a:schemeClr val="tx1"/>
                </a:solidFill>
                <a:sym typeface="Arial"/>
              </a:rPr>
              <a:t>What is rose, bud, and thorn? </a:t>
            </a:r>
            <a:r>
              <a:rPr lang="en-US" i="1">
                <a:solidFill>
                  <a:schemeClr val="tx1"/>
                </a:solidFill>
                <a:sym typeface="Arial"/>
              </a:rPr>
              <a:t>Definition, templates and exercise.</a:t>
            </a:r>
            <a:r>
              <a:rPr lang="en-US">
                <a:solidFill>
                  <a:schemeClr val="tx1"/>
                </a:solidFill>
                <a:sym typeface="Arial"/>
              </a:rPr>
              <a:t> IdeaScale</a:t>
            </a:r>
            <a:r>
              <a:rPr lang="en-US" b="0">
                <a:solidFill>
                  <a:schemeClr val="tx1"/>
                </a:solidFill>
                <a:sym typeface="Arial"/>
              </a:rPr>
              <a:t>. </a:t>
            </a:r>
            <a:r>
              <a:rPr lang="en-US" b="0">
                <a:solidFill>
                  <a:schemeClr val="tx1"/>
                </a:solidFill>
                <a:sym typeface="Arial"/>
                <a:hlinkClick r:id="rId3">
                  <a:extLst>
                    <a:ext uri="{A12FA001-AC4F-418D-AE19-62706E023703}">
                      <ahyp:hlinkClr xmlns:ahyp="http://schemas.microsoft.com/office/drawing/2018/hyperlinkcolor" val="tx"/>
                    </a:ext>
                  </a:extLst>
                </a:hlinkClick>
              </a:rPr>
              <a:t>https://ideascale.com/blog/rose-bud-and-thorn/</a:t>
            </a:r>
            <a:r>
              <a:rPr lang="en-US">
                <a:solidFill>
                  <a:schemeClr val="tx1"/>
                </a:solidFill>
                <a:sym typeface="Arial"/>
              </a:rPr>
              <a:t> </a:t>
            </a:r>
            <a:endParaRPr lang="en-US" b="0">
              <a:solidFill>
                <a:schemeClr val="tx1"/>
              </a:solidFill>
            </a:endParaRPr>
          </a:p>
          <a:p>
            <a:pPr marL="0" lvl="0" indent="0" algn="l" rtl="0">
              <a:lnSpc>
                <a:spcPct val="156000"/>
              </a:lnSpc>
              <a:spcBef>
                <a:spcPts val="0"/>
              </a:spcBef>
              <a:spcAft>
                <a:spcPts val="0"/>
              </a:spcAft>
              <a:buClr>
                <a:schemeClr val="dk1"/>
              </a:buClr>
              <a:buSzPts val="1100"/>
              <a:buFont typeface="Arial"/>
              <a:buNone/>
            </a:pPr>
            <a:endParaRPr lang="en-US" sz="1100">
              <a:solidFill>
                <a:srgbClr val="5A575F"/>
              </a:solidFill>
              <a:highlight>
                <a:srgbClr val="FFFFFF"/>
              </a:highlight>
              <a:latin typeface="Arial"/>
              <a:ea typeface="Arial"/>
              <a:cs typeface="Arial"/>
              <a:sym typeface="Arial"/>
            </a:endParaRPr>
          </a:p>
          <a:p>
            <a:pPr marL="0" lvl="0" indent="0" algn="l" rtl="0">
              <a:lnSpc>
                <a:spcPct val="156000"/>
              </a:lnSpc>
              <a:spcBef>
                <a:spcPts val="2100"/>
              </a:spcBef>
              <a:spcAft>
                <a:spcPts val="0"/>
              </a:spcAft>
              <a:buSzPts val="1400"/>
              <a:buNone/>
            </a:pPr>
            <a:endParaRPr lang="en-US" sz="1100">
              <a:solidFill>
                <a:srgbClr val="5A575F"/>
              </a:solidFill>
              <a:highlight>
                <a:srgbClr val="FFFFFF"/>
              </a:highlight>
              <a:latin typeface="Arial"/>
              <a:ea typeface="Arial"/>
              <a:cs typeface="Arial"/>
              <a:sym typeface="Arial"/>
            </a:endParaRPr>
          </a:p>
          <a:p>
            <a:pPr marL="0" lvl="0" indent="0" algn="l" rtl="0">
              <a:lnSpc>
                <a:spcPct val="80000"/>
              </a:lnSpc>
              <a:spcBef>
                <a:spcPts val="0"/>
              </a:spcBef>
              <a:spcAft>
                <a:spcPts val="0"/>
              </a:spcAft>
              <a:buClr>
                <a:schemeClr val="dk1"/>
              </a:buClr>
              <a:buSzPts val="255"/>
              <a:buFont typeface="Arial"/>
              <a:buNone/>
            </a:pPr>
            <a:endParaRPr lang="en-US">
              <a:solidFill>
                <a:schemeClr val="dk1"/>
              </a:solidFill>
            </a:endParaRPr>
          </a:p>
        </p:txBody>
      </p:sp>
    </p:spTree>
    <p:extLst>
      <p:ext uri="{BB962C8B-B14F-4D97-AF65-F5344CB8AC3E}">
        <p14:creationId xmlns:p14="http://schemas.microsoft.com/office/powerpoint/2010/main" val="172155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50338-08D4-FAF5-52B8-B1C02E1BCC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3259FB-0784-64AC-DD6B-5F3BB1CBE55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F25615A-9C71-B6A7-9586-70F8FBFF00E0}"/>
              </a:ext>
            </a:extLst>
          </p:cNvPr>
          <p:cNvSpPr>
            <a:spLocks noGrp="1"/>
          </p:cNvSpPr>
          <p:nvPr>
            <p:ph type="body" idx="1"/>
          </p:nvPr>
        </p:nvSpPr>
        <p:spPr/>
        <p:txBody>
          <a:bodyPr/>
          <a:lstStyle/>
          <a:p>
            <a:pPr marL="0" indent="0">
              <a:buNone/>
            </a:pPr>
            <a:endParaRPr lang="en-US"/>
          </a:p>
        </p:txBody>
      </p:sp>
    </p:spTree>
    <p:extLst>
      <p:ext uri="{BB962C8B-B14F-4D97-AF65-F5344CB8AC3E}">
        <p14:creationId xmlns:p14="http://schemas.microsoft.com/office/powerpoint/2010/main" val="5209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a:extLst>
            <a:ext uri="{FF2B5EF4-FFF2-40B4-BE49-F238E27FC236}">
              <a16:creationId xmlns:a16="http://schemas.microsoft.com/office/drawing/2014/main" id="{13837AC2-5244-468C-A286-6CDE6BB38D21}"/>
            </a:ext>
          </a:extLst>
        </p:cNvPr>
        <p:cNvGrpSpPr/>
        <p:nvPr/>
      </p:nvGrpSpPr>
      <p:grpSpPr>
        <a:xfrm>
          <a:off x="0" y="0"/>
          <a:ext cx="0" cy="0"/>
          <a:chOff x="0" y="0"/>
          <a:chExt cx="0" cy="0"/>
        </a:xfrm>
      </p:grpSpPr>
      <p:sp>
        <p:nvSpPr>
          <p:cNvPr id="393" name="Google Shape;393;p80:notes">
            <a:extLst>
              <a:ext uri="{FF2B5EF4-FFF2-40B4-BE49-F238E27FC236}">
                <a16:creationId xmlns:a16="http://schemas.microsoft.com/office/drawing/2014/main" id="{A4CF7B57-F24C-06E2-2DBA-D0B21470635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p80:notes">
            <a:extLst>
              <a:ext uri="{FF2B5EF4-FFF2-40B4-BE49-F238E27FC236}">
                <a16:creationId xmlns:a16="http://schemas.microsoft.com/office/drawing/2014/main" id="{38CC1704-EE41-BEEE-CBF9-D9896C39EAE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100" b="1">
                <a:solidFill>
                  <a:srgbClr val="000000"/>
                </a:solidFill>
                <a:latin typeface="Arial"/>
                <a:ea typeface="Arial"/>
                <a:cs typeface="Arial"/>
                <a:sym typeface="Arial"/>
              </a:rPr>
              <a:t>To Know/</a:t>
            </a:r>
            <a:r>
              <a:rPr lang="en-US" sz="1100" b="1" i="0" u="none" strike="noStrike">
                <a:solidFill>
                  <a:srgbClr val="000000"/>
                </a:solidFill>
                <a:latin typeface="Arial"/>
                <a:ea typeface="Arial"/>
                <a:cs typeface="Arial"/>
                <a:sym typeface="Arial"/>
              </a:rPr>
              <a:t>To Say </a:t>
            </a:r>
            <a:endParaRPr lang="en-US" sz="1100" b="1" i="0" u="none" strike="noStrike">
              <a:solidFill>
                <a:srgbClr val="000000"/>
              </a:solidFill>
              <a:latin typeface="Arial"/>
              <a:ea typeface="Arial"/>
              <a:cs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b="0" i="1">
                <a:solidFill>
                  <a:schemeClr val="tx1"/>
                </a:solidFill>
                <a:latin typeface="Arial"/>
                <a:ea typeface="Arial"/>
                <a:cs typeface="Arial"/>
                <a:sym typeface="Arial"/>
              </a:rPr>
              <a:t>Sets tone and framework. </a:t>
            </a:r>
            <a:r>
              <a:rPr lang="en-US" sz="1100" b="0" i="0">
                <a:solidFill>
                  <a:schemeClr val="tx1"/>
                </a:solidFill>
                <a:latin typeface="Arial"/>
                <a:ea typeface="Arial"/>
                <a:cs typeface="Arial"/>
                <a:sym typeface="Arial"/>
              </a:rPr>
              <a:t>A team agenda should p</a:t>
            </a:r>
            <a:r>
              <a:rPr lang="en-US" sz="1100" b="0" i="0" u="none" strike="noStrike">
                <a:solidFill>
                  <a:schemeClr val="tx1"/>
                </a:solidFill>
                <a:latin typeface="Arial"/>
                <a:ea typeface="Arial"/>
                <a:cs typeface="Arial"/>
                <a:sym typeface="Arial"/>
              </a:rPr>
              <a:t>rovide a clear framework outlining the purpose, proposed outcomes, and sequence of events of a team meeting. It specifies each item to be discussed, the time allocated for each item, and is used to facilitate a productive flow of discussion</a:t>
            </a:r>
            <a:r>
              <a:rPr lang="en-US" sz="1100" b="0" i="1" u="none" strike="noStrike">
                <a:solidFill>
                  <a:schemeClr val="tx1"/>
                </a:solidFill>
                <a:latin typeface="Arial"/>
                <a:ea typeface="Arial"/>
                <a:cs typeface="Arial"/>
                <a:sym typeface="Arial"/>
              </a:rPr>
              <a:t>.</a:t>
            </a:r>
            <a:r>
              <a:rPr lang="en-US" sz="1100" b="0" i="0" u="none" strike="noStrike">
                <a:solidFill>
                  <a:schemeClr val="tx1"/>
                </a:solidFill>
                <a:latin typeface="Calibri"/>
                <a:ea typeface="Arial"/>
                <a:cs typeface="Calibri"/>
                <a:sym typeface="Calibri"/>
              </a:rPr>
              <a:t> </a:t>
            </a:r>
            <a:endParaRPr lang="en-US" sz="1100" b="0" i="0" u="none" strike="noStrike">
              <a:solidFill>
                <a:schemeClr val="tx1"/>
              </a:solidFill>
              <a:latin typeface="Calibri"/>
              <a:ea typeface="Arial"/>
              <a:cs typeface="Calibri"/>
            </a:endParaRPr>
          </a:p>
          <a:p>
            <a:pPr marL="628650" marR="0" lvl="1" indent="-171450" algn="l" defTabSz="914400" rtl="0" eaLnBrk="1" fontAlgn="auto" latinLnBrk="0" hangingPunct="1">
              <a:lnSpc>
                <a:spcPct val="100000"/>
              </a:lnSpc>
              <a:spcBef>
                <a:spcPts val="0"/>
              </a:spcBef>
              <a:spcAft>
                <a:spcPts val="0"/>
              </a:spcAft>
              <a:buClr>
                <a:srgbClr val="000000"/>
              </a:buClr>
              <a:buSzPts val="1400"/>
              <a:buFont typeface="Courier New" panose="02070309020205020404" pitchFamily="49" charset="0"/>
              <a:buChar char="o"/>
              <a:tabLst/>
              <a:defRPr/>
            </a:pPr>
            <a:r>
              <a:rPr lang="en-US" sz="1100" b="0">
                <a:solidFill>
                  <a:srgbClr val="000000"/>
                </a:solidFill>
                <a:latin typeface="Arial"/>
                <a:ea typeface="Arial"/>
                <a:cs typeface="Arial"/>
                <a:sym typeface="Arial"/>
              </a:rPr>
              <a:t>Effective agendas </a:t>
            </a:r>
            <a:r>
              <a:rPr lang="en-US" sz="1100" b="0" i="0" u="none" strike="noStrike">
                <a:solidFill>
                  <a:srgbClr val="000000"/>
                </a:solidFill>
                <a:latin typeface="Arial"/>
                <a:ea typeface="Arial"/>
                <a:cs typeface="Arial"/>
                <a:sym typeface="Arial"/>
              </a:rPr>
              <a:t>set the tone and </a:t>
            </a:r>
            <a:r>
              <a:rPr lang="en-US" sz="1100" b="0">
                <a:solidFill>
                  <a:srgbClr val="000000"/>
                </a:solidFill>
                <a:latin typeface="Arial"/>
                <a:ea typeface="Arial"/>
                <a:cs typeface="Arial"/>
                <a:sym typeface="Arial"/>
              </a:rPr>
              <a:t>enable teams to guide their time in a more intentional and productive manner toward the goals they wish to accomplish.</a:t>
            </a:r>
            <a:endParaRPr lang="en-US" sz="1100" b="0" i="0" u="none" strike="noStrike">
              <a:solidFill>
                <a:schemeClr val="dk1"/>
              </a:solidFill>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b="0" i="1">
                <a:solidFill>
                  <a:srgbClr val="000000"/>
                </a:solidFill>
                <a:latin typeface="Arial"/>
                <a:ea typeface="Arial"/>
                <a:cs typeface="Arial"/>
                <a:sym typeface="Arial"/>
              </a:rPr>
              <a:t>Identifies outcomes.</a:t>
            </a:r>
            <a:r>
              <a:rPr lang="en-US" sz="1100" b="0">
                <a:solidFill>
                  <a:srgbClr val="000000"/>
                </a:solidFill>
                <a:latin typeface="Arial"/>
                <a:ea typeface="Arial"/>
                <a:cs typeface="Arial"/>
                <a:sym typeface="Arial"/>
              </a:rPr>
              <a:t> </a:t>
            </a:r>
            <a:r>
              <a:rPr lang="en-US" sz="1100" b="0" i="0" u="none" strike="noStrike">
                <a:solidFill>
                  <a:srgbClr val="000000"/>
                </a:solidFill>
                <a:latin typeface="Arial"/>
                <a:ea typeface="Arial"/>
                <a:cs typeface="Arial"/>
                <a:sym typeface="Arial"/>
              </a:rPr>
              <a:t>Meetings </a:t>
            </a:r>
            <a:r>
              <a:rPr lang="en-US" sz="1100" b="0">
                <a:solidFill>
                  <a:srgbClr val="000000"/>
                </a:solidFill>
                <a:latin typeface="Arial"/>
                <a:ea typeface="Arial"/>
                <a:cs typeface="Arial"/>
                <a:sym typeface="Arial"/>
              </a:rPr>
              <a:t>need to be results-oriented and identify</a:t>
            </a:r>
            <a:r>
              <a:rPr lang="en-US" sz="1100" b="0" i="0" u="none" strike="noStrike">
                <a:solidFill>
                  <a:srgbClr val="000000"/>
                </a:solidFill>
                <a:latin typeface="Arial"/>
                <a:ea typeface="Arial"/>
                <a:cs typeface="Arial"/>
                <a:sym typeface="Arial"/>
              </a:rPr>
              <a:t> outcomes to be achieved, so all team members a</a:t>
            </a:r>
            <a:r>
              <a:rPr lang="en-US" sz="1100" b="0">
                <a:solidFill>
                  <a:srgbClr val="000000"/>
                </a:solidFill>
                <a:latin typeface="Arial"/>
                <a:ea typeface="Arial"/>
                <a:cs typeface="Arial"/>
                <a:sym typeface="Arial"/>
              </a:rPr>
              <a:t>re clear regarding the purpose of the meeting. </a:t>
            </a:r>
            <a:endParaRPr lang="en-US" sz="1100" b="0">
              <a:solidFill>
                <a:srgbClr val="000000"/>
              </a:solidFill>
              <a:latin typeface="Arial"/>
              <a:ea typeface="Arial"/>
              <a:cs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b="0" i="1" u="none" strike="noStrike">
                <a:solidFill>
                  <a:srgbClr val="000000"/>
                </a:solidFill>
                <a:latin typeface="Arial"/>
                <a:ea typeface="Arial"/>
                <a:cs typeface="Arial"/>
                <a:sym typeface="Arial"/>
              </a:rPr>
              <a:t>Encourages prepared participation. </a:t>
            </a:r>
            <a:r>
              <a:rPr lang="en-US" sz="1100" b="0" i="0" u="none" strike="noStrike">
                <a:solidFill>
                  <a:srgbClr val="000000"/>
                </a:solidFill>
                <a:latin typeface="Arial"/>
                <a:ea typeface="Arial"/>
                <a:cs typeface="Arial"/>
                <a:sym typeface="Arial"/>
              </a:rPr>
              <a:t>Agendas let attendees know </a:t>
            </a:r>
            <a:r>
              <a:rPr lang="en-US" sz="1100" b="0">
                <a:solidFill>
                  <a:srgbClr val="000000"/>
                </a:solidFill>
                <a:latin typeface="Arial"/>
                <a:ea typeface="Arial"/>
                <a:cs typeface="Arial"/>
                <a:sym typeface="Arial"/>
              </a:rPr>
              <a:t>the priorities</a:t>
            </a:r>
            <a:r>
              <a:rPr lang="en-US" sz="1100" b="0" i="0" u="none" strike="noStrike">
                <a:solidFill>
                  <a:srgbClr val="000000"/>
                </a:solidFill>
                <a:latin typeface="Arial"/>
                <a:ea typeface="Arial"/>
                <a:cs typeface="Arial"/>
                <a:sym typeface="Arial"/>
              </a:rPr>
              <a:t> to be discussed. </a:t>
            </a:r>
            <a:endParaRPr lang="en-US" sz="1100" b="0" i="0" u="none" strike="noStrike">
              <a:solidFill>
                <a:srgbClr val="000000"/>
              </a:solidFill>
              <a:latin typeface="Arial"/>
              <a:ea typeface="Arial"/>
              <a:cs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b="0" i="1" u="none" strike="noStrike">
                <a:solidFill>
                  <a:srgbClr val="000000"/>
                </a:solidFill>
                <a:latin typeface="Arial"/>
                <a:ea typeface="Arial"/>
                <a:cs typeface="Arial"/>
                <a:sym typeface="Arial"/>
              </a:rPr>
              <a:t>Focuses team. </a:t>
            </a:r>
            <a:r>
              <a:rPr lang="en-US" sz="1100" b="0" i="0" u="none" strike="noStrike">
                <a:solidFill>
                  <a:srgbClr val="000000"/>
                </a:solidFill>
                <a:latin typeface="Arial"/>
                <a:ea typeface="Arial"/>
                <a:cs typeface="Arial"/>
                <a:sym typeface="Arial"/>
              </a:rPr>
              <a:t>Meeting agendas can focus participants in ways that verbal guidance cannot. Participants have a written reminder of what needs to be accomplished during the meeting, allowing them to drive each discussion toward conclusion. Agendas also prevent </a:t>
            </a:r>
            <a:r>
              <a:rPr lang="en-US" sz="1100" b="0">
                <a:solidFill>
                  <a:srgbClr val="000000"/>
                </a:solidFill>
                <a:latin typeface="Arial"/>
                <a:ea typeface="Arial"/>
                <a:cs typeface="Arial"/>
                <a:sym typeface="Arial"/>
              </a:rPr>
              <a:t>members</a:t>
            </a:r>
            <a:r>
              <a:rPr lang="en-US" sz="1100" b="0" i="0" u="none" strike="noStrike">
                <a:solidFill>
                  <a:srgbClr val="000000"/>
                </a:solidFill>
                <a:latin typeface="Arial"/>
                <a:ea typeface="Arial"/>
                <a:cs typeface="Arial"/>
                <a:sym typeface="Arial"/>
              </a:rPr>
              <a:t> from placing non-prioritized issues on the table. </a:t>
            </a:r>
            <a:endParaRPr lang="en-US" sz="1100" b="0" i="0" u="none" strike="noStrike">
              <a:solidFill>
                <a:schemeClr val="dk1"/>
              </a:solidFill>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b="0" i="1" u="none" strike="noStrike">
                <a:solidFill>
                  <a:srgbClr val="000000"/>
                </a:solidFill>
                <a:latin typeface="Arial"/>
                <a:ea typeface="Arial"/>
                <a:cs typeface="Arial"/>
                <a:sym typeface="Arial"/>
              </a:rPr>
              <a:t>Keeps team on task. </a:t>
            </a:r>
            <a:r>
              <a:rPr lang="en-US" sz="1100" b="0" i="0" u="none" strike="noStrike">
                <a:solidFill>
                  <a:srgbClr val="000000"/>
                </a:solidFill>
                <a:latin typeface="Arial"/>
                <a:ea typeface="Arial"/>
                <a:cs typeface="Arial"/>
                <a:sym typeface="Arial"/>
              </a:rPr>
              <a:t>Following the agenda items will help keep meetings on track to address prioritized items</a:t>
            </a:r>
            <a:r>
              <a:rPr lang="en-US" sz="1100" b="0">
                <a:solidFill>
                  <a:srgbClr val="000000"/>
                </a:solidFill>
                <a:latin typeface="Arial"/>
                <a:ea typeface="Arial"/>
                <a:cs typeface="Arial"/>
                <a:sym typeface="Arial"/>
              </a:rPr>
              <a:t> so the most important discussions are not missed.</a:t>
            </a:r>
            <a:endParaRPr lang="en-US" sz="1100" b="0" i="0" u="none" strike="noStrike">
              <a:solidFill>
                <a:srgbClr val="000000"/>
              </a:solidFill>
              <a:latin typeface="Arial"/>
              <a:ea typeface="Arial"/>
              <a:cs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b="0" i="1">
                <a:solidFill>
                  <a:srgbClr val="000000"/>
                </a:solidFill>
                <a:latin typeface="Arial"/>
                <a:ea typeface="Arial"/>
                <a:cs typeface="Arial"/>
                <a:sym typeface="Arial"/>
              </a:rPr>
              <a:t>Saves time. </a:t>
            </a:r>
            <a:r>
              <a:rPr lang="en-US" sz="1100" b="0">
                <a:solidFill>
                  <a:srgbClr val="000000"/>
                </a:solidFill>
                <a:latin typeface="Arial"/>
                <a:ea typeface="Arial"/>
                <a:cs typeface="Arial"/>
                <a:sym typeface="Arial"/>
              </a:rPr>
              <a:t>Teams guided by agendas can be laser-focused and therefore more productive, saving time for all team members. A</a:t>
            </a:r>
            <a:r>
              <a:rPr lang="en-US" sz="1100" b="0" i="0" u="none" strike="noStrike">
                <a:solidFill>
                  <a:srgbClr val="000000"/>
                </a:solidFill>
                <a:latin typeface="Arial"/>
                <a:ea typeface="Arial"/>
                <a:cs typeface="Arial"/>
                <a:sym typeface="Arial"/>
              </a:rPr>
              <a:t>gendas let participants know that there’s a legitimate business purpose for meeting, with specific issues to be discussed,</a:t>
            </a:r>
            <a:r>
              <a:rPr lang="en-US" sz="1100" b="0">
                <a:solidFill>
                  <a:srgbClr val="000000"/>
                </a:solidFill>
                <a:latin typeface="Arial"/>
                <a:ea typeface="Arial"/>
                <a:cs typeface="Arial"/>
                <a:sym typeface="Arial"/>
              </a:rPr>
              <a:t> so time is not wasted.</a:t>
            </a:r>
            <a:endParaRPr lang="en-US" sz="1100" b="0">
              <a:solidFill>
                <a:srgbClr val="000000"/>
              </a:solidFill>
              <a:latin typeface="Arial"/>
              <a:ea typeface="Arial"/>
              <a:cs typeface="Arial"/>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100">
              <a:solidFill>
                <a:srgbClr val="000000"/>
              </a:solidFill>
              <a:latin typeface="Arial"/>
              <a:ea typeface="Arial"/>
              <a:cs typeface="Arial"/>
              <a:sym typeface="Arial"/>
            </a:endParaRP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0" u="none" strike="noStrike" cap="none">
                <a:solidFill>
                  <a:schemeClr val="dk1"/>
                </a:solidFill>
                <a:latin typeface="Calibri"/>
                <a:ea typeface="Calibri"/>
                <a:cs typeface="Calibri"/>
                <a:sym typeface="Calibri"/>
              </a:rPr>
              <a:t>Note</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100" b="0" i="0" u="none" strike="noStrike" cap="none">
                <a:solidFill>
                  <a:schemeClr val="dk1"/>
                </a:solidFill>
                <a:latin typeface="Calibri"/>
                <a:ea typeface="Calibri"/>
                <a:cs typeface="Calibri"/>
                <a:sym typeface="Calibri"/>
              </a:rPr>
              <a:t>For additional training/resource materials on meeting agendas, see MO SW-PBIS Leadership Module: Lesson 4 Working Agreements, https://pbismissouri.org/tier-1-workbook-resources/</a:t>
            </a:r>
          </a:p>
          <a:p>
            <a:pPr marL="0" lvl="0" indent="0" algn="l" rtl="0">
              <a:lnSpc>
                <a:spcPct val="100000"/>
              </a:lnSpc>
              <a:spcBef>
                <a:spcPts val="0"/>
              </a:spcBef>
              <a:spcAft>
                <a:spcPts val="0"/>
              </a:spcAft>
              <a:buSzPts val="1400"/>
              <a:buNone/>
            </a:pPr>
            <a:endParaRPr lang="en-US" sz="1100" b="1">
              <a:solidFill>
                <a:schemeClr val="tx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b="1">
                <a:solidFill>
                  <a:schemeClr val="tx1"/>
                </a:solidFill>
                <a:latin typeface="Arial"/>
                <a:ea typeface="Arial"/>
                <a:cs typeface="Arial"/>
                <a:sym typeface="Arial"/>
              </a:rPr>
              <a:t>References</a:t>
            </a:r>
            <a:endParaRPr lang="en-US" sz="1100">
              <a:solidFill>
                <a:schemeClr val="tx1"/>
              </a:solidFill>
            </a:endParaRPr>
          </a:p>
          <a:p>
            <a:pPr marL="171450" indent="-171450">
              <a:buFont typeface="Arial" panose="020B0604020202020204" pitchFamily="34" charset="0"/>
              <a:buChar char="•"/>
            </a:pPr>
            <a:r>
              <a:rPr lang="en-US">
                <a:solidFill>
                  <a:schemeClr val="tx1"/>
                </a:solidFill>
                <a:sym typeface="Arial"/>
              </a:rPr>
              <a:t>Team Asana. (2025, February 7). </a:t>
            </a:r>
            <a:r>
              <a:rPr lang="en-US" i="1">
                <a:solidFill>
                  <a:schemeClr val="tx1"/>
                </a:solidFill>
                <a:sym typeface="Arial"/>
              </a:rPr>
              <a:t>Meeting agenda examples: How to plan, write, and implement</a:t>
            </a:r>
            <a:r>
              <a:rPr lang="en-US">
                <a:solidFill>
                  <a:schemeClr val="tx1"/>
                </a:solidFill>
                <a:sym typeface="Arial"/>
              </a:rPr>
              <a:t>. Asana. </a:t>
            </a:r>
            <a:r>
              <a:rPr lang="en-US">
                <a:solidFill>
                  <a:schemeClr val="tx1"/>
                </a:solidFill>
                <a:sym typeface="Arial"/>
                <a:hlinkClick r:id="rId3">
                  <a:extLst>
                    <a:ext uri="{A12FA001-AC4F-418D-AE19-62706E023703}">
                      <ahyp:hlinkClr xmlns:ahyp="http://schemas.microsoft.com/office/drawing/2018/hyperlinkcolor" val="tx"/>
                    </a:ext>
                  </a:extLst>
                </a:hlinkClick>
              </a:rPr>
              <a:t>https://asana.com/resources/meeting-agenda</a:t>
            </a:r>
            <a:r>
              <a:rPr lang="en-US">
                <a:solidFill>
                  <a:schemeClr val="tx1"/>
                </a:solidFill>
                <a:sym typeface="Arial"/>
              </a:rPr>
              <a:t> </a:t>
            </a:r>
            <a:endParaRPr lang="en-US">
              <a:solidFill>
                <a:schemeClr val="tx1"/>
              </a:solidFill>
            </a:endParaRPr>
          </a:p>
          <a:p>
            <a:pPr marL="171450" indent="-171450">
              <a:buFont typeface="Arial" panose="020B0604020202020204" pitchFamily="34" charset="0"/>
              <a:buChar char="•"/>
            </a:pPr>
            <a:r>
              <a:rPr lang="en-US">
                <a:solidFill>
                  <a:schemeClr val="tx1"/>
                </a:solidFill>
                <a:sym typeface="Arial"/>
              </a:rPr>
              <a:t>Welch, D., &amp; Garmston, R. J. (2007). Results-oriented agendas transform meeting into valuable collaborative events. </a:t>
            </a:r>
            <a:r>
              <a:rPr lang="en-US" i="1">
                <a:solidFill>
                  <a:schemeClr val="tx1"/>
                </a:solidFill>
                <a:sym typeface="Arial"/>
              </a:rPr>
              <a:t>The Learning Professional, 28</a:t>
            </a:r>
            <a:r>
              <a:rPr lang="en-US">
                <a:solidFill>
                  <a:schemeClr val="tx1"/>
                </a:solidFill>
                <a:sym typeface="Arial"/>
              </a:rPr>
              <a:t>(2). </a:t>
            </a:r>
            <a:r>
              <a:rPr lang="en-US" u="sng">
                <a:solidFill>
                  <a:schemeClr val="tx1"/>
                </a:solidFill>
                <a:sym typeface="Arial"/>
              </a:rPr>
              <a:t>https://learningforward.org/journal/time/results-oriented-agendas-transform-meeting-into-valuable-collaborative-events/</a:t>
            </a:r>
            <a:r>
              <a:rPr lang="en-US">
                <a:solidFill>
                  <a:schemeClr val="tx1"/>
                </a:solidFill>
              </a:rPr>
              <a:t> </a:t>
            </a:r>
          </a:p>
        </p:txBody>
      </p:sp>
      <p:sp>
        <p:nvSpPr>
          <p:cNvPr id="395" name="Google Shape;395;p80:notes">
            <a:extLst>
              <a:ext uri="{FF2B5EF4-FFF2-40B4-BE49-F238E27FC236}">
                <a16:creationId xmlns:a16="http://schemas.microsoft.com/office/drawing/2014/main" id="{4F7CF3F9-0CB6-408D-277E-FADE9E0B23E3}"/>
              </a:ext>
            </a:extLst>
          </p:cNvPr>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1334756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a:extLst>
            <a:ext uri="{FF2B5EF4-FFF2-40B4-BE49-F238E27FC236}">
              <a16:creationId xmlns:a16="http://schemas.microsoft.com/office/drawing/2014/main" id="{617C1AA6-2080-F81D-3F5B-68C58265E564}"/>
            </a:ext>
          </a:extLst>
        </p:cNvPr>
        <p:cNvGrpSpPr/>
        <p:nvPr/>
      </p:nvGrpSpPr>
      <p:grpSpPr>
        <a:xfrm>
          <a:off x="0" y="0"/>
          <a:ext cx="0" cy="0"/>
          <a:chOff x="0" y="0"/>
          <a:chExt cx="0" cy="0"/>
        </a:xfrm>
      </p:grpSpPr>
      <p:sp>
        <p:nvSpPr>
          <p:cNvPr id="393" name="Google Shape;393;p80:notes">
            <a:extLst>
              <a:ext uri="{FF2B5EF4-FFF2-40B4-BE49-F238E27FC236}">
                <a16:creationId xmlns:a16="http://schemas.microsoft.com/office/drawing/2014/main" id="{DF20FEE0-359E-96BF-114B-87F2BBFCEE3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p80:notes">
            <a:extLst>
              <a:ext uri="{FF2B5EF4-FFF2-40B4-BE49-F238E27FC236}">
                <a16:creationId xmlns:a16="http://schemas.microsoft.com/office/drawing/2014/main" id="{317F1D24-FA26-D024-A6D6-53B5A44E24F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100" b="1" i="0" u="none" strike="noStrike">
                <a:solidFill>
                  <a:srgbClr val="000000"/>
                </a:solidFill>
                <a:latin typeface="Arial"/>
                <a:ea typeface="Arial"/>
                <a:cs typeface="Arial"/>
                <a:sym typeface="Arial"/>
              </a:rPr>
              <a:t>Handout CT 3.4</a:t>
            </a:r>
            <a:endParaRPr lang="en-US" sz="1100" b="1" i="0" u="none" strike="noStrike">
              <a:solidFill>
                <a:srgbClr val="000000"/>
              </a:solidFill>
              <a:latin typeface="Arial"/>
              <a:ea typeface="Arial"/>
              <a:cs typeface="Arial"/>
            </a:endParaRPr>
          </a:p>
          <a:p>
            <a:pPr marL="0" lvl="0" indent="0" algn="l" rtl="0">
              <a:lnSpc>
                <a:spcPct val="100000"/>
              </a:lnSpc>
              <a:spcBef>
                <a:spcPts val="0"/>
              </a:spcBef>
              <a:spcAft>
                <a:spcPts val="0"/>
              </a:spcAft>
              <a:buSzPts val="1400"/>
              <a:buNone/>
            </a:pPr>
            <a:r>
              <a:rPr lang="en-US" sz="1100" b="0" i="0" u="none" strike="noStrike">
                <a:solidFill>
                  <a:srgbClr val="000000"/>
                </a:solidFill>
                <a:latin typeface="Arial"/>
                <a:ea typeface="Arial"/>
                <a:cs typeface="Arial"/>
                <a:sym typeface="Arial"/>
              </a:rPr>
              <a:t>Components of Effective Agendas</a:t>
            </a:r>
            <a:endParaRPr lang="en-US" sz="1100" b="0" i="0" u="none" strike="noStrike">
              <a:solidFill>
                <a:srgbClr val="000000"/>
              </a:solidFill>
              <a:latin typeface="Arial"/>
              <a:ea typeface="Arial"/>
              <a:cs typeface="Arial"/>
            </a:endParaRPr>
          </a:p>
          <a:p>
            <a:pPr marL="0" lvl="0" indent="0" algn="l" rtl="0">
              <a:lnSpc>
                <a:spcPct val="100000"/>
              </a:lnSpc>
              <a:spcBef>
                <a:spcPts val="0"/>
              </a:spcBef>
              <a:spcAft>
                <a:spcPts val="0"/>
              </a:spcAft>
              <a:buSzPts val="1400"/>
              <a:buNone/>
            </a:pPr>
            <a:endParaRPr lang="en-US" sz="1100"/>
          </a:p>
          <a:p>
            <a:pPr marL="0" lvl="0" indent="0" algn="l" rtl="0">
              <a:lnSpc>
                <a:spcPct val="100000"/>
              </a:lnSpc>
              <a:spcBef>
                <a:spcPts val="0"/>
              </a:spcBef>
              <a:spcAft>
                <a:spcPts val="0"/>
              </a:spcAft>
              <a:buSzPts val="1400"/>
              <a:buNone/>
            </a:pPr>
            <a:r>
              <a:rPr lang="en-US" sz="1100" b="1" i="0" u="none" strike="noStrike">
                <a:solidFill>
                  <a:srgbClr val="000000"/>
                </a:solidFill>
                <a:latin typeface="Arial"/>
                <a:ea typeface="Arial"/>
                <a:cs typeface="Arial"/>
                <a:sym typeface="Arial"/>
              </a:rPr>
              <a:t>To Know</a:t>
            </a:r>
            <a:endParaRPr lang="en-US" sz="1100"/>
          </a:p>
          <a:p>
            <a:pPr marL="0" lvl="0" indent="0" algn="l" rtl="0">
              <a:lnSpc>
                <a:spcPct val="100000"/>
              </a:lnSpc>
              <a:spcBef>
                <a:spcPts val="0"/>
              </a:spcBef>
              <a:spcAft>
                <a:spcPts val="0"/>
              </a:spcAft>
              <a:buSzPts val="1400"/>
              <a:buNone/>
            </a:pPr>
            <a:r>
              <a:rPr lang="en-US" sz="1100" b="0" i="0" u="none" strike="noStrike">
                <a:solidFill>
                  <a:srgbClr val="000000"/>
                </a:solidFill>
                <a:latin typeface="Arial"/>
                <a:ea typeface="Arial"/>
                <a:cs typeface="Arial"/>
                <a:sym typeface="Arial"/>
              </a:rPr>
              <a:t>The next two slides present the components of effective agendas. The handout is used for taking notes and for a follow-up activity.</a:t>
            </a:r>
            <a:endParaRPr lang="en-US" sz="1100"/>
          </a:p>
          <a:p>
            <a:pPr marL="0" lvl="0" indent="0" algn="l" rtl="0">
              <a:lnSpc>
                <a:spcPct val="100000"/>
              </a:lnSpc>
              <a:spcBef>
                <a:spcPts val="0"/>
              </a:spcBef>
              <a:spcAft>
                <a:spcPts val="0"/>
              </a:spcAft>
              <a:buSzPts val="1400"/>
              <a:buNone/>
            </a:pPr>
            <a:endParaRPr lang="en-US" sz="1100" b="1"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b="1" i="0" u="none" strike="noStrike">
                <a:solidFill>
                  <a:srgbClr val="000000"/>
                </a:solidFill>
                <a:latin typeface="Arial"/>
                <a:ea typeface="Arial"/>
                <a:cs typeface="Arial"/>
                <a:sym typeface="Arial"/>
              </a:rPr>
              <a:t>To Do/To Say</a:t>
            </a:r>
            <a:endParaRPr lang="en-US" sz="1100"/>
          </a:p>
          <a:p>
            <a:pPr marL="171450" lvl="0" indent="-171450" algn="l" rtl="0">
              <a:lnSpc>
                <a:spcPct val="100000"/>
              </a:lnSpc>
              <a:spcBef>
                <a:spcPts val="0"/>
              </a:spcBef>
              <a:spcAft>
                <a:spcPts val="0"/>
              </a:spcAft>
              <a:buSzPts val="1400"/>
              <a:buFont typeface="Arial" panose="020B0604020202020204" pitchFamily="34" charset="0"/>
              <a:buChar char="•"/>
            </a:pPr>
            <a:r>
              <a:rPr lang="en-US" sz="1100" i="0" u="none" strike="noStrike">
                <a:solidFill>
                  <a:srgbClr val="000000"/>
                </a:solidFill>
                <a:latin typeface="Arial"/>
                <a:ea typeface="Arial"/>
                <a:cs typeface="Arial"/>
                <a:sym typeface="Arial"/>
              </a:rPr>
              <a:t>Provide the handout. Participants can take notes as the components are reviewed in more depth. They will also need the handout for an activity that follows.</a:t>
            </a:r>
            <a:endParaRPr lang="en-US" sz="1100" i="0" u="none" strike="noStrike">
              <a:solidFill>
                <a:srgbClr val="000000"/>
              </a:solidFill>
              <a:latin typeface="Arial"/>
              <a:ea typeface="Arial"/>
              <a:cs typeface="Arial"/>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100" i="0" u="none" strike="noStrike">
                <a:latin typeface="Arial"/>
                <a:ea typeface="Arial"/>
                <a:cs typeface="Arial"/>
                <a:sym typeface="Arial"/>
              </a:rPr>
              <a:t>An agenda is a document used to let team members know the purpose of the meeting. It is time-bound with specific issues to be discussed and outcomes to be achieved. </a:t>
            </a:r>
            <a:endParaRPr lang="en-US" sz="1100" i="0" u="none" strike="noStrike">
              <a:latin typeface="Arial"/>
              <a:ea typeface="Arial"/>
              <a:cs typeface="Arial"/>
            </a:endParaRPr>
          </a:p>
          <a:p>
            <a:pPr marL="635000" lvl="1" indent="-171450" algn="l" rtl="0">
              <a:lnSpc>
                <a:spcPct val="100000"/>
              </a:lnSpc>
              <a:spcBef>
                <a:spcPts val="0"/>
              </a:spcBef>
              <a:spcAft>
                <a:spcPts val="0"/>
              </a:spcAft>
              <a:buClr>
                <a:srgbClr val="000000"/>
              </a:buClr>
              <a:buSzPts val="1100"/>
              <a:buFont typeface="Courier New" panose="02070309020205020404" pitchFamily="49" charset="0"/>
              <a:buChar char="o"/>
            </a:pPr>
            <a:r>
              <a:rPr lang="en-US" sz="1100" b="0" i="1" u="none" strike="noStrike">
                <a:solidFill>
                  <a:srgbClr val="000000"/>
                </a:solidFill>
                <a:latin typeface="Arial"/>
                <a:ea typeface="Arial"/>
                <a:cs typeface="Arial"/>
                <a:sym typeface="Arial"/>
              </a:rPr>
              <a:t>Team name, date/time, and meeting location. </a:t>
            </a:r>
            <a:r>
              <a:rPr lang="en-US" sz="1100" b="0" i="0" u="none" strike="noStrike">
                <a:solidFill>
                  <a:srgbClr val="000000"/>
                </a:solidFill>
                <a:latin typeface="Arial"/>
                <a:ea typeface="Arial"/>
                <a:cs typeface="Arial"/>
                <a:sym typeface="Arial"/>
              </a:rPr>
              <a:t>To encourage full participation, team members need to know the time, date, and location of the meeting. Team/group name is important to include as there may be members who are on multiple teams, and they need to be clear as to which team is meeting.</a:t>
            </a:r>
            <a:endParaRPr lang="en-US" sz="1100" b="0" i="0" u="none" strike="noStrike">
              <a:solidFill>
                <a:schemeClr val="dk1"/>
              </a:solidFill>
              <a:latin typeface="Arial"/>
              <a:ea typeface="Arial"/>
              <a:cs typeface="Arial"/>
              <a:sym typeface="Arial"/>
            </a:endParaRPr>
          </a:p>
          <a:p>
            <a:pPr marL="635000" lvl="1" indent="-171450" algn="l" rtl="0">
              <a:lnSpc>
                <a:spcPct val="100000"/>
              </a:lnSpc>
              <a:spcBef>
                <a:spcPts val="0"/>
              </a:spcBef>
              <a:spcAft>
                <a:spcPts val="0"/>
              </a:spcAft>
              <a:buClr>
                <a:srgbClr val="000000"/>
              </a:buClr>
              <a:buSzPts val="1100"/>
              <a:buFont typeface="Courier New" panose="02070309020205020404" pitchFamily="49" charset="0"/>
              <a:buChar char="o"/>
            </a:pPr>
            <a:r>
              <a:rPr lang="en-US" sz="1100" b="0" i="1">
                <a:solidFill>
                  <a:srgbClr val="000000"/>
                </a:solidFill>
                <a:latin typeface="Arial"/>
                <a:ea typeface="Arial"/>
                <a:cs typeface="Arial"/>
                <a:sym typeface="Arial"/>
              </a:rPr>
              <a:t>N</a:t>
            </a:r>
            <a:r>
              <a:rPr lang="en-US" sz="1100" b="0" i="1" u="none" strike="noStrike">
                <a:solidFill>
                  <a:srgbClr val="000000"/>
                </a:solidFill>
                <a:latin typeface="Arial"/>
                <a:ea typeface="Arial"/>
                <a:cs typeface="Arial"/>
                <a:sym typeface="Arial"/>
              </a:rPr>
              <a:t>orms. </a:t>
            </a:r>
            <a:r>
              <a:rPr lang="en-US" sz="1100" b="0" i="0" u="none" strike="noStrike">
                <a:solidFill>
                  <a:srgbClr val="000000"/>
                </a:solidFill>
                <a:latin typeface="Arial"/>
                <a:ea typeface="Arial"/>
                <a:cs typeface="Arial"/>
                <a:sym typeface="Arial"/>
              </a:rPr>
              <a:t>Meeting </a:t>
            </a:r>
            <a:r>
              <a:rPr lang="en-US" sz="1100" b="0">
                <a:latin typeface="Arial"/>
                <a:ea typeface="Arial"/>
                <a:cs typeface="Arial"/>
                <a:sym typeface="Arial"/>
              </a:rPr>
              <a:t>norms (</a:t>
            </a:r>
            <a:r>
              <a:rPr lang="en-US" sz="1100" b="0" i="0" u="none" strike="noStrike">
                <a:solidFill>
                  <a:srgbClr val="000000"/>
                </a:solidFill>
                <a:latin typeface="Arial"/>
                <a:ea typeface="Arial"/>
                <a:cs typeface="Arial"/>
                <a:sym typeface="Arial"/>
              </a:rPr>
              <a:t>working agreements) should be listed on every agenda as a reminder of expected collaborative behaviors.</a:t>
            </a:r>
            <a:endParaRPr lang="en-US" sz="1100" b="0" i="0" u="none" strike="noStrike">
              <a:solidFill>
                <a:schemeClr val="dk1"/>
              </a:solidFill>
              <a:latin typeface="Arial"/>
              <a:ea typeface="Arial"/>
              <a:cs typeface="Arial"/>
              <a:sym typeface="Arial"/>
            </a:endParaRPr>
          </a:p>
          <a:p>
            <a:pPr marL="635000" lvl="1" indent="-171450" algn="l" rtl="0">
              <a:lnSpc>
                <a:spcPct val="100000"/>
              </a:lnSpc>
              <a:spcBef>
                <a:spcPts val="0"/>
              </a:spcBef>
              <a:spcAft>
                <a:spcPts val="0"/>
              </a:spcAft>
              <a:buClr>
                <a:srgbClr val="000000"/>
              </a:buClr>
              <a:buSzPts val="1100"/>
              <a:buFont typeface="Courier New" panose="02070309020205020404" pitchFamily="49" charset="0"/>
              <a:buChar char="o"/>
            </a:pPr>
            <a:r>
              <a:rPr lang="en-US" sz="1100" b="0" i="1" u="none" strike="noStrike">
                <a:solidFill>
                  <a:srgbClr val="000000"/>
                </a:solidFill>
                <a:latin typeface="Arial"/>
                <a:ea typeface="Arial"/>
                <a:cs typeface="Arial"/>
                <a:sym typeface="Arial"/>
              </a:rPr>
              <a:t>Assigned roles. </a:t>
            </a:r>
            <a:r>
              <a:rPr lang="en-US" sz="1100" b="0" i="0" u="none" strike="noStrike">
                <a:solidFill>
                  <a:srgbClr val="000000"/>
                </a:solidFill>
                <a:latin typeface="Arial"/>
                <a:ea typeface="Arial"/>
                <a:cs typeface="Arial"/>
                <a:sym typeface="Arial"/>
              </a:rPr>
              <a:t>At minimum, team members need to be assigned to take notes, keep track of time, keep the discussion on track, and any other roles the team decides will be helpful.</a:t>
            </a:r>
            <a:endParaRPr lang="en-US" sz="1100" b="0" i="0" u="none" strike="noStrike">
              <a:solidFill>
                <a:schemeClr val="dk1"/>
              </a:solidFill>
              <a:latin typeface="Arial"/>
              <a:ea typeface="Arial"/>
              <a:cs typeface="Arial"/>
              <a:sym typeface="Arial"/>
            </a:endParaRPr>
          </a:p>
          <a:p>
            <a:pPr marL="635000" lvl="1" indent="-171450" algn="l" rtl="0">
              <a:lnSpc>
                <a:spcPct val="100000"/>
              </a:lnSpc>
              <a:spcBef>
                <a:spcPts val="0"/>
              </a:spcBef>
              <a:spcAft>
                <a:spcPts val="0"/>
              </a:spcAft>
              <a:buClr>
                <a:srgbClr val="000000"/>
              </a:buClr>
              <a:buSzPts val="1100"/>
              <a:buFont typeface="Courier New" panose="02070309020205020404" pitchFamily="49" charset="0"/>
              <a:buChar char="o"/>
            </a:pPr>
            <a:r>
              <a:rPr lang="en-US" sz="1100" b="0" i="1" u="none" strike="noStrike">
                <a:solidFill>
                  <a:srgbClr val="000000"/>
                </a:solidFill>
                <a:latin typeface="Arial"/>
                <a:ea typeface="Arial"/>
                <a:cs typeface="Arial"/>
                <a:sym typeface="Arial"/>
              </a:rPr>
              <a:t>Clear objectives and outcomes. </a:t>
            </a:r>
            <a:r>
              <a:rPr lang="en-US" sz="1100" b="0" i="0" u="none" strike="noStrike">
                <a:solidFill>
                  <a:srgbClr val="000000"/>
                </a:solidFill>
                <a:latin typeface="Arial"/>
                <a:ea typeface="Arial"/>
                <a:cs typeface="Arial"/>
                <a:sym typeface="Arial"/>
              </a:rPr>
              <a:t>When you place the outcomes/outcomes/goals of the meeting on the agenda, you are sending a gentle reminder to come prepared and stay on track with the discussion. This can also help focus the meeting and is especially critical when reviewing student data. It is suggested that the use of outcomes, instead of topics, sets a tone for desired accomplishment and goals. Using the word topic suggests items for discussion, whereas outcomes promotes action.</a:t>
            </a:r>
            <a:endParaRPr lang="en-US" sz="1100" b="0" i="0" u="none" strike="noStrike">
              <a:solidFill>
                <a:schemeClr val="dk1"/>
              </a:solidFill>
              <a:latin typeface="Arial"/>
              <a:ea typeface="Arial"/>
              <a:cs typeface="Arial"/>
              <a:sym typeface="Arial"/>
            </a:endParaRPr>
          </a:p>
          <a:p>
            <a:pPr marL="635000" lvl="1" indent="-171450" algn="l" rtl="0">
              <a:lnSpc>
                <a:spcPct val="100000"/>
              </a:lnSpc>
              <a:spcBef>
                <a:spcPts val="0"/>
              </a:spcBef>
              <a:spcAft>
                <a:spcPts val="0"/>
              </a:spcAft>
              <a:buClr>
                <a:srgbClr val="000000"/>
              </a:buClr>
              <a:buSzPts val="1100"/>
              <a:buFont typeface="Courier New" panose="02070309020205020404" pitchFamily="49" charset="0"/>
              <a:buChar char="o"/>
            </a:pPr>
            <a:r>
              <a:rPr lang="en-US" sz="1100" b="0" i="1" u="none" strike="noStrike">
                <a:solidFill>
                  <a:srgbClr val="000000"/>
                </a:solidFill>
                <a:latin typeface="Arial"/>
                <a:ea typeface="Arial"/>
                <a:cs typeface="Arial"/>
                <a:sym typeface="Arial"/>
              </a:rPr>
              <a:t>Review past items. </a:t>
            </a:r>
            <a:r>
              <a:rPr lang="en-US" sz="1100" i="0" u="none" strike="noStrike">
                <a:solidFill>
                  <a:srgbClr val="000000"/>
                </a:solidFill>
                <a:latin typeface="Arial"/>
                <a:ea typeface="Arial"/>
                <a:cs typeface="Arial"/>
                <a:sym typeface="Arial"/>
              </a:rPr>
              <a:t>By including a time for past items, it provides an opportunity to reflect, update, or report on prior business and holds team members accountable for follow-up. </a:t>
            </a:r>
            <a:endParaRPr lang="en-US" sz="1100"/>
          </a:p>
          <a:p>
            <a:pPr marL="171450" marR="0" lvl="0" indent="-57150" algn="l" rtl="0">
              <a:lnSpc>
                <a:spcPct val="100000"/>
              </a:lnSpc>
              <a:spcBef>
                <a:spcPts val="0"/>
              </a:spcBef>
              <a:spcAft>
                <a:spcPts val="0"/>
              </a:spcAft>
              <a:buClr>
                <a:srgbClr val="000000"/>
              </a:buClr>
              <a:buSzPts val="1100"/>
              <a:buFont typeface="Arial"/>
              <a:buNone/>
            </a:pPr>
            <a:endParaRPr lang="en-US" sz="1100"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100" b="1">
                <a:solidFill>
                  <a:schemeClr val="tx1"/>
                </a:solidFill>
                <a:latin typeface="Arial"/>
                <a:ea typeface="Arial"/>
                <a:cs typeface="Arial"/>
                <a:sym typeface="Arial"/>
              </a:rPr>
              <a:t>References</a:t>
            </a:r>
            <a:endParaRPr lang="en-US" sz="1100">
              <a:solidFill>
                <a:schemeClr val="tx1"/>
              </a:solidFill>
            </a:endParaRPr>
          </a:p>
          <a:p>
            <a:pPr marL="171450" indent="-171450">
              <a:buClr>
                <a:schemeClr val="dk1"/>
              </a:buClr>
              <a:buSzPts val="1100"/>
              <a:buFont typeface="Arial" panose="020B0604020202020204" pitchFamily="34" charset="0"/>
              <a:buChar char="•"/>
            </a:pPr>
            <a:r>
              <a:rPr lang="en-US" b="0">
                <a:solidFill>
                  <a:schemeClr val="tx1"/>
                </a:solidFill>
                <a:sym typeface="Arial"/>
              </a:rPr>
              <a:t>Philaphandeth, K. (2022, </a:t>
            </a:r>
            <a:r>
              <a:rPr lang="en-US">
                <a:solidFill>
                  <a:schemeClr val="tx1"/>
                </a:solidFill>
                <a:sym typeface="Arial"/>
              </a:rPr>
              <a:t>September </a:t>
            </a:r>
            <a:r>
              <a:rPr lang="en-US" b="0">
                <a:solidFill>
                  <a:schemeClr val="tx1"/>
                </a:solidFill>
                <a:sym typeface="Arial"/>
              </a:rPr>
              <a:t>2). </a:t>
            </a:r>
            <a:r>
              <a:rPr lang="en-US" b="0" i="1">
                <a:solidFill>
                  <a:schemeClr val="tx1"/>
                </a:solidFill>
                <a:sym typeface="Arial"/>
              </a:rPr>
              <a:t>How to write an effective team meeting agenda (with templates!)</a:t>
            </a:r>
            <a:r>
              <a:rPr lang="en-US" b="0">
                <a:solidFill>
                  <a:schemeClr val="tx1"/>
                </a:solidFill>
                <a:sym typeface="Arial"/>
              </a:rPr>
              <a:t>. Work Life</a:t>
            </a:r>
            <a:r>
              <a:rPr lang="en-US">
                <a:solidFill>
                  <a:schemeClr val="tx1"/>
                </a:solidFill>
                <a:sym typeface="Arial"/>
              </a:rPr>
              <a:t> by Atlassian</a:t>
            </a:r>
            <a:r>
              <a:rPr lang="en-US" b="0">
                <a:solidFill>
                  <a:schemeClr val="tx1"/>
                </a:solidFill>
                <a:sym typeface="Arial"/>
              </a:rPr>
              <a:t>. </a:t>
            </a:r>
            <a:r>
              <a:rPr lang="en-US" b="0">
                <a:solidFill>
                  <a:schemeClr val="tx1"/>
                </a:solidFill>
                <a:sym typeface="Arial"/>
                <a:hlinkClick r:id="rId3">
                  <a:extLst>
                    <a:ext uri="{A12FA001-AC4F-418D-AE19-62706E023703}">
                      <ahyp:hlinkClr xmlns:ahyp="http://schemas.microsoft.com/office/drawing/2018/hyperlinkcolor" val="tx"/>
                    </a:ext>
                  </a:extLst>
                </a:hlinkClick>
              </a:rPr>
              <a:t>https://www.atlassian.com/blog/productivity/team-meeting-agenda</a:t>
            </a:r>
            <a:r>
              <a:rPr lang="en-US">
                <a:solidFill>
                  <a:schemeClr val="tx1"/>
                </a:solidFill>
                <a:sym typeface="Arial"/>
              </a:rPr>
              <a:t> </a:t>
            </a:r>
            <a:endParaRPr lang="en-US">
              <a:solidFill>
                <a:schemeClr val="tx1"/>
              </a:solidFill>
            </a:endParaRPr>
          </a:p>
          <a:p>
            <a:pPr marL="171450" indent="-171450">
              <a:buClr>
                <a:schemeClr val="dk1"/>
              </a:buClr>
              <a:buSzPts val="1100"/>
              <a:buFont typeface="Arial" panose="020B0604020202020204" pitchFamily="34" charset="0"/>
              <a:buChar char="•"/>
            </a:pPr>
            <a:r>
              <a:rPr lang="en-US">
                <a:solidFill>
                  <a:schemeClr val="tx1"/>
                </a:solidFill>
                <a:sym typeface="Arial"/>
              </a:rPr>
              <a:t>Welch, D., &amp; Garmston, R. J. (2007). Results-oriented agendas transform meeting into valuable collaborative events. </a:t>
            </a:r>
            <a:r>
              <a:rPr lang="en-US" i="1">
                <a:solidFill>
                  <a:schemeClr val="tx1"/>
                </a:solidFill>
                <a:sym typeface="Arial"/>
              </a:rPr>
              <a:t>The Learning Professional, 28</a:t>
            </a:r>
            <a:r>
              <a:rPr lang="en-US">
                <a:solidFill>
                  <a:schemeClr val="tx1"/>
                </a:solidFill>
                <a:sym typeface="Arial"/>
              </a:rPr>
              <a:t>(2). </a:t>
            </a:r>
            <a:r>
              <a:rPr lang="en-US" u="sng">
                <a:solidFill>
                  <a:schemeClr val="tx1"/>
                </a:solidFill>
                <a:sym typeface="Arial"/>
              </a:rPr>
              <a:t>https://learningforward.org/journal/time/results-oriented-agendas-transform-meeting-into-valuable-collaborative-events/</a:t>
            </a:r>
            <a:r>
              <a:rPr lang="en-US">
                <a:solidFill>
                  <a:schemeClr val="tx1"/>
                </a:solidFill>
              </a:rPr>
              <a:t> </a:t>
            </a:r>
          </a:p>
          <a:p>
            <a:pPr marL="44450" marR="0" lvl="0" indent="0" algn="l" rtl="0">
              <a:lnSpc>
                <a:spcPct val="100000"/>
              </a:lnSpc>
              <a:spcBef>
                <a:spcPts val="0"/>
              </a:spcBef>
              <a:spcAft>
                <a:spcPts val="0"/>
              </a:spcAft>
              <a:buClr>
                <a:srgbClr val="000000"/>
              </a:buClr>
              <a:buSzPts val="1100"/>
              <a:buFont typeface="Arial"/>
              <a:buNone/>
            </a:pPr>
            <a:endParaRPr lang="en-US" sz="1100">
              <a:solidFill>
                <a:schemeClr val="tx1"/>
              </a:solidFill>
              <a:latin typeface="Arial"/>
              <a:ea typeface="Arial"/>
              <a:cs typeface="Arial"/>
            </a:endParaRPr>
          </a:p>
          <a:p>
            <a:pPr marL="0" lvl="0" indent="0" algn="l" rtl="0">
              <a:lnSpc>
                <a:spcPct val="100000"/>
              </a:lnSpc>
              <a:spcBef>
                <a:spcPts val="0"/>
              </a:spcBef>
              <a:spcAft>
                <a:spcPts val="0"/>
              </a:spcAft>
              <a:buSzPts val="1400"/>
              <a:buNone/>
            </a:pPr>
            <a:br>
              <a:rPr lang="en-US" sz="1100">
                <a:latin typeface="Arial"/>
                <a:ea typeface="Arial"/>
                <a:cs typeface="Arial"/>
              </a:rPr>
            </a:br>
            <a:endParaRPr lang="en-US" sz="1100">
              <a:solidFill>
                <a:schemeClr val="tx1"/>
              </a:solidFill>
              <a:latin typeface="Arial"/>
              <a:ea typeface="Arial"/>
              <a:cs typeface="Arial"/>
            </a:endParaRPr>
          </a:p>
        </p:txBody>
      </p:sp>
      <p:sp>
        <p:nvSpPr>
          <p:cNvPr id="395" name="Google Shape;395;p80:notes">
            <a:extLst>
              <a:ext uri="{FF2B5EF4-FFF2-40B4-BE49-F238E27FC236}">
                <a16:creationId xmlns:a16="http://schemas.microsoft.com/office/drawing/2014/main" id="{95C86C7D-9EAF-A69A-0F01-EF72A74F8490}"/>
              </a:ext>
            </a:extLst>
          </p:cNvPr>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172633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100" b="1">
                <a:solidFill>
                  <a:schemeClr val="dk1"/>
                </a:solidFill>
                <a:latin typeface="+mn-lt"/>
              </a:rPr>
              <a:t>To Know</a:t>
            </a:r>
          </a:p>
          <a:p>
            <a:pPr marL="0" lvl="0" indent="0" algn="l" rtl="0">
              <a:lnSpc>
                <a:spcPct val="100000"/>
              </a:lnSpc>
              <a:spcBef>
                <a:spcPts val="0"/>
              </a:spcBef>
              <a:spcAft>
                <a:spcPts val="0"/>
              </a:spcAft>
              <a:buSzPts val="1100"/>
              <a:buNone/>
            </a:pPr>
            <a:r>
              <a:rPr lang="en" sz="1100">
                <a:solidFill>
                  <a:schemeClr val="dk1"/>
                </a:solidFill>
                <a:latin typeface="+mn-lt"/>
              </a:rPr>
              <a:t>The CT module is designed around the Collaborative Team Framework and aligns with each essential function on the CT Practice Profile:</a:t>
            </a:r>
            <a:endParaRPr sz="1100">
              <a:solidFill>
                <a:schemeClr val="dk1"/>
              </a:solidFill>
              <a:latin typeface="+mn-lt"/>
            </a:endParaRPr>
          </a:p>
          <a:p>
            <a:pPr marL="171450" lvl="0" indent="-171450" algn="l" rtl="0">
              <a:lnSpc>
                <a:spcPct val="100000"/>
              </a:lnSpc>
              <a:spcBef>
                <a:spcPts val="0"/>
              </a:spcBef>
              <a:spcAft>
                <a:spcPts val="0"/>
              </a:spcAft>
              <a:buSzPts val="1100"/>
              <a:buFont typeface="Arial" panose="020B0604020202020204" pitchFamily="34" charset="0"/>
              <a:buChar char="•"/>
            </a:pPr>
            <a:r>
              <a:rPr lang="en" sz="1100">
                <a:solidFill>
                  <a:schemeClr val="dk1"/>
                </a:solidFill>
                <a:latin typeface="+mn-lt"/>
              </a:rPr>
              <a:t>Part 1, Culture (EF1): Building a culture of collective responsibility</a:t>
            </a:r>
          </a:p>
          <a:p>
            <a:pPr marL="171450" lvl="0" indent="-171450" algn="l" rtl="0">
              <a:lnSpc>
                <a:spcPct val="100000"/>
              </a:lnSpc>
              <a:spcBef>
                <a:spcPts val="0"/>
              </a:spcBef>
              <a:spcAft>
                <a:spcPts val="0"/>
              </a:spcAft>
              <a:buSzPts val="1100"/>
              <a:buFont typeface="Arial" panose="020B0604020202020204" pitchFamily="34" charset="0"/>
              <a:buChar char="•"/>
            </a:pPr>
            <a:r>
              <a:rPr lang="en" sz="1100">
                <a:solidFill>
                  <a:schemeClr val="dk1"/>
                </a:solidFill>
                <a:latin typeface="+mn-lt"/>
              </a:rPr>
              <a:t>Part 2, Structure (EF2): Structuring team meetings to assure authentic and effective collaboration</a:t>
            </a:r>
          </a:p>
          <a:p>
            <a:pPr marL="171450" lvl="0" indent="-171450" algn="l" rtl="0">
              <a:lnSpc>
                <a:spcPct val="100000"/>
              </a:lnSpc>
              <a:spcBef>
                <a:spcPts val="0"/>
              </a:spcBef>
              <a:spcAft>
                <a:spcPts val="0"/>
              </a:spcAft>
              <a:buSzPts val="1100"/>
              <a:buFont typeface="Arial" panose="020B0604020202020204" pitchFamily="34" charset="0"/>
              <a:buChar char="•"/>
            </a:pPr>
            <a:r>
              <a:rPr lang="en" sz="1100">
                <a:solidFill>
                  <a:schemeClr val="dk1"/>
                </a:solidFill>
                <a:latin typeface="+mn-lt"/>
              </a:rPr>
              <a:t>Part 3, Process (EF3): Using group processes for impactful collaboration</a:t>
            </a:r>
            <a:endParaRPr sz="1100">
              <a:solidFill>
                <a:schemeClr val="dk1"/>
              </a:solidFill>
              <a:latin typeface="+mn-lt"/>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a:extLst>
            <a:ext uri="{FF2B5EF4-FFF2-40B4-BE49-F238E27FC236}">
              <a16:creationId xmlns:a16="http://schemas.microsoft.com/office/drawing/2014/main" id="{578A2FBC-485D-C78E-6184-161927AD5C9A}"/>
            </a:ext>
          </a:extLst>
        </p:cNvPr>
        <p:cNvGrpSpPr/>
        <p:nvPr/>
      </p:nvGrpSpPr>
      <p:grpSpPr>
        <a:xfrm>
          <a:off x="0" y="0"/>
          <a:ext cx="0" cy="0"/>
          <a:chOff x="0" y="0"/>
          <a:chExt cx="0" cy="0"/>
        </a:xfrm>
      </p:grpSpPr>
      <p:sp>
        <p:nvSpPr>
          <p:cNvPr id="393" name="Google Shape;393;p80:notes">
            <a:extLst>
              <a:ext uri="{FF2B5EF4-FFF2-40B4-BE49-F238E27FC236}">
                <a16:creationId xmlns:a16="http://schemas.microsoft.com/office/drawing/2014/main" id="{7C38B3DA-FFA5-58A3-4A63-65B9E2C8A35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p80:notes">
            <a:extLst>
              <a:ext uri="{FF2B5EF4-FFF2-40B4-BE49-F238E27FC236}">
                <a16:creationId xmlns:a16="http://schemas.microsoft.com/office/drawing/2014/main" id="{59C67347-E7AF-CC1A-B4C6-F4BF0EE2057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100" b="1" i="0" u="none" strike="noStrike">
                <a:solidFill>
                  <a:srgbClr val="000000"/>
                </a:solidFill>
                <a:latin typeface="Arial"/>
                <a:ea typeface="Arial"/>
                <a:cs typeface="Arial"/>
                <a:sym typeface="Arial"/>
              </a:rPr>
              <a:t>To Know/To Say</a:t>
            </a:r>
            <a:endParaRPr lang="en-US"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b="0" i="0" u="none" strike="noStrike">
                <a:solidFill>
                  <a:srgbClr val="000000"/>
                </a:solidFill>
                <a:latin typeface="Arial"/>
                <a:ea typeface="Arial"/>
                <a:cs typeface="Arial"/>
                <a:sym typeface="Arial"/>
              </a:rPr>
              <a:t>Additional agenda components include the following.</a:t>
            </a:r>
            <a:endParaRPr lang="en-US" sz="1100" b="0" i="0" u="none" strike="noStrike">
              <a:solidFill>
                <a:srgbClr val="000000"/>
              </a:solidFill>
              <a:latin typeface="Arial"/>
              <a:ea typeface="Arial"/>
              <a:cs typeface="Arial"/>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100" b="0" i="1" u="none" strike="noStrike">
                <a:solidFill>
                  <a:srgbClr val="000000"/>
                </a:solidFill>
                <a:latin typeface="Arial"/>
                <a:ea typeface="Arial"/>
                <a:cs typeface="Arial"/>
                <a:sym typeface="Arial"/>
              </a:rPr>
              <a:t>New items. </a:t>
            </a:r>
            <a:r>
              <a:rPr lang="en-US" sz="1100" b="0" i="0" u="none" strike="noStrike">
                <a:solidFill>
                  <a:srgbClr val="000000"/>
                </a:solidFill>
                <a:latin typeface="Arial"/>
                <a:ea typeface="Arial"/>
                <a:cs typeface="Arial"/>
                <a:sym typeface="Arial"/>
              </a:rPr>
              <a:t>New topics should be placed on the agenda so members will have time to consider the item prior to the meeting and bring well thought-out ideas to the table.</a:t>
            </a:r>
            <a:endParaRPr lang="en-US" sz="1100" b="0">
              <a:latin typeface="Arial"/>
              <a:ea typeface="Arial"/>
              <a:cs typeface="Arial"/>
              <a:sym typeface="Arial"/>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100" b="0" i="1" u="none" strike="noStrike">
                <a:solidFill>
                  <a:srgbClr val="000000"/>
                </a:solidFill>
                <a:latin typeface="Arial"/>
                <a:ea typeface="Arial"/>
                <a:cs typeface="Arial"/>
                <a:sym typeface="Arial"/>
              </a:rPr>
              <a:t>Team decisions. </a:t>
            </a:r>
            <a:r>
              <a:rPr lang="en-US" sz="1100" b="0" i="0" u="none" strike="noStrike">
                <a:solidFill>
                  <a:srgbClr val="000000"/>
                </a:solidFill>
                <a:latin typeface="Arial"/>
                <a:ea typeface="Arial"/>
                <a:cs typeface="Arial"/>
                <a:sym typeface="Arial"/>
              </a:rPr>
              <a:t>During conversation, teams need to document what was agreed upon at the meeting, who will follow up, and by what date. </a:t>
            </a:r>
            <a:endParaRPr lang="en-US" sz="1100" b="0" i="0" u="none" strike="noStrike">
              <a:solidFill>
                <a:srgbClr val="000000"/>
              </a:solidFill>
              <a:latin typeface="Arial"/>
              <a:ea typeface="Arial"/>
              <a:cs typeface="Arial"/>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100" b="0" i="1" u="none" strike="noStrike">
                <a:solidFill>
                  <a:srgbClr val="000000"/>
                </a:solidFill>
                <a:latin typeface="Arial"/>
                <a:ea typeface="Arial"/>
                <a:cs typeface="Arial"/>
                <a:sym typeface="Arial"/>
              </a:rPr>
              <a:t>Celebrations. </a:t>
            </a:r>
            <a:r>
              <a:rPr lang="en-US" sz="1100" b="0" i="0" u="none" strike="noStrike">
                <a:solidFill>
                  <a:srgbClr val="000000"/>
                </a:solidFill>
                <a:latin typeface="Arial"/>
                <a:ea typeface="Arial"/>
                <a:cs typeface="Arial"/>
                <a:sym typeface="Arial"/>
              </a:rPr>
              <a:t>Don’t skip this one! When teams take time to reflect on what they have done well and accomplished, it promotes a sense of group efficacy, which as Hattie points out strongly supports student learning. </a:t>
            </a:r>
            <a:endParaRPr lang="en-US" sz="1100" b="0" i="0" u="none" strike="noStrike">
              <a:solidFill>
                <a:schemeClr val="dk1"/>
              </a:solidFill>
              <a:latin typeface="Arial"/>
              <a:ea typeface="Arial"/>
              <a:cs typeface="Arial"/>
              <a:sym typeface="Arial"/>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100" b="0" i="1" u="none" strike="noStrike">
                <a:solidFill>
                  <a:srgbClr val="000000"/>
                </a:solidFill>
                <a:latin typeface="Arial"/>
                <a:ea typeface="Arial"/>
                <a:cs typeface="Arial"/>
                <a:sym typeface="Arial"/>
              </a:rPr>
              <a:t>Next meeting date, time, and location. </a:t>
            </a:r>
            <a:r>
              <a:rPr lang="en-US" sz="1100" b="0" i="0" u="none" strike="noStrike">
                <a:solidFill>
                  <a:srgbClr val="000000"/>
                </a:solidFill>
                <a:latin typeface="Arial"/>
                <a:ea typeface="Arial"/>
                <a:cs typeface="Arial"/>
                <a:sym typeface="Arial"/>
              </a:rPr>
              <a:t>These details prompt participants to schedule the next meeting in their calendars.</a:t>
            </a:r>
            <a:endParaRPr lang="en-US" sz="1100" b="0">
              <a:latin typeface="Arial"/>
              <a:ea typeface="Arial"/>
              <a:cs typeface="Arial"/>
              <a:sym typeface="Arial"/>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100" b="0" i="1" u="none" strike="noStrike">
                <a:solidFill>
                  <a:srgbClr val="000000"/>
                </a:solidFill>
                <a:latin typeface="Arial"/>
                <a:ea typeface="Arial"/>
                <a:cs typeface="Arial"/>
                <a:sym typeface="Arial"/>
              </a:rPr>
              <a:t>Consistent template. </a:t>
            </a:r>
            <a:r>
              <a:rPr lang="en-US" sz="1100" b="0" i="0" u="none" strike="noStrike">
                <a:solidFill>
                  <a:srgbClr val="000000"/>
                </a:solidFill>
                <a:latin typeface="Arial"/>
                <a:ea typeface="Arial"/>
                <a:cs typeface="Arial"/>
                <a:sym typeface="Arial"/>
              </a:rPr>
              <a:t>A consistent template </a:t>
            </a:r>
            <a:r>
              <a:rPr lang="en-US" sz="1100" i="0" u="none" strike="noStrike">
                <a:solidFill>
                  <a:srgbClr val="000000"/>
                </a:solidFill>
                <a:latin typeface="Arial"/>
                <a:ea typeface="Arial"/>
                <a:cs typeface="Arial"/>
                <a:sym typeface="Arial"/>
              </a:rPr>
              <a:t>makes the agenda predictable, easier to read, and easier to complete.</a:t>
            </a:r>
            <a:endParaRPr lang="en-US" sz="1100">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libri"/>
              <a:buNone/>
            </a:pPr>
            <a:endParaRPr lang="en-US" sz="1100" b="1" i="0" u="none"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libri"/>
              <a:buNone/>
            </a:pPr>
            <a:r>
              <a:rPr lang="en-US" sz="1100" b="1" i="0" u="none" strike="noStrike">
                <a:solidFill>
                  <a:srgbClr val="000000"/>
                </a:solidFill>
                <a:latin typeface="Arial"/>
                <a:ea typeface="Arial"/>
                <a:cs typeface="Arial"/>
                <a:sym typeface="Arial"/>
              </a:rPr>
              <a:t>Note</a:t>
            </a:r>
          </a:p>
          <a:p>
            <a:pPr marL="0" marR="0" lvl="0" indent="0" algn="l" rtl="0">
              <a:lnSpc>
                <a:spcPct val="100000"/>
              </a:lnSpc>
              <a:spcBef>
                <a:spcPts val="0"/>
              </a:spcBef>
              <a:spcAft>
                <a:spcPts val="0"/>
              </a:spcAft>
              <a:buClr>
                <a:srgbClr val="000000"/>
              </a:buClr>
              <a:buSzPts val="1800"/>
              <a:buFont typeface="Calibri"/>
              <a:buNone/>
            </a:pPr>
            <a:r>
              <a:rPr lang="en-US" sz="1100">
                <a:latin typeface="Arial"/>
                <a:ea typeface="Arial"/>
                <a:cs typeface="Arial"/>
                <a:sym typeface="Arial"/>
              </a:rPr>
              <a:t>Ensure your agenda is designed for discussing both behavioral and academic issues. </a:t>
            </a:r>
            <a:endParaRPr lang="en-US" sz="1100" b="1">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n-US" sz="1100" b="1">
              <a:latin typeface="Arial"/>
              <a:ea typeface="Arial"/>
              <a:cs typeface="Arial"/>
              <a:sym typeface="Arial"/>
            </a:endParaRPr>
          </a:p>
          <a:p>
            <a:pPr marL="0" lvl="0" indent="0" algn="l">
              <a:lnSpc>
                <a:spcPct val="100000"/>
              </a:lnSpc>
              <a:spcBef>
                <a:spcPts val="0"/>
              </a:spcBef>
              <a:spcAft>
                <a:spcPts val="0"/>
              </a:spcAft>
              <a:buNone/>
            </a:pPr>
            <a:r>
              <a:rPr lang="en-US" b="1">
                <a:sym typeface="Arial"/>
              </a:rPr>
              <a:t>References</a:t>
            </a:r>
            <a:endParaRPr lang="en-US">
              <a:solidFill>
                <a:srgbClr val="444444"/>
              </a:solidFill>
            </a:endParaRPr>
          </a:p>
          <a:p>
            <a:pPr marL="171450" indent="-171450">
              <a:buClr>
                <a:schemeClr val="dk1"/>
              </a:buClr>
              <a:buFont typeface="Arial,Sans-Serif"/>
              <a:buChar char="•"/>
            </a:pPr>
            <a:r>
              <a:rPr lang="en-US">
                <a:solidFill>
                  <a:schemeClr val="tx1"/>
                </a:solidFill>
                <a:sym typeface="Arial"/>
              </a:rPr>
              <a:t>Philaphandeth, K. (2022, September 2). </a:t>
            </a:r>
            <a:r>
              <a:rPr lang="en-US" i="1">
                <a:solidFill>
                  <a:schemeClr val="tx1"/>
                </a:solidFill>
                <a:sym typeface="Arial"/>
              </a:rPr>
              <a:t>How to write an effective team meeting agenda (with templates!)</a:t>
            </a:r>
            <a:r>
              <a:rPr lang="en-US">
                <a:solidFill>
                  <a:schemeClr val="tx1"/>
                </a:solidFill>
                <a:sym typeface="Arial"/>
              </a:rPr>
              <a:t>. Work Life by Atlassian. </a:t>
            </a:r>
            <a:r>
              <a:rPr lang="en-US">
                <a:solidFill>
                  <a:schemeClr val="tx1"/>
                </a:solidFill>
                <a:sym typeface="Arial"/>
                <a:hlinkClick r:id="rId3">
                  <a:extLst>
                    <a:ext uri="{A12FA001-AC4F-418D-AE19-62706E023703}">
                      <ahyp:hlinkClr xmlns:ahyp="http://schemas.microsoft.com/office/drawing/2018/hyperlinkcolor" val="tx"/>
                    </a:ext>
                  </a:extLst>
                </a:hlinkClick>
              </a:rPr>
              <a:t>https://www.atlassian.com/blog/productivity/team-meeting-agenda</a:t>
            </a:r>
            <a:r>
              <a:rPr lang="en-US">
                <a:solidFill>
                  <a:schemeClr val="tx1"/>
                </a:solidFill>
                <a:sym typeface="Arial"/>
              </a:rPr>
              <a:t> </a:t>
            </a:r>
            <a:endParaRPr lang="en-US">
              <a:solidFill>
                <a:schemeClr val="tx1"/>
              </a:solidFill>
            </a:endParaRPr>
          </a:p>
          <a:p>
            <a:pPr marL="171450" indent="-171450">
              <a:buFont typeface="Arial,Sans-Serif"/>
              <a:buChar char="•"/>
            </a:pPr>
            <a:r>
              <a:rPr lang="en-US">
                <a:solidFill>
                  <a:schemeClr val="tx1"/>
                </a:solidFill>
                <a:sym typeface="Arial"/>
              </a:rPr>
              <a:t>Welch, D., &amp; Garmston, R. J. (2007). Results-oriented agendas transform meeting into valuable collaborative events. </a:t>
            </a:r>
            <a:r>
              <a:rPr lang="en-US" i="1">
                <a:solidFill>
                  <a:schemeClr val="tx1"/>
                </a:solidFill>
                <a:sym typeface="Arial"/>
              </a:rPr>
              <a:t>The Learning Professional, 28</a:t>
            </a:r>
            <a:r>
              <a:rPr lang="en-US">
                <a:solidFill>
                  <a:schemeClr val="tx1"/>
                </a:solidFill>
                <a:sym typeface="Arial"/>
              </a:rPr>
              <a:t>(2). </a:t>
            </a:r>
            <a:r>
              <a:rPr lang="en-US" u="sng">
                <a:solidFill>
                  <a:schemeClr val="tx1"/>
                </a:solidFill>
                <a:sym typeface="Arial"/>
                <a:hlinkClick r:id="rId4">
                  <a:extLst>
                    <a:ext uri="{A12FA001-AC4F-418D-AE19-62706E023703}">
                      <ahyp:hlinkClr xmlns:ahyp="http://schemas.microsoft.com/office/drawing/2018/hyperlinkcolor" val="tx"/>
                    </a:ext>
                  </a:extLst>
                </a:hlinkClick>
              </a:rPr>
              <a:t>https://learningforward.org/journal/time/results-oriented-agendas-transform-meeting-into-valuable-collaborative-events/</a:t>
            </a:r>
            <a:r>
              <a:rPr lang="en-US">
                <a:solidFill>
                  <a:schemeClr val="tx1"/>
                </a:solidFill>
              </a:rPr>
              <a:t> </a:t>
            </a:r>
          </a:p>
          <a:p>
            <a:pPr marL="44450" lvl="0" indent="0" algn="l">
              <a:lnSpc>
                <a:spcPct val="100000"/>
              </a:lnSpc>
              <a:spcBef>
                <a:spcPts val="0"/>
              </a:spcBef>
              <a:spcAft>
                <a:spcPts val="0"/>
              </a:spcAft>
              <a:buNone/>
            </a:pPr>
            <a:endParaRPr lang="en-US">
              <a:solidFill>
                <a:srgbClr val="444444"/>
              </a:solidFill>
            </a:endParaRPr>
          </a:p>
          <a:p>
            <a:pPr marL="0" lvl="0" indent="0" algn="l">
              <a:lnSpc>
                <a:spcPct val="100000"/>
              </a:lnSpc>
              <a:spcBef>
                <a:spcPts val="0"/>
              </a:spcBef>
              <a:spcAft>
                <a:spcPts val="0"/>
              </a:spcAft>
              <a:buSzPts val="1100"/>
              <a:buFont typeface="Arial"/>
              <a:buNone/>
            </a:pPr>
            <a:endParaRPr lang="en-US" sz="1100" b="1">
              <a:latin typeface="Arial"/>
              <a:ea typeface="Arial"/>
              <a:cs typeface="Arial"/>
            </a:endParaRPr>
          </a:p>
          <a:p>
            <a:pPr marL="0" marR="0" lvl="0" indent="0" algn="l" rtl="0">
              <a:lnSpc>
                <a:spcPct val="100000"/>
              </a:lnSpc>
              <a:spcBef>
                <a:spcPts val="0"/>
              </a:spcBef>
              <a:spcAft>
                <a:spcPts val="0"/>
              </a:spcAft>
              <a:buClr>
                <a:srgbClr val="000000"/>
              </a:buClr>
              <a:buSzPts val="1800"/>
              <a:buFont typeface="Calibri"/>
              <a:buNone/>
            </a:pPr>
            <a:endParaRPr lang="en-US" sz="1800"/>
          </a:p>
          <a:p>
            <a:pPr marL="0" lvl="0" indent="0" algn="l" rtl="0">
              <a:lnSpc>
                <a:spcPct val="100000"/>
              </a:lnSpc>
              <a:spcBef>
                <a:spcPts val="0"/>
              </a:spcBef>
              <a:spcAft>
                <a:spcPts val="0"/>
              </a:spcAft>
              <a:buSzPts val="1400"/>
              <a:buNone/>
            </a:pPr>
            <a:br>
              <a:rPr lang="en-US" sz="1100" b="0"/>
            </a:br>
            <a:endParaRPr lang="en-US" sz="1100">
              <a:latin typeface="Arial"/>
              <a:ea typeface="Arial"/>
              <a:cs typeface="Arial"/>
              <a:sym typeface="Arial"/>
            </a:endParaRPr>
          </a:p>
          <a:p>
            <a:pPr marL="0" lvl="0" indent="0" algn="l" rtl="0">
              <a:lnSpc>
                <a:spcPct val="100000"/>
              </a:lnSpc>
              <a:spcBef>
                <a:spcPts val="0"/>
              </a:spcBef>
              <a:spcAft>
                <a:spcPts val="0"/>
              </a:spcAft>
              <a:buSzPts val="1400"/>
              <a:buNone/>
            </a:pPr>
            <a:br>
              <a:rPr lang="en-US" sz="1100">
                <a:latin typeface="Arial"/>
                <a:ea typeface="Arial"/>
                <a:cs typeface="Arial"/>
              </a:rPr>
            </a:br>
            <a:endParaRPr lang="en-US" sz="1100">
              <a:latin typeface="Arial"/>
              <a:ea typeface="Arial"/>
              <a:cs typeface="Arial"/>
              <a:sym typeface="Arial"/>
            </a:endParaRPr>
          </a:p>
        </p:txBody>
      </p:sp>
      <p:sp>
        <p:nvSpPr>
          <p:cNvPr id="395" name="Google Shape;395;p80:notes">
            <a:extLst>
              <a:ext uri="{FF2B5EF4-FFF2-40B4-BE49-F238E27FC236}">
                <a16:creationId xmlns:a16="http://schemas.microsoft.com/office/drawing/2014/main" id="{3D1E1C2A-F1E1-9CF3-7E99-7A7A12E9678E}"/>
              </a:ext>
            </a:extLst>
          </p:cNvPr>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9640068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a:extLst>
            <a:ext uri="{FF2B5EF4-FFF2-40B4-BE49-F238E27FC236}">
              <a16:creationId xmlns:a16="http://schemas.microsoft.com/office/drawing/2014/main" id="{BD9852BA-E6D3-4F66-0A8D-3C213BFCC6CF}"/>
            </a:ext>
          </a:extLst>
        </p:cNvPr>
        <p:cNvGrpSpPr/>
        <p:nvPr/>
      </p:nvGrpSpPr>
      <p:grpSpPr>
        <a:xfrm>
          <a:off x="0" y="0"/>
          <a:ext cx="0" cy="0"/>
          <a:chOff x="0" y="0"/>
          <a:chExt cx="0" cy="0"/>
        </a:xfrm>
      </p:grpSpPr>
      <p:sp>
        <p:nvSpPr>
          <p:cNvPr id="393" name="Google Shape;393;p80:notes">
            <a:extLst>
              <a:ext uri="{FF2B5EF4-FFF2-40B4-BE49-F238E27FC236}">
                <a16:creationId xmlns:a16="http://schemas.microsoft.com/office/drawing/2014/main" id="{0A29CC3F-59C9-66DE-D706-6A3BA2252562}"/>
              </a:ext>
            </a:extLst>
          </p:cNvPr>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p80:notes">
            <a:extLst>
              <a:ext uri="{FF2B5EF4-FFF2-40B4-BE49-F238E27FC236}">
                <a16:creationId xmlns:a16="http://schemas.microsoft.com/office/drawing/2014/main" id="{070DEDD4-B26D-649A-B97A-F058508FC8C5}"/>
              </a:ext>
            </a:extLst>
          </p:cNvPr>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200" b="1" i="0" u="none" strike="noStrike">
                <a:solidFill>
                  <a:srgbClr val="000000"/>
                </a:solidFill>
                <a:latin typeface="Arial"/>
                <a:ea typeface="Arial"/>
                <a:cs typeface="Arial"/>
                <a:sym typeface="Arial"/>
              </a:rPr>
              <a:t>To Know</a:t>
            </a:r>
          </a:p>
          <a:p>
            <a:pPr marL="0" lvl="0" indent="0" algn="l" rtl="0">
              <a:lnSpc>
                <a:spcPct val="100000"/>
              </a:lnSpc>
              <a:spcBef>
                <a:spcPts val="0"/>
              </a:spcBef>
              <a:spcAft>
                <a:spcPts val="0"/>
              </a:spcAft>
              <a:buSzPts val="1400"/>
              <a:buNone/>
            </a:pPr>
            <a:r>
              <a:rPr lang="en-US" sz="1200">
                <a:solidFill>
                  <a:srgbClr val="000000"/>
                </a:solidFill>
                <a:latin typeface="Arial"/>
                <a:ea typeface="Arial"/>
                <a:cs typeface="Arial"/>
                <a:sym typeface="Arial"/>
              </a:rPr>
              <a:t>Consultants may wish to read the article </a:t>
            </a:r>
            <a:r>
              <a:rPr lang="en-US" sz="1200" i="1">
                <a:latin typeface="Arial"/>
                <a:ea typeface="Arial"/>
                <a:cs typeface="Arial"/>
                <a:sym typeface="Arial"/>
              </a:rPr>
              <a:t>“Results Oriented Agendas Transform Meetings into Valuable Collaborative Events”</a:t>
            </a:r>
            <a:r>
              <a:rPr lang="en-US" sz="1200">
                <a:latin typeface="Arial"/>
                <a:ea typeface="Arial"/>
                <a:cs typeface="Arial"/>
                <a:sym typeface="Arial"/>
              </a:rPr>
              <a:t> to build capacity regarding agendas. </a:t>
            </a:r>
            <a:r>
              <a:rPr lang="en-US" sz="1200" u="sng">
                <a:solidFill>
                  <a:schemeClr val="hlink"/>
                </a:solidFill>
                <a:latin typeface="Arial"/>
                <a:ea typeface="Arial"/>
                <a:cs typeface="Arial"/>
                <a:sym typeface="Arial"/>
                <a:hlinkClick r:id="rId3"/>
              </a:rPr>
              <a:t>https://learningforward.org/journal/time/results-oriented-agendas-transform-meeting-into-valuable-collaborative-events/#:~:text=The%20results-oriented%20agendas%20provided%20open%20time%20to%20analyze,and%20increased%20time%20spent%20on%20student%20learning%20issues</a:t>
            </a:r>
            <a:endParaRPr lang="en-US" sz="1200">
              <a:latin typeface="Arial"/>
              <a:ea typeface="Arial"/>
              <a:cs typeface="Arial"/>
              <a:sym typeface="Arial"/>
            </a:endParaRPr>
          </a:p>
          <a:p>
            <a:pPr marL="0" lvl="0" indent="0" algn="l" rtl="0">
              <a:lnSpc>
                <a:spcPct val="100000"/>
              </a:lnSpc>
              <a:spcBef>
                <a:spcPts val="0"/>
              </a:spcBef>
              <a:spcAft>
                <a:spcPts val="0"/>
              </a:spcAft>
              <a:buSzPts val="1400"/>
              <a:buNone/>
            </a:pPr>
            <a:endParaRPr lang="en-US" sz="12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b="1" i="0" u="none" strike="noStrike">
                <a:solidFill>
                  <a:srgbClr val="000000"/>
                </a:solidFill>
                <a:latin typeface="Arial"/>
                <a:ea typeface="Arial"/>
                <a:cs typeface="Arial"/>
                <a:sym typeface="Arial"/>
              </a:rPr>
              <a:t>To Do/To Say</a:t>
            </a:r>
          </a:p>
          <a:p>
            <a:pPr marL="0" lvl="0" indent="0" algn="l" rtl="0">
              <a:lnSpc>
                <a:spcPct val="100000"/>
              </a:lnSpc>
              <a:spcBef>
                <a:spcPts val="0"/>
              </a:spcBef>
              <a:spcAft>
                <a:spcPts val="0"/>
              </a:spcAft>
              <a:buSzPts val="1400"/>
              <a:buFont typeface="Arial" panose="020B0604020202020204" pitchFamily="34" charset="0"/>
              <a:buNone/>
            </a:pPr>
            <a:r>
              <a:rPr lang="en-US" sz="1200">
                <a:solidFill>
                  <a:srgbClr val="000000"/>
                </a:solidFill>
                <a:latin typeface="Arial"/>
                <a:ea typeface="Arial"/>
                <a:cs typeface="Arial"/>
                <a:sym typeface="Arial"/>
              </a:rPr>
              <a:t>Review and expand on ways to strengthen agendas as listed on the slide. Ask participants to share their ideas on other ways to strengthen agendas.</a:t>
            </a:r>
            <a:endParaRPr lang="en-US" sz="1200" i="0" u="none" strike="noStrike">
              <a:solidFill>
                <a:srgbClr val="000000"/>
              </a:solidFill>
              <a:latin typeface="Arial"/>
              <a:ea typeface="Arial"/>
              <a:cs typeface="Arial"/>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200" i="0" u="none" strike="noStrike">
                <a:solidFill>
                  <a:srgbClr val="000000"/>
                </a:solidFill>
                <a:latin typeface="Arial"/>
                <a:ea typeface="Arial"/>
                <a:cs typeface="Arial"/>
                <a:sym typeface="Arial"/>
              </a:rPr>
              <a:t>When agendas are delivered early, preferably at least 48 hours in advance, members have time to review items for discussion – time to think about the items and organize their thoughts, suggestions, or questions – all of which will make for a more productive meeting.</a:t>
            </a:r>
            <a:r>
              <a:rPr lang="en-US" sz="1200" i="0" u="none" strike="noStrike">
                <a:solidFill>
                  <a:schemeClr val="dk1"/>
                </a:solidFill>
                <a:latin typeface="Arial"/>
                <a:ea typeface="Arial"/>
                <a:cs typeface="Arial"/>
                <a:sym typeface="Arial"/>
              </a:rPr>
              <a:t> </a:t>
            </a:r>
            <a:endParaRPr lang="en-US" sz="1200">
              <a:latin typeface="Arial"/>
              <a:ea typeface="Arial"/>
              <a:cs typeface="Arial"/>
              <a:sym typeface="Arial"/>
            </a:endParaRPr>
          </a:p>
          <a:p>
            <a:pPr marL="171450" lvl="0" indent="-165100" algn="l" rtl="0">
              <a:lnSpc>
                <a:spcPct val="100000"/>
              </a:lnSpc>
              <a:spcBef>
                <a:spcPts val="0"/>
              </a:spcBef>
              <a:spcAft>
                <a:spcPts val="0"/>
              </a:spcAft>
              <a:buClr>
                <a:schemeClr val="dk1"/>
              </a:buClr>
              <a:buSzPts val="1100"/>
              <a:buChar char="•"/>
            </a:pPr>
            <a:r>
              <a:rPr lang="en-US" sz="1200" i="0" u="none" strike="noStrike">
                <a:solidFill>
                  <a:schemeClr val="dk1"/>
                </a:solidFill>
                <a:latin typeface="Arial"/>
                <a:ea typeface="Arial"/>
                <a:cs typeface="Arial"/>
                <a:sym typeface="Arial"/>
              </a:rPr>
              <a:t>When possible, have a consistent agenda template for all teams in the building.</a:t>
            </a:r>
            <a:endParaRPr lang="en-US" sz="1200">
              <a:latin typeface="Arial"/>
              <a:ea typeface="Arial"/>
              <a:cs typeface="Arial"/>
              <a:sym typeface="Arial"/>
            </a:endParaRPr>
          </a:p>
          <a:p>
            <a:pPr marL="171450" lvl="0" indent="-165100" algn="l" rtl="0">
              <a:lnSpc>
                <a:spcPct val="100000"/>
              </a:lnSpc>
              <a:spcBef>
                <a:spcPts val="0"/>
              </a:spcBef>
              <a:spcAft>
                <a:spcPts val="0"/>
              </a:spcAft>
              <a:buClr>
                <a:schemeClr val="dk1"/>
              </a:buClr>
              <a:buSzPts val="1100"/>
              <a:buChar char="•"/>
            </a:pPr>
            <a:r>
              <a:rPr lang="en-US" sz="1200" i="0" u="none" strike="noStrike">
                <a:solidFill>
                  <a:schemeClr val="dk1"/>
                </a:solidFill>
                <a:latin typeface="Arial"/>
                <a:ea typeface="Arial"/>
                <a:cs typeface="Arial"/>
                <a:sym typeface="Arial"/>
              </a:rPr>
              <a:t>If a team member brings up a topic not on the agenda, make sure it is acknowledged and determine when and where the topic can be discussed.</a:t>
            </a:r>
            <a:endParaRPr lang="en-US" sz="1200">
              <a:latin typeface="Arial"/>
              <a:ea typeface="Arial"/>
              <a:cs typeface="Arial"/>
              <a:sym typeface="Arial"/>
            </a:endParaRPr>
          </a:p>
          <a:p>
            <a:pPr marL="171450" marR="0" lvl="0" indent="-165100" algn="l" rtl="0">
              <a:lnSpc>
                <a:spcPct val="100000"/>
              </a:lnSpc>
              <a:spcBef>
                <a:spcPts val="0"/>
              </a:spcBef>
              <a:spcAft>
                <a:spcPts val="0"/>
              </a:spcAft>
              <a:buClr>
                <a:schemeClr val="dk1"/>
              </a:buClr>
              <a:buSzPts val="1100"/>
              <a:buChar char="•"/>
            </a:pPr>
            <a:r>
              <a:rPr lang="en-US" sz="1200" i="0" u="none" strike="noStrike">
                <a:latin typeface="Arial"/>
                <a:ea typeface="Arial"/>
                <a:cs typeface="Arial"/>
                <a:sym typeface="Arial"/>
              </a:rPr>
              <a:t>It is very effective to use the agenda template to record minutes, then the agenda and minutes become one document after the meeting. </a:t>
            </a:r>
            <a:endParaRPr lang="en-US"/>
          </a:p>
          <a:p>
            <a:pPr marL="171450" marR="0" lvl="0" indent="-165100" algn="l" rtl="0">
              <a:lnSpc>
                <a:spcPct val="100000"/>
              </a:lnSpc>
              <a:spcBef>
                <a:spcPts val="0"/>
              </a:spcBef>
              <a:spcAft>
                <a:spcPts val="0"/>
              </a:spcAft>
              <a:buClr>
                <a:schemeClr val="dk1"/>
              </a:buClr>
              <a:buSzPts val="1100"/>
              <a:buChar char="•"/>
            </a:pPr>
            <a:r>
              <a:rPr lang="en-US" sz="1200" i="0" u="none" strike="noStrike">
                <a:latin typeface="Arial"/>
                <a:ea typeface="Arial"/>
                <a:cs typeface="Arial"/>
                <a:sym typeface="Arial"/>
              </a:rPr>
              <a:t>Developing a long-term agenda for the team is also important. It enables teams to prioritize work and ensures that important tasks are not overlooked. </a:t>
            </a:r>
            <a:endParaRPr lang="en-US" sz="12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br>
              <a:rPr lang="en-US" sz="1200">
                <a:latin typeface="Arial"/>
                <a:ea typeface="Arial"/>
                <a:cs typeface="Arial"/>
              </a:rPr>
            </a:br>
            <a:r>
              <a:rPr lang="en-US" sz="1200" b="1">
                <a:solidFill>
                  <a:schemeClr val="tx1"/>
                </a:solidFill>
                <a:latin typeface="Arial"/>
                <a:ea typeface="Arial"/>
                <a:cs typeface="Arial"/>
                <a:sym typeface="Arial"/>
              </a:rPr>
              <a:t>References</a:t>
            </a:r>
            <a:endParaRPr lang="en-US">
              <a:solidFill>
                <a:schemeClr val="tx1"/>
              </a:solidFill>
            </a:endParaRPr>
          </a:p>
          <a:p>
            <a:pPr marL="171450" indent="-171450">
              <a:buClr>
                <a:schemeClr val="dk1"/>
              </a:buClr>
              <a:buSzPts val="1100"/>
              <a:buFont typeface="Arial,Sans-Serif" panose="020B0604020202020204" pitchFamily="34" charset="0"/>
              <a:buChar char="•"/>
            </a:pPr>
            <a:r>
              <a:rPr lang="en-US" b="0">
                <a:solidFill>
                  <a:schemeClr val="tx1"/>
                </a:solidFill>
                <a:sym typeface="Arial"/>
              </a:rPr>
              <a:t>Philaphandeth, K. (2022, </a:t>
            </a:r>
            <a:r>
              <a:rPr lang="en-US">
                <a:solidFill>
                  <a:schemeClr val="tx1"/>
                </a:solidFill>
                <a:sym typeface="Arial"/>
              </a:rPr>
              <a:t>September </a:t>
            </a:r>
            <a:r>
              <a:rPr lang="en-US" b="0">
                <a:solidFill>
                  <a:schemeClr val="tx1"/>
                </a:solidFill>
                <a:sym typeface="Arial"/>
              </a:rPr>
              <a:t>2). </a:t>
            </a:r>
            <a:r>
              <a:rPr lang="en-US" b="0" i="1">
                <a:solidFill>
                  <a:schemeClr val="tx1"/>
                </a:solidFill>
                <a:sym typeface="Arial"/>
              </a:rPr>
              <a:t>How to write an effective team meeting agenda (with templates!)</a:t>
            </a:r>
            <a:r>
              <a:rPr lang="en-US" b="0">
                <a:solidFill>
                  <a:schemeClr val="tx1"/>
                </a:solidFill>
                <a:sym typeface="Arial"/>
              </a:rPr>
              <a:t>. Work Life</a:t>
            </a:r>
            <a:r>
              <a:rPr lang="en-US">
                <a:solidFill>
                  <a:schemeClr val="tx1"/>
                </a:solidFill>
                <a:sym typeface="Arial"/>
              </a:rPr>
              <a:t> by Atlassian</a:t>
            </a:r>
            <a:r>
              <a:rPr lang="en-US" b="0">
                <a:solidFill>
                  <a:schemeClr val="tx1"/>
                </a:solidFill>
                <a:sym typeface="Arial"/>
              </a:rPr>
              <a:t>. </a:t>
            </a:r>
            <a:r>
              <a:rPr lang="en-US" b="0">
                <a:solidFill>
                  <a:schemeClr val="tx1"/>
                </a:solidFill>
                <a:sym typeface="Arial"/>
                <a:hlinkClick r:id="rId4">
                  <a:extLst>
                    <a:ext uri="{A12FA001-AC4F-418D-AE19-62706E023703}">
                      <ahyp:hlinkClr xmlns:ahyp="http://schemas.microsoft.com/office/drawing/2018/hyperlinkcolor" val="tx"/>
                    </a:ext>
                  </a:extLst>
                </a:hlinkClick>
              </a:rPr>
              <a:t>https://www.atlassian.com/blog/productivity/team-meeting-agenda</a:t>
            </a:r>
            <a:r>
              <a:rPr lang="en-US">
                <a:solidFill>
                  <a:schemeClr val="tx1"/>
                </a:solidFill>
                <a:sym typeface="Arial"/>
              </a:rPr>
              <a:t> </a:t>
            </a:r>
            <a:endParaRPr lang="en-US">
              <a:solidFill>
                <a:schemeClr val="tx1"/>
              </a:solidFill>
            </a:endParaRPr>
          </a:p>
          <a:p>
            <a:pPr marL="171450" indent="-171450">
              <a:buClr>
                <a:schemeClr val="dk1"/>
              </a:buClr>
              <a:buSzPts val="1100"/>
              <a:buFont typeface="Arial,Sans-Serif" panose="020B0604020202020204" pitchFamily="34" charset="0"/>
              <a:buChar char="•"/>
            </a:pPr>
            <a:r>
              <a:rPr lang="en-US">
                <a:solidFill>
                  <a:schemeClr val="tx1"/>
                </a:solidFill>
                <a:sym typeface="Arial"/>
              </a:rPr>
              <a:t>Welch, D., &amp; Garmston, R. J. (2007). Results-oriented agendas transform meeting into valuable collaborative events. </a:t>
            </a:r>
            <a:r>
              <a:rPr lang="en-US" i="1">
                <a:solidFill>
                  <a:schemeClr val="tx1"/>
                </a:solidFill>
                <a:sym typeface="Arial"/>
              </a:rPr>
              <a:t>The Learning Professional, 28</a:t>
            </a:r>
            <a:r>
              <a:rPr lang="en-US">
                <a:solidFill>
                  <a:schemeClr val="tx1"/>
                </a:solidFill>
                <a:sym typeface="Arial"/>
              </a:rPr>
              <a:t>(2). </a:t>
            </a:r>
            <a:r>
              <a:rPr lang="en-US" u="sng">
                <a:solidFill>
                  <a:schemeClr val="tx1"/>
                </a:solidFill>
                <a:sym typeface="Arial"/>
                <a:hlinkClick r:id="rId5">
                  <a:extLst>
                    <a:ext uri="{A12FA001-AC4F-418D-AE19-62706E023703}">
                      <ahyp:hlinkClr xmlns:ahyp="http://schemas.microsoft.com/office/drawing/2018/hyperlinkcolor" val="tx"/>
                    </a:ext>
                  </a:extLst>
                </a:hlinkClick>
              </a:rPr>
              <a:t>https://learningforward.org/journal/time/results-oriented-agendas-transform-meeting-into-valuable-collaborative-events/</a:t>
            </a:r>
            <a:r>
              <a:rPr lang="en-US">
                <a:solidFill>
                  <a:schemeClr val="tx1"/>
                </a:solidFill>
                <a:sym typeface="Arial"/>
              </a:rPr>
              <a:t> </a:t>
            </a:r>
            <a:endParaRPr lang="en-US">
              <a:solidFill>
                <a:schemeClr val="tx1"/>
              </a:solidFill>
            </a:endParaRPr>
          </a:p>
        </p:txBody>
      </p:sp>
      <p:sp>
        <p:nvSpPr>
          <p:cNvPr id="395" name="Google Shape;395;p80:notes">
            <a:extLst>
              <a:ext uri="{FF2B5EF4-FFF2-40B4-BE49-F238E27FC236}">
                <a16:creationId xmlns:a16="http://schemas.microsoft.com/office/drawing/2014/main" id="{27631A0D-AB94-20ED-BFC9-CA572DF564FF}"/>
              </a:ext>
            </a:extLst>
          </p:cNvPr>
          <p:cNvSpPr txBox="1">
            <a:spLocks noGrp="1"/>
          </p:cNvSpPr>
          <p:nvPr>
            <p:ph type="sldNum" idx="12"/>
          </p:nvPr>
        </p:nvSpPr>
        <p:spPr>
          <a:xfrm>
            <a:off x="0" y="0"/>
            <a:ext cx="3106944" cy="296510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5014690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p2: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b="1">
                <a:latin typeface="Arial"/>
                <a:ea typeface="Arial"/>
                <a:cs typeface="Arial"/>
                <a:sym typeface="Arial"/>
              </a:rPr>
              <a:t>To Know/To Say</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latin typeface="Arial"/>
                <a:ea typeface="Arial"/>
                <a:cs typeface="Arial"/>
                <a:sym typeface="Arial"/>
              </a:rPr>
              <a:t>Agendas are tremendously helpful tools to ensure team meetings are run effectively and efficiently. In addition to having a detailed and comprehensive agenda, here are some additional tips for ensuring positive and productive team meetings:</a:t>
            </a:r>
            <a:endParaRPr sz="1100" b="1" i="0">
              <a:solidFill>
                <a:schemeClr val="dk1"/>
              </a:solidFill>
              <a:latin typeface="Arial"/>
              <a:ea typeface="Arial"/>
              <a:cs typeface="Arial"/>
              <a:sym typeface="Arial"/>
            </a:endParaRPr>
          </a:p>
          <a:p>
            <a:pPr marL="190500" lvl="0" indent="-171450" algn="l" rtl="0">
              <a:lnSpc>
                <a:spcPct val="100000"/>
              </a:lnSpc>
              <a:spcBef>
                <a:spcPts val="0"/>
              </a:spcBef>
              <a:spcAft>
                <a:spcPts val="0"/>
              </a:spcAft>
              <a:buSzPts val="1100"/>
              <a:buFont typeface="Arial" panose="020B0604020202020204" pitchFamily="34" charset="0"/>
              <a:buChar char="•"/>
            </a:pPr>
            <a:r>
              <a:rPr lang="en-US" sz="1100" b="0" i="1">
                <a:solidFill>
                  <a:srgbClr val="212121"/>
                </a:solidFill>
                <a:latin typeface="Arial"/>
                <a:ea typeface="Arial"/>
                <a:cs typeface="Arial"/>
                <a:sym typeface="Arial"/>
              </a:rPr>
              <a:t>Start and end on time. </a:t>
            </a:r>
            <a:r>
              <a:rPr lang="en-US" sz="1100" b="0" i="0">
                <a:solidFill>
                  <a:srgbClr val="212121"/>
                </a:solidFill>
                <a:latin typeface="Arial"/>
                <a:ea typeface="Arial"/>
                <a:cs typeface="Arial"/>
                <a:sym typeface="Arial"/>
              </a:rPr>
              <a:t>Create a culture of efficiency and effectiveness.</a:t>
            </a:r>
            <a:endParaRPr lang="en-US" sz="1100" b="0" i="0">
              <a:solidFill>
                <a:schemeClr val="dk1"/>
              </a:solidFill>
              <a:latin typeface="Arial"/>
              <a:ea typeface="Arial"/>
              <a:cs typeface="Arial"/>
              <a:sym typeface="Arial"/>
            </a:endParaRPr>
          </a:p>
          <a:p>
            <a:pPr marL="190500" lvl="0" indent="-171450" algn="l" rtl="0">
              <a:lnSpc>
                <a:spcPct val="100000"/>
              </a:lnSpc>
              <a:spcBef>
                <a:spcPts val="0"/>
              </a:spcBef>
              <a:spcAft>
                <a:spcPts val="0"/>
              </a:spcAft>
              <a:buSzPts val="1100"/>
              <a:buFont typeface="Arial" panose="020B0604020202020204" pitchFamily="34" charset="0"/>
              <a:buChar char="•"/>
            </a:pPr>
            <a:r>
              <a:rPr lang="en-US" sz="1100" b="0" i="1">
                <a:solidFill>
                  <a:srgbClr val="212121"/>
                </a:solidFill>
                <a:latin typeface="Arial"/>
                <a:ea typeface="Arial"/>
                <a:cs typeface="Arial"/>
                <a:sym typeface="Arial"/>
              </a:rPr>
              <a:t>Use thoughtful inquiry. </a:t>
            </a:r>
            <a:r>
              <a:rPr lang="en-US" sz="1100" b="0" i="0">
                <a:solidFill>
                  <a:srgbClr val="212121"/>
                </a:solidFill>
                <a:latin typeface="Arial"/>
                <a:ea typeface="Arial"/>
                <a:cs typeface="Arial"/>
                <a:sym typeface="Arial"/>
              </a:rPr>
              <a:t>Questions can be used to clarify, reflect, probe, narrow, or expand the group’s thinking: </a:t>
            </a:r>
            <a:r>
              <a:rPr lang="en-US" sz="1600" b="0"/>
              <a:t>"How does this connect to our overall goal?”</a:t>
            </a:r>
            <a:r>
              <a:rPr lang="en-US" sz="1100" b="0" i="0">
                <a:solidFill>
                  <a:srgbClr val="212121"/>
                </a:solidFill>
                <a:latin typeface="Arial"/>
                <a:ea typeface="Arial"/>
                <a:cs typeface="Arial"/>
                <a:sym typeface="Arial"/>
              </a:rPr>
              <a:t>; “</a:t>
            </a:r>
            <a:r>
              <a:rPr lang="en-US" sz="1600" b="0"/>
              <a:t>What are the possible unintended consequences?”</a:t>
            </a:r>
            <a:r>
              <a:rPr lang="en-US" sz="1100" b="0" i="0">
                <a:solidFill>
                  <a:srgbClr val="212121"/>
                </a:solidFill>
                <a:latin typeface="Arial"/>
                <a:cs typeface="Arial"/>
                <a:sym typeface="Arial"/>
              </a:rPr>
              <a:t>;</a:t>
            </a:r>
            <a:r>
              <a:rPr lang="en-US" sz="1100" b="0" i="0">
                <a:solidFill>
                  <a:srgbClr val="212121"/>
                </a:solidFill>
                <a:latin typeface="Arial"/>
                <a:ea typeface="Arial"/>
                <a:cs typeface="Arial"/>
                <a:sym typeface="Arial"/>
              </a:rPr>
              <a:t> </a:t>
            </a:r>
            <a:r>
              <a:rPr lang="en-US" sz="1600" b="0"/>
              <a:t>"If we take this route, what will success look like?”; "What would happen if we did the opposite?”; "Which of these ideas aligns best with our priorities?“</a:t>
            </a:r>
            <a:endParaRPr lang="en-US" sz="1100" b="0" i="0">
              <a:solidFill>
                <a:schemeClr val="dk1"/>
              </a:solidFill>
              <a:latin typeface="Arial"/>
              <a:cs typeface="Arial"/>
              <a:sym typeface="Arial"/>
            </a:endParaRPr>
          </a:p>
          <a:p>
            <a:pPr marL="190500" lvl="0" indent="-171450" algn="l" rtl="0">
              <a:lnSpc>
                <a:spcPct val="100000"/>
              </a:lnSpc>
              <a:spcBef>
                <a:spcPts val="0"/>
              </a:spcBef>
              <a:spcAft>
                <a:spcPts val="0"/>
              </a:spcAft>
              <a:buSzPts val="1100"/>
              <a:buFont typeface="Arial" panose="020B0604020202020204" pitchFamily="34" charset="0"/>
              <a:buChar char="•"/>
            </a:pPr>
            <a:r>
              <a:rPr lang="en-US" sz="1100" b="0" i="1">
                <a:solidFill>
                  <a:srgbClr val="212121"/>
                </a:solidFill>
                <a:latin typeface="Arial"/>
                <a:ea typeface="Arial"/>
                <a:cs typeface="Arial"/>
                <a:sym typeface="Arial"/>
              </a:rPr>
              <a:t>Confront issues and address challenges.</a:t>
            </a:r>
            <a:r>
              <a:rPr lang="en-US" sz="1100" b="0" i="0">
                <a:solidFill>
                  <a:srgbClr val="212121"/>
                </a:solidFill>
                <a:latin typeface="Arial"/>
                <a:ea typeface="Arial"/>
                <a:cs typeface="Arial"/>
                <a:sym typeface="Arial"/>
              </a:rPr>
              <a:t> Meetings should focus on solving problems of practice. The problem identified should be solvable, measurable, and specific.</a:t>
            </a:r>
            <a:endParaRPr lang="en-US" sz="1100" b="0" i="0">
              <a:solidFill>
                <a:schemeClr val="dk1"/>
              </a:solidFill>
              <a:latin typeface="Arial"/>
              <a:ea typeface="Arial"/>
              <a:cs typeface="Arial"/>
              <a:sym typeface="Arial"/>
            </a:endParaRPr>
          </a:p>
          <a:p>
            <a:pPr marL="190500" lvl="0" indent="-171450" algn="l" rtl="0">
              <a:lnSpc>
                <a:spcPct val="100000"/>
              </a:lnSpc>
              <a:spcBef>
                <a:spcPts val="0"/>
              </a:spcBef>
              <a:spcAft>
                <a:spcPts val="0"/>
              </a:spcAft>
              <a:buSzPts val="1100"/>
              <a:buFont typeface="Arial" panose="020B0604020202020204" pitchFamily="34" charset="0"/>
              <a:buChar char="•"/>
            </a:pPr>
            <a:r>
              <a:rPr lang="en-US" sz="1100" b="0" i="1">
                <a:solidFill>
                  <a:srgbClr val="212121"/>
                </a:solidFill>
                <a:latin typeface="Arial"/>
                <a:ea typeface="Arial"/>
                <a:cs typeface="Arial"/>
                <a:sym typeface="Arial"/>
              </a:rPr>
              <a:t>Engage all team members. </a:t>
            </a:r>
            <a:r>
              <a:rPr lang="en-US" sz="1100" b="0" i="0">
                <a:solidFill>
                  <a:srgbClr val="212121"/>
                </a:solidFill>
                <a:latin typeface="Arial"/>
                <a:ea typeface="Arial"/>
                <a:cs typeface="Arial"/>
                <a:sym typeface="Arial"/>
              </a:rPr>
              <a:t>This encourages diversity of thought. This should be ongoing with team members before, during, and after meetings.  </a:t>
            </a:r>
            <a:endParaRPr lang="en-US" sz="1100" b="0" i="0">
              <a:solidFill>
                <a:schemeClr val="dk1"/>
              </a:solidFill>
              <a:latin typeface="Arial"/>
              <a:ea typeface="Arial"/>
              <a:cs typeface="Arial"/>
              <a:sym typeface="Arial"/>
            </a:endParaRPr>
          </a:p>
          <a:p>
            <a:pPr marL="190500" lvl="0" indent="-171450" algn="l" rtl="0">
              <a:lnSpc>
                <a:spcPct val="100000"/>
              </a:lnSpc>
              <a:spcBef>
                <a:spcPts val="0"/>
              </a:spcBef>
              <a:spcAft>
                <a:spcPts val="0"/>
              </a:spcAft>
              <a:buSzPts val="1100"/>
              <a:buFont typeface="Arial" panose="020B0604020202020204" pitchFamily="34" charset="0"/>
              <a:buChar char="•"/>
            </a:pPr>
            <a:r>
              <a:rPr lang="en-US" sz="1100" b="0" i="1">
                <a:solidFill>
                  <a:srgbClr val="212121"/>
                </a:solidFill>
                <a:latin typeface="Arial"/>
                <a:ea typeface="Arial"/>
                <a:cs typeface="Arial"/>
                <a:sym typeface="Arial"/>
              </a:rPr>
              <a:t>Provide context and examples. </a:t>
            </a:r>
            <a:r>
              <a:rPr lang="en-US" sz="1100" b="0" i="0">
                <a:solidFill>
                  <a:srgbClr val="212121"/>
                </a:solidFill>
                <a:latin typeface="Arial"/>
                <a:ea typeface="Arial"/>
                <a:cs typeface="Arial"/>
                <a:sym typeface="Arial"/>
              </a:rPr>
              <a:t>This should </a:t>
            </a:r>
            <a:r>
              <a:rPr lang="en-US" sz="1100" i="0">
                <a:solidFill>
                  <a:srgbClr val="212121"/>
                </a:solidFill>
                <a:latin typeface="Arial"/>
                <a:ea typeface="Arial"/>
                <a:cs typeface="Arial"/>
                <a:sym typeface="Arial"/>
              </a:rPr>
              <a:t>be done both when offering suggestions and when issues are raised. It helps to model the solution in the current context and through multiple contexts. </a:t>
            </a:r>
            <a:endParaRPr sz="1100">
              <a:latin typeface="Arial"/>
              <a:ea typeface="Arial"/>
              <a:cs typeface="Arial"/>
              <a:sym typeface="Arial"/>
            </a:endParaRPr>
          </a:p>
          <a:p>
            <a:pPr marL="285750" lvl="0" indent="-196850" algn="l" rtl="0">
              <a:lnSpc>
                <a:spcPct val="100000"/>
              </a:lnSpc>
              <a:spcBef>
                <a:spcPts val="0"/>
              </a:spcBef>
              <a:spcAft>
                <a:spcPts val="0"/>
              </a:spcAft>
              <a:buSzPts val="1400"/>
              <a:buFont typeface="Arial"/>
              <a:buNone/>
            </a:pPr>
            <a:endParaRPr sz="1100" i="0">
              <a:solidFill>
                <a:srgbClr val="212121"/>
              </a:solidFill>
              <a:latin typeface="Arial"/>
              <a:ea typeface="Arial"/>
              <a:cs typeface="Arial"/>
              <a:sym typeface="Arial"/>
            </a:endParaRPr>
          </a:p>
          <a:p>
            <a:pPr marL="0" lvl="0" indent="0" algn="l" rtl="0">
              <a:lnSpc>
                <a:spcPct val="100000"/>
              </a:lnSpc>
              <a:spcBef>
                <a:spcPts val="0"/>
              </a:spcBef>
              <a:spcAft>
                <a:spcPts val="0"/>
              </a:spcAft>
              <a:buSzPts val="1400"/>
              <a:buFont typeface="Arial"/>
              <a:buNone/>
            </a:pPr>
            <a:r>
              <a:rPr lang="en-US" sz="1100" i="0">
                <a:solidFill>
                  <a:srgbClr val="212121"/>
                </a:solidFill>
                <a:latin typeface="Arial"/>
                <a:ea typeface="Arial"/>
                <a:cs typeface="Arial"/>
                <a:sym typeface="Arial"/>
              </a:rPr>
              <a:t>What other tips can be added to ensure positive and productive team meetings?</a:t>
            </a:r>
            <a:endParaRPr sz="1100">
              <a:latin typeface="Arial"/>
              <a:ea typeface="Arial"/>
              <a:cs typeface="Arial"/>
              <a:sym typeface="Arial"/>
            </a:endParaRPr>
          </a:p>
          <a:p>
            <a:pPr marL="0" lvl="0" indent="0" algn="l" rtl="0">
              <a:lnSpc>
                <a:spcPct val="100000"/>
              </a:lnSpc>
              <a:spcBef>
                <a:spcPts val="0"/>
              </a:spcBef>
              <a:spcAft>
                <a:spcPts val="0"/>
              </a:spcAft>
              <a:buSzPts val="1400"/>
              <a:buFont typeface="Arial"/>
              <a:buNone/>
            </a:pPr>
            <a:endParaRPr lang="en-US" sz="1100" i="0">
              <a:solidFill>
                <a:schemeClr val="tx1"/>
              </a:solidFill>
              <a:latin typeface="Arial"/>
              <a:ea typeface="Arial"/>
              <a:cs typeface="Arial"/>
            </a:endParaRPr>
          </a:p>
          <a:p>
            <a:pPr marL="0" lvl="0" indent="0" algn="l" rtl="0">
              <a:lnSpc>
                <a:spcPct val="100000"/>
              </a:lnSpc>
              <a:spcBef>
                <a:spcPts val="0"/>
              </a:spcBef>
              <a:spcAft>
                <a:spcPts val="0"/>
              </a:spcAft>
              <a:buSzPts val="1400"/>
              <a:buNone/>
            </a:pPr>
            <a:r>
              <a:rPr lang="en-US" sz="1100" b="1">
                <a:solidFill>
                  <a:schemeClr val="tx1"/>
                </a:solidFill>
                <a:latin typeface="Arial"/>
                <a:ea typeface="Arial"/>
                <a:cs typeface="Arial"/>
                <a:sym typeface="Arial"/>
              </a:rPr>
              <a:t>Reference</a:t>
            </a:r>
            <a:endParaRPr sz="1100">
              <a:solidFill>
                <a:schemeClr val="tx1"/>
              </a:solidFill>
              <a:latin typeface="Arial"/>
              <a:ea typeface="Arial"/>
              <a:cs typeface="Arial"/>
            </a:endParaRPr>
          </a:p>
          <a:p>
            <a:pPr marL="171450" indent="-171450">
              <a:buFont typeface="Arial" panose="020B0604020202020204" pitchFamily="34" charset="0"/>
              <a:buChar char="•"/>
            </a:pPr>
            <a:r>
              <a:rPr lang="en-US">
                <a:solidFill>
                  <a:schemeClr val="tx1"/>
                </a:solidFill>
                <a:sym typeface="Arial"/>
              </a:rPr>
              <a:t>Principal’s Playbook. (n.d.). </a:t>
            </a:r>
            <a:r>
              <a:rPr lang="en-US" i="1">
                <a:solidFill>
                  <a:schemeClr val="tx1"/>
                </a:solidFill>
                <a:sym typeface="Arial"/>
              </a:rPr>
              <a:t>Instructional leadership teams</a:t>
            </a:r>
            <a:r>
              <a:rPr lang="en-US">
                <a:solidFill>
                  <a:schemeClr val="tx1"/>
                </a:solidFill>
                <a:sym typeface="Arial"/>
              </a:rPr>
              <a:t>. </a:t>
            </a:r>
            <a:r>
              <a:rPr lang="en-US">
                <a:solidFill>
                  <a:schemeClr val="tx1"/>
                </a:solidFill>
                <a:sym typeface="Arial"/>
                <a:hlinkClick r:id="rId3">
                  <a:extLst>
                    <a:ext uri="{A12FA001-AC4F-418D-AE19-62706E023703}">
                      <ahyp:hlinkClr xmlns:ahyp="http://schemas.microsoft.com/office/drawing/2018/hyperlinkcolor" val="tx"/>
                    </a:ext>
                  </a:extLst>
                </a:hlinkClick>
              </a:rPr>
              <a:t>https://www.theprincipalsplaybook.com/instructional-leadership/instructional-leadership-teams</a:t>
            </a:r>
            <a:r>
              <a:rPr lang="en-US">
                <a:solidFill>
                  <a:schemeClr val="tx1"/>
                </a:solidFill>
                <a:sym typeface="Arial"/>
              </a:rPr>
              <a:t> </a:t>
            </a:r>
            <a:endParaRPr lang="en-US">
              <a:solidFill>
                <a:schemeClr val="tx1"/>
              </a:solidFill>
            </a:endParaRPr>
          </a:p>
          <a:p>
            <a:pPr marL="0" lvl="0" indent="0" algn="l" rtl="0">
              <a:lnSpc>
                <a:spcPct val="100000"/>
              </a:lnSpc>
              <a:spcBef>
                <a:spcPts val="0"/>
              </a:spcBef>
              <a:spcAft>
                <a:spcPts val="0"/>
              </a:spcAft>
              <a:buSzPts val="1400"/>
              <a:buNone/>
            </a:pPr>
            <a:endParaRPr sz="1100">
              <a:solidFill>
                <a:schemeClr val="tx1"/>
              </a:solidFill>
              <a:latin typeface="Arial"/>
              <a:ea typeface="Arial"/>
              <a:cs typeface="Arial"/>
            </a:endParaRPr>
          </a:p>
          <a:p>
            <a:pPr marL="457200" marR="0" lvl="0" indent="-228600" algn="l" rtl="0">
              <a:lnSpc>
                <a:spcPct val="100000"/>
              </a:lnSpc>
              <a:spcBef>
                <a:spcPts val="0"/>
              </a:spcBef>
              <a:spcAft>
                <a:spcPts val="0"/>
              </a:spcAft>
              <a:buSzPts val="1400"/>
              <a:buNone/>
            </a:pPr>
            <a:endParaRPr sz="1100">
              <a:latin typeface="Arial"/>
              <a:ea typeface="Arial"/>
              <a:cs typeface="Arial"/>
              <a:sym typeface="Arial"/>
            </a:endParaRPr>
          </a:p>
        </p:txBody>
      </p:sp>
      <p:sp>
        <p:nvSpPr>
          <p:cNvPr id="515" name="Google Shape;51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26d8723cbc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5" name="Google Shape;815;g26d8723cbc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100" b="1" i="0" u="none" strike="noStrike">
                <a:solidFill>
                  <a:srgbClr val="000000"/>
                </a:solidFill>
                <a:latin typeface="+mn-lt"/>
                <a:ea typeface="Arial"/>
                <a:cs typeface="Arial"/>
                <a:sym typeface="Arial"/>
              </a:rPr>
              <a:t>Handout CT 3.4, </a:t>
            </a:r>
            <a:r>
              <a:rPr lang="en-US" sz="1100" i="0" u="none" strike="noStrike">
                <a:solidFill>
                  <a:srgbClr val="000000"/>
                </a:solidFill>
                <a:latin typeface="+mn-lt"/>
                <a:ea typeface="Arial"/>
                <a:cs typeface="Arial"/>
                <a:sym typeface="Arial"/>
              </a:rPr>
              <a:t>Components of Effective Agendas</a:t>
            </a:r>
            <a:endParaRPr lang="en-US" sz="1100">
              <a:latin typeface="+mn-lt"/>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100" b="1" i="0" u="none" strike="noStrike">
                <a:solidFill>
                  <a:srgbClr val="000000"/>
                </a:solidFill>
                <a:latin typeface="+mn-lt"/>
                <a:ea typeface="Arial"/>
                <a:cs typeface="Arial"/>
                <a:sym typeface="Arial"/>
              </a:rPr>
              <a:t>Handout CT 3.5, </a:t>
            </a:r>
            <a:r>
              <a:rPr lang="en-US" sz="1600"/>
              <a:t>Sample Ineffective Agenda</a:t>
            </a:r>
          </a:p>
          <a:p>
            <a:pPr marL="0" marR="0" lvl="0" indent="0" algn="l" rtl="0">
              <a:lnSpc>
                <a:spcPct val="100000"/>
              </a:lnSpc>
              <a:spcBef>
                <a:spcPts val="0"/>
              </a:spcBef>
              <a:spcAft>
                <a:spcPts val="0"/>
              </a:spcAft>
              <a:buClr>
                <a:srgbClr val="000000"/>
              </a:buClr>
              <a:buSzPts val="1400"/>
              <a:buFont typeface="Arial"/>
              <a:buNone/>
            </a:pPr>
            <a:r>
              <a:rPr lang="en-US" sz="1100" b="1" i="0" u="none" strike="noStrike">
                <a:solidFill>
                  <a:srgbClr val="000000"/>
                </a:solidFill>
                <a:latin typeface="+mn-lt"/>
                <a:ea typeface="Arial"/>
                <a:cs typeface="Arial"/>
                <a:sym typeface="Arial"/>
              </a:rPr>
              <a:t>Handout CT 3.6, </a:t>
            </a:r>
            <a:r>
              <a:rPr lang="en-US" sz="1800">
                <a:effectLst/>
                <a:latin typeface="Calibri" panose="020F0502020204030204" pitchFamily="34" charset="0"/>
                <a:ea typeface="Calibri" panose="020F0502020204030204" pitchFamily="34" charset="0"/>
                <a:cs typeface="Times New Roman" panose="02020603050405020304" pitchFamily="18" charset="0"/>
              </a:rPr>
              <a:t>Effective Agenda Template and Example</a:t>
            </a:r>
          </a:p>
          <a:p>
            <a:pPr marL="0" marR="0" lvl="0" indent="0" algn="l" rtl="0">
              <a:lnSpc>
                <a:spcPct val="100000"/>
              </a:lnSpc>
              <a:spcBef>
                <a:spcPts val="0"/>
              </a:spcBef>
              <a:spcAft>
                <a:spcPts val="0"/>
              </a:spcAft>
              <a:buClr>
                <a:srgbClr val="000000"/>
              </a:buClr>
              <a:buSzPts val="1400"/>
              <a:buFont typeface="Arial"/>
              <a:buNone/>
            </a:pPr>
            <a:endParaRPr lang="en-US" sz="1100">
              <a:latin typeface="+mn-lt"/>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100" b="1" i="0" u="none" strike="noStrike">
                <a:solidFill>
                  <a:srgbClr val="000000"/>
                </a:solidFill>
                <a:latin typeface="+mn-lt"/>
                <a:ea typeface="Arial"/>
                <a:cs typeface="Arial"/>
                <a:sym typeface="Arial"/>
              </a:rPr>
              <a:t>To Know</a:t>
            </a:r>
            <a:endParaRPr lang="en-US" sz="1100">
              <a:latin typeface="+mn-lt"/>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100" i="0" u="none" strike="noStrike">
                <a:solidFill>
                  <a:srgbClr val="000000"/>
                </a:solidFill>
                <a:latin typeface="+mn-lt"/>
                <a:ea typeface="Arial"/>
                <a:cs typeface="Arial"/>
                <a:sym typeface="Arial"/>
              </a:rPr>
              <a:t>This activity provides an opportunity for teams to review agenda templates they are currently using and compare them with the essential components of an effective agenda.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i="0" u="none" strike="noStrike">
                <a:solidFill>
                  <a:srgbClr val="000000"/>
                </a:solidFill>
                <a:latin typeface="+mn-lt"/>
                <a:ea typeface="Arial"/>
                <a:cs typeface="Arial"/>
                <a:sym typeface="Arial"/>
              </a:rPr>
              <a:t>Have copies of the Handout</a:t>
            </a:r>
            <a:r>
              <a:rPr lang="en-US" sz="1100">
                <a:solidFill>
                  <a:srgbClr val="000000"/>
                </a:solidFill>
                <a:latin typeface="+mn-lt"/>
                <a:ea typeface="Arial"/>
                <a:cs typeface="Arial"/>
                <a:sym typeface="Arial"/>
              </a:rPr>
              <a:t> CT 3.5, </a:t>
            </a:r>
            <a:r>
              <a:rPr lang="en-US" sz="1100"/>
              <a:t>Sample Ineffective Agenda available </a:t>
            </a:r>
            <a:r>
              <a:rPr lang="en-US" sz="1100" i="0" u="none" strike="noStrike">
                <a:solidFill>
                  <a:srgbClr val="000000"/>
                </a:solidFill>
                <a:latin typeface="+mn-lt"/>
                <a:cs typeface="Arial"/>
                <a:sym typeface="Arial"/>
              </a:rPr>
              <a:t>for</a:t>
            </a:r>
            <a:r>
              <a:rPr lang="en-US" sz="1100" i="0" u="none" strike="noStrike">
                <a:solidFill>
                  <a:srgbClr val="000000"/>
                </a:solidFill>
                <a:latin typeface="+mn-lt"/>
                <a:ea typeface="Arial"/>
                <a:cs typeface="Arial"/>
                <a:sym typeface="Arial"/>
              </a:rPr>
              <a:t> participants who didn’t bring their own team’s agenda.</a:t>
            </a:r>
            <a:endParaRPr lang="en-US" sz="1100">
              <a:latin typeface="+mn-lt"/>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lang="en-US" sz="1100" i="0" u="none" strike="noStrike">
              <a:solidFill>
                <a:srgbClr val="000000"/>
              </a:solidFill>
              <a:latin typeface="+mn-lt"/>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100" b="1" i="0" u="none" strike="noStrike">
                <a:solidFill>
                  <a:srgbClr val="000000"/>
                </a:solidFill>
                <a:latin typeface="+mn-lt"/>
                <a:ea typeface="Arial"/>
                <a:cs typeface="Arial"/>
                <a:sym typeface="Arial"/>
              </a:rPr>
              <a:t>To Do/To Say</a:t>
            </a:r>
            <a:endParaRPr lang="en-US" sz="1100">
              <a:latin typeface="+mn-lt"/>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100" i="0" u="none" strike="noStrike">
                <a:solidFill>
                  <a:srgbClr val="000000"/>
                </a:solidFill>
                <a:latin typeface="+mn-lt"/>
                <a:ea typeface="Arial"/>
                <a:cs typeface="Arial"/>
                <a:sym typeface="Arial"/>
              </a:rPr>
              <a:t>Encourage participants, if possible, to work with others from their school team to review their agenda. </a:t>
            </a:r>
            <a:r>
              <a:rPr lang="en-US" sz="1100" b="0" i="0" u="none" strike="noStrike" cap="none">
                <a:solidFill>
                  <a:srgbClr val="000000"/>
                </a:solidFill>
                <a:latin typeface="Calibri"/>
                <a:ea typeface="Arial"/>
                <a:cs typeface="Arial"/>
                <a:sym typeface="Arial"/>
              </a:rPr>
              <a:t>Distribute Handout CT 3.5 to those who did not bring their own agenda.</a:t>
            </a:r>
            <a:endParaRPr lang="en-US" sz="1100" i="0" u="none" strike="noStrike">
              <a:solidFill>
                <a:schemeClr val="dk1"/>
              </a:solidFill>
              <a:latin typeface="+mn-lt"/>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100" i="0" u="none" strike="noStrike">
                <a:solidFill>
                  <a:srgbClr val="000000"/>
                </a:solidFill>
                <a:latin typeface="+mn-lt"/>
                <a:ea typeface="Arial"/>
                <a:cs typeface="Arial"/>
                <a:sym typeface="Arial"/>
              </a:rPr>
              <a:t>Ask participants to review their own team’s agenda, compare with the components of an effective agenda (Handout CT 3.</a:t>
            </a:r>
            <a:r>
              <a:rPr lang="en-US" sz="1100">
                <a:solidFill>
                  <a:srgbClr val="000000"/>
                </a:solidFill>
                <a:latin typeface="+mn-lt"/>
                <a:ea typeface="Arial"/>
                <a:cs typeface="Arial"/>
                <a:sym typeface="Arial"/>
              </a:rPr>
              <a:t>4, </a:t>
            </a:r>
            <a:r>
              <a:rPr lang="en-US" sz="1100" i="0" u="none" strike="noStrike">
                <a:solidFill>
                  <a:srgbClr val="000000"/>
                </a:solidFill>
                <a:latin typeface="+mn-lt"/>
                <a:ea typeface="Arial"/>
                <a:cs typeface="Arial"/>
                <a:sym typeface="Arial"/>
              </a:rPr>
              <a:t>Components of Effective Agendas), and make notes of needed improvements. </a:t>
            </a:r>
          </a:p>
          <a:p>
            <a:pPr marL="628650" marR="0" lvl="1" indent="-171450" algn="l" rtl="0">
              <a:lnSpc>
                <a:spcPct val="100000"/>
              </a:lnSpc>
              <a:spcBef>
                <a:spcPts val="0"/>
              </a:spcBef>
              <a:spcAft>
                <a:spcPts val="0"/>
              </a:spcAft>
              <a:buClr>
                <a:srgbClr val="000000"/>
              </a:buClr>
              <a:buSzPts val="1400"/>
              <a:buFont typeface="Courier New" panose="02070309020205020404" pitchFamily="49" charset="0"/>
              <a:buChar char="o"/>
            </a:pPr>
            <a:r>
              <a:rPr lang="en-US" sz="1100" i="0" u="none" strike="noStrike">
                <a:solidFill>
                  <a:srgbClr val="000000"/>
                </a:solidFill>
                <a:latin typeface="+mn-lt"/>
                <a:ea typeface="Arial"/>
                <a:cs typeface="Arial"/>
                <a:sym typeface="Arial"/>
              </a:rPr>
              <a:t>Discuss with your team which components are currently included on your agenda template and which are not. </a:t>
            </a:r>
          </a:p>
          <a:p>
            <a:pPr marL="628650" marR="0" lvl="1" indent="-171450" algn="l" rtl="0">
              <a:lnSpc>
                <a:spcPct val="100000"/>
              </a:lnSpc>
              <a:spcBef>
                <a:spcPts val="0"/>
              </a:spcBef>
              <a:spcAft>
                <a:spcPts val="0"/>
              </a:spcAft>
              <a:buClr>
                <a:srgbClr val="000000"/>
              </a:buClr>
              <a:buSzPts val="1400"/>
              <a:buFont typeface="Courier New" panose="02070309020205020404" pitchFamily="49" charset="0"/>
              <a:buChar char="o"/>
            </a:pPr>
            <a:r>
              <a:rPr lang="en-US" sz="1100" i="0" u="none" strike="noStrike">
                <a:solidFill>
                  <a:srgbClr val="000000"/>
                </a:solidFill>
                <a:latin typeface="+mn-lt"/>
                <a:ea typeface="Arial"/>
                <a:cs typeface="Arial"/>
                <a:sym typeface="Arial"/>
              </a:rPr>
              <a:t>Make notes on how your team’s current agenda template can be improved. </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100" i="0" u="none" strike="noStrike">
                <a:solidFill>
                  <a:srgbClr val="000000"/>
                </a:solidFill>
                <a:latin typeface="+mn-lt"/>
                <a:ea typeface="Arial"/>
                <a:cs typeface="Arial"/>
                <a:sym typeface="Arial"/>
              </a:rPr>
              <a:t>Next, provide participants with a copy of the exemplar agenda (Handout CT 3.</a:t>
            </a:r>
            <a:r>
              <a:rPr lang="en-US" sz="1100">
                <a:solidFill>
                  <a:srgbClr val="000000"/>
                </a:solidFill>
                <a:latin typeface="+mn-lt"/>
                <a:ea typeface="Arial"/>
                <a:cs typeface="Arial"/>
                <a:sym typeface="Arial"/>
              </a:rPr>
              <a:t>6,</a:t>
            </a:r>
            <a:r>
              <a:rPr lang="en-US" sz="1100" i="0" u="none" strike="noStrike">
                <a:solidFill>
                  <a:srgbClr val="000000"/>
                </a:solidFill>
                <a:latin typeface="+mn-lt"/>
                <a:ea typeface="Arial"/>
                <a:cs typeface="Arial"/>
                <a:sym typeface="Arial"/>
              </a:rPr>
              <a:t> Effective Agenda Template and Example) to compare with their own. </a:t>
            </a:r>
          </a:p>
          <a:p>
            <a:pPr marL="628650" marR="0" lvl="1" indent="-171450" algn="l" rtl="0">
              <a:lnSpc>
                <a:spcPct val="100000"/>
              </a:lnSpc>
              <a:spcBef>
                <a:spcPts val="0"/>
              </a:spcBef>
              <a:spcAft>
                <a:spcPts val="0"/>
              </a:spcAft>
              <a:buClr>
                <a:srgbClr val="000000"/>
              </a:buClr>
              <a:buSzPts val="1400"/>
              <a:buFont typeface="Courier New" panose="02070309020205020404" pitchFamily="49" charset="0"/>
              <a:buChar char="o"/>
            </a:pPr>
            <a:r>
              <a:rPr lang="en-US" sz="1100" i="0" u="none" strike="noStrike">
                <a:solidFill>
                  <a:srgbClr val="000000"/>
                </a:solidFill>
                <a:latin typeface="+mn-lt"/>
                <a:ea typeface="Arial"/>
                <a:cs typeface="Arial"/>
                <a:sym typeface="Arial"/>
              </a:rPr>
              <a:t>Again, encourage discussion and notetaking on how their team’s agenda template could be improved, including content and format. </a:t>
            </a:r>
          </a:p>
          <a:p>
            <a:pPr marL="628650" marR="0" lvl="1" indent="-171450" algn="l" rtl="0">
              <a:lnSpc>
                <a:spcPct val="100000"/>
              </a:lnSpc>
              <a:spcBef>
                <a:spcPts val="0"/>
              </a:spcBef>
              <a:spcAft>
                <a:spcPts val="0"/>
              </a:spcAft>
              <a:buClr>
                <a:srgbClr val="000000"/>
              </a:buClr>
              <a:buSzPts val="1400"/>
              <a:buFont typeface="Courier New" panose="02070309020205020404" pitchFamily="49" charset="0"/>
              <a:buChar char="o"/>
            </a:pPr>
            <a:r>
              <a:rPr lang="en-US" sz="1100" i="0" u="none" strike="noStrike">
                <a:solidFill>
                  <a:srgbClr val="000000"/>
                </a:solidFill>
                <a:latin typeface="+mn-lt"/>
                <a:ea typeface="Arial"/>
                <a:cs typeface="Arial"/>
                <a:sym typeface="Arial"/>
              </a:rPr>
              <a:t>The next slide provides time for the team to design an effective agenda.</a:t>
            </a:r>
            <a:endParaRPr lang="en-US" sz="1100">
              <a:latin typeface="+mn-lt"/>
              <a:ea typeface="Arial"/>
              <a:cs typeface="Arial"/>
              <a:sym typeface="Arial"/>
            </a:endParaRPr>
          </a:p>
          <a:p>
            <a:pPr marL="0" lvl="0" indent="0" algn="l" rtl="0">
              <a:lnSpc>
                <a:spcPct val="100000"/>
              </a:lnSpc>
              <a:spcBef>
                <a:spcPts val="0"/>
              </a:spcBef>
              <a:spcAft>
                <a:spcPts val="0"/>
              </a:spcAft>
              <a:buSzPts val="1400"/>
              <a:buNone/>
            </a:pPr>
            <a:endParaRPr lang="en-US" sz="1100" b="1" i="0" u="none" strike="noStrike">
              <a:solidFill>
                <a:srgbClr val="000000"/>
              </a:solidFill>
              <a:latin typeface="+mn-lt"/>
              <a:ea typeface="Calibri"/>
              <a:cs typeface="Calibri"/>
              <a:sym typeface="Calibri"/>
            </a:endParaRPr>
          </a:p>
          <a:p>
            <a:pPr marL="0" lvl="0" indent="0" algn="l" rtl="0">
              <a:lnSpc>
                <a:spcPct val="100000"/>
              </a:lnSpc>
              <a:spcBef>
                <a:spcPts val="0"/>
              </a:spcBef>
              <a:spcAft>
                <a:spcPts val="0"/>
              </a:spcAft>
              <a:buSzPts val="1400"/>
              <a:buNone/>
            </a:pPr>
            <a:endParaRPr lang="en-US" sz="1100" b="1" i="0" u="none" strike="noStrike">
              <a:solidFill>
                <a:srgbClr val="000000"/>
              </a:solidFill>
              <a:latin typeface="+mn-lt"/>
              <a:ea typeface="Calibri"/>
              <a:cs typeface="Calibri"/>
              <a:sym typeface="Calibri"/>
            </a:endParaRPr>
          </a:p>
          <a:p>
            <a:pPr marL="0" lvl="0" indent="0" algn="l" rtl="0">
              <a:lnSpc>
                <a:spcPct val="100000"/>
              </a:lnSpc>
              <a:spcBef>
                <a:spcPts val="0"/>
              </a:spcBef>
              <a:spcAft>
                <a:spcPts val="0"/>
              </a:spcAft>
              <a:buSzPts val="1400"/>
              <a:buNone/>
            </a:pPr>
            <a:endParaRPr lang="en-US" sz="1100" b="0" i="0" u="none" strike="noStrike">
              <a:solidFill>
                <a:srgbClr val="000000"/>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lang="en-US" sz="1400" b="1" i="0" u="none" strike="noStrik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a:extLst>
            <a:ext uri="{FF2B5EF4-FFF2-40B4-BE49-F238E27FC236}">
              <a16:creationId xmlns:a16="http://schemas.microsoft.com/office/drawing/2014/main" id="{EDE24D62-1A7A-398A-3F91-7CA255CFD455}"/>
            </a:ext>
          </a:extLst>
        </p:cNvPr>
        <p:cNvGrpSpPr/>
        <p:nvPr/>
      </p:nvGrpSpPr>
      <p:grpSpPr>
        <a:xfrm>
          <a:off x="0" y="0"/>
          <a:ext cx="0" cy="0"/>
          <a:chOff x="0" y="0"/>
          <a:chExt cx="0" cy="0"/>
        </a:xfrm>
      </p:grpSpPr>
      <p:sp>
        <p:nvSpPr>
          <p:cNvPr id="814" name="Google Shape;814;g26d8723cbc8_0_0:notes">
            <a:extLst>
              <a:ext uri="{FF2B5EF4-FFF2-40B4-BE49-F238E27FC236}">
                <a16:creationId xmlns:a16="http://schemas.microsoft.com/office/drawing/2014/main" id="{3D455ED1-6C5A-FC9E-7956-8FC9875A557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5" name="Google Shape;815;g26d8723cbc8_0_0:notes">
            <a:extLst>
              <a:ext uri="{FF2B5EF4-FFF2-40B4-BE49-F238E27FC236}">
                <a16:creationId xmlns:a16="http://schemas.microsoft.com/office/drawing/2014/main" id="{11E72C7F-598B-5799-6231-BE188B1EE21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100" b="1" i="0" u="none" strike="noStrike">
                <a:solidFill>
                  <a:srgbClr val="000000"/>
                </a:solidFill>
                <a:latin typeface="+mn-lt"/>
                <a:ea typeface="Arial"/>
                <a:cs typeface="Arial"/>
                <a:sym typeface="Arial"/>
              </a:rPr>
              <a:t>Handout CT 3.4, </a:t>
            </a:r>
            <a:r>
              <a:rPr lang="en-US" sz="1200" b="0" i="0" u="none" strike="noStrike" cap="none">
                <a:solidFill>
                  <a:schemeClr val="dk1"/>
                </a:solidFill>
                <a:effectLst/>
                <a:latin typeface="Calibri"/>
                <a:ea typeface="Calibri"/>
                <a:cs typeface="Calibri"/>
                <a:sym typeface="Calibri"/>
              </a:rPr>
              <a:t>Components of Effective Agendas</a:t>
            </a:r>
            <a:endParaRPr lang="en-US" sz="1100">
              <a:latin typeface="+mn-lt"/>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100" b="1" i="0" u="none" strike="noStrike">
                <a:solidFill>
                  <a:srgbClr val="000000"/>
                </a:solidFill>
                <a:latin typeface="+mn-lt"/>
                <a:ea typeface="Arial"/>
                <a:cs typeface="Arial"/>
                <a:sym typeface="Arial"/>
              </a:rPr>
              <a:t>Handout CT 3.6, </a:t>
            </a:r>
            <a:r>
              <a:rPr lang="en-US" sz="1800">
                <a:effectLst/>
                <a:latin typeface="Calibri" panose="020F0502020204030204" pitchFamily="34" charset="0"/>
                <a:ea typeface="Calibri" panose="020F0502020204030204" pitchFamily="34" charset="0"/>
                <a:cs typeface="Times New Roman" panose="02020603050405020304" pitchFamily="18" charset="0"/>
              </a:rPr>
              <a:t>Effective Agenda Template and Example</a:t>
            </a:r>
          </a:p>
          <a:p>
            <a:pPr marL="0" marR="0" lvl="0" indent="0" algn="l" rtl="0">
              <a:lnSpc>
                <a:spcPct val="100000"/>
              </a:lnSpc>
              <a:spcBef>
                <a:spcPts val="0"/>
              </a:spcBef>
              <a:spcAft>
                <a:spcPts val="0"/>
              </a:spcAft>
              <a:buClr>
                <a:srgbClr val="000000"/>
              </a:buClr>
              <a:buSzPts val="1400"/>
              <a:buFont typeface="Arial"/>
              <a:buNone/>
            </a:pPr>
            <a:endParaRPr lang="en-US" sz="1100">
              <a:latin typeface="+mn-lt"/>
              <a:ea typeface="Arial"/>
              <a:cs typeface="Arial"/>
              <a:sym typeface="Arial"/>
            </a:endParaRPr>
          </a:p>
          <a:p>
            <a:pPr marL="0" lvl="0" indent="0" algn="l" rtl="0">
              <a:lnSpc>
                <a:spcPct val="100000"/>
              </a:lnSpc>
              <a:spcBef>
                <a:spcPts val="0"/>
              </a:spcBef>
              <a:spcAft>
                <a:spcPts val="0"/>
              </a:spcAft>
              <a:buSzPts val="1400"/>
              <a:buNone/>
            </a:pPr>
            <a:r>
              <a:rPr lang="en-US" sz="1100" b="1" i="0" u="none" strike="noStrike">
                <a:solidFill>
                  <a:srgbClr val="000000"/>
                </a:solidFill>
                <a:latin typeface="Arial"/>
                <a:ea typeface="Arial"/>
                <a:cs typeface="Arial"/>
                <a:sym typeface="Arial"/>
              </a:rPr>
              <a:t>To Know</a:t>
            </a:r>
            <a:endParaRPr lang="en-US" sz="1100"/>
          </a:p>
          <a:p>
            <a:pPr marL="0" lvl="0" indent="0" algn="l" rtl="0">
              <a:lnSpc>
                <a:spcPct val="100000"/>
              </a:lnSpc>
              <a:spcBef>
                <a:spcPts val="0"/>
              </a:spcBef>
              <a:spcAft>
                <a:spcPts val="0"/>
              </a:spcAft>
              <a:buSzPts val="1400"/>
              <a:buNone/>
            </a:pPr>
            <a:r>
              <a:rPr lang="en-US" sz="1100" b="0" i="0" u="none" strike="noStrike">
                <a:solidFill>
                  <a:srgbClr val="000000"/>
                </a:solidFill>
                <a:latin typeface="Arial"/>
                <a:ea typeface="Arial"/>
                <a:cs typeface="Arial"/>
                <a:sym typeface="Arial"/>
              </a:rPr>
              <a:t>This activity provides time for individuals or teams to revise their current team agenda template, making sure it includes all the essential components of an effective agenda.</a:t>
            </a:r>
            <a:endParaRPr lang="en-US" sz="1100"/>
          </a:p>
          <a:p>
            <a:pPr marL="0" lvl="0" indent="0" algn="l" rtl="0">
              <a:lnSpc>
                <a:spcPct val="100000"/>
              </a:lnSpc>
              <a:spcBef>
                <a:spcPts val="0"/>
              </a:spcBef>
              <a:spcAft>
                <a:spcPts val="0"/>
              </a:spcAft>
              <a:buSzPts val="1400"/>
              <a:buNone/>
            </a:pPr>
            <a:endParaRPr lang="en-US" sz="1100" b="0"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b="1" i="0" u="none" strike="noStrike">
                <a:solidFill>
                  <a:srgbClr val="000000"/>
                </a:solidFill>
                <a:latin typeface="Arial"/>
                <a:ea typeface="Arial"/>
                <a:cs typeface="Arial"/>
                <a:sym typeface="Arial"/>
              </a:rPr>
              <a:t>To Do</a:t>
            </a:r>
            <a:endParaRPr lang="en-US" sz="1100"/>
          </a:p>
          <a:p>
            <a:pPr marL="171450" lvl="0" indent="-171450" algn="l" rtl="0">
              <a:lnSpc>
                <a:spcPct val="100000"/>
              </a:lnSpc>
              <a:spcBef>
                <a:spcPts val="0"/>
              </a:spcBef>
              <a:spcAft>
                <a:spcPts val="0"/>
              </a:spcAft>
              <a:buSzPts val="1400"/>
              <a:buFont typeface="Arial" panose="020B0604020202020204" pitchFamily="34" charset="0"/>
              <a:buChar char="•"/>
            </a:pPr>
            <a:r>
              <a:rPr lang="en-US" sz="1100" b="0" i="0" u="none" strike="noStrike">
                <a:solidFill>
                  <a:srgbClr val="000000"/>
                </a:solidFill>
                <a:latin typeface="Arial"/>
                <a:ea typeface="Arial"/>
                <a:cs typeface="Arial"/>
                <a:sym typeface="Arial"/>
              </a:rPr>
              <a:t>Provide participants with time to review their notes and work on developing or redesigning their team’s agenda template to improve team meeting efficiency and effectiveness.</a:t>
            </a:r>
            <a:r>
              <a:rPr lang="en-US" sz="1100">
                <a:latin typeface="Arial"/>
                <a:ea typeface="Arial"/>
                <a:cs typeface="Arial"/>
                <a:sym typeface="Arial"/>
              </a:rPr>
              <a:t> </a:t>
            </a:r>
          </a:p>
          <a:p>
            <a:pPr marL="171450" lvl="0" indent="-171450" algn="l" rtl="0">
              <a:lnSpc>
                <a:spcPct val="100000"/>
              </a:lnSpc>
              <a:spcBef>
                <a:spcPts val="0"/>
              </a:spcBef>
              <a:spcAft>
                <a:spcPts val="0"/>
              </a:spcAft>
              <a:buSzPts val="1400"/>
              <a:buFont typeface="Arial" panose="020B0604020202020204" pitchFamily="34" charset="0"/>
              <a:buChar char="•"/>
            </a:pPr>
            <a:r>
              <a:rPr lang="en-US" sz="1100">
                <a:latin typeface="Arial"/>
                <a:ea typeface="Arial"/>
                <a:cs typeface="Arial"/>
                <a:sym typeface="Arial"/>
              </a:rPr>
              <a:t>It would be best for teams to create the template electronically for easy sharing.</a:t>
            </a:r>
          </a:p>
          <a:p>
            <a:pPr marL="171450" lvl="0" indent="-171450" algn="l" rtl="0">
              <a:lnSpc>
                <a:spcPct val="100000"/>
              </a:lnSpc>
              <a:spcBef>
                <a:spcPts val="0"/>
              </a:spcBef>
              <a:spcAft>
                <a:spcPts val="0"/>
              </a:spcAft>
              <a:buSzPts val="1400"/>
              <a:buFont typeface="Arial" panose="020B0604020202020204" pitchFamily="34" charset="0"/>
              <a:buChar char="•"/>
            </a:pPr>
            <a:r>
              <a:rPr lang="en-US" sz="1100">
                <a:latin typeface="Arial"/>
                <a:ea typeface="Arial"/>
                <a:cs typeface="Arial"/>
                <a:sym typeface="Arial"/>
              </a:rPr>
              <a:t>Encourage team members to work collaboratively to develop or refine their team agenda template using Handouts 3.4 and 3.6 to guide them. </a:t>
            </a:r>
          </a:p>
          <a:p>
            <a:pPr marL="171450" lvl="0" indent="-171450" algn="l" rtl="0">
              <a:lnSpc>
                <a:spcPct val="100000"/>
              </a:lnSpc>
              <a:spcBef>
                <a:spcPts val="0"/>
              </a:spcBef>
              <a:spcAft>
                <a:spcPts val="0"/>
              </a:spcAft>
              <a:buSzPts val="1400"/>
              <a:buFont typeface="Arial" panose="020B0604020202020204" pitchFamily="34" charset="0"/>
              <a:buChar char="•"/>
            </a:pPr>
            <a:r>
              <a:rPr lang="en-US" sz="1100">
                <a:latin typeface="Arial"/>
                <a:ea typeface="Arial"/>
                <a:cs typeface="Arial"/>
                <a:sym typeface="Arial"/>
              </a:rPr>
              <a:t>Once finished, ask participants to exchange their revised agenda template to be checked by another team.</a:t>
            </a:r>
          </a:p>
          <a:p>
            <a:pPr marL="0" marR="0" lvl="0" indent="0" algn="l" rtl="0">
              <a:lnSpc>
                <a:spcPct val="100000"/>
              </a:lnSpc>
              <a:spcBef>
                <a:spcPts val="0"/>
              </a:spcBef>
              <a:spcAft>
                <a:spcPts val="0"/>
              </a:spcAft>
              <a:buClr>
                <a:schemeClr val="dk1"/>
              </a:buClr>
              <a:buSzPts val="1200"/>
              <a:buFont typeface="Calibri"/>
              <a:buNone/>
            </a:pPr>
            <a:endParaRPr lang="en-US" sz="1400" b="1" i="0" u="none" strike="noStrik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836710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2f2421af16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g2f2421af164_0_0: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b="1">
                <a:latin typeface="Arial"/>
                <a:ea typeface="Arial"/>
                <a:cs typeface="Arial"/>
                <a:sym typeface="Arial"/>
              </a:rPr>
              <a:t>To Know/To Say/To Do</a:t>
            </a:r>
            <a:endParaRPr sz="1100" b="1">
              <a:latin typeface="Arial"/>
              <a:ea typeface="Arial"/>
              <a:cs typeface="Arial"/>
              <a:sym typeface="Arial"/>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100">
                <a:latin typeface="Arial"/>
                <a:ea typeface="Arial"/>
                <a:cs typeface="Arial"/>
                <a:sym typeface="Arial"/>
              </a:rPr>
              <a:t>While an agenda is a plan for a meeting, the minutes are a concise record of what actually happened at the meeting, as well as who is responsible for follow-up tasks, along with timelines. </a:t>
            </a:r>
            <a:endParaRPr lang="en-US" sz="1100">
              <a:latin typeface="Arial"/>
              <a:ea typeface="Arial"/>
              <a:cs typeface="Arial"/>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100">
                <a:latin typeface="Arial"/>
                <a:ea typeface="Arial"/>
                <a:cs typeface="Arial"/>
                <a:sym typeface="Arial"/>
              </a:rPr>
              <a:t>Benefits of accurate team meeting minutes include the following.</a:t>
            </a:r>
            <a:endParaRPr lang="en-US" sz="1100">
              <a:latin typeface="Arial"/>
              <a:ea typeface="Arial"/>
              <a:cs typeface="Arial"/>
            </a:endParaRPr>
          </a:p>
          <a:p>
            <a:pPr marL="628650" lvl="1" indent="-171450" algn="l" rtl="0">
              <a:lnSpc>
                <a:spcPct val="100000"/>
              </a:lnSpc>
              <a:spcBef>
                <a:spcPts val="0"/>
              </a:spcBef>
              <a:spcAft>
                <a:spcPts val="0"/>
              </a:spcAft>
              <a:buSzPts val="1400"/>
              <a:buFont typeface="Courier New" panose="02070309020205020404" pitchFamily="49" charset="0"/>
              <a:buChar char="o"/>
            </a:pPr>
            <a:r>
              <a:rPr lang="en-US" sz="1100" b="0" i="1">
                <a:latin typeface="Arial"/>
                <a:ea typeface="Arial"/>
                <a:cs typeface="Arial"/>
                <a:sym typeface="Arial"/>
              </a:rPr>
              <a:t>Effective decision making. </a:t>
            </a:r>
            <a:r>
              <a:rPr lang="en-US" sz="1100">
                <a:latin typeface="Arial"/>
                <a:ea typeface="Arial"/>
                <a:cs typeface="Arial"/>
                <a:sym typeface="Arial"/>
              </a:rPr>
              <a:t>Minutes capture the discussions, ideas, and arguments exchanged during the meeting, allowing participants a reference when making decisions. By having a clear record of the meeting's proceedings, individuals can ensure that decisions align with the agreed-upon objectives.</a:t>
            </a:r>
            <a:endParaRPr lang="en-US" sz="1100" b="0">
              <a:latin typeface="Arial"/>
              <a:ea typeface="Arial"/>
              <a:cs typeface="Arial"/>
            </a:endParaRPr>
          </a:p>
          <a:p>
            <a:pPr marL="628650" lvl="1" indent="-171450" algn="l" rtl="0">
              <a:lnSpc>
                <a:spcPct val="100000"/>
              </a:lnSpc>
              <a:spcBef>
                <a:spcPts val="0"/>
              </a:spcBef>
              <a:spcAft>
                <a:spcPts val="0"/>
              </a:spcAft>
              <a:buSzPts val="1400"/>
              <a:buFont typeface="Courier New" panose="02070309020205020404" pitchFamily="49" charset="0"/>
              <a:buChar char="o"/>
            </a:pPr>
            <a:r>
              <a:rPr lang="en-US" sz="1100" b="0" i="1">
                <a:latin typeface="Arial"/>
                <a:ea typeface="Arial"/>
                <a:cs typeface="Arial"/>
                <a:sym typeface="Arial"/>
              </a:rPr>
              <a:t>Accountability and responsibility. </a:t>
            </a:r>
            <a:r>
              <a:rPr lang="en-US" sz="1100">
                <a:latin typeface="Arial"/>
                <a:ea typeface="Arial"/>
                <a:cs typeface="Arial"/>
                <a:sym typeface="Arial"/>
              </a:rPr>
              <a:t>When actions and responsibilities are assigned and recorded in the minutes, individuals are likelier to follow through on their commitments. This fosters a sense of responsibility and ensures everyone remains accountable for contributing to the meeting's outcomes. </a:t>
            </a:r>
            <a:endParaRPr lang="en-US" sz="1100" b="0">
              <a:latin typeface="Arial"/>
              <a:ea typeface="Arial"/>
              <a:cs typeface="Arial"/>
              <a:sym typeface="Calibri"/>
            </a:endParaRPr>
          </a:p>
          <a:p>
            <a:pPr marL="628650" lvl="1" indent="-171450" algn="l" rtl="0">
              <a:lnSpc>
                <a:spcPct val="100000"/>
              </a:lnSpc>
              <a:spcBef>
                <a:spcPts val="0"/>
              </a:spcBef>
              <a:spcAft>
                <a:spcPts val="0"/>
              </a:spcAft>
              <a:buSzPts val="1400"/>
              <a:buFont typeface="Courier New" panose="02070309020205020404" pitchFamily="49" charset="0"/>
              <a:buChar char="o"/>
            </a:pPr>
            <a:r>
              <a:rPr lang="en-US" sz="1100" b="0" i="1">
                <a:latin typeface="Arial"/>
                <a:ea typeface="Arial"/>
                <a:cs typeface="Arial"/>
                <a:sym typeface="Arial"/>
              </a:rPr>
              <a:t>Historical reference. </a:t>
            </a:r>
            <a:r>
              <a:rPr lang="en-US" sz="1100">
                <a:latin typeface="Arial"/>
                <a:ea typeface="Arial"/>
                <a:cs typeface="Arial"/>
                <a:sym typeface="Arial"/>
              </a:rPr>
              <a:t>Minutes serve as a historical record of meetings. They document the evolution of ideas, the decision making process, and the actions taken over time. Minutes can be in valuable for tracking progress, evaluating the effectiveness of past decisions, and providing context for future discussions. </a:t>
            </a:r>
            <a:endParaRPr lang="en-US" sz="1100" b="0">
              <a:latin typeface="Arial"/>
              <a:ea typeface="Arial"/>
              <a:cs typeface="Arial"/>
              <a:sym typeface="Arial"/>
            </a:endParaRPr>
          </a:p>
          <a:p>
            <a:pPr marL="628650" lvl="1" indent="-171450" algn="l" rtl="0">
              <a:lnSpc>
                <a:spcPct val="100000"/>
              </a:lnSpc>
              <a:spcBef>
                <a:spcPts val="0"/>
              </a:spcBef>
              <a:spcAft>
                <a:spcPts val="0"/>
              </a:spcAft>
              <a:buSzPts val="1400"/>
              <a:buFont typeface="Courier New" panose="02070309020205020404" pitchFamily="49" charset="0"/>
              <a:buChar char="o"/>
            </a:pPr>
            <a:r>
              <a:rPr lang="en-US" sz="1100" b="0" i="1">
                <a:latin typeface="Arial"/>
                <a:ea typeface="Arial"/>
                <a:cs typeface="Arial"/>
                <a:sym typeface="Arial"/>
              </a:rPr>
              <a:t>Communication and transparency. </a:t>
            </a:r>
            <a:r>
              <a:rPr lang="en-US" sz="1100">
                <a:latin typeface="Arial"/>
                <a:ea typeface="Arial"/>
                <a:cs typeface="Arial"/>
                <a:sym typeface="Arial"/>
              </a:rPr>
              <a:t>Minutes are a means of communication between meeting participants and those who cannot attend. They summarize the discussions, decisions, and action items, enabling individuals to stay informed and involved even if they are not physically present. Moreover, transparent and accessible minutes promote trust and openness.</a:t>
            </a:r>
            <a:endParaRPr lang="en-US" sz="1100" b="0">
              <a:latin typeface="Arial"/>
              <a:ea typeface="Arial"/>
              <a:cs typeface="Arial"/>
              <a:sym typeface="Arial"/>
            </a:endParaRPr>
          </a:p>
          <a:p>
            <a:pPr marL="628650" lvl="1" indent="-171450" algn="l" rtl="0">
              <a:lnSpc>
                <a:spcPct val="100000"/>
              </a:lnSpc>
              <a:spcBef>
                <a:spcPts val="0"/>
              </a:spcBef>
              <a:spcAft>
                <a:spcPts val="0"/>
              </a:spcAft>
              <a:buSzPts val="1400"/>
              <a:buFont typeface="Courier New" panose="02070309020205020404" pitchFamily="49" charset="0"/>
              <a:buChar char="o"/>
            </a:pPr>
            <a:r>
              <a:rPr lang="en-US" sz="1100" b="0" i="1">
                <a:latin typeface="Arial"/>
                <a:ea typeface="Arial"/>
                <a:cs typeface="Arial"/>
                <a:sym typeface="Arial"/>
              </a:rPr>
              <a:t>Reflection and improvement. </a:t>
            </a:r>
            <a:r>
              <a:rPr lang="en-US" sz="1100">
                <a:latin typeface="Arial"/>
                <a:ea typeface="Arial"/>
                <a:cs typeface="Arial"/>
                <a:sym typeface="Arial"/>
              </a:rPr>
              <a:t>By reviewing past minutes, educators can reflect on their meeting practices, identify areas for improvement, and refine their decision-making processes. Furthermore, it offers valuable insights into the effectiveness of meetings, allowing for continuous growth and enhancement of collaborative efforts. </a:t>
            </a:r>
            <a:endParaRPr sz="1100">
              <a:latin typeface="Arial"/>
              <a:ea typeface="Arial"/>
              <a:cs typeface="Arial"/>
              <a:sym typeface="Arial"/>
            </a:endParaRPr>
          </a:p>
          <a:p>
            <a:pPr marL="0" lvl="0" indent="0" algn="just" rtl="0">
              <a:lnSpc>
                <a:spcPct val="100000"/>
              </a:lnSpc>
              <a:spcBef>
                <a:spcPts val="0"/>
              </a:spcBef>
              <a:spcAft>
                <a:spcPts val="0"/>
              </a:spcAft>
              <a:buSzPts val="1400"/>
              <a:buNone/>
            </a:pPr>
            <a:endParaRPr sz="1100" b="1" i="0" u="none" strike="noStrike" cap="none">
              <a:solidFill>
                <a:schemeClr val="dk1"/>
              </a:solidFill>
              <a:latin typeface="Arial"/>
              <a:ea typeface="Arial"/>
              <a:cs typeface="Arial"/>
              <a:sym typeface="Arial"/>
            </a:endParaRPr>
          </a:p>
          <a:p>
            <a:pPr marL="0" lvl="0" indent="0" algn="just" rtl="0">
              <a:lnSpc>
                <a:spcPct val="100000"/>
              </a:lnSpc>
              <a:spcBef>
                <a:spcPts val="0"/>
              </a:spcBef>
              <a:spcAft>
                <a:spcPts val="0"/>
              </a:spcAft>
              <a:buSzPts val="1400"/>
              <a:buNone/>
            </a:pPr>
            <a:r>
              <a:rPr lang="en-US" sz="1100" b="1">
                <a:latin typeface="Arial"/>
                <a:ea typeface="Arial"/>
                <a:cs typeface="Arial"/>
                <a:sym typeface="Arial"/>
              </a:rPr>
              <a:t>To Do</a:t>
            </a:r>
            <a:endParaRPr sz="1100" b="1">
              <a:latin typeface="Arial"/>
              <a:ea typeface="Arial"/>
              <a:cs typeface="Arial"/>
              <a:sym typeface="Arial"/>
            </a:endParaRPr>
          </a:p>
          <a:p>
            <a:pPr marL="0" lvl="0" indent="0" algn="just" rtl="0">
              <a:lnSpc>
                <a:spcPct val="100000"/>
              </a:lnSpc>
              <a:spcBef>
                <a:spcPts val="0"/>
              </a:spcBef>
              <a:spcAft>
                <a:spcPts val="0"/>
              </a:spcAft>
              <a:buSzPts val="1400"/>
              <a:buNone/>
            </a:pPr>
            <a:r>
              <a:rPr lang="en-US" sz="1100">
                <a:latin typeface="Arial"/>
                <a:ea typeface="Arial"/>
                <a:cs typeface="Arial"/>
                <a:sym typeface="Arial"/>
              </a:rPr>
              <a:t>Review and expand on slide content.</a:t>
            </a:r>
            <a:endParaRPr sz="1100">
              <a:latin typeface="Arial"/>
              <a:ea typeface="Arial"/>
              <a:cs typeface="Arial"/>
              <a:sym typeface="Arial"/>
            </a:endParaRPr>
          </a:p>
          <a:p>
            <a:pPr marL="0" lvl="0" indent="0" algn="just" rtl="0">
              <a:lnSpc>
                <a:spcPct val="100000"/>
              </a:lnSpc>
              <a:spcBef>
                <a:spcPts val="0"/>
              </a:spcBef>
              <a:spcAft>
                <a:spcPts val="0"/>
              </a:spcAft>
              <a:buSzPts val="1400"/>
              <a:buNone/>
            </a:pPr>
            <a:endParaRPr sz="1100">
              <a:latin typeface="Arial"/>
              <a:ea typeface="Arial"/>
              <a:cs typeface="Arial"/>
              <a:sym typeface="Arial"/>
            </a:endParaRPr>
          </a:p>
          <a:p>
            <a:pPr marL="0" lvl="0" indent="0" algn="l">
              <a:lnSpc>
                <a:spcPct val="100000"/>
              </a:lnSpc>
              <a:spcBef>
                <a:spcPts val="0"/>
              </a:spcBef>
              <a:spcAft>
                <a:spcPts val="0"/>
              </a:spcAft>
              <a:buNone/>
            </a:pPr>
            <a:r>
              <a:rPr lang="en-US" b="1">
                <a:sym typeface="Arial"/>
              </a:rPr>
              <a:t>Reference</a:t>
            </a:r>
            <a:endParaRPr lang="en-US">
              <a:solidFill>
                <a:srgbClr val="444444"/>
              </a:solidFill>
            </a:endParaRPr>
          </a:p>
          <a:p>
            <a:pPr marL="171450" indent="-171450">
              <a:buFont typeface="Arial,Sans-Serif"/>
              <a:buChar char="•"/>
            </a:pPr>
            <a:r>
              <a:rPr lang="en-US">
                <a:sym typeface="Arial"/>
              </a:rPr>
              <a:t>Adams, S (2025, March 8). </a:t>
            </a:r>
            <a:r>
              <a:rPr lang="en-US" i="1">
                <a:sym typeface="Arial"/>
              </a:rPr>
              <a:t>What is minute taking? An ultimate guide</a:t>
            </a:r>
            <a:r>
              <a:rPr lang="en-US">
                <a:sym typeface="Arial"/>
              </a:rPr>
              <a:t>. The Knowledge Academy. </a:t>
            </a:r>
            <a:r>
              <a:rPr lang="en-US">
                <a:solidFill>
                  <a:srgbClr val="000000"/>
                </a:solidFill>
                <a:sym typeface="Arial"/>
                <a:hlinkClick r:id="rId3">
                  <a:extLst>
                    <a:ext uri="{A12FA001-AC4F-418D-AE19-62706E023703}">
                      <ahyp:hlinkClr xmlns:ahyp="http://schemas.microsoft.com/office/drawing/2018/hyperlinkcolor" val="tx"/>
                    </a:ext>
                  </a:extLst>
                </a:hlinkClick>
              </a:rPr>
              <a:t>https://www.theknowledgeacademy.com/blog/what-is-minute-taking/</a:t>
            </a:r>
            <a:endParaRPr lang="en-US">
              <a:solidFill>
                <a:srgbClr val="000000"/>
              </a:solidFill>
            </a:endParaRPr>
          </a:p>
          <a:p>
            <a:pPr marL="0" lvl="0" indent="0">
              <a:lnSpc>
                <a:spcPct val="100000"/>
              </a:lnSpc>
              <a:spcBef>
                <a:spcPts val="0"/>
              </a:spcBef>
              <a:spcAft>
                <a:spcPts val="0"/>
              </a:spcAft>
              <a:buSzPts val="1400"/>
              <a:buNone/>
            </a:pPr>
            <a:endParaRPr lang="en-US" sz="1100" b="1">
              <a:latin typeface="Arial"/>
              <a:ea typeface="Arial"/>
              <a:cs typeface="Arial"/>
            </a:endParaRPr>
          </a:p>
        </p:txBody>
      </p:sp>
      <p:sp>
        <p:nvSpPr>
          <p:cNvPr id="556" name="Google Shape;556;g2f2421af16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20: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b="1" i="0" u="none" strike="noStrike">
                <a:solidFill>
                  <a:srgbClr val="000000"/>
                </a:solidFill>
                <a:latin typeface="Arial"/>
                <a:ea typeface="Arial"/>
                <a:cs typeface="Arial"/>
                <a:sym typeface="Arial"/>
              </a:rPr>
              <a:t>T</a:t>
            </a:r>
            <a:r>
              <a:rPr lang="en-US" sz="1100" b="1">
                <a:solidFill>
                  <a:srgbClr val="000000"/>
                </a:solidFill>
                <a:latin typeface="Arial"/>
                <a:ea typeface="Arial"/>
                <a:cs typeface="Arial"/>
                <a:sym typeface="Arial"/>
              </a:rPr>
              <a:t>o Know/To Say/To Do</a:t>
            </a:r>
            <a:endParaRPr sz="1100" b="1">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rgbClr val="000000"/>
                </a:solidFill>
                <a:latin typeface="Arial"/>
                <a:ea typeface="Arial"/>
                <a:cs typeface="Arial"/>
                <a:sym typeface="Arial"/>
              </a:rPr>
              <a:t>These are essential components of effective team meeting minutes. Look at the minutes from your team that you brought. Do they include these components?</a:t>
            </a:r>
          </a:p>
          <a:p>
            <a:pPr marL="171450" lvl="0" indent="-171450" algn="l" rtl="0">
              <a:lnSpc>
                <a:spcPct val="100000"/>
              </a:lnSpc>
              <a:spcBef>
                <a:spcPts val="0"/>
              </a:spcBef>
              <a:spcAft>
                <a:spcPts val="0"/>
              </a:spcAft>
              <a:buSzPts val="1400"/>
              <a:buFont typeface="Arial" panose="020B0604020202020204" pitchFamily="34" charset="0"/>
              <a:buChar char="•"/>
            </a:pPr>
            <a:r>
              <a:rPr lang="en-US" sz="1100">
                <a:latin typeface="Arial"/>
                <a:ea typeface="Arial"/>
                <a:cs typeface="Arial"/>
                <a:sym typeface="Arial"/>
              </a:rPr>
              <a:t>Show a thumbs up if your minutes include all of these components, thumbs to the side if they include some, and thumbs down if they only include one or two. </a:t>
            </a:r>
          </a:p>
          <a:p>
            <a:pPr marL="171450" lvl="0" indent="-171450" algn="l" rtl="0">
              <a:lnSpc>
                <a:spcPct val="100000"/>
              </a:lnSpc>
              <a:spcBef>
                <a:spcPts val="0"/>
              </a:spcBef>
              <a:spcAft>
                <a:spcPts val="0"/>
              </a:spcAft>
              <a:buSzPts val="1400"/>
              <a:buFont typeface="Arial" panose="020B0604020202020204" pitchFamily="34" charset="0"/>
              <a:buChar char="•"/>
            </a:pPr>
            <a:r>
              <a:rPr lang="en-US" sz="1100">
                <a:latin typeface="Arial"/>
                <a:ea typeface="Arial"/>
                <a:cs typeface="Arial"/>
                <a:sym typeface="Arial"/>
              </a:rPr>
              <a:t>Next, discuss with your team which components are missing from your minutes and why it is important to include each component.</a:t>
            </a:r>
            <a:endParaRPr sz="1100">
              <a:latin typeface="Arial"/>
              <a:ea typeface="Arial"/>
              <a:cs typeface="Arial"/>
              <a:sym typeface="Arial"/>
            </a:endParaRPr>
          </a:p>
          <a:p>
            <a:pPr marL="0" lvl="0" indent="0" algn="l" rtl="0">
              <a:lnSpc>
                <a:spcPct val="100000"/>
              </a:lnSpc>
              <a:spcBef>
                <a:spcPts val="0"/>
              </a:spcBef>
              <a:spcAft>
                <a:spcPts val="0"/>
              </a:spcAft>
              <a:buSzPts val="1400"/>
            </a:pPr>
            <a:br>
              <a:rPr lang="en-US" sz="1100">
                <a:latin typeface="Arial"/>
                <a:ea typeface="Arial"/>
                <a:cs typeface="Arial"/>
              </a:rPr>
            </a:br>
            <a:r>
              <a:rPr lang="en-US" sz="1100" b="1">
                <a:solidFill>
                  <a:schemeClr val="tx1"/>
                </a:solidFill>
                <a:latin typeface="Arial"/>
                <a:ea typeface="Arial"/>
                <a:cs typeface="Arial"/>
                <a:sym typeface="Arial"/>
              </a:rPr>
              <a:t>Reference</a:t>
            </a:r>
            <a:endParaRPr sz="1100" b="1">
              <a:solidFill>
                <a:schemeClr val="tx1"/>
              </a:solidFill>
              <a:latin typeface="Arial"/>
              <a:ea typeface="Arial"/>
              <a:cs typeface="Arial"/>
            </a:endParaRPr>
          </a:p>
          <a:p>
            <a:pPr marL="171450" indent="-171450">
              <a:buFont typeface="Arial" panose="020B0604020202020204" pitchFamily="34" charset="0"/>
              <a:buChar char="•"/>
            </a:pPr>
            <a:r>
              <a:rPr lang="en-US">
                <a:solidFill>
                  <a:schemeClr val="tx1"/>
                </a:solidFill>
                <a:sym typeface="Arial"/>
              </a:rPr>
              <a:t>Meltzer, R. (2022, July 15). </a:t>
            </a:r>
            <a:r>
              <a:rPr lang="en-US" i="1">
                <a:solidFill>
                  <a:schemeClr val="tx1"/>
                </a:solidFill>
                <a:sym typeface="Arial"/>
              </a:rPr>
              <a:t>How to write meeting minutes, with examples</a:t>
            </a:r>
            <a:r>
              <a:rPr lang="en-US">
                <a:solidFill>
                  <a:schemeClr val="tx1"/>
                </a:solidFill>
                <a:sym typeface="Arial"/>
              </a:rPr>
              <a:t>. Grammarly. </a:t>
            </a:r>
            <a:r>
              <a:rPr lang="en-US">
                <a:solidFill>
                  <a:schemeClr val="tx1"/>
                </a:solidFill>
                <a:sym typeface="Arial"/>
                <a:hlinkClick r:id="rId3">
                  <a:extLst>
                    <a:ext uri="{A12FA001-AC4F-418D-AE19-62706E023703}">
                      <ahyp:hlinkClr xmlns:ahyp="http://schemas.microsoft.com/office/drawing/2018/hyperlinkcolor" val="tx"/>
                    </a:ext>
                  </a:extLst>
                </a:hlinkClick>
              </a:rPr>
              <a:t>https://www.grammarly.com/blog/business-writing/meeting-minutes/</a:t>
            </a:r>
            <a:r>
              <a:rPr lang="en-US">
                <a:solidFill>
                  <a:schemeClr val="tx1"/>
                </a:solidFill>
                <a:sym typeface="Arial"/>
              </a:rPr>
              <a:t> </a:t>
            </a:r>
            <a:endParaRPr lang="en-US" b="1">
              <a:solidFill>
                <a:schemeClr val="tx1"/>
              </a:solidFill>
            </a:endParaRPr>
          </a:p>
          <a:p>
            <a:pPr marL="0" lvl="0" indent="0" algn="l" rtl="0">
              <a:lnSpc>
                <a:spcPct val="100000"/>
              </a:lnSpc>
              <a:spcBef>
                <a:spcPts val="0"/>
              </a:spcBef>
              <a:spcAft>
                <a:spcPts val="0"/>
              </a:spcAft>
              <a:buSzPts val="1100"/>
              <a:buFont typeface="Arial"/>
              <a:buNone/>
            </a:pPr>
            <a:endParaRPr sz="1100">
              <a:latin typeface="Arial"/>
              <a:ea typeface="Arial"/>
              <a:cs typeface="Arial"/>
            </a:endParaRPr>
          </a:p>
          <a:p>
            <a:pPr marL="0" indent="0"/>
            <a:endParaRPr lang="en-US" sz="1100">
              <a:latin typeface="Arial"/>
              <a:ea typeface="Arial"/>
              <a:cs typeface="Arial"/>
            </a:endParaRPr>
          </a:p>
          <a:p>
            <a:pPr marL="0" lvl="0" indent="0" algn="l" rtl="0">
              <a:lnSpc>
                <a:spcPct val="100000"/>
              </a:lnSpc>
              <a:spcBef>
                <a:spcPts val="0"/>
              </a:spcBef>
              <a:spcAft>
                <a:spcPts val="0"/>
              </a:spcAft>
              <a:buSzPts val="1400"/>
              <a:buNone/>
            </a:pPr>
            <a:br>
              <a:rPr lang="en-US" sz="1100">
                <a:latin typeface="Arial"/>
                <a:ea typeface="Arial"/>
                <a:cs typeface="Arial"/>
              </a:rPr>
            </a:br>
            <a:endParaRPr sz="1100"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
        <p:nvSpPr>
          <p:cNvPr id="564" name="Google Shape;56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2f2421af164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g2f2421af164_2_0: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b="1">
                <a:latin typeface="Arial"/>
                <a:ea typeface="Arial"/>
                <a:cs typeface="Arial"/>
                <a:sym typeface="Arial"/>
              </a:rPr>
              <a:t>Handout CT 3.6 </a:t>
            </a:r>
          </a:p>
          <a:p>
            <a:pPr marL="0" lvl="0" indent="0" algn="l" rtl="0">
              <a:lnSpc>
                <a:spcPct val="100000"/>
              </a:lnSpc>
              <a:spcBef>
                <a:spcPts val="0"/>
              </a:spcBef>
              <a:spcAft>
                <a:spcPts val="0"/>
              </a:spcAft>
              <a:buSzPts val="1400"/>
              <a:buNone/>
            </a:pPr>
            <a:r>
              <a:rPr lang="en-US" sz="1200" b="0" i="0" u="none" strike="noStrike" cap="none">
                <a:solidFill>
                  <a:schemeClr val="dk1"/>
                </a:solidFill>
                <a:effectLst/>
                <a:latin typeface="Calibri"/>
                <a:ea typeface="Calibri"/>
                <a:cs typeface="Calibri"/>
                <a:sym typeface="Calibri"/>
              </a:rPr>
              <a:t>Effective Agenda Template and Example </a:t>
            </a:r>
            <a:r>
              <a:rPr lang="en-US" sz="1100">
                <a:latin typeface="Arial"/>
                <a:ea typeface="Arial"/>
                <a:cs typeface="Arial"/>
                <a:sym typeface="Arial"/>
              </a:rPr>
              <a:t>(used previously)</a:t>
            </a: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b="1">
                <a:latin typeface="Arial"/>
                <a:ea typeface="Arial"/>
                <a:cs typeface="Arial"/>
                <a:sym typeface="Arial"/>
              </a:rPr>
              <a:t>To Know/To Say/To Do</a:t>
            </a:r>
            <a:endParaRPr sz="1100" b="1">
              <a:latin typeface="Arial"/>
              <a:ea typeface="Arial"/>
              <a:cs typeface="Arial"/>
              <a:sym typeface="Arial"/>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100">
                <a:latin typeface="Arial"/>
                <a:ea typeface="Arial"/>
                <a:cs typeface="Arial"/>
                <a:sym typeface="Arial"/>
              </a:rPr>
              <a:t>Many of the essential items to include in meeting minutes are the same as those found in the agenda, such as date, time, location, participants, purpose, proposed outcomes, and topics discussed. </a:t>
            </a:r>
          </a:p>
          <a:p>
            <a:pPr marL="171450" lvl="0" indent="-171450" algn="l" rtl="0">
              <a:lnSpc>
                <a:spcPct val="100000"/>
              </a:lnSpc>
              <a:spcBef>
                <a:spcPts val="0"/>
              </a:spcBef>
              <a:spcAft>
                <a:spcPts val="0"/>
              </a:spcAft>
              <a:buSzPts val="1400"/>
              <a:buFont typeface="Arial" panose="020B0604020202020204" pitchFamily="34" charset="0"/>
              <a:buChar char="•"/>
            </a:pPr>
            <a:r>
              <a:rPr lang="en-US" sz="1100">
                <a:latin typeface="Arial"/>
                <a:ea typeface="Arial"/>
                <a:cs typeface="Arial"/>
                <a:sym typeface="Arial"/>
              </a:rPr>
              <a:t>Using a template that combines both agenda and minutes, therefore, is the most efficient way to record the meeting minutes. </a:t>
            </a:r>
          </a:p>
          <a:p>
            <a:pPr marL="171450" lvl="0" indent="-171450" algn="l" rtl="0">
              <a:lnSpc>
                <a:spcPct val="100000"/>
              </a:lnSpc>
              <a:spcBef>
                <a:spcPts val="0"/>
              </a:spcBef>
              <a:spcAft>
                <a:spcPts val="0"/>
              </a:spcAft>
              <a:buSzPts val="1400"/>
              <a:buFont typeface="Arial" panose="020B0604020202020204" pitchFamily="34" charset="0"/>
              <a:buChar char="•"/>
            </a:pPr>
            <a:r>
              <a:rPr lang="en-US" sz="1100">
                <a:latin typeface="Arial"/>
                <a:ea typeface="Arial"/>
                <a:cs typeface="Arial"/>
                <a:sym typeface="Arial"/>
              </a:rPr>
              <a:t>Meeting minutes should be concise, to the point, and capture a succinct summary of each action item discussed. </a:t>
            </a:r>
          </a:p>
          <a:p>
            <a:pPr marL="171450" lvl="0" indent="-171450" algn="l" rtl="0">
              <a:lnSpc>
                <a:spcPct val="100000"/>
              </a:lnSpc>
              <a:spcBef>
                <a:spcPts val="0"/>
              </a:spcBef>
              <a:spcAft>
                <a:spcPts val="0"/>
              </a:spcAft>
              <a:buSzPts val="1400"/>
              <a:buFont typeface="Arial" panose="020B0604020202020204" pitchFamily="34" charset="0"/>
              <a:buChar char="•"/>
            </a:pPr>
            <a:r>
              <a:rPr lang="en-US" sz="1100">
                <a:latin typeface="Arial"/>
                <a:ea typeface="Arial"/>
                <a:cs typeface="Arial"/>
                <a:sym typeface="Arial"/>
              </a:rPr>
              <a:t>They should include next steps to be taken and those responsible for completing tasks. </a:t>
            </a:r>
          </a:p>
          <a:p>
            <a:pPr marL="171450" lvl="0" indent="-171450" algn="l" rtl="0">
              <a:lnSpc>
                <a:spcPct val="100000"/>
              </a:lnSpc>
              <a:spcBef>
                <a:spcPts val="0"/>
              </a:spcBef>
              <a:spcAft>
                <a:spcPts val="0"/>
              </a:spcAft>
              <a:buSzPts val="1400"/>
              <a:buFont typeface="Arial" panose="020B0604020202020204" pitchFamily="34" charset="0"/>
              <a:buChar char="•"/>
            </a:pPr>
            <a:r>
              <a:rPr lang="en-US" sz="1100">
                <a:latin typeface="Arial"/>
                <a:ea typeface="Arial"/>
                <a:cs typeface="Arial"/>
                <a:sym typeface="Arial"/>
              </a:rPr>
              <a:t>It is also important that the date, time, and location for the next meeting appear in the minutes.</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lang="en-US"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latin typeface="Arial"/>
                <a:ea typeface="Arial"/>
                <a:cs typeface="Arial"/>
                <a:sym typeface="Arial"/>
              </a:rPr>
              <a:t>As you review and reflect on this example of team minutes, what suggestions do you have to improve them?</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a:lnSpc>
                <a:spcPct val="100000"/>
              </a:lnSpc>
              <a:spcBef>
                <a:spcPts val="0"/>
              </a:spcBef>
              <a:spcAft>
                <a:spcPts val="0"/>
              </a:spcAft>
              <a:buNone/>
            </a:pPr>
            <a:r>
              <a:rPr lang="en-US" b="1">
                <a:solidFill>
                  <a:schemeClr val="tx1"/>
                </a:solidFill>
                <a:sym typeface="Arial"/>
              </a:rPr>
              <a:t>References</a:t>
            </a:r>
            <a:endParaRPr lang="en-US">
              <a:solidFill>
                <a:schemeClr val="tx1"/>
              </a:solidFill>
            </a:endParaRPr>
          </a:p>
          <a:p>
            <a:pPr marL="171450" indent="-171450">
              <a:buFont typeface="Arial" panose="020B0604020202020204" pitchFamily="34" charset="0"/>
              <a:buChar char="•"/>
            </a:pPr>
            <a:r>
              <a:rPr lang="en-US">
                <a:solidFill>
                  <a:schemeClr val="tx1"/>
                </a:solidFill>
                <a:sym typeface="Arial"/>
              </a:rPr>
              <a:t>Meltzer, R. (2022, July 15). </a:t>
            </a:r>
            <a:r>
              <a:rPr lang="en-US" i="1">
                <a:solidFill>
                  <a:schemeClr val="tx1"/>
                </a:solidFill>
                <a:sym typeface="Arial"/>
              </a:rPr>
              <a:t>How to write meeting minutes, with examples</a:t>
            </a:r>
            <a:r>
              <a:rPr lang="en-US">
                <a:solidFill>
                  <a:schemeClr val="tx1"/>
                </a:solidFill>
                <a:sym typeface="Arial"/>
              </a:rPr>
              <a:t>. Grammarly. </a:t>
            </a:r>
            <a:r>
              <a:rPr lang="en-US">
                <a:solidFill>
                  <a:schemeClr val="tx1"/>
                </a:solidFill>
                <a:sym typeface="Arial"/>
                <a:hlinkClick r:id="rId3">
                  <a:extLst>
                    <a:ext uri="{A12FA001-AC4F-418D-AE19-62706E023703}">
                      <ahyp:hlinkClr xmlns:ahyp="http://schemas.microsoft.com/office/drawing/2018/hyperlinkcolor" val="tx"/>
                    </a:ext>
                  </a:extLst>
                </a:hlinkClick>
              </a:rPr>
              <a:t>https://www.grammarly.com/blog/business-writing/meeting-minutes/</a:t>
            </a:r>
            <a:r>
              <a:rPr lang="en-US">
                <a:solidFill>
                  <a:schemeClr val="tx1"/>
                </a:solidFill>
                <a:sym typeface="Arial"/>
              </a:rPr>
              <a:t> </a:t>
            </a:r>
            <a:endParaRPr lang="en-US">
              <a:solidFill>
                <a:schemeClr val="tx1"/>
              </a:solidFill>
            </a:endParaRPr>
          </a:p>
          <a:p>
            <a:pPr marL="0" indent="0"/>
            <a:endParaRPr lang="en-US" sz="1100" b="1">
              <a:latin typeface="Arial"/>
              <a:ea typeface="Arial"/>
              <a:cs typeface="Arial"/>
            </a:endParaRPr>
          </a:p>
          <a:p>
            <a:pPr marL="0" lvl="0" indent="0" algn="l" rtl="0">
              <a:lnSpc>
                <a:spcPct val="120000"/>
              </a:lnSpc>
              <a:spcBef>
                <a:spcPts val="800"/>
              </a:spcBef>
              <a:spcAft>
                <a:spcPts val="0"/>
              </a:spcAft>
              <a:buSzPts val="1400"/>
              <a:buNone/>
            </a:pPr>
            <a:endParaRPr sz="1100">
              <a:latin typeface="Arial"/>
              <a:ea typeface="Arial"/>
              <a:cs typeface="Arial"/>
              <a:sym typeface="Arial"/>
            </a:endParaRPr>
          </a:p>
          <a:p>
            <a:pPr marL="0" lvl="0" indent="0" algn="l" rtl="0">
              <a:spcBef>
                <a:spcPts val="800"/>
              </a:spcBef>
              <a:spcAft>
                <a:spcPts val="0"/>
              </a:spcAft>
              <a:buClr>
                <a:schemeClr val="dk1"/>
              </a:buClr>
              <a:buFont typeface="Arial"/>
              <a:buNone/>
            </a:pPr>
            <a:endParaRPr lang="en-US" sz="1100">
              <a:solidFill>
                <a:srgbClr val="000000"/>
              </a:solidFill>
              <a:latin typeface="Arial"/>
              <a:ea typeface="Arial"/>
              <a:cs typeface="Arial"/>
            </a:endParaRPr>
          </a:p>
        </p:txBody>
      </p:sp>
      <p:sp>
        <p:nvSpPr>
          <p:cNvPr id="572" name="Google Shape;572;g2f2421af164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2f35245a77f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g2f35245a77f_0_5: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b="1">
                <a:latin typeface="Arial"/>
                <a:ea typeface="Arial"/>
                <a:cs typeface="Arial"/>
                <a:sym typeface="Arial"/>
              </a:rPr>
              <a:t>To Know/To Say</a:t>
            </a:r>
            <a:endParaRPr sz="1100" b="1">
              <a:latin typeface="Arial"/>
              <a:ea typeface="Arial"/>
              <a:cs typeface="Arial"/>
              <a:sym typeface="Arial"/>
            </a:endParaRPr>
          </a:p>
          <a:p>
            <a:pPr marL="0" lvl="0" indent="0" algn="l" rtl="0">
              <a:lnSpc>
                <a:spcPct val="100000"/>
              </a:lnSpc>
              <a:spcBef>
                <a:spcPts val="0"/>
              </a:spcBef>
              <a:spcAft>
                <a:spcPts val="0"/>
              </a:spcAft>
              <a:buSzPts val="1400"/>
              <a:buNone/>
            </a:pPr>
            <a:r>
              <a:rPr lang="en-US" sz="1100">
                <a:latin typeface="Arial"/>
                <a:ea typeface="Arial"/>
                <a:cs typeface="Arial"/>
                <a:sym typeface="Arial"/>
              </a:rPr>
              <a:t>Here are some additional tips for writing effective team minutes.  </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b="1">
                <a:latin typeface="Arial"/>
                <a:ea typeface="Arial"/>
                <a:cs typeface="Arial"/>
                <a:sym typeface="Arial"/>
              </a:rPr>
              <a:t>To Do</a:t>
            </a:r>
            <a:endParaRPr sz="1100" b="1">
              <a:latin typeface="Arial"/>
              <a:ea typeface="Arial"/>
              <a:cs typeface="Arial"/>
              <a:sym typeface="Arial"/>
            </a:endParaRPr>
          </a:p>
          <a:p>
            <a:pPr marL="0" lvl="0" indent="0" algn="l" rtl="0">
              <a:lnSpc>
                <a:spcPct val="100000"/>
              </a:lnSpc>
              <a:spcBef>
                <a:spcPts val="0"/>
              </a:spcBef>
              <a:spcAft>
                <a:spcPts val="0"/>
              </a:spcAft>
              <a:buSzPts val="1400"/>
              <a:buNone/>
            </a:pPr>
            <a:r>
              <a:rPr lang="en-US" sz="1100">
                <a:latin typeface="Arial"/>
                <a:ea typeface="Arial"/>
                <a:cs typeface="Arial"/>
                <a:sym typeface="Arial"/>
              </a:rPr>
              <a:t>Review the tips listed on the slide and ask participants to share other tips they may have for recording minutes.</a:t>
            </a:r>
            <a:endParaRPr sz="1100">
              <a:latin typeface="Arial"/>
              <a:ea typeface="Arial"/>
              <a:cs typeface="Arial"/>
              <a:sym typeface="Arial"/>
            </a:endParaRPr>
          </a:p>
          <a:p>
            <a:pPr marL="0" indent="0"/>
            <a:endParaRPr lang="en-US" sz="1100">
              <a:latin typeface="Arial"/>
              <a:cs typeface="Arial"/>
            </a:endParaRPr>
          </a:p>
          <a:p>
            <a:pPr marL="0" lvl="0" indent="0" algn="l">
              <a:lnSpc>
                <a:spcPct val="100000"/>
              </a:lnSpc>
              <a:spcBef>
                <a:spcPts val="0"/>
              </a:spcBef>
              <a:spcAft>
                <a:spcPts val="0"/>
              </a:spcAft>
              <a:buNone/>
            </a:pPr>
            <a:r>
              <a:rPr lang="en-US" b="1"/>
              <a:t>Reference</a:t>
            </a:r>
            <a:endParaRPr lang="en-US">
              <a:solidFill>
                <a:srgbClr val="444444"/>
              </a:solidFill>
            </a:endParaRPr>
          </a:p>
          <a:p>
            <a:pPr marL="171450" indent="-171450">
              <a:buClr>
                <a:schemeClr val="dk1"/>
              </a:buClr>
              <a:buFont typeface="Arial" panose="020B0604020202020204" pitchFamily="34" charset="0"/>
              <a:buChar char="•"/>
            </a:pPr>
            <a:r>
              <a:rPr lang="en-US">
                <a:solidFill>
                  <a:schemeClr val="tx1"/>
                </a:solidFill>
                <a:sym typeface="Arial"/>
              </a:rPr>
              <a:t>Meltzer, R. (2022, July 15). </a:t>
            </a:r>
            <a:r>
              <a:rPr lang="en-US" i="1">
                <a:solidFill>
                  <a:schemeClr val="tx1"/>
                </a:solidFill>
                <a:sym typeface="Arial"/>
              </a:rPr>
              <a:t>How to write meeting minutes, with examples</a:t>
            </a:r>
            <a:r>
              <a:rPr lang="en-US">
                <a:solidFill>
                  <a:schemeClr val="tx1"/>
                </a:solidFill>
                <a:sym typeface="Arial"/>
              </a:rPr>
              <a:t>. Grammarly. </a:t>
            </a:r>
            <a:r>
              <a:rPr lang="en-US">
                <a:solidFill>
                  <a:schemeClr val="tx1"/>
                </a:solidFill>
                <a:sym typeface="Arial"/>
                <a:hlinkClick r:id="rId3">
                  <a:extLst>
                    <a:ext uri="{A12FA001-AC4F-418D-AE19-62706E023703}">
                      <ahyp:hlinkClr xmlns:ahyp="http://schemas.microsoft.com/office/drawing/2018/hyperlinkcolor" val="tx"/>
                    </a:ext>
                  </a:extLst>
                </a:hlinkClick>
              </a:rPr>
              <a:t>https://www.grammarly.com/blog/business-writing/meeting-minutes/</a:t>
            </a:r>
            <a:r>
              <a:rPr lang="en-US">
                <a:solidFill>
                  <a:schemeClr val="tx1"/>
                </a:solidFill>
                <a:sym typeface="Arial"/>
              </a:rPr>
              <a:t> </a:t>
            </a:r>
          </a:p>
          <a:p>
            <a:pPr marL="0" lvl="0" indent="0" algn="l">
              <a:lnSpc>
                <a:spcPct val="100000"/>
              </a:lnSpc>
              <a:spcBef>
                <a:spcPts val="0"/>
              </a:spcBef>
              <a:spcAft>
                <a:spcPts val="0"/>
              </a:spcAft>
              <a:buFont typeface="Arial"/>
              <a:buNone/>
            </a:pPr>
            <a:endParaRPr sz="1100" b="1">
              <a:latin typeface="Arial"/>
              <a:ea typeface="Arial"/>
              <a:cs typeface="Arial"/>
            </a:endParaRPr>
          </a:p>
          <a:p>
            <a:pPr marL="0" lvl="0" indent="0" algn="l" rtl="0">
              <a:lnSpc>
                <a:spcPct val="100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b="1">
              <a:latin typeface="Arial"/>
              <a:ea typeface="Arial"/>
              <a:cs typeface="Arial"/>
              <a:sym typeface="Arial"/>
            </a:endParaRPr>
          </a:p>
        </p:txBody>
      </p:sp>
      <p:sp>
        <p:nvSpPr>
          <p:cNvPr id="587" name="Google Shape;587;g2f35245a77f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22: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b="1">
                <a:solidFill>
                  <a:srgbClr val="000000"/>
                </a:solidFill>
                <a:latin typeface="Arial"/>
                <a:ea typeface="Arial"/>
                <a:cs typeface="Arial"/>
                <a:sym typeface="Arial"/>
              </a:rPr>
              <a:t>To Know/To Say/To Do</a:t>
            </a:r>
            <a:endParaRPr sz="1100" b="1">
              <a:solidFill>
                <a:srgbClr val="000000"/>
              </a:solidFill>
              <a:latin typeface="Arial"/>
              <a:ea typeface="Arial"/>
              <a:cs typeface="Arial"/>
              <a:sym typeface="Arial"/>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100">
                <a:solidFill>
                  <a:srgbClr val="000000"/>
                </a:solidFill>
                <a:latin typeface="Arial"/>
                <a:ea typeface="Arial"/>
                <a:cs typeface="Arial"/>
                <a:sym typeface="Arial"/>
              </a:rPr>
              <a:t>It is important to consider your team’s communication structures for sharing minutes. </a:t>
            </a:r>
          </a:p>
          <a:p>
            <a:pPr marL="171450" lvl="0" indent="-171450" algn="l" rtl="0">
              <a:lnSpc>
                <a:spcPct val="100000"/>
              </a:lnSpc>
              <a:spcBef>
                <a:spcPts val="0"/>
              </a:spcBef>
              <a:spcAft>
                <a:spcPts val="0"/>
              </a:spcAft>
              <a:buSzPts val="1400"/>
              <a:buFont typeface="Arial" panose="020B0604020202020204" pitchFamily="34" charset="0"/>
              <a:buChar char="•"/>
            </a:pPr>
            <a:r>
              <a:rPr lang="en-US" sz="1100" i="0" u="none" strike="noStrike">
                <a:solidFill>
                  <a:srgbClr val="000000"/>
                </a:solidFill>
                <a:latin typeface="Arial"/>
                <a:ea typeface="Arial"/>
                <a:cs typeface="Arial"/>
                <a:sym typeface="Arial"/>
              </a:rPr>
              <a:t>Discuss these criteria in some detail and provide opportunities for participants to reflect on their current communication structures and how they can be strengthened.</a:t>
            </a:r>
            <a:endParaRPr sz="1100"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sz="11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b="1">
                <a:solidFill>
                  <a:srgbClr val="000000"/>
                </a:solidFill>
                <a:latin typeface="Arial"/>
                <a:ea typeface="Arial"/>
                <a:cs typeface="Arial"/>
                <a:sym typeface="Arial"/>
              </a:rPr>
              <a:t>References</a:t>
            </a:r>
            <a:endParaRPr sz="1100" b="1">
              <a:solidFill>
                <a:srgbClr val="000000"/>
              </a:solidFill>
              <a:latin typeface="Arial"/>
              <a:ea typeface="Arial"/>
              <a:cs typeface="Arial"/>
              <a:sym typeface="Arial"/>
            </a:endParaRPr>
          </a:p>
          <a:p>
            <a:pPr marL="171450" indent="-171450">
              <a:buFont typeface="Arial" panose="020B0604020202020204" pitchFamily="34" charset="0"/>
              <a:buChar char="•"/>
            </a:pPr>
            <a:r>
              <a:rPr lang="en-US">
                <a:solidFill>
                  <a:schemeClr val="tx1"/>
                </a:solidFill>
                <a:sym typeface="Arial"/>
              </a:rPr>
              <a:t>AllBusiness. (n.d.). </a:t>
            </a:r>
            <a:r>
              <a:rPr lang="en-US" i="1">
                <a:solidFill>
                  <a:schemeClr val="tx1"/>
                </a:solidFill>
                <a:sym typeface="Arial"/>
              </a:rPr>
              <a:t>5 reasons why meeting minutes are important</a:t>
            </a:r>
            <a:r>
              <a:rPr lang="en-US">
                <a:solidFill>
                  <a:schemeClr val="tx1"/>
                </a:solidFill>
                <a:sym typeface="Arial"/>
              </a:rPr>
              <a:t>. </a:t>
            </a:r>
            <a:r>
              <a:rPr lang="en-US">
                <a:solidFill>
                  <a:schemeClr val="tx1"/>
                </a:solidFill>
                <a:sym typeface="Arial"/>
                <a:hlinkClick r:id="rId3">
                  <a:extLst>
                    <a:ext uri="{A12FA001-AC4F-418D-AE19-62706E023703}">
                      <ahyp:hlinkClr xmlns:ahyp="http://schemas.microsoft.com/office/drawing/2018/hyperlinkcolor" val="tx"/>
                    </a:ext>
                  </a:extLst>
                </a:hlinkClick>
              </a:rPr>
              <a:t>https://www.allbusiness.com/importance-of-meeting-minutes</a:t>
            </a:r>
            <a:r>
              <a:rPr lang="en-US">
                <a:solidFill>
                  <a:schemeClr val="tx1"/>
                </a:solidFill>
                <a:sym typeface="Arial"/>
              </a:rPr>
              <a:t> </a:t>
            </a:r>
            <a:endParaRPr lang="en-US">
              <a:solidFill>
                <a:schemeClr val="tx1"/>
              </a:solidFill>
              <a:sym typeface="Calibri"/>
            </a:endParaRPr>
          </a:p>
          <a:p>
            <a:pPr marL="171450" indent="-171450">
              <a:buFont typeface="Arial" panose="020B0604020202020204" pitchFamily="34" charset="0"/>
              <a:buChar char="•"/>
            </a:pPr>
            <a:r>
              <a:rPr lang="en-US">
                <a:solidFill>
                  <a:schemeClr val="tx1"/>
                </a:solidFill>
                <a:sym typeface="Arial"/>
              </a:rPr>
              <a:t>Marzano, R. J., Heflebower, T., Hoegh, J. K., Warrick, P., Grift, G., Hecker, L., &amp; Wills, J. (2016). </a:t>
            </a:r>
            <a:r>
              <a:rPr lang="en-US" i="1">
                <a:solidFill>
                  <a:schemeClr val="tx1"/>
                </a:solidFill>
                <a:sym typeface="Arial"/>
              </a:rPr>
              <a:t>Collaborative teams that transform schools: The next step in PLCs</a:t>
            </a:r>
            <a:r>
              <a:rPr lang="en-US">
                <a:solidFill>
                  <a:schemeClr val="tx1"/>
                </a:solidFill>
                <a:sym typeface="Arial"/>
              </a:rPr>
              <a:t>. Marzano Research.</a:t>
            </a:r>
            <a:endParaRPr lang="en-US">
              <a:solidFill>
                <a:schemeClr val="tx1"/>
              </a:solidFill>
            </a:endParaRPr>
          </a:p>
          <a:p>
            <a:pPr marL="0" lvl="0" indent="0" algn="l" rtl="0">
              <a:lnSpc>
                <a:spcPct val="100000"/>
              </a:lnSpc>
              <a:spcBef>
                <a:spcPts val="0"/>
              </a:spcBef>
              <a:spcAft>
                <a:spcPts val="0"/>
              </a:spcAft>
              <a:buSzPts val="1400"/>
              <a:buNone/>
            </a:pPr>
            <a:endParaRPr sz="11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
        <p:nvSpPr>
          <p:cNvPr id="602" name="Google Shape;602;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23111-24AF-9FEB-6DD1-7110DF4C9F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300534-E3A5-692B-07B3-E5EDDF46D20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213FBA3-1FA6-A89B-6FD3-15DF0943D570}"/>
              </a:ext>
            </a:extLst>
          </p:cNvPr>
          <p:cNvSpPr>
            <a:spLocks noGrp="1"/>
          </p:cNvSpPr>
          <p:nvPr>
            <p:ph type="body" idx="1"/>
          </p:nvPr>
        </p:nvSpPr>
        <p:spPr/>
        <p:txBody>
          <a:bodyPr/>
          <a:lstStyle/>
          <a:p>
            <a:pPr marL="0" lvl="0" indent="0" algn="l" rtl="0">
              <a:lnSpc>
                <a:spcPct val="80000"/>
              </a:lnSpc>
              <a:spcBef>
                <a:spcPts val="181"/>
              </a:spcBef>
              <a:spcAft>
                <a:spcPts val="0"/>
              </a:spcAft>
              <a:buNone/>
            </a:pPr>
            <a:r>
              <a:rPr lang="en-US" sz="1100" b="1">
                <a:latin typeface="+mn-lt"/>
              </a:rPr>
              <a:t>To Know</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a:latin typeface="+mn-lt"/>
              </a:rPr>
              <a:t>The slide includes estimated times for each of the three parts. This PPT, Part 3, is </a:t>
            </a:r>
            <a:r>
              <a:rPr lang="en-US" sz="1100" b="0">
                <a:latin typeface="+mn-lt"/>
              </a:rPr>
              <a:t>designed to be completed in </a:t>
            </a:r>
            <a:r>
              <a:rPr lang="en-US" sz="1100" b="1">
                <a:solidFill>
                  <a:schemeClr val="accent1"/>
                </a:solidFill>
                <a:latin typeface="+mn-lt"/>
              </a:rPr>
              <a:t>3-4 </a:t>
            </a:r>
            <a:r>
              <a:rPr lang="en-US" sz="1100" b="0">
                <a:latin typeface="+mn-lt"/>
              </a:rPr>
              <a:t>hours.</a:t>
            </a:r>
            <a:endParaRPr lang="en-US" sz="1100">
              <a:latin typeface="+mn-lt"/>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a:latin typeface="+mn-lt"/>
              </a:rPr>
              <a:t>Presenter notes are included in the PowerPoint slides. Background information for the presenter is shown as “</a:t>
            </a:r>
            <a:r>
              <a:rPr lang="en-US" sz="1100" b="1">
                <a:latin typeface="+mn-lt"/>
              </a:rPr>
              <a:t>To Know</a:t>
            </a:r>
            <a:r>
              <a:rPr lang="en-US" sz="1100">
                <a:latin typeface="+mn-lt"/>
              </a:rPr>
              <a:t>.” Statements and activities to be shared with participants are shown as either “</a:t>
            </a:r>
            <a:r>
              <a:rPr lang="en-US" sz="1100" b="1">
                <a:latin typeface="+mn-lt"/>
              </a:rPr>
              <a:t>To Say</a:t>
            </a:r>
            <a:r>
              <a:rPr lang="en-US" sz="1100" b="0">
                <a:latin typeface="+mn-lt"/>
              </a:rPr>
              <a:t>” or “</a:t>
            </a:r>
            <a:r>
              <a:rPr lang="en-US" sz="1100" b="1">
                <a:latin typeface="+mn-lt"/>
              </a:rPr>
              <a:t>To Do</a:t>
            </a:r>
            <a:r>
              <a:rPr lang="en-US" sz="1100" b="0">
                <a:latin typeface="+mn-lt"/>
              </a:rPr>
              <a:t>.” In</a:t>
            </a:r>
            <a:r>
              <a:rPr lang="en-US" sz="1100">
                <a:latin typeface="+mn-lt"/>
              </a:rPr>
              <a:t> many instances, there are various combinations of “</a:t>
            </a:r>
            <a:r>
              <a:rPr lang="en-US" sz="1100" b="1">
                <a:latin typeface="+mn-lt"/>
              </a:rPr>
              <a:t>To Know/To Do/To Say</a:t>
            </a:r>
            <a:r>
              <a:rPr lang="en-US" sz="1100" b="0">
                <a:latin typeface="+mn-lt"/>
              </a:rPr>
              <a:t>.</a:t>
            </a:r>
            <a:r>
              <a:rPr lang="en-US" sz="1100">
                <a:latin typeface="+mn-lt"/>
              </a:rPr>
              <a:t>” The presenter notes also include cues for “</a:t>
            </a:r>
            <a:r>
              <a:rPr lang="en-US" sz="1100" b="1">
                <a:latin typeface="+mn-lt"/>
              </a:rPr>
              <a:t>Handouts</a:t>
            </a:r>
            <a:r>
              <a:rPr lang="en-US" sz="1100">
                <a:latin typeface="+mn-lt"/>
              </a:rPr>
              <a:t>” and activities.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a:latin typeface="+mn-lt"/>
              </a:rPr>
              <a:t>Additional activities, examples, videos, etc. are included in the Collaborative Teams Coaching Companion. You can add material from the Coaching Companion to corresponding PowerPoint content.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a:latin typeface="+mn-lt"/>
              </a:rPr>
              <a:t>A printed Practice Profile and an electronic Self-Assessment Practice Profile (SAPP) tool are available for use by individuals, teams, or schools for periodic self-assessment, monitoring of implementation of the practice, or to identify training/coaching needs.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a:latin typeface="+mn-lt"/>
              </a:rPr>
              <a:t>The presenter should download any video intended for use in a training, as you may not have internet access in all school sites.</a:t>
            </a:r>
          </a:p>
        </p:txBody>
      </p:sp>
    </p:spTree>
    <p:extLst>
      <p:ext uri="{BB962C8B-B14F-4D97-AF65-F5344CB8AC3E}">
        <p14:creationId xmlns:p14="http://schemas.microsoft.com/office/powerpoint/2010/main" val="16227490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a:extLst>
            <a:ext uri="{FF2B5EF4-FFF2-40B4-BE49-F238E27FC236}">
              <a16:creationId xmlns:a16="http://schemas.microsoft.com/office/drawing/2014/main" id="{BD54A94B-F6EE-B2ED-F138-041515B7C0D7}"/>
            </a:ext>
          </a:extLst>
        </p:cNvPr>
        <p:cNvGrpSpPr/>
        <p:nvPr/>
      </p:nvGrpSpPr>
      <p:grpSpPr>
        <a:xfrm>
          <a:off x="0" y="0"/>
          <a:ext cx="0" cy="0"/>
          <a:chOff x="0" y="0"/>
          <a:chExt cx="0" cy="0"/>
        </a:xfrm>
      </p:grpSpPr>
      <p:sp>
        <p:nvSpPr>
          <p:cNvPr id="600" name="Google Shape;600;p22:notes">
            <a:extLst>
              <a:ext uri="{FF2B5EF4-FFF2-40B4-BE49-F238E27FC236}">
                <a16:creationId xmlns:a16="http://schemas.microsoft.com/office/drawing/2014/main" id="{EB04314C-F65D-3FD6-A1F3-945CD4F5095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22:notes">
            <a:extLst>
              <a:ext uri="{FF2B5EF4-FFF2-40B4-BE49-F238E27FC236}">
                <a16:creationId xmlns:a16="http://schemas.microsoft.com/office/drawing/2014/main" id="{BD63140E-9C29-4899-F504-70C51D6EB4D2}"/>
              </a:ext>
            </a:extLst>
          </p:cNvPr>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100" b="1">
                <a:latin typeface="Arial"/>
                <a:ea typeface="Arial"/>
                <a:cs typeface="Arial"/>
                <a:sym typeface="Arial"/>
              </a:rPr>
              <a:t>To Know</a:t>
            </a:r>
          </a:p>
          <a:p>
            <a:pPr marL="0" lvl="0" indent="0" algn="l" rtl="0">
              <a:lnSpc>
                <a:spcPct val="100000"/>
              </a:lnSpc>
              <a:spcBef>
                <a:spcPts val="0"/>
              </a:spcBef>
              <a:spcAft>
                <a:spcPts val="0"/>
              </a:spcAft>
              <a:buClr>
                <a:schemeClr val="dk1"/>
              </a:buClr>
              <a:buSzPts val="1400"/>
              <a:buFont typeface="Arial"/>
              <a:buNone/>
            </a:pPr>
            <a:r>
              <a:rPr lang="en-US" sz="1100">
                <a:latin typeface="Arial"/>
                <a:ea typeface="Arial"/>
                <a:cs typeface="Arial"/>
                <a:sym typeface="Arial"/>
              </a:rPr>
              <a:t>Team minutes are only effective if they are read and used to guide follow-up tasks and communicate the actions of the team to others. This activity will help teams reflect on who should receive team minutes and whether team minutes are being used to facilitate task completion and as communication tools so other stakeholders will be kept abreast of the team’s work.</a:t>
            </a:r>
          </a:p>
          <a:p>
            <a:pPr marL="0" lvl="0" indent="0" algn="l" rtl="0">
              <a:lnSpc>
                <a:spcPct val="100000"/>
              </a:lnSpc>
              <a:spcBef>
                <a:spcPts val="0"/>
              </a:spcBef>
              <a:spcAft>
                <a:spcPts val="0"/>
              </a:spcAft>
              <a:buClr>
                <a:schemeClr val="dk1"/>
              </a:buClr>
              <a:buSzPts val="1400"/>
              <a:buFont typeface="Arial"/>
              <a:buNone/>
            </a:pPr>
            <a:endParaRPr lang="en-US" sz="110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sz="1100" b="1">
                <a:latin typeface="Arial"/>
                <a:ea typeface="Arial"/>
                <a:cs typeface="Arial"/>
                <a:sym typeface="Arial"/>
              </a:rPr>
              <a:t>To Do/To Say</a:t>
            </a:r>
          </a:p>
          <a:p>
            <a:pPr marL="171450" lvl="0" indent="-171450" algn="l" rtl="0">
              <a:lnSpc>
                <a:spcPct val="100000"/>
              </a:lnSpc>
              <a:spcBef>
                <a:spcPts val="0"/>
              </a:spcBef>
              <a:spcAft>
                <a:spcPts val="0"/>
              </a:spcAft>
              <a:buClr>
                <a:schemeClr val="dk1"/>
              </a:buClr>
              <a:buSzPts val="1400"/>
              <a:buFont typeface="Arial" panose="020B0604020202020204" pitchFamily="34" charset="0"/>
              <a:buChar char="•"/>
            </a:pPr>
            <a:r>
              <a:rPr lang="en-US" sz="1100">
                <a:latin typeface="Arial"/>
                <a:ea typeface="Arial"/>
                <a:cs typeface="Arial"/>
                <a:sym typeface="Arial"/>
              </a:rPr>
              <a:t>Ask participants to work with other members of their team (if possible) to reflect and discuss these three questions. </a:t>
            </a:r>
          </a:p>
          <a:p>
            <a:pPr marL="171450" lvl="0" indent="-171450" algn="l" rtl="0">
              <a:lnSpc>
                <a:spcPct val="100000"/>
              </a:lnSpc>
              <a:spcBef>
                <a:spcPts val="0"/>
              </a:spcBef>
              <a:spcAft>
                <a:spcPts val="0"/>
              </a:spcAft>
              <a:buClr>
                <a:schemeClr val="dk1"/>
              </a:buClr>
              <a:buSzPts val="1400"/>
              <a:buFont typeface="Arial" panose="020B0604020202020204" pitchFamily="34" charset="0"/>
              <a:buChar char="•"/>
            </a:pPr>
            <a:r>
              <a:rPr lang="en-US" sz="1100">
                <a:latin typeface="Arial"/>
                <a:ea typeface="Arial"/>
                <a:cs typeface="Arial"/>
                <a:sym typeface="Arial"/>
              </a:rPr>
              <a:t>Have chart paper/markers available so they can record questions and responses. </a:t>
            </a:r>
          </a:p>
          <a:p>
            <a:pPr marL="171450" lvl="0" indent="-171450" algn="l" rtl="0">
              <a:lnSpc>
                <a:spcPct val="100000"/>
              </a:lnSpc>
              <a:spcBef>
                <a:spcPts val="0"/>
              </a:spcBef>
              <a:spcAft>
                <a:spcPts val="0"/>
              </a:spcAft>
              <a:buClr>
                <a:schemeClr val="dk1"/>
              </a:buClr>
              <a:buSzPts val="1400"/>
              <a:buFont typeface="Arial" panose="020B0604020202020204" pitchFamily="34" charset="0"/>
              <a:buChar char="•"/>
            </a:pPr>
            <a:r>
              <a:rPr lang="en-US" sz="1100">
                <a:latin typeface="Arial"/>
                <a:ea typeface="Arial"/>
                <a:cs typeface="Arial"/>
                <a:sym typeface="Arial"/>
              </a:rPr>
              <a:t>Have teams make a list of everyone they believe should receive their meeting minutes. Encourage them to consider why it is important to consider disseminating minutes to additional staff impacted by their actions, such as school leaders, special subject, intervention teachers, etc.   </a:t>
            </a:r>
          </a:p>
          <a:p>
            <a:pPr marL="171450" lvl="0" indent="-171450" algn="l" rtl="0">
              <a:lnSpc>
                <a:spcPct val="100000"/>
              </a:lnSpc>
              <a:spcBef>
                <a:spcPts val="0"/>
              </a:spcBef>
              <a:spcAft>
                <a:spcPts val="0"/>
              </a:spcAft>
              <a:buClr>
                <a:schemeClr val="dk1"/>
              </a:buClr>
              <a:buSzPts val="1400"/>
              <a:buFont typeface="Arial" panose="020B0604020202020204" pitchFamily="34" charset="0"/>
              <a:buChar char="•"/>
            </a:pPr>
            <a:r>
              <a:rPr lang="en-US" sz="1100">
                <a:latin typeface="Arial"/>
                <a:ea typeface="Arial"/>
                <a:cs typeface="Arial"/>
                <a:sym typeface="Arial"/>
              </a:rPr>
              <a:t>Conclude the activity by having each team provide a brief summary of their next steps for strengthening meeting minute communication structures.</a:t>
            </a:r>
          </a:p>
          <a:p>
            <a:pPr marL="0" lvl="0" indent="0" algn="l" rtl="0">
              <a:lnSpc>
                <a:spcPct val="100000"/>
              </a:lnSpc>
              <a:spcBef>
                <a:spcPts val="0"/>
              </a:spcBef>
              <a:spcAft>
                <a:spcPts val="0"/>
              </a:spcAft>
              <a:buClr>
                <a:schemeClr val="dk1"/>
              </a:buClr>
              <a:buSzPts val="1400"/>
              <a:buFont typeface="Arial"/>
              <a:buNone/>
            </a:pPr>
            <a:endParaRPr lang="en-US" sz="1100" b="1">
              <a:latin typeface="Arial"/>
              <a:ea typeface="Arial"/>
              <a:cs typeface="Arial"/>
              <a:sym typeface="Arial"/>
            </a:endParaRPr>
          </a:p>
          <a:p>
            <a:pPr marL="0" lvl="0" indent="0" algn="l">
              <a:lnSpc>
                <a:spcPct val="100000"/>
              </a:lnSpc>
              <a:spcBef>
                <a:spcPts val="0"/>
              </a:spcBef>
              <a:spcAft>
                <a:spcPts val="0"/>
              </a:spcAft>
              <a:buNone/>
            </a:pPr>
            <a:r>
              <a:rPr lang="en-US" sz="1100" b="1">
                <a:solidFill>
                  <a:schemeClr val="tx1"/>
                </a:solidFill>
                <a:latin typeface="Arial"/>
                <a:cs typeface="Arial"/>
                <a:sym typeface="Arial"/>
              </a:rPr>
              <a:t>References</a:t>
            </a:r>
            <a:endParaRPr lang="en-US" sz="1100" b="1">
              <a:solidFill>
                <a:schemeClr val="tx1"/>
              </a:solidFill>
              <a:latin typeface="Arial"/>
              <a:cs typeface="Arial"/>
            </a:endParaRPr>
          </a:p>
          <a:p>
            <a:pPr marL="171450" indent="-171450">
              <a:buFont typeface="Arial" panose="020B0604020202020204" pitchFamily="34" charset="0"/>
              <a:buChar char="•"/>
            </a:pPr>
            <a:r>
              <a:rPr lang="en-US" sz="1100">
                <a:solidFill>
                  <a:schemeClr val="tx1"/>
                </a:solidFill>
                <a:sym typeface="Arial"/>
              </a:rPr>
              <a:t>AllBusiness. (n.d.). </a:t>
            </a:r>
            <a:r>
              <a:rPr lang="en-US" sz="1100" i="1">
                <a:solidFill>
                  <a:schemeClr val="tx1"/>
                </a:solidFill>
                <a:sym typeface="Arial"/>
              </a:rPr>
              <a:t>5 reasons why meeting minutes are important</a:t>
            </a:r>
            <a:r>
              <a:rPr lang="en-US" sz="1100">
                <a:solidFill>
                  <a:schemeClr val="tx1"/>
                </a:solidFill>
                <a:sym typeface="Arial"/>
              </a:rPr>
              <a:t>. </a:t>
            </a:r>
            <a:r>
              <a:rPr lang="en-US" sz="1100">
                <a:solidFill>
                  <a:schemeClr val="tx1"/>
                </a:solidFill>
                <a:sym typeface="Arial"/>
                <a:hlinkClick r:id="rId3">
                  <a:extLst>
                    <a:ext uri="{A12FA001-AC4F-418D-AE19-62706E023703}">
                      <ahyp:hlinkClr xmlns:ahyp="http://schemas.microsoft.com/office/drawing/2018/hyperlinkcolor" val="tx"/>
                    </a:ext>
                  </a:extLst>
                </a:hlinkClick>
              </a:rPr>
              <a:t>https://www.allbusiness.com/importance-of-meeting-minutes</a:t>
            </a:r>
            <a:r>
              <a:rPr lang="en-US" sz="1100">
                <a:solidFill>
                  <a:schemeClr val="tx1"/>
                </a:solidFill>
                <a:sym typeface="Arial"/>
              </a:rPr>
              <a:t> </a:t>
            </a:r>
            <a:endParaRPr lang="en-US" sz="1100">
              <a:solidFill>
                <a:schemeClr val="tx1"/>
              </a:solidFill>
              <a:sym typeface="Calibri"/>
            </a:endParaRPr>
          </a:p>
          <a:p>
            <a:pPr marL="171450" indent="-171450">
              <a:buFont typeface="Arial" panose="020B0604020202020204" pitchFamily="34" charset="0"/>
              <a:buChar char="•"/>
            </a:pPr>
            <a:r>
              <a:rPr lang="en-US" sz="1100">
                <a:solidFill>
                  <a:schemeClr val="tx1"/>
                </a:solidFill>
                <a:sym typeface="Arial"/>
              </a:rPr>
              <a:t>Marzano, R. J., Heflebower, T., Hoegh, J. K., Warrick, P., Grift, G., Hecker, L., &amp; Wills, J. (2016). </a:t>
            </a:r>
            <a:r>
              <a:rPr lang="en-US" sz="1100" i="1">
                <a:solidFill>
                  <a:schemeClr val="tx1"/>
                </a:solidFill>
                <a:sym typeface="Arial"/>
              </a:rPr>
              <a:t>Collaborative teams that transform schools: The next step in PLCs</a:t>
            </a:r>
            <a:r>
              <a:rPr lang="en-US" sz="1100">
                <a:solidFill>
                  <a:schemeClr val="tx1"/>
                </a:solidFill>
                <a:sym typeface="Arial"/>
              </a:rPr>
              <a:t>. Marzano Research.</a:t>
            </a:r>
            <a:endParaRPr lang="en-US" sz="1100">
              <a:solidFill>
                <a:schemeClr val="tx1"/>
              </a:solidFill>
            </a:endParaRPr>
          </a:p>
        </p:txBody>
      </p:sp>
      <p:sp>
        <p:nvSpPr>
          <p:cNvPr id="602" name="Google Shape;602;p22:notes">
            <a:extLst>
              <a:ext uri="{FF2B5EF4-FFF2-40B4-BE49-F238E27FC236}">
                <a16:creationId xmlns:a16="http://schemas.microsoft.com/office/drawing/2014/main" id="{1837A4D5-A758-C194-F0A0-E90F6AFE32B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extLst>
      <p:ext uri="{BB962C8B-B14F-4D97-AF65-F5344CB8AC3E}">
        <p14:creationId xmlns:p14="http://schemas.microsoft.com/office/powerpoint/2010/main" val="21132722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a:extLst>
            <a:ext uri="{FF2B5EF4-FFF2-40B4-BE49-F238E27FC236}">
              <a16:creationId xmlns:a16="http://schemas.microsoft.com/office/drawing/2014/main" id="{A1E81938-EBBB-4334-5A53-8621358F2EFB}"/>
            </a:ext>
          </a:extLst>
        </p:cNvPr>
        <p:cNvGrpSpPr/>
        <p:nvPr/>
      </p:nvGrpSpPr>
      <p:grpSpPr>
        <a:xfrm>
          <a:off x="0" y="0"/>
          <a:ext cx="0" cy="0"/>
          <a:chOff x="0" y="0"/>
          <a:chExt cx="0" cy="0"/>
        </a:xfrm>
      </p:grpSpPr>
      <p:sp>
        <p:nvSpPr>
          <p:cNvPr id="600" name="Google Shape;600;p22:notes">
            <a:extLst>
              <a:ext uri="{FF2B5EF4-FFF2-40B4-BE49-F238E27FC236}">
                <a16:creationId xmlns:a16="http://schemas.microsoft.com/office/drawing/2014/main" id="{680E8667-96AD-674C-9AA1-CA404341099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22:notes">
            <a:extLst>
              <a:ext uri="{FF2B5EF4-FFF2-40B4-BE49-F238E27FC236}">
                <a16:creationId xmlns:a16="http://schemas.microsoft.com/office/drawing/2014/main" id="{8F88CBD6-DDBB-1627-2666-F787513BDA02}"/>
              </a:ext>
            </a:extLst>
          </p:cNvPr>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b="1">
                <a:latin typeface="Arial"/>
                <a:ea typeface="Arial"/>
                <a:cs typeface="Arial"/>
                <a:sym typeface="Arial"/>
              </a:rPr>
              <a:t>To Know/To Say/To Do</a:t>
            </a:r>
          </a:p>
          <a:p>
            <a:pPr marL="0" lvl="0" indent="0" algn="l" rtl="0">
              <a:lnSpc>
                <a:spcPct val="100000"/>
              </a:lnSpc>
              <a:spcBef>
                <a:spcPts val="0"/>
              </a:spcBef>
              <a:spcAft>
                <a:spcPts val="0"/>
              </a:spcAft>
              <a:buSzPts val="1400"/>
              <a:buNone/>
            </a:pPr>
            <a:r>
              <a:rPr lang="en-US" sz="1100">
                <a:latin typeface="Arial"/>
                <a:ea typeface="Arial"/>
                <a:cs typeface="Arial"/>
                <a:sym typeface="Arial"/>
              </a:rPr>
              <a:t>As a final step in this process, let’s think about the steps you’ll need to take in order to implement your revised agenda and minutes.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a:latin typeface="Arial"/>
                <a:ea typeface="Arial"/>
                <a:cs typeface="Arial"/>
                <a:sym typeface="Arial"/>
              </a:rPr>
              <a:t>Ask participants to work with their team members to discuss the questions that are posed on the slide and make a plan for implementation.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a:latin typeface="Arial"/>
                <a:ea typeface="Arial"/>
                <a:cs typeface="Arial"/>
                <a:sym typeface="Arial"/>
              </a:rPr>
              <a:t>Facilitate their action planning.</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a:latin typeface="Arial"/>
                <a:ea typeface="Arial"/>
                <a:cs typeface="Arial"/>
                <a:sym typeface="Arial"/>
              </a:rPr>
              <a:t>Extend this activity by </a:t>
            </a:r>
            <a:r>
              <a:rPr lang="en-US" sz="1100">
                <a:effectLst/>
                <a:latin typeface="Calibri" panose="020F0502020204030204" pitchFamily="34" charset="0"/>
                <a:ea typeface="Calibri" panose="020F0502020204030204" pitchFamily="34" charset="0"/>
                <a:cs typeface="Times New Roman" panose="02020603050405020304" pitchFamily="18" charset="0"/>
              </a:rPr>
              <a:t>having the team build an actual agenda for their next team meeting that includes the aspects of the new learning so they walk out with a finished/useful agenda.</a:t>
            </a:r>
            <a:endParaRPr lang="en-US" sz="1100">
              <a:latin typeface="Arial"/>
              <a:ea typeface="Arial"/>
              <a:cs typeface="Arial"/>
              <a:sym typeface="Arial"/>
            </a:endParaRPr>
          </a:p>
        </p:txBody>
      </p:sp>
      <p:sp>
        <p:nvSpPr>
          <p:cNvPr id="602" name="Google Shape;602;p22:notes">
            <a:extLst>
              <a:ext uri="{FF2B5EF4-FFF2-40B4-BE49-F238E27FC236}">
                <a16:creationId xmlns:a16="http://schemas.microsoft.com/office/drawing/2014/main" id="{85F84811-A8D0-BA0D-C396-CFA6086161E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extLst>
      <p:ext uri="{BB962C8B-B14F-4D97-AF65-F5344CB8AC3E}">
        <p14:creationId xmlns:p14="http://schemas.microsoft.com/office/powerpoint/2010/main" val="616044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a:extLst>
            <a:ext uri="{FF2B5EF4-FFF2-40B4-BE49-F238E27FC236}">
              <a16:creationId xmlns:a16="http://schemas.microsoft.com/office/drawing/2014/main" id="{D16E69D3-41E0-6DBB-AA45-F2E25171C673}"/>
            </a:ext>
          </a:extLst>
        </p:cNvPr>
        <p:cNvGrpSpPr/>
        <p:nvPr/>
      </p:nvGrpSpPr>
      <p:grpSpPr>
        <a:xfrm>
          <a:off x="0" y="0"/>
          <a:ext cx="0" cy="0"/>
          <a:chOff x="0" y="0"/>
          <a:chExt cx="0" cy="0"/>
        </a:xfrm>
      </p:grpSpPr>
      <p:sp>
        <p:nvSpPr>
          <p:cNvPr id="814" name="Google Shape;814;g26d8723cbc8_0_0:notes">
            <a:extLst>
              <a:ext uri="{FF2B5EF4-FFF2-40B4-BE49-F238E27FC236}">
                <a16:creationId xmlns:a16="http://schemas.microsoft.com/office/drawing/2014/main" id="{4840E3B7-B1BA-E374-FF90-FF87F659C10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5" name="Google Shape;815;g26d8723cbc8_0_0:notes">
            <a:extLst>
              <a:ext uri="{FF2B5EF4-FFF2-40B4-BE49-F238E27FC236}">
                <a16:creationId xmlns:a16="http://schemas.microsoft.com/office/drawing/2014/main" id="{CDC43553-D316-0F0D-A60F-4EB9392A7CA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100" b="1">
                <a:latin typeface="Arial"/>
                <a:ea typeface="Arial"/>
                <a:cs typeface="Arial"/>
                <a:sym typeface="Arial"/>
              </a:rPr>
              <a:t>To Know</a:t>
            </a:r>
          </a:p>
          <a:p>
            <a:pPr marL="0" lvl="0" indent="0" algn="l" rtl="0">
              <a:lnSpc>
                <a:spcPct val="100000"/>
              </a:lnSpc>
              <a:spcBef>
                <a:spcPts val="0"/>
              </a:spcBef>
              <a:spcAft>
                <a:spcPts val="0"/>
              </a:spcAft>
              <a:buSzPts val="1400"/>
              <a:buNone/>
            </a:pPr>
            <a:r>
              <a:rPr lang="en-US" sz="1100">
                <a:latin typeface="Arial"/>
                <a:ea typeface="Arial"/>
                <a:cs typeface="Arial"/>
                <a:sym typeface="Arial"/>
              </a:rPr>
              <a:t>This activity provides an opportunity for team members to work collaboratively to reflect on the essential components of effective team meetings and to review and refine their current team minutes practices.</a:t>
            </a:r>
          </a:p>
          <a:p>
            <a:pPr marL="0" lvl="0" indent="0" algn="l" rtl="0">
              <a:lnSpc>
                <a:spcPct val="100000"/>
              </a:lnSpc>
              <a:spcBef>
                <a:spcPts val="0"/>
              </a:spcBef>
              <a:spcAft>
                <a:spcPts val="0"/>
              </a:spcAft>
              <a:buSzPts val="1400"/>
              <a:buNone/>
            </a:pPr>
            <a:endParaRPr lang="en-US"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b="1">
                <a:latin typeface="Arial"/>
                <a:ea typeface="Arial"/>
                <a:cs typeface="Arial"/>
                <a:sym typeface="Arial"/>
              </a:rPr>
              <a:t>To Do</a:t>
            </a:r>
          </a:p>
          <a:p>
            <a:pPr marL="171450" lvl="0" indent="-171450" algn="l" rtl="0">
              <a:lnSpc>
                <a:spcPct val="100000"/>
              </a:lnSpc>
              <a:spcBef>
                <a:spcPts val="0"/>
              </a:spcBef>
              <a:spcAft>
                <a:spcPts val="0"/>
              </a:spcAft>
              <a:buSzPts val="1400"/>
              <a:buFont typeface="Arial" panose="020B0604020202020204" pitchFamily="34" charset="0"/>
              <a:buChar char="•"/>
            </a:pPr>
            <a:r>
              <a:rPr lang="en-US" sz="1100">
                <a:latin typeface="Arial"/>
                <a:ea typeface="Arial"/>
                <a:cs typeface="Arial"/>
                <a:sym typeface="Arial"/>
              </a:rPr>
              <a:t>Facilitate teams as they evaluate their team minutes using the bulleted points listed on the slide to make improvements to their current practices.</a:t>
            </a:r>
          </a:p>
          <a:p>
            <a:pPr marL="171450" lvl="0" indent="-171450" algn="l" rtl="0">
              <a:lnSpc>
                <a:spcPct val="100000"/>
              </a:lnSpc>
              <a:spcBef>
                <a:spcPts val="0"/>
              </a:spcBef>
              <a:spcAft>
                <a:spcPts val="0"/>
              </a:spcAft>
              <a:buSzPts val="1400"/>
              <a:buFont typeface="Arial" panose="020B0604020202020204" pitchFamily="34" charset="0"/>
              <a:buChar char="•"/>
            </a:pPr>
            <a:r>
              <a:rPr lang="en-US" sz="1100">
                <a:latin typeface="Arial"/>
                <a:ea typeface="Arial"/>
                <a:cs typeface="Arial"/>
                <a:sym typeface="Arial"/>
              </a:rPr>
              <a:t>You may want to post the Essential Components of Effective Minutes on chart paper for teams to refer to. </a:t>
            </a:r>
          </a:p>
          <a:p>
            <a:pPr marL="628650" lvl="1" indent="-171450" algn="l" rtl="0">
              <a:lnSpc>
                <a:spcPct val="100000"/>
              </a:lnSpc>
              <a:spcBef>
                <a:spcPts val="0"/>
              </a:spcBef>
              <a:spcAft>
                <a:spcPts val="0"/>
              </a:spcAft>
              <a:buSzPts val="1400"/>
              <a:buFont typeface="Courier New" panose="02070309020205020404" pitchFamily="49" charset="0"/>
              <a:buChar char="o"/>
            </a:pPr>
            <a:r>
              <a:rPr lang="en-US" sz="1100" b="0" i="0" u="none" strike="noStrike"/>
              <a:t>Clear objectives/outcomes</a:t>
            </a:r>
          </a:p>
          <a:p>
            <a:pPr marL="628650" lvl="1" indent="-171450" algn="l" rtl="0">
              <a:lnSpc>
                <a:spcPct val="100000"/>
              </a:lnSpc>
              <a:spcBef>
                <a:spcPts val="0"/>
              </a:spcBef>
              <a:spcAft>
                <a:spcPts val="0"/>
              </a:spcAft>
              <a:buSzPts val="1400"/>
              <a:buFont typeface="Courier New" panose="02070309020205020404" pitchFamily="49" charset="0"/>
              <a:buChar char="o"/>
            </a:pPr>
            <a:r>
              <a:rPr lang="en-US" sz="1100"/>
              <a:t>Team decisions including tasks, person responsible, and follow-up dates</a:t>
            </a:r>
          </a:p>
          <a:p>
            <a:pPr marL="628650" lvl="1" indent="-171450" algn="l" rtl="0">
              <a:lnSpc>
                <a:spcPct val="100000"/>
              </a:lnSpc>
              <a:spcBef>
                <a:spcPts val="0"/>
              </a:spcBef>
              <a:spcAft>
                <a:spcPts val="0"/>
              </a:spcAft>
              <a:buSzPts val="1400"/>
              <a:buFont typeface="Courier New" panose="02070309020205020404" pitchFamily="49" charset="0"/>
              <a:buChar char="o"/>
            </a:pPr>
            <a:r>
              <a:rPr lang="en-US" sz="1100" b="0" i="0" u="none" strike="noStrike"/>
              <a:t>Celebrations</a:t>
            </a:r>
          </a:p>
          <a:p>
            <a:pPr marL="628650" lvl="1" indent="-171450" algn="l" rtl="0">
              <a:lnSpc>
                <a:spcPct val="100000"/>
              </a:lnSpc>
              <a:spcBef>
                <a:spcPts val="0"/>
              </a:spcBef>
              <a:spcAft>
                <a:spcPts val="0"/>
              </a:spcAft>
              <a:buSzPts val="1400"/>
              <a:buFont typeface="Courier New" panose="02070309020205020404" pitchFamily="49" charset="0"/>
              <a:buChar char="o"/>
            </a:pPr>
            <a:r>
              <a:rPr lang="en-US" sz="1100" b="0" i="0" u="none" strike="noStrike"/>
              <a:t>Next meeting date, time, location</a:t>
            </a:r>
            <a:endParaRPr lang="en-US" sz="1100"/>
          </a:p>
          <a:p>
            <a:pPr marL="171450" lvl="0" indent="-171450" algn="l" rtl="0">
              <a:lnSpc>
                <a:spcPct val="100000"/>
              </a:lnSpc>
              <a:spcBef>
                <a:spcPts val="0"/>
              </a:spcBef>
              <a:spcAft>
                <a:spcPts val="0"/>
              </a:spcAft>
              <a:buSzPts val="1400"/>
              <a:buFont typeface="Arial" panose="020B0604020202020204" pitchFamily="34" charset="0"/>
              <a:buChar char="•"/>
            </a:pPr>
            <a:r>
              <a:rPr lang="en-US" sz="1100">
                <a:latin typeface="Arial"/>
                <a:ea typeface="Arial"/>
                <a:cs typeface="Arial"/>
                <a:sym typeface="Arial"/>
              </a:rPr>
              <a:t>Provide time for teams to develop and implement a plan for improving their team minutes.  </a:t>
            </a:r>
          </a:p>
          <a:p>
            <a:pPr marL="0" lvl="0" indent="0" algn="l" rtl="0">
              <a:lnSpc>
                <a:spcPct val="100000"/>
              </a:lnSpc>
              <a:spcBef>
                <a:spcPts val="0"/>
              </a:spcBef>
              <a:spcAft>
                <a:spcPts val="0"/>
              </a:spcAft>
              <a:buSzPts val="1400"/>
              <a:buNone/>
            </a:pPr>
            <a:endParaRPr lang="en-US"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b="1">
                <a:latin typeface="Arial"/>
                <a:ea typeface="Arial"/>
                <a:cs typeface="Arial"/>
                <a:sym typeface="Arial"/>
              </a:rPr>
              <a:t>To Say</a:t>
            </a:r>
          </a:p>
          <a:p>
            <a:pPr marL="0" lvl="0" indent="0" algn="l" rtl="0">
              <a:lnSpc>
                <a:spcPct val="100000"/>
              </a:lnSpc>
              <a:spcBef>
                <a:spcPts val="0"/>
              </a:spcBef>
              <a:spcAft>
                <a:spcPts val="0"/>
              </a:spcAft>
              <a:buSzPts val="1400"/>
              <a:buNone/>
            </a:pPr>
            <a:r>
              <a:rPr lang="en-US" sz="1100">
                <a:latin typeface="Arial"/>
                <a:ea typeface="Arial"/>
                <a:cs typeface="Arial"/>
                <a:sym typeface="Arial"/>
              </a:rPr>
              <a:t>We will take some time to work collaboratively with your other team members to reflect on the essential components of effective team meetings and see how your current minutes compare. Discuss each of the bulleted points on the slide with your team and develop a plan to improve your team minutes. Spend time implementing your plan by revising your current agenda/minute template.</a:t>
            </a:r>
          </a:p>
          <a:p>
            <a:pPr marL="0" marR="0" lvl="0" indent="0" algn="l" rtl="0">
              <a:lnSpc>
                <a:spcPct val="100000"/>
              </a:lnSpc>
              <a:spcBef>
                <a:spcPts val="0"/>
              </a:spcBef>
              <a:spcAft>
                <a:spcPts val="0"/>
              </a:spcAft>
              <a:buClr>
                <a:schemeClr val="dk1"/>
              </a:buClr>
              <a:buSzPts val="1200"/>
              <a:buFont typeface="Calibri"/>
              <a:buNone/>
            </a:pPr>
            <a:endParaRPr lang="en-US" sz="1400" b="1" i="0" u="none" strike="noStrik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868367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F41A6-7FB0-0034-EFC1-7DAD8CD3A5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7BEFD9-C382-B402-BCC5-7F56D2936D6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9D17917-6AC5-4687-E0F1-D7D597109389}"/>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a:t>To Do</a:t>
            </a:r>
          </a:p>
          <a:p>
            <a:pPr marL="0" lvl="0" indent="0" algn="l" rtl="0">
              <a:lnSpc>
                <a:spcPct val="100000"/>
              </a:lnSpc>
              <a:spcBef>
                <a:spcPts val="0"/>
              </a:spcBef>
              <a:spcAft>
                <a:spcPts val="0"/>
              </a:spcAft>
              <a:buSzPts val="1400"/>
              <a:buNone/>
            </a:pPr>
            <a:r>
              <a:rPr lang="en-US"/>
              <a:t>Before showing the next slide, a</a:t>
            </a:r>
            <a:r>
              <a:rPr lang="en-US" sz="1200">
                <a:latin typeface="Arial"/>
                <a:ea typeface="Arial"/>
                <a:cs typeface="Arial"/>
                <a:sym typeface="Arial"/>
              </a:rPr>
              <a:t>sk participants to turn to a shoulder partner and discuss what they believe norms are (sometimes referred to as working agreements). Then share the definition on the next slide and have participants discuss how their definitions are similar or different to the one shown.</a:t>
            </a:r>
          </a:p>
          <a:p>
            <a:pPr marL="0" indent="0">
              <a:buNone/>
            </a:pPr>
            <a:endParaRPr lang="en-US"/>
          </a:p>
        </p:txBody>
      </p:sp>
    </p:spTree>
    <p:extLst>
      <p:ext uri="{BB962C8B-B14F-4D97-AF65-F5344CB8AC3E}">
        <p14:creationId xmlns:p14="http://schemas.microsoft.com/office/powerpoint/2010/main" val="13694678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p26: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b="1">
                <a:solidFill>
                  <a:srgbClr val="000000"/>
                </a:solidFill>
                <a:latin typeface="Arial"/>
                <a:ea typeface="Arial"/>
                <a:cs typeface="Arial"/>
                <a:sym typeface="Arial"/>
              </a:rPr>
              <a:t>To Know/</a:t>
            </a:r>
            <a:r>
              <a:rPr lang="en-US" sz="1100" b="1" i="0" u="none" strike="noStrike">
                <a:solidFill>
                  <a:srgbClr val="000000"/>
                </a:solidFill>
                <a:latin typeface="Arial"/>
                <a:ea typeface="Arial"/>
                <a:cs typeface="Arial"/>
                <a:sym typeface="Arial"/>
              </a:rPr>
              <a:t>To Say</a:t>
            </a:r>
            <a:endParaRPr sz="1100" b="1" i="0" u="none" strike="noStrike">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i="0" u="none" strike="noStrike">
                <a:solidFill>
                  <a:srgbClr val="000000"/>
                </a:solidFill>
                <a:latin typeface="Arial"/>
                <a:ea typeface="Arial"/>
                <a:cs typeface="Arial"/>
                <a:sym typeface="Arial"/>
              </a:rPr>
              <a:t>When people meet in groups, there generally are agreements, spoken or unspoken, about how interactions between the group members will happen.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a:solidFill>
                  <a:srgbClr val="000000"/>
                </a:solidFill>
                <a:latin typeface="Arial"/>
                <a:ea typeface="Arial"/>
                <a:cs typeface="Arial"/>
                <a:sym typeface="Arial"/>
              </a:rPr>
              <a:t>Norms/w</a:t>
            </a:r>
            <a:r>
              <a:rPr lang="en-US" sz="1100" i="0" u="none" strike="noStrike">
                <a:solidFill>
                  <a:srgbClr val="000000"/>
                </a:solidFill>
                <a:latin typeface="Arial"/>
                <a:ea typeface="Arial"/>
                <a:cs typeface="Arial"/>
                <a:sym typeface="Arial"/>
              </a:rPr>
              <a:t>orking agreements make clear how group members agree to engage with each other during the meeting so that </a:t>
            </a:r>
            <a:r>
              <a:rPr lang="en-US" sz="1100">
                <a:latin typeface="Arial"/>
                <a:ea typeface="Arial"/>
                <a:cs typeface="Arial"/>
                <a:sym typeface="Arial"/>
              </a:rPr>
              <a:t>everyone has a set of expectations to follow.</a:t>
            </a:r>
          </a:p>
          <a:p>
            <a:pPr marL="171450" lvl="0" indent="-171450" algn="l" rtl="0">
              <a:lnSpc>
                <a:spcPct val="100000"/>
              </a:lnSpc>
              <a:spcBef>
                <a:spcPts val="0"/>
              </a:spcBef>
              <a:spcAft>
                <a:spcPts val="0"/>
              </a:spcAft>
              <a:buSzPts val="1400"/>
              <a:buFont typeface="Arial" panose="020B0604020202020204" pitchFamily="34" charset="0"/>
              <a:buChar char="•"/>
            </a:pPr>
            <a:r>
              <a:rPr lang="en-US" sz="1100" i="0" u="none" strike="noStrike">
                <a:solidFill>
                  <a:srgbClr val="000000"/>
                </a:solidFill>
                <a:latin typeface="Arial"/>
                <a:ea typeface="Arial"/>
                <a:cs typeface="Arial"/>
                <a:sym typeface="Arial"/>
              </a:rPr>
              <a:t>Norms help participants achieve their meeting goals, increasing productivity and effectiveness of their time. </a:t>
            </a:r>
          </a:p>
          <a:p>
            <a:pPr marL="171450" marR="0" lvl="0" indent="-165100" algn="l" rtl="0">
              <a:lnSpc>
                <a:spcPct val="100000"/>
              </a:lnSpc>
              <a:spcBef>
                <a:spcPts val="0"/>
              </a:spcBef>
              <a:spcAft>
                <a:spcPts val="0"/>
              </a:spcAft>
              <a:buClr>
                <a:srgbClr val="000000"/>
              </a:buClr>
              <a:buSzPts val="1100"/>
              <a:buChar char="•"/>
            </a:pPr>
            <a:r>
              <a:rPr lang="en-US" sz="1100" i="0" u="none" strike="noStrike">
                <a:solidFill>
                  <a:srgbClr val="000000"/>
                </a:solidFill>
                <a:latin typeface="Arial"/>
                <a:ea typeface="Arial"/>
                <a:cs typeface="Arial"/>
                <a:sym typeface="Arial"/>
              </a:rPr>
              <a:t>Creating </a:t>
            </a:r>
            <a:r>
              <a:rPr lang="en-US" sz="1100">
                <a:solidFill>
                  <a:srgbClr val="000000"/>
                </a:solidFill>
                <a:latin typeface="Arial"/>
                <a:ea typeface="Arial"/>
                <a:cs typeface="Arial"/>
                <a:sym typeface="Arial"/>
              </a:rPr>
              <a:t>norms</a:t>
            </a:r>
            <a:r>
              <a:rPr lang="en-US" sz="1100" i="0" u="none" strike="noStrike">
                <a:solidFill>
                  <a:srgbClr val="000000"/>
                </a:solidFill>
                <a:latin typeface="Arial"/>
                <a:ea typeface="Arial"/>
                <a:cs typeface="Arial"/>
                <a:sym typeface="Arial"/>
              </a:rPr>
              <a:t> can help reduce conflict, build trust, and improve communication within the team.</a:t>
            </a:r>
            <a:endParaRPr sz="1100">
              <a:latin typeface="Arial"/>
              <a:ea typeface="Arial"/>
              <a:cs typeface="Arial"/>
              <a:sym typeface="Arial"/>
            </a:endParaRPr>
          </a:p>
          <a:p>
            <a:pPr marL="171450" lvl="0" indent="-165100" algn="l" rtl="0">
              <a:lnSpc>
                <a:spcPct val="100000"/>
              </a:lnSpc>
              <a:spcBef>
                <a:spcPts val="0"/>
              </a:spcBef>
              <a:spcAft>
                <a:spcPts val="0"/>
              </a:spcAft>
              <a:buClr>
                <a:schemeClr val="dk1"/>
              </a:buClr>
              <a:buSzPts val="1100"/>
              <a:buChar char="•"/>
            </a:pPr>
            <a:r>
              <a:rPr lang="en-US" sz="1100">
                <a:latin typeface="Arial"/>
                <a:ea typeface="Arial"/>
                <a:cs typeface="Arial"/>
                <a:sym typeface="Arial"/>
              </a:rPr>
              <a:t>They can also create trust that all team members will be held to the same high standards of collaborative behaviors. </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b="1">
                <a:latin typeface="Arial"/>
                <a:ea typeface="Arial"/>
                <a:cs typeface="Arial"/>
                <a:sym typeface="Arial"/>
              </a:rPr>
              <a:t>Note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a:solidFill>
                  <a:schemeClr val="dk1"/>
                </a:solidFill>
                <a:latin typeface="Calibri"/>
                <a:ea typeface="Calibri"/>
                <a:cs typeface="Calibri"/>
                <a:sym typeface="Calibri"/>
              </a:rPr>
              <a:t>For additional training/resource materials  on working agreements see MO SW-PBIS Leadership Module: Lesson 3 Working Agreements https://pbismissouri.org/tier-1-workbook-resources/</a:t>
            </a: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b="1">
                <a:latin typeface="Arial"/>
                <a:ea typeface="Arial"/>
                <a:cs typeface="Arial"/>
                <a:sym typeface="Arial"/>
              </a:rPr>
              <a:t>References</a:t>
            </a:r>
            <a:endParaRPr sz="1100" b="1">
              <a:latin typeface="Arial"/>
              <a:ea typeface="Arial"/>
              <a:cs typeface="Arial"/>
              <a:sym typeface="Arial"/>
            </a:endParaRPr>
          </a:p>
          <a:p>
            <a:pPr marL="171450" indent="-171450">
              <a:buFont typeface="Arial" panose="020B0604020202020204" pitchFamily="34" charset="0"/>
              <a:buChar char="•"/>
            </a:pPr>
            <a:r>
              <a:rPr lang="en-US">
                <a:solidFill>
                  <a:schemeClr val="tx1"/>
                </a:solidFill>
                <a:sym typeface="Arial"/>
              </a:rPr>
              <a:t>Center for Creative Leadership. (2024, June 23). </a:t>
            </a:r>
            <a:r>
              <a:rPr lang="en-US" i="1">
                <a:solidFill>
                  <a:schemeClr val="tx1"/>
                </a:solidFill>
                <a:sym typeface="Arial"/>
              </a:rPr>
              <a:t>10 steps for establishing team norms</a:t>
            </a:r>
            <a:r>
              <a:rPr lang="en-US">
                <a:solidFill>
                  <a:schemeClr val="tx1"/>
                </a:solidFill>
                <a:sym typeface="Arial"/>
              </a:rPr>
              <a:t>. </a:t>
            </a:r>
            <a:r>
              <a:rPr lang="en-US">
                <a:solidFill>
                  <a:schemeClr val="tx1"/>
                </a:solidFill>
                <a:sym typeface="Arial"/>
                <a:hlinkClick r:id="rId3">
                  <a:extLst>
                    <a:ext uri="{A12FA001-AC4F-418D-AE19-62706E023703}">
                      <ahyp:hlinkClr xmlns:ahyp="http://schemas.microsoft.com/office/drawing/2018/hyperlinkcolor" val="tx"/>
                    </a:ext>
                  </a:extLst>
                </a:hlinkClick>
              </a:rPr>
              <a:t>https://www.ccl.org/articles/leading-effectively-articles/the-real-world-guide-to-team-norms/</a:t>
            </a:r>
            <a:r>
              <a:rPr lang="en-US">
                <a:solidFill>
                  <a:schemeClr val="tx1"/>
                </a:solidFill>
                <a:sym typeface="Arial"/>
              </a:rPr>
              <a:t> </a:t>
            </a:r>
          </a:p>
          <a:p>
            <a:pPr marL="171450" indent="-171450">
              <a:buFont typeface="Arial" panose="020B0604020202020204" pitchFamily="34" charset="0"/>
              <a:buChar char="•"/>
            </a:pPr>
            <a:r>
              <a:rPr lang="en-US">
                <a:solidFill>
                  <a:schemeClr val="tx1"/>
                </a:solidFill>
              </a:rPr>
              <a:t>Garmston, R, &amp; Wellman, B. (2016). </a:t>
            </a:r>
            <a:r>
              <a:rPr lang="en-US" i="1">
                <a:solidFill>
                  <a:schemeClr val="tx1"/>
                </a:solidFill>
              </a:rPr>
              <a:t>The adaptive school: A sourcebook for developing collaborative groups </a:t>
            </a:r>
            <a:r>
              <a:rPr lang="en-US">
                <a:solidFill>
                  <a:schemeClr val="tx1"/>
                </a:solidFill>
              </a:rPr>
              <a:t>(3rd ed.). Rowman &amp; Littlefield Publishers.</a:t>
            </a:r>
          </a:p>
          <a:p>
            <a:pPr marL="0" indent="0"/>
            <a:endParaRPr lang="en-US" sz="1100">
              <a:solidFill>
                <a:schemeClr val="tx1"/>
              </a:solidFill>
              <a:latin typeface="Arial"/>
              <a:cs typeface="Arial"/>
            </a:endParaRPr>
          </a:p>
        </p:txBody>
      </p:sp>
      <p:sp>
        <p:nvSpPr>
          <p:cNvPr id="632" name="Google Shape;63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p27: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100" b="1">
                <a:latin typeface="Arial"/>
                <a:ea typeface="Arial"/>
                <a:cs typeface="Arial"/>
                <a:sym typeface="Arial"/>
              </a:rPr>
              <a:t>To Know/To Say</a:t>
            </a:r>
            <a:endParaRPr sz="1100" b="1">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100">
                <a:solidFill>
                  <a:srgbClr val="000000"/>
                </a:solidFill>
                <a:latin typeface="Arial"/>
                <a:ea typeface="Arial"/>
                <a:cs typeface="Arial"/>
                <a:sym typeface="Arial"/>
              </a:rPr>
              <a:t>Groups function more effectively</a:t>
            </a:r>
            <a:r>
              <a:rPr lang="en-US" sz="1100" i="0" u="none" strike="noStrike">
                <a:solidFill>
                  <a:srgbClr val="000000"/>
                </a:solidFill>
                <a:latin typeface="Arial"/>
                <a:ea typeface="Arial"/>
                <a:cs typeface="Arial"/>
                <a:sym typeface="Arial"/>
              </a:rPr>
              <a:t> when </a:t>
            </a:r>
            <a:r>
              <a:rPr lang="en-US" sz="1100">
                <a:solidFill>
                  <a:srgbClr val="000000"/>
                </a:solidFill>
                <a:latin typeface="Arial"/>
                <a:ea typeface="Arial"/>
                <a:cs typeface="Arial"/>
                <a:sym typeface="Arial"/>
              </a:rPr>
              <a:t>norms</a:t>
            </a:r>
            <a:r>
              <a:rPr lang="en-US" sz="1100" i="0" u="none" strike="noStrike">
                <a:solidFill>
                  <a:srgbClr val="000000"/>
                </a:solidFill>
                <a:latin typeface="Arial"/>
                <a:ea typeface="Arial"/>
                <a:cs typeface="Arial"/>
                <a:sym typeface="Arial"/>
              </a:rPr>
              <a:t> are established, practiced, and monitored. </a:t>
            </a:r>
            <a:r>
              <a:rPr lang="en-US" sz="1100">
                <a:latin typeface="Arial"/>
                <a:ea typeface="Arial"/>
                <a:cs typeface="Arial"/>
                <a:sym typeface="Arial"/>
              </a:rPr>
              <a:t>Without norms, groups can lose focus and loose sight of their purpose and goals.   </a:t>
            </a:r>
            <a:endParaRPr lang="en-US" sz="1100">
              <a:latin typeface="Arial"/>
              <a:ea typeface="Arial"/>
              <a:cs typeface="Arial"/>
              <a:sym typeface="Calibri"/>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100">
                <a:latin typeface="Arial"/>
                <a:ea typeface="Arial"/>
                <a:cs typeface="Arial"/>
                <a:sym typeface="Arial"/>
              </a:rPr>
              <a:t>Group norms are powerful influencers of group behavior, enabling groups to reach their intended goals.</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b="1">
                <a:solidFill>
                  <a:srgbClr val="000000"/>
                </a:solidFill>
                <a:latin typeface="Arial"/>
                <a:ea typeface="Arial"/>
                <a:cs typeface="Arial"/>
                <a:sym typeface="Arial"/>
              </a:rPr>
              <a:t>To Do</a:t>
            </a:r>
            <a:endParaRPr sz="1100" b="1">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rgbClr val="000000"/>
                </a:solidFill>
                <a:latin typeface="Arial"/>
                <a:ea typeface="Arial"/>
                <a:cs typeface="Arial"/>
                <a:sym typeface="Arial"/>
              </a:rPr>
              <a:t>Review the key reasons team norms are powerful influencers of team behavior and team success. Expand on the slide content. </a:t>
            </a:r>
            <a:endParaRPr sz="11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b="1">
                <a:solidFill>
                  <a:srgbClr val="000000"/>
                </a:solidFill>
                <a:latin typeface="Arial"/>
                <a:ea typeface="Arial"/>
                <a:cs typeface="Arial"/>
                <a:sym typeface="Arial"/>
              </a:rPr>
              <a:t> </a:t>
            </a:r>
            <a:endParaRPr sz="1100" b="1">
              <a:solidFill>
                <a:srgbClr val="000000"/>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100" b="1">
                <a:latin typeface="Arial"/>
                <a:ea typeface="Arial"/>
                <a:cs typeface="Arial"/>
                <a:sym typeface="Arial"/>
              </a:rPr>
              <a:t>References</a:t>
            </a:r>
            <a:endParaRPr sz="1100" b="1">
              <a:latin typeface="Arial"/>
              <a:ea typeface="Arial"/>
              <a:cs typeface="Arial"/>
              <a:sym typeface="Arial"/>
            </a:endParaRPr>
          </a:p>
          <a:p>
            <a:pPr marL="171450" indent="-171450">
              <a:buClr>
                <a:schemeClr val="dk1"/>
              </a:buClr>
              <a:buSzPts val="1100"/>
              <a:buFont typeface="Arial" panose="020B0604020202020204" pitchFamily="34" charset="0"/>
              <a:buChar char="•"/>
            </a:pPr>
            <a:r>
              <a:rPr lang="en-US">
                <a:solidFill>
                  <a:schemeClr val="tx1"/>
                </a:solidFill>
                <a:sym typeface="Arial"/>
              </a:rPr>
              <a:t>Holmes, S. (2019). </a:t>
            </a:r>
            <a:r>
              <a:rPr lang="en-US" i="1">
                <a:solidFill>
                  <a:schemeClr val="tx1"/>
                </a:solidFill>
                <a:sym typeface="Arial"/>
              </a:rPr>
              <a:t>Are the lack of team norms sabotaging your team’s success?</a:t>
            </a:r>
            <a:r>
              <a:rPr lang="en-US">
                <a:solidFill>
                  <a:schemeClr val="tx1"/>
                </a:solidFill>
                <a:sym typeface="Arial"/>
              </a:rPr>
              <a:t> Make A Dent Leadership. </a:t>
            </a:r>
            <a:r>
              <a:rPr lang="en-US" u="sng">
                <a:solidFill>
                  <a:schemeClr val="tx1"/>
                </a:solidFill>
                <a:sym typeface="Arial"/>
                <a:hlinkClick r:id="rId3">
                  <a:extLst>
                    <a:ext uri="{A12FA001-AC4F-418D-AE19-62706E023703}">
                      <ahyp:hlinkClr xmlns:ahyp="http://schemas.microsoft.com/office/drawing/2018/hyperlinkcolor" val="tx"/>
                    </a:ext>
                  </a:extLst>
                </a:hlinkClick>
              </a:rPr>
              <a:t>https://madl.s3.amazonaws.com/products/team-norms/team-norms.pdf</a:t>
            </a:r>
            <a:r>
              <a:rPr lang="en-US">
                <a:solidFill>
                  <a:schemeClr val="tx1"/>
                </a:solidFill>
                <a:sym typeface="Arial"/>
              </a:rPr>
              <a:t> </a:t>
            </a:r>
            <a:endParaRPr lang="en-US" sz="1100">
              <a:solidFill>
                <a:schemeClr val="tx1"/>
              </a:solidFill>
              <a:latin typeface="Arial"/>
              <a:cs typeface="Arial"/>
              <a:sym typeface="Calibri"/>
            </a:endParaRPr>
          </a:p>
          <a:p>
            <a:pPr marL="171450" indent="-171450">
              <a:buClr>
                <a:schemeClr val="dk1"/>
              </a:buClr>
              <a:buSzPts val="1100"/>
              <a:buFont typeface="Arial" panose="020B0604020202020204" pitchFamily="34" charset="0"/>
              <a:buChar char="•"/>
            </a:pPr>
            <a:r>
              <a:rPr lang="en-US">
                <a:solidFill>
                  <a:schemeClr val="tx1"/>
                </a:solidFill>
                <a:sym typeface="Arial"/>
              </a:rPr>
              <a:t>Marzano</a:t>
            </a:r>
            <a:r>
              <a:rPr lang="en-US" i="0" u="none" strike="noStrike">
                <a:solidFill>
                  <a:schemeClr val="tx1"/>
                </a:solidFill>
                <a:sym typeface="Arial"/>
              </a:rPr>
              <a:t>, R</a:t>
            </a:r>
            <a:r>
              <a:rPr lang="en-US">
                <a:solidFill>
                  <a:schemeClr val="tx1"/>
                </a:solidFill>
                <a:sym typeface="Arial"/>
              </a:rPr>
              <a:t>. J</a:t>
            </a:r>
            <a:r>
              <a:rPr lang="en-US" i="0" u="none" strike="noStrike">
                <a:solidFill>
                  <a:schemeClr val="tx1"/>
                </a:solidFill>
                <a:sym typeface="Arial"/>
              </a:rPr>
              <a:t>., Heflebower, T., Hoegh, J</a:t>
            </a:r>
            <a:r>
              <a:rPr lang="en-US">
                <a:solidFill>
                  <a:schemeClr val="tx1"/>
                </a:solidFill>
                <a:sym typeface="Arial"/>
              </a:rPr>
              <a:t>. K</a:t>
            </a:r>
            <a:r>
              <a:rPr lang="en-US" i="0" u="none" strike="noStrike">
                <a:solidFill>
                  <a:schemeClr val="tx1"/>
                </a:solidFill>
                <a:sym typeface="Arial"/>
              </a:rPr>
              <a:t>., Warrick, P., Grift, G</a:t>
            </a:r>
            <a:r>
              <a:rPr lang="en-US">
                <a:solidFill>
                  <a:schemeClr val="tx1"/>
                </a:solidFill>
                <a:sym typeface="Arial"/>
              </a:rPr>
              <a:t>., Hecker, L., &amp; Wills, J</a:t>
            </a:r>
            <a:r>
              <a:rPr lang="en-US" i="0" u="none" strike="noStrike">
                <a:solidFill>
                  <a:schemeClr val="tx1"/>
                </a:solidFill>
                <a:sym typeface="Arial"/>
              </a:rPr>
              <a:t>. (2016).</a:t>
            </a:r>
            <a:r>
              <a:rPr lang="en-US">
                <a:solidFill>
                  <a:schemeClr val="tx1"/>
                </a:solidFill>
                <a:sym typeface="Arial"/>
              </a:rPr>
              <a:t> </a:t>
            </a:r>
            <a:r>
              <a:rPr lang="en-US" i="1" u="none" strike="noStrike">
                <a:solidFill>
                  <a:schemeClr val="tx1"/>
                </a:solidFill>
                <a:sym typeface="Arial"/>
              </a:rPr>
              <a:t>Collaborative </a:t>
            </a:r>
            <a:r>
              <a:rPr lang="en-US" i="1">
                <a:solidFill>
                  <a:schemeClr val="tx1"/>
                </a:solidFill>
                <a:sym typeface="Arial"/>
              </a:rPr>
              <a:t>teams </a:t>
            </a:r>
            <a:r>
              <a:rPr lang="en-US" i="1" u="none" strike="noStrike">
                <a:solidFill>
                  <a:schemeClr val="tx1"/>
                </a:solidFill>
                <a:sym typeface="Arial"/>
              </a:rPr>
              <a:t>that </a:t>
            </a:r>
            <a:r>
              <a:rPr lang="en-US" i="1">
                <a:solidFill>
                  <a:schemeClr val="tx1"/>
                </a:solidFill>
                <a:sym typeface="Arial"/>
              </a:rPr>
              <a:t>transform schools</a:t>
            </a:r>
            <a:r>
              <a:rPr lang="en-US" i="1" u="none" strike="noStrike">
                <a:solidFill>
                  <a:schemeClr val="tx1"/>
                </a:solidFill>
                <a:sym typeface="Arial"/>
              </a:rPr>
              <a:t>: The </a:t>
            </a:r>
            <a:r>
              <a:rPr lang="en-US" i="1">
                <a:solidFill>
                  <a:schemeClr val="tx1"/>
                </a:solidFill>
                <a:sym typeface="Arial"/>
              </a:rPr>
              <a:t>next step </a:t>
            </a:r>
            <a:r>
              <a:rPr lang="en-US" i="1" u="none" strike="noStrike">
                <a:solidFill>
                  <a:schemeClr val="tx1"/>
                </a:solidFill>
                <a:sym typeface="Arial"/>
              </a:rPr>
              <a:t>in PLCs</a:t>
            </a:r>
            <a:r>
              <a:rPr lang="en-US" i="0" u="none" strike="noStrike">
                <a:solidFill>
                  <a:schemeClr val="tx1"/>
                </a:solidFill>
                <a:sym typeface="Arial"/>
              </a:rPr>
              <a:t>. Marzano </a:t>
            </a:r>
            <a:r>
              <a:rPr lang="en-US">
                <a:solidFill>
                  <a:schemeClr val="tx1"/>
                </a:solidFill>
                <a:sym typeface="Arial"/>
              </a:rPr>
              <a:t>Research</a:t>
            </a:r>
            <a:r>
              <a:rPr lang="en-US" i="0" u="none" strike="noStrike">
                <a:solidFill>
                  <a:schemeClr val="tx1"/>
                </a:solidFill>
                <a:sym typeface="Arial"/>
              </a:rPr>
              <a:t>.</a:t>
            </a:r>
            <a:endParaRPr>
              <a:solidFill>
                <a:schemeClr val="tx1"/>
              </a:solidFill>
            </a:endParaRPr>
          </a:p>
          <a:p>
            <a:pPr marL="0" lvl="0" indent="0" algn="l" rtl="0">
              <a:lnSpc>
                <a:spcPct val="100000"/>
              </a:lnSpc>
              <a:spcBef>
                <a:spcPts val="0"/>
              </a:spcBef>
              <a:spcAft>
                <a:spcPts val="0"/>
              </a:spcAft>
              <a:buClr>
                <a:schemeClr val="dk1"/>
              </a:buClr>
              <a:buSzPts val="1100"/>
              <a:buFont typeface="Arial"/>
              <a:buNone/>
            </a:pPr>
            <a:endParaRPr sz="1100">
              <a:latin typeface="Arial"/>
              <a:ea typeface="Arial"/>
              <a:cs typeface="Arial"/>
              <a:sym typeface="Arial"/>
            </a:endParaRPr>
          </a:p>
        </p:txBody>
      </p:sp>
      <p:sp>
        <p:nvSpPr>
          <p:cNvPr id="640" name="Google Shape;640;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a:extLst>
            <a:ext uri="{FF2B5EF4-FFF2-40B4-BE49-F238E27FC236}">
              <a16:creationId xmlns:a16="http://schemas.microsoft.com/office/drawing/2014/main" id="{08E71D7A-3B7F-031B-4D5E-143AADAD553D}"/>
            </a:ext>
          </a:extLst>
        </p:cNvPr>
        <p:cNvGrpSpPr/>
        <p:nvPr/>
      </p:nvGrpSpPr>
      <p:grpSpPr>
        <a:xfrm>
          <a:off x="0" y="0"/>
          <a:ext cx="0" cy="0"/>
          <a:chOff x="0" y="0"/>
          <a:chExt cx="0" cy="0"/>
        </a:xfrm>
      </p:grpSpPr>
      <p:sp>
        <p:nvSpPr>
          <p:cNvPr id="662" name="Google Shape;662;p4:notes">
            <a:extLst>
              <a:ext uri="{FF2B5EF4-FFF2-40B4-BE49-F238E27FC236}">
                <a16:creationId xmlns:a16="http://schemas.microsoft.com/office/drawing/2014/main" id="{F4F3799B-EFEA-E81A-2D51-D43CFD2B98B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3" name="Google Shape;663;p4:notes">
            <a:extLst>
              <a:ext uri="{FF2B5EF4-FFF2-40B4-BE49-F238E27FC236}">
                <a16:creationId xmlns:a16="http://schemas.microsoft.com/office/drawing/2014/main" id="{326A8FD9-D108-F49C-28C6-EF646F65F413}"/>
              </a:ext>
            </a:extLst>
          </p:cNvPr>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100" b="1">
                <a:latin typeface="Arial"/>
                <a:ea typeface="Arial"/>
                <a:cs typeface="Arial"/>
                <a:sym typeface="Arial"/>
              </a:rPr>
              <a:t>To Know/To Say</a:t>
            </a:r>
            <a:endParaRPr sz="110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100">
                <a:latin typeface="Arial"/>
                <a:ea typeface="Arial"/>
                <a:cs typeface="Arial"/>
                <a:sym typeface="Arial"/>
              </a:rPr>
              <a:t>These are the keys to developing effective team norms.</a:t>
            </a:r>
            <a:endParaRPr sz="110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100" b="1">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100" b="1">
                <a:latin typeface="Arial"/>
                <a:ea typeface="Arial"/>
                <a:cs typeface="Arial"/>
                <a:sym typeface="Arial"/>
              </a:rPr>
              <a:t>To Do</a:t>
            </a:r>
            <a:endParaRPr sz="1100">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100">
                <a:latin typeface="Arial"/>
                <a:ea typeface="Arial"/>
                <a:cs typeface="Arial"/>
                <a:sym typeface="Arial"/>
              </a:rPr>
              <a:t>Review and expand on slide content. </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100">
                <a:latin typeface="Arial"/>
                <a:ea typeface="Arial"/>
                <a:cs typeface="Arial"/>
                <a:sym typeface="Arial"/>
              </a:rPr>
              <a:t>Emphasize that teams post norms during team meetings and provide frequent reminders. </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100">
                <a:latin typeface="Arial"/>
                <a:ea typeface="Arial"/>
                <a:cs typeface="Arial"/>
                <a:sym typeface="Arial"/>
              </a:rPr>
              <a:t>When developing norms begin with 5 norms at most. Too many will be difficult to remember and will overwhelm.</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100">
                <a:latin typeface="Arial"/>
                <a:ea typeface="Arial"/>
                <a:cs typeface="Arial"/>
                <a:sym typeface="Arial"/>
              </a:rPr>
              <a:t>Additional norms can always be added as needed.</a:t>
            </a:r>
            <a:endParaRPr sz="110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10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100" b="1">
                <a:latin typeface="Arial"/>
                <a:ea typeface="Arial"/>
                <a:cs typeface="Arial"/>
                <a:sym typeface="Arial"/>
              </a:rPr>
              <a:t>References</a:t>
            </a:r>
            <a:endParaRPr sz="1100">
              <a:latin typeface="Arial"/>
              <a:ea typeface="Arial"/>
              <a:cs typeface="Arial"/>
              <a:sym typeface="Arial"/>
            </a:endParaRPr>
          </a:p>
          <a:p>
            <a:pPr marL="171450" indent="-171450">
              <a:buFont typeface="Arial" panose="020B0604020202020204" pitchFamily="34" charset="0"/>
              <a:buChar char="•"/>
            </a:pPr>
            <a:r>
              <a:rPr lang="en-US">
                <a:solidFill>
                  <a:schemeClr val="tx1"/>
                </a:solidFill>
                <a:sym typeface="Arial"/>
              </a:rPr>
              <a:t>Center for Creative Leadership. (2024, June 23). </a:t>
            </a:r>
            <a:r>
              <a:rPr lang="en-US" i="1">
                <a:solidFill>
                  <a:schemeClr val="tx1"/>
                </a:solidFill>
                <a:sym typeface="Arial"/>
              </a:rPr>
              <a:t>10 steps for establishing team norms</a:t>
            </a:r>
            <a:r>
              <a:rPr lang="en-US">
                <a:solidFill>
                  <a:schemeClr val="tx1"/>
                </a:solidFill>
                <a:sym typeface="Arial"/>
              </a:rPr>
              <a:t>. </a:t>
            </a:r>
            <a:r>
              <a:rPr lang="en-US">
                <a:solidFill>
                  <a:schemeClr val="tx1"/>
                </a:solidFill>
                <a:sym typeface="Arial"/>
                <a:hlinkClick r:id="rId3">
                  <a:extLst>
                    <a:ext uri="{A12FA001-AC4F-418D-AE19-62706E023703}">
                      <ahyp:hlinkClr xmlns:ahyp="http://schemas.microsoft.com/office/drawing/2018/hyperlinkcolor" val="tx"/>
                    </a:ext>
                  </a:extLst>
                </a:hlinkClick>
              </a:rPr>
              <a:t>https://www.ccl.org/articles/leading-effectively-articles/the-real-world-guide-to-team-norms/</a:t>
            </a:r>
            <a:r>
              <a:rPr lang="en-US">
                <a:solidFill>
                  <a:schemeClr val="tx1"/>
                </a:solidFill>
                <a:sym typeface="Arial"/>
              </a:rPr>
              <a:t> </a:t>
            </a:r>
          </a:p>
          <a:p>
            <a:pPr marL="171450" indent="-171450">
              <a:buFont typeface="Arial" panose="020B0604020202020204" pitchFamily="34" charset="0"/>
              <a:buChar char="•"/>
            </a:pPr>
            <a:r>
              <a:rPr lang="en-US">
                <a:solidFill>
                  <a:schemeClr val="tx1"/>
                </a:solidFill>
              </a:rPr>
              <a:t>Marzano, R. J., Heflebower, T., Hoegh, J. K., Warrick, P., Grift, G., Hecker, L., &amp; Wills, J. (2016). </a:t>
            </a:r>
            <a:r>
              <a:rPr lang="en-US" i="1">
                <a:solidFill>
                  <a:schemeClr val="tx1"/>
                </a:solidFill>
              </a:rPr>
              <a:t>Collaborative teams that transform schools: The next step in PLCs</a:t>
            </a:r>
            <a:r>
              <a:rPr lang="en-US">
                <a:solidFill>
                  <a:schemeClr val="tx1"/>
                </a:solidFill>
              </a:rPr>
              <a:t>. Marzano Research.</a:t>
            </a:r>
          </a:p>
          <a:p>
            <a:pPr marL="171450" indent="-171450">
              <a:buFont typeface="Arial" panose="020B0604020202020204" pitchFamily="34" charset="0"/>
              <a:buChar char="•"/>
            </a:pPr>
            <a:r>
              <a:rPr lang="en-US">
                <a:solidFill>
                  <a:schemeClr val="tx1"/>
                </a:solidFill>
              </a:rPr>
              <a:t>Valenzuela, J. (2022, August 12). </a:t>
            </a:r>
            <a:r>
              <a:rPr lang="en-US" i="1">
                <a:solidFill>
                  <a:schemeClr val="tx1"/>
                </a:solidFill>
              </a:rPr>
              <a:t>Shared agreements for working together benefit teachers and administrators</a:t>
            </a:r>
            <a:r>
              <a:rPr lang="en-US">
                <a:solidFill>
                  <a:schemeClr val="tx1"/>
                </a:solidFill>
              </a:rPr>
              <a:t>. Edutopia. </a:t>
            </a:r>
            <a:r>
              <a:rPr lang="en-US">
                <a:solidFill>
                  <a:schemeClr val="tx1"/>
                </a:solidFill>
                <a:hlinkClick r:id="rId4">
                  <a:extLst>
                    <a:ext uri="{A12FA001-AC4F-418D-AE19-62706E023703}">
                      <ahyp:hlinkClr xmlns:ahyp="http://schemas.microsoft.com/office/drawing/2018/hyperlinkcolor" val="tx"/>
                    </a:ext>
                  </a:extLst>
                </a:hlinkClick>
              </a:rPr>
              <a:t>https://www.edutopia.org/article/shared-agreements-working-together-benefit-teachers-and-administrators/</a:t>
            </a:r>
            <a:r>
              <a:rPr lang="en-US">
                <a:solidFill>
                  <a:schemeClr val="tx1"/>
                </a:solidFill>
              </a:rPr>
              <a:t> </a:t>
            </a:r>
          </a:p>
          <a:p>
            <a:pPr marL="0" marR="0" lvl="0" indent="0" algn="l">
              <a:lnSpc>
                <a:spcPct val="100000"/>
              </a:lnSpc>
              <a:spcBef>
                <a:spcPts val="0"/>
              </a:spcBef>
              <a:spcAft>
                <a:spcPts val="0"/>
              </a:spcAft>
              <a:buClr>
                <a:srgbClr val="05103E"/>
              </a:buClr>
              <a:buSzPts val="1200"/>
              <a:buFont typeface="Times New Roman"/>
            </a:pPr>
            <a:endParaRPr lang="en-US" sz="1100">
              <a:solidFill>
                <a:srgbClr val="000000"/>
              </a:solidFill>
              <a:latin typeface="Arial"/>
              <a:cs typeface="Arial"/>
            </a:endParaRPr>
          </a:p>
          <a:p>
            <a:pPr marL="0" indent="0"/>
            <a:endParaRPr lang="en-US" sz="1100" b="1">
              <a:solidFill>
                <a:srgbClr val="000000"/>
              </a:solidFill>
              <a:cs typeface="Arial"/>
            </a:endParaRPr>
          </a:p>
          <a:p>
            <a:pPr marL="0" marR="0" lvl="0" indent="0" algn="l" rtl="0">
              <a:lnSpc>
                <a:spcPct val="100000"/>
              </a:lnSpc>
              <a:spcBef>
                <a:spcPts val="0"/>
              </a:spcBef>
              <a:spcAft>
                <a:spcPts val="0"/>
              </a:spcAft>
              <a:buFont typeface="Arial"/>
              <a:buNone/>
            </a:pPr>
            <a:endParaRPr lang="en-US" sz="1100" b="1">
              <a:latin typeface="Arial"/>
              <a:ea typeface="Arial"/>
              <a:cs typeface="Arial"/>
            </a:endParaRPr>
          </a:p>
          <a:p>
            <a:pPr marR="0" lvl="0" rtl="0">
              <a:lnSpc>
                <a:spcPct val="100000"/>
              </a:lnSpc>
              <a:spcBef>
                <a:spcPts val="0"/>
              </a:spcBef>
              <a:spcAft>
                <a:spcPts val="0"/>
              </a:spcAft>
              <a:buFont typeface="Arial"/>
              <a:buNone/>
            </a:pPr>
            <a:endParaRPr lang="en-US" sz="1100">
              <a:latin typeface="Arial"/>
              <a:cs typeface="Arial"/>
            </a:endParaRPr>
          </a:p>
          <a:p>
            <a:pPr algn="just"/>
            <a:endParaRPr lang="en-US"/>
          </a:p>
        </p:txBody>
      </p:sp>
      <p:sp>
        <p:nvSpPr>
          <p:cNvPr id="664" name="Google Shape;664;p4:notes">
            <a:extLst>
              <a:ext uri="{FF2B5EF4-FFF2-40B4-BE49-F238E27FC236}">
                <a16:creationId xmlns:a16="http://schemas.microsoft.com/office/drawing/2014/main" id="{C588C3B3-AD28-6045-45F4-ABE802E55A2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67662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2f5db831510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2" name="Google Shape;672;g2f5db831510_0_6: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b="1" i="0" u="none" strike="noStrike">
                <a:solidFill>
                  <a:srgbClr val="000000"/>
                </a:solidFill>
                <a:latin typeface="Arial"/>
                <a:ea typeface="Arial"/>
                <a:cs typeface="Arial"/>
                <a:sym typeface="Arial"/>
              </a:rPr>
              <a:t>H</a:t>
            </a:r>
            <a:r>
              <a:rPr lang="en-US" sz="1100" b="1">
                <a:solidFill>
                  <a:srgbClr val="000000"/>
                </a:solidFill>
                <a:latin typeface="Arial"/>
                <a:ea typeface="Arial"/>
                <a:cs typeface="Arial"/>
                <a:sym typeface="Arial"/>
              </a:rPr>
              <a:t>andout</a:t>
            </a:r>
            <a:r>
              <a:rPr lang="en-US" sz="1100" b="1" i="0" u="none" strike="noStrike">
                <a:solidFill>
                  <a:srgbClr val="000000"/>
                </a:solidFill>
                <a:latin typeface="Arial"/>
                <a:ea typeface="Arial"/>
                <a:cs typeface="Arial"/>
                <a:sym typeface="Arial"/>
              </a:rPr>
              <a:t> CT 3.7 </a:t>
            </a:r>
          </a:p>
          <a:p>
            <a:pPr marL="0" lvl="0" indent="0" algn="l" rtl="0">
              <a:lnSpc>
                <a:spcPct val="100000"/>
              </a:lnSpc>
              <a:spcBef>
                <a:spcPts val="0"/>
              </a:spcBef>
              <a:spcAft>
                <a:spcPts val="0"/>
              </a:spcAft>
              <a:buSzPts val="1400"/>
              <a:buNone/>
            </a:pPr>
            <a:r>
              <a:rPr lang="en-US" sz="1100" i="0" u="none" strike="noStrike">
                <a:solidFill>
                  <a:srgbClr val="000000"/>
                </a:solidFill>
                <a:latin typeface="Arial"/>
                <a:ea typeface="Arial"/>
                <a:cs typeface="Arial"/>
                <a:sym typeface="Arial"/>
              </a:rPr>
              <a:t>Team Norm Examples</a:t>
            </a: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b="1" i="0" u="none" strike="noStrike">
                <a:solidFill>
                  <a:srgbClr val="000000"/>
                </a:solidFill>
                <a:latin typeface="Arial"/>
                <a:ea typeface="Arial"/>
                <a:cs typeface="Arial"/>
                <a:sym typeface="Arial"/>
              </a:rPr>
              <a:t>To Know/To Do/To Say</a:t>
            </a:r>
            <a:endParaRPr sz="110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a:latin typeface="Arial"/>
                <a:ea typeface="Arial"/>
                <a:cs typeface="Arial"/>
                <a:sym typeface="Arial"/>
              </a:rPr>
              <a:t>Provide Handout CT 3.7 to participants.</a:t>
            </a:r>
            <a:endParaRPr lang="en-US" sz="1100">
              <a:latin typeface="Arial"/>
              <a:ea typeface="Arial"/>
              <a:cs typeface="Arial"/>
              <a:sym typeface="Calibri"/>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100" i="0" u="none" strike="noStrike">
                <a:solidFill>
                  <a:srgbClr val="000000"/>
                </a:solidFill>
                <a:latin typeface="Arial"/>
                <a:ea typeface="Arial"/>
                <a:cs typeface="Arial"/>
                <a:sym typeface="Arial"/>
              </a:rPr>
              <a:t>This slide provides examples of team norms. The handout contains a more extensive list of examples.</a:t>
            </a:r>
          </a:p>
          <a:p>
            <a:pPr marL="171450" lvl="0" indent="-171450" algn="l" rtl="0">
              <a:lnSpc>
                <a:spcPct val="100000"/>
              </a:lnSpc>
              <a:spcBef>
                <a:spcPts val="0"/>
              </a:spcBef>
              <a:spcAft>
                <a:spcPts val="0"/>
              </a:spcAft>
              <a:buSzPts val="1400"/>
              <a:buFont typeface="Arial" panose="020B0604020202020204" pitchFamily="34" charset="0"/>
              <a:buChar char="•"/>
            </a:pPr>
            <a:r>
              <a:rPr lang="en-US" sz="1100">
                <a:latin typeface="Arial"/>
                <a:ea typeface="Arial"/>
                <a:cs typeface="Arial"/>
                <a:sym typeface="Arial"/>
              </a:rPr>
              <a:t>Show the slide and emphasize the following.</a:t>
            </a:r>
          </a:p>
          <a:p>
            <a:pPr marL="628650" lvl="1" indent="-171450" algn="l" rtl="0">
              <a:lnSpc>
                <a:spcPct val="100000"/>
              </a:lnSpc>
              <a:spcBef>
                <a:spcPts val="0"/>
              </a:spcBef>
              <a:spcAft>
                <a:spcPts val="0"/>
              </a:spcAft>
              <a:buSzPts val="1400"/>
              <a:buFont typeface="Courier New" panose="02070309020205020404" pitchFamily="49" charset="0"/>
              <a:buChar char="o"/>
            </a:pPr>
            <a:r>
              <a:rPr lang="en-US" sz="1100">
                <a:latin typeface="Arial"/>
                <a:ea typeface="Arial"/>
                <a:cs typeface="Arial"/>
                <a:sym typeface="Arial"/>
              </a:rPr>
              <a:t>Norms should be worded concisely to easily convey the intended meaning. </a:t>
            </a:r>
          </a:p>
          <a:p>
            <a:pPr marL="628650" lvl="1" indent="-171450" algn="l" rtl="0">
              <a:lnSpc>
                <a:spcPct val="100000"/>
              </a:lnSpc>
              <a:spcBef>
                <a:spcPts val="0"/>
              </a:spcBef>
              <a:spcAft>
                <a:spcPts val="0"/>
              </a:spcAft>
              <a:buSzPts val="1400"/>
              <a:buFont typeface="Courier New" panose="02070309020205020404" pitchFamily="49" charset="0"/>
              <a:buChar char="o"/>
            </a:pPr>
            <a:r>
              <a:rPr lang="en-US" sz="1100">
                <a:latin typeface="Arial"/>
                <a:ea typeface="Arial"/>
                <a:cs typeface="Arial"/>
                <a:sym typeface="Arial"/>
              </a:rPr>
              <a:t>Teams should begin by developing, prioritizing, and implementing a few norms (no more than five) that best fit the needs of the team. Additional norms can be added as needed. </a:t>
            </a:r>
          </a:p>
          <a:p>
            <a:pPr marL="628650" lvl="1" indent="-171450" algn="l" rtl="0">
              <a:lnSpc>
                <a:spcPct val="100000"/>
              </a:lnSpc>
              <a:spcBef>
                <a:spcPts val="0"/>
              </a:spcBef>
              <a:spcAft>
                <a:spcPts val="0"/>
              </a:spcAft>
              <a:buSzPts val="1400"/>
              <a:buFont typeface="Courier New" panose="02070309020205020404" pitchFamily="49" charset="0"/>
              <a:buChar char="o"/>
            </a:pPr>
            <a:r>
              <a:rPr lang="en-US" sz="1100">
                <a:solidFill>
                  <a:srgbClr val="000000"/>
                </a:solidFill>
                <a:latin typeface="Arial"/>
                <a:ea typeface="Arial"/>
                <a:cs typeface="Arial"/>
                <a:sym typeface="Arial"/>
              </a:rPr>
              <a:t>Too many norms can overwhelm teams and reduce norm effectiveness. </a:t>
            </a:r>
          </a:p>
          <a:p>
            <a:pPr marL="628650" lvl="1" indent="-171450" algn="l" rtl="0">
              <a:lnSpc>
                <a:spcPct val="100000"/>
              </a:lnSpc>
              <a:spcBef>
                <a:spcPts val="0"/>
              </a:spcBef>
              <a:spcAft>
                <a:spcPts val="0"/>
              </a:spcAft>
              <a:buSzPts val="1400"/>
              <a:buFont typeface="Courier New" panose="02070309020205020404" pitchFamily="49" charset="0"/>
              <a:buChar char="o"/>
            </a:pPr>
            <a:r>
              <a:rPr lang="en-US" sz="1100">
                <a:latin typeface="Arial"/>
                <a:ea typeface="Arial"/>
                <a:cs typeface="Arial"/>
                <a:sym typeface="Arial"/>
              </a:rPr>
              <a:t>Many teams find it beneficial to include a norm such as “celebrate efforts as well as results.” Collective teacher efficacy has a powerful influence on student achievement and celebrating shared success can leave team members feeling empowered and connected with their fellow educators. </a:t>
            </a:r>
            <a:r>
              <a:rPr lang="en-US" sz="1100">
                <a:solidFill>
                  <a:srgbClr val="000000"/>
                </a:solidFill>
                <a:latin typeface="Arial"/>
                <a:ea typeface="Arial"/>
                <a:cs typeface="Arial"/>
                <a:sym typeface="Arial"/>
              </a:rPr>
              <a:t> </a:t>
            </a:r>
            <a:endParaRPr lang="en-US" sz="1100">
              <a:solidFill>
                <a:srgbClr val="000000"/>
              </a:solidFill>
              <a:latin typeface="Arial"/>
              <a:ea typeface="Arial"/>
              <a:cs typeface="Arial"/>
              <a:sym typeface="Calibri"/>
            </a:endParaRPr>
          </a:p>
          <a:p>
            <a:pPr marL="628650" lvl="1" indent="-171450" algn="l" rtl="0">
              <a:lnSpc>
                <a:spcPct val="100000"/>
              </a:lnSpc>
              <a:spcBef>
                <a:spcPts val="0"/>
              </a:spcBef>
              <a:spcAft>
                <a:spcPts val="0"/>
              </a:spcAft>
              <a:buSzPts val="1400"/>
              <a:buFont typeface="Courier New" panose="02070309020205020404" pitchFamily="49" charset="0"/>
              <a:buChar char="o"/>
            </a:pPr>
            <a:r>
              <a:rPr lang="en-US" sz="1100">
                <a:latin typeface="Arial"/>
                <a:ea typeface="Arial"/>
                <a:cs typeface="Arial"/>
                <a:sym typeface="Arial"/>
              </a:rPr>
              <a:t>Norms should be consistently implemented and monitored until they become common practice for all team members.  </a:t>
            </a:r>
          </a:p>
          <a:p>
            <a:pPr marL="628650" lvl="1" indent="-171450" algn="l" rtl="0">
              <a:lnSpc>
                <a:spcPct val="100000"/>
              </a:lnSpc>
              <a:spcBef>
                <a:spcPts val="0"/>
              </a:spcBef>
              <a:spcAft>
                <a:spcPts val="0"/>
              </a:spcAft>
              <a:buSzPts val="1400"/>
              <a:buFont typeface="Courier New" panose="02070309020205020404" pitchFamily="49" charset="0"/>
              <a:buChar char="o"/>
            </a:pPr>
            <a:r>
              <a:rPr lang="en-US" sz="1100">
                <a:latin typeface="Arial"/>
                <a:ea typeface="Arial"/>
                <a:cs typeface="Arial"/>
                <a:sym typeface="Arial"/>
              </a:rPr>
              <a:t>Keep in mind, if a team is not functioning effectively, the first step is to revisit the team norms.  </a:t>
            </a:r>
            <a:endParaRPr sz="110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sz="1100" b="1">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100" b="1">
                <a:latin typeface="Arial"/>
                <a:ea typeface="Arial"/>
                <a:cs typeface="Arial"/>
                <a:sym typeface="Arial"/>
              </a:rPr>
              <a:t>References</a:t>
            </a:r>
            <a:endParaRPr sz="1100" b="1">
              <a:latin typeface="Arial"/>
              <a:ea typeface="Arial"/>
              <a:cs typeface="Arial"/>
              <a:sym typeface="Arial"/>
            </a:endParaRPr>
          </a:p>
          <a:p>
            <a:pPr marL="171450" indent="-171450">
              <a:buFont typeface="Arial" panose="020B0604020202020204" pitchFamily="34" charset="0"/>
              <a:buChar char="•"/>
            </a:pPr>
            <a:r>
              <a:rPr lang="en-US">
                <a:solidFill>
                  <a:schemeClr val="tx1"/>
                </a:solidFill>
              </a:rPr>
              <a:t>Holmes, S. (2019). </a:t>
            </a:r>
            <a:r>
              <a:rPr lang="en-US" i="1">
                <a:solidFill>
                  <a:schemeClr val="tx1"/>
                </a:solidFill>
              </a:rPr>
              <a:t>Are the lack of team norms sabotaging your team’s success?</a:t>
            </a:r>
            <a:r>
              <a:rPr lang="en-US">
                <a:solidFill>
                  <a:schemeClr val="tx1"/>
                </a:solidFill>
              </a:rPr>
              <a:t> Make A Dent Leadership. </a:t>
            </a:r>
            <a:r>
              <a:rPr lang="en-US" u="sng">
                <a:solidFill>
                  <a:schemeClr val="tx1"/>
                </a:solidFill>
                <a:hlinkClick r:id="rId3">
                  <a:extLst>
                    <a:ext uri="{A12FA001-AC4F-418D-AE19-62706E023703}">
                      <ahyp:hlinkClr xmlns:ahyp="http://schemas.microsoft.com/office/drawing/2018/hyperlinkcolor" val="tx"/>
                    </a:ext>
                  </a:extLst>
                </a:hlinkClick>
              </a:rPr>
              <a:t>https://madl.s3.amazonaws.com/products/team-norms/team-norms.pdf</a:t>
            </a:r>
            <a:r>
              <a:rPr lang="en-US">
                <a:solidFill>
                  <a:schemeClr val="tx1"/>
                </a:solidFill>
              </a:rPr>
              <a:t> </a:t>
            </a:r>
          </a:p>
          <a:p>
            <a:pPr marL="171450" indent="-171450">
              <a:buFont typeface="Arial" panose="020B0604020202020204" pitchFamily="34" charset="0"/>
              <a:buChar char="•"/>
            </a:pPr>
            <a:r>
              <a:rPr lang="en-US">
                <a:solidFill>
                  <a:schemeClr val="tx1"/>
                </a:solidFill>
              </a:rPr>
              <a:t>Marzano, R. J., Heflebower, T., Hoegh, J. K., Warrick, P., Grift, G., Hecker, L., &amp; Wills, J. (2016). </a:t>
            </a:r>
            <a:r>
              <a:rPr lang="en-US" i="1">
                <a:solidFill>
                  <a:schemeClr val="tx1"/>
                </a:solidFill>
              </a:rPr>
              <a:t>Collaborative teams that transform schools: The next step in PLCs</a:t>
            </a:r>
            <a:r>
              <a:rPr lang="en-US">
                <a:solidFill>
                  <a:schemeClr val="tx1"/>
                </a:solidFill>
              </a:rPr>
              <a:t>. Marzano Research.</a:t>
            </a:r>
          </a:p>
          <a:p>
            <a:pPr marL="171450" indent="-171450">
              <a:buFont typeface="Arial" panose="020B0604020202020204" pitchFamily="34" charset="0"/>
              <a:buChar char="•"/>
            </a:pPr>
            <a:r>
              <a:rPr lang="en-US">
                <a:solidFill>
                  <a:schemeClr val="tx1"/>
                </a:solidFill>
              </a:rPr>
              <a:t>Valenzuela, J. (2022, August 12). </a:t>
            </a:r>
            <a:r>
              <a:rPr lang="en-US" i="1">
                <a:solidFill>
                  <a:schemeClr val="tx1"/>
                </a:solidFill>
              </a:rPr>
              <a:t>Shared agreements for working together benefit teachers and administrators</a:t>
            </a:r>
            <a:r>
              <a:rPr lang="en-US">
                <a:solidFill>
                  <a:schemeClr val="tx1"/>
                </a:solidFill>
              </a:rPr>
              <a:t>. Edutopia. </a:t>
            </a:r>
            <a:r>
              <a:rPr lang="en-US">
                <a:solidFill>
                  <a:schemeClr val="tx1"/>
                </a:solidFill>
                <a:hlinkClick r:id="rId4">
                  <a:extLst>
                    <a:ext uri="{A12FA001-AC4F-418D-AE19-62706E023703}">
                      <ahyp:hlinkClr xmlns:ahyp="http://schemas.microsoft.com/office/drawing/2018/hyperlinkcolor" val="tx"/>
                    </a:ext>
                  </a:extLst>
                </a:hlinkClick>
              </a:rPr>
              <a:t>https://www.edutopia.org/article/shared-agreements-working-together-benefit-teachers-and-administrators/</a:t>
            </a:r>
            <a:r>
              <a:rPr lang="en-US">
                <a:solidFill>
                  <a:schemeClr val="tx1"/>
                </a:solidFill>
              </a:rPr>
              <a:t> </a:t>
            </a:r>
          </a:p>
          <a:p>
            <a:pPr marL="0" marR="0" lvl="0" indent="0" algn="l" rtl="0">
              <a:lnSpc>
                <a:spcPct val="100000"/>
              </a:lnSpc>
              <a:spcBef>
                <a:spcPts val="0"/>
              </a:spcBef>
              <a:spcAft>
                <a:spcPts val="0"/>
              </a:spcAft>
              <a:buClr>
                <a:srgbClr val="000000"/>
              </a:buClr>
              <a:buSzPts val="1400"/>
              <a:buFont typeface="Arial"/>
              <a:buNone/>
            </a:pPr>
            <a:endParaRPr sz="1100" i="0" u="none" strike="noStrike">
              <a:solidFill>
                <a:srgbClr val="05103E"/>
              </a:solidFill>
              <a:latin typeface="Arial"/>
              <a:ea typeface="Arial"/>
              <a:cs typeface="Arial"/>
              <a:sym typeface="Arial"/>
            </a:endParaRPr>
          </a:p>
          <a:p>
            <a:pPr marL="0" lvl="0" indent="0" algn="l" rtl="0">
              <a:lnSpc>
                <a:spcPct val="100000"/>
              </a:lnSpc>
              <a:spcBef>
                <a:spcPts val="0"/>
              </a:spcBef>
              <a:spcAft>
                <a:spcPts val="0"/>
              </a:spcAft>
              <a:buSzPts val="1400"/>
              <a:buNone/>
            </a:pPr>
            <a:endParaRPr sz="1100" b="1">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00000"/>
              </a:lnSpc>
              <a:spcBef>
                <a:spcPts val="0"/>
              </a:spcBef>
              <a:spcAft>
                <a:spcPts val="0"/>
              </a:spcAft>
              <a:buClr>
                <a:srgbClr val="05103E"/>
              </a:buClr>
              <a:buSzPts val="1200"/>
              <a:buFont typeface="Times New Roman"/>
              <a:buNone/>
            </a:pPr>
            <a:endParaRPr sz="11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1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100">
              <a:latin typeface="Arial"/>
              <a:ea typeface="Arial"/>
              <a:cs typeface="Arial"/>
              <a:sym typeface="Arial"/>
            </a:endParaRPr>
          </a:p>
        </p:txBody>
      </p:sp>
      <p:sp>
        <p:nvSpPr>
          <p:cNvPr id="673" name="Google Shape;673;g2f5db831510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6" name="Google Shape;696;p29: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100" b="1">
                <a:latin typeface="Arial"/>
                <a:ea typeface="Arial"/>
                <a:cs typeface="Arial"/>
                <a:sym typeface="Arial"/>
              </a:rPr>
              <a:t>To Know/To Say/To Do</a:t>
            </a:r>
            <a:endParaRPr sz="1100">
              <a:latin typeface="Arial"/>
              <a:ea typeface="Arial"/>
              <a:cs typeface="Arial"/>
              <a:sym typeface="Arial"/>
            </a:endParaRPr>
          </a:p>
          <a:p>
            <a:pPr marL="171450" lvl="0" indent="-171450" algn="l" rtl="0">
              <a:lnSpc>
                <a:spcPct val="100000"/>
              </a:lnSpc>
              <a:spcBef>
                <a:spcPts val="0"/>
              </a:spcBef>
              <a:spcAft>
                <a:spcPts val="0"/>
              </a:spcAft>
              <a:buClr>
                <a:schemeClr val="dk1"/>
              </a:buClr>
              <a:buSzPct val="100000"/>
              <a:buFont typeface="Arial" panose="020B0604020202020204" pitchFamily="34" charset="0"/>
              <a:buChar char="•"/>
            </a:pPr>
            <a:r>
              <a:rPr lang="en-US" sz="1100">
                <a:latin typeface="Arial"/>
                <a:ea typeface="Arial"/>
                <a:cs typeface="Arial"/>
                <a:sym typeface="Arial"/>
              </a:rPr>
              <a:t>It’s helpful to keep in mind the difficulties of team decision making as norms are being crafted. </a:t>
            </a:r>
          </a:p>
          <a:p>
            <a:pPr marL="171450" lvl="0" indent="-171450" algn="l" rtl="0">
              <a:lnSpc>
                <a:spcPct val="100000"/>
              </a:lnSpc>
              <a:spcBef>
                <a:spcPts val="0"/>
              </a:spcBef>
              <a:spcAft>
                <a:spcPts val="0"/>
              </a:spcAft>
              <a:buClr>
                <a:schemeClr val="dk1"/>
              </a:buClr>
              <a:buSzPct val="100000"/>
              <a:buFont typeface="Arial" panose="020B0604020202020204" pitchFamily="34" charset="0"/>
              <a:buChar char="•"/>
            </a:pPr>
            <a:r>
              <a:rPr lang="en-US" sz="1100">
                <a:latin typeface="Arial"/>
                <a:ea typeface="Arial"/>
                <a:cs typeface="Arial"/>
                <a:sym typeface="Arial"/>
              </a:rPr>
              <a:t>Well written (and followed) norms can head off conflicts. </a:t>
            </a:r>
          </a:p>
          <a:p>
            <a:pPr marL="171450" lvl="0" indent="-171450" algn="l" rtl="0">
              <a:lnSpc>
                <a:spcPct val="100000"/>
              </a:lnSpc>
              <a:spcBef>
                <a:spcPts val="0"/>
              </a:spcBef>
              <a:spcAft>
                <a:spcPts val="0"/>
              </a:spcAft>
              <a:buClr>
                <a:schemeClr val="dk1"/>
              </a:buClr>
              <a:buSzPct val="100000"/>
              <a:buFont typeface="Arial" panose="020B0604020202020204" pitchFamily="34" charset="0"/>
              <a:buChar char="•"/>
            </a:pPr>
            <a:r>
              <a:rPr lang="en-US" sz="1100">
                <a:latin typeface="Arial"/>
                <a:ea typeface="Arial"/>
                <a:cs typeface="Arial"/>
                <a:sym typeface="Arial"/>
              </a:rPr>
              <a:t>Teams should create an environment where disagreements are expected and even encouraged, since it is through considerate conversations that various perspectives can be presented and alternative ideas discussed. </a:t>
            </a:r>
          </a:p>
          <a:p>
            <a:pPr marL="171450" lvl="0" indent="-171450" algn="l" rtl="0">
              <a:lnSpc>
                <a:spcPct val="100000"/>
              </a:lnSpc>
              <a:spcBef>
                <a:spcPts val="0"/>
              </a:spcBef>
              <a:spcAft>
                <a:spcPts val="0"/>
              </a:spcAft>
              <a:buClr>
                <a:schemeClr val="dk1"/>
              </a:buClr>
              <a:buSzPct val="100000"/>
              <a:buFont typeface="Arial" panose="020B0604020202020204" pitchFamily="34" charset="0"/>
              <a:buChar char="•"/>
            </a:pPr>
            <a:r>
              <a:rPr lang="en-US" sz="1100">
                <a:latin typeface="Arial"/>
                <a:ea typeface="Arial"/>
                <a:cs typeface="Arial"/>
                <a:sym typeface="Arial"/>
              </a:rPr>
              <a:t>The way in which team members disagree, however, is important. Disagreements should always be done in a respectful way - void of personal attacks.  </a:t>
            </a:r>
          </a:p>
          <a:p>
            <a:pPr marL="171450" lvl="0" indent="-171450" algn="l" rtl="0">
              <a:lnSpc>
                <a:spcPct val="100000"/>
              </a:lnSpc>
              <a:spcBef>
                <a:spcPts val="0"/>
              </a:spcBef>
              <a:spcAft>
                <a:spcPts val="0"/>
              </a:spcAft>
              <a:buClr>
                <a:schemeClr val="dk1"/>
              </a:buClr>
              <a:buSzPct val="100000"/>
              <a:buFont typeface="Arial" panose="020B0604020202020204" pitchFamily="34" charset="0"/>
              <a:buChar char="•"/>
            </a:pPr>
            <a:r>
              <a:rPr lang="en-US" sz="1100">
                <a:latin typeface="Arial"/>
                <a:ea typeface="Arial"/>
                <a:cs typeface="Arial"/>
                <a:sym typeface="Arial"/>
              </a:rPr>
              <a:t>The team’s goal is to </a:t>
            </a:r>
            <a:r>
              <a:rPr lang="en-US" sz="9600">
                <a:latin typeface="Arial"/>
                <a:ea typeface="Arial"/>
                <a:cs typeface="Arial"/>
                <a:sym typeface="Arial"/>
              </a:rPr>
              <a:t>c</a:t>
            </a:r>
            <a:r>
              <a:rPr lang="en-US" sz="9600"/>
              <a:t>reate an environment where differences of opinion are encouraged and respected. </a:t>
            </a:r>
          </a:p>
          <a:p>
            <a:pPr marL="171450" lvl="0" indent="-171450" algn="l" rtl="0">
              <a:lnSpc>
                <a:spcPct val="100000"/>
              </a:lnSpc>
              <a:spcBef>
                <a:spcPts val="0"/>
              </a:spcBef>
              <a:spcAft>
                <a:spcPts val="0"/>
              </a:spcAft>
              <a:buClr>
                <a:schemeClr val="dk1"/>
              </a:buClr>
              <a:buSzPct val="100000"/>
              <a:buFont typeface="Arial" panose="020B0604020202020204" pitchFamily="34" charset="0"/>
              <a:buChar char="•"/>
            </a:pPr>
            <a:r>
              <a:rPr lang="en-US" sz="9600"/>
              <a:t>Respectful communication includes striving to understand prior to disagreeing; and the team offers alternative ideas rather than simply disagreeing. </a:t>
            </a:r>
          </a:p>
          <a:p>
            <a:pPr marL="0" marR="0" lvl="0" indent="0" algn="l" rtl="0">
              <a:lnSpc>
                <a:spcPct val="100000"/>
              </a:lnSpc>
              <a:spcBef>
                <a:spcPts val="0"/>
              </a:spcBef>
              <a:spcAft>
                <a:spcPts val="0"/>
              </a:spcAft>
              <a:buClr>
                <a:schemeClr val="dk1"/>
              </a:buClr>
              <a:buSzPts val="1200"/>
              <a:buFont typeface="Calibri"/>
              <a:buNone/>
            </a:pPr>
            <a:endParaRPr sz="1100">
              <a:latin typeface="Arial"/>
              <a:ea typeface="Arial"/>
              <a:cs typeface="Arial"/>
              <a:sym typeface="Arial"/>
            </a:endParaRPr>
          </a:p>
          <a:p>
            <a:pPr marL="0" marR="0" lvl="0" indent="0" algn="l" rtl="0">
              <a:lnSpc>
                <a:spcPct val="100000"/>
              </a:lnSpc>
              <a:spcBef>
                <a:spcPts val="0"/>
              </a:spcBef>
              <a:spcAft>
                <a:spcPts val="0"/>
              </a:spcAft>
              <a:buClr>
                <a:srgbClr val="05103E"/>
              </a:buClr>
              <a:buSzPts val="1200"/>
              <a:buFont typeface="Times New Roman"/>
              <a:buNone/>
            </a:pPr>
            <a:r>
              <a:rPr lang="en-US" sz="1100" b="1" i="0" u="none" strike="noStrike">
                <a:solidFill>
                  <a:srgbClr val="05103E"/>
                </a:solidFill>
                <a:latin typeface="Arial"/>
                <a:ea typeface="Arial"/>
                <a:cs typeface="Arial"/>
                <a:sym typeface="Arial"/>
              </a:rPr>
              <a:t>Reference</a:t>
            </a:r>
            <a:endParaRPr sz="1100" b="1" i="0" u="none" strike="noStrike">
              <a:solidFill>
                <a:srgbClr val="05103E"/>
              </a:solidFill>
              <a:latin typeface="Arial"/>
              <a:ea typeface="Arial"/>
              <a:cs typeface="Arial"/>
              <a:sym typeface="Arial"/>
            </a:endParaRPr>
          </a:p>
          <a:p>
            <a:pPr marL="171450" indent="-171450">
              <a:buFont typeface="Arial" panose="020B0604020202020204" pitchFamily="34" charset="0"/>
              <a:buChar char="•"/>
            </a:pPr>
            <a:r>
              <a:rPr lang="en-US" i="0" u="none" strike="noStrike">
                <a:solidFill>
                  <a:srgbClr val="000000"/>
                </a:solidFill>
                <a:sym typeface="Arial"/>
              </a:rPr>
              <a:t>Marzano, R</a:t>
            </a:r>
            <a:r>
              <a:rPr lang="en-US">
                <a:solidFill>
                  <a:srgbClr val="000000"/>
                </a:solidFill>
                <a:sym typeface="Arial"/>
              </a:rPr>
              <a:t>. J</a:t>
            </a:r>
            <a:r>
              <a:rPr lang="en-US" i="0" u="none" strike="noStrike">
                <a:solidFill>
                  <a:srgbClr val="000000"/>
                </a:solidFill>
                <a:sym typeface="Arial"/>
              </a:rPr>
              <a:t>., Heflebower, T., Hoegh, J</a:t>
            </a:r>
            <a:r>
              <a:rPr lang="en-US">
                <a:solidFill>
                  <a:srgbClr val="000000"/>
                </a:solidFill>
                <a:sym typeface="Arial"/>
              </a:rPr>
              <a:t>. K</a:t>
            </a:r>
            <a:r>
              <a:rPr lang="en-US" i="0" u="none" strike="noStrike">
                <a:solidFill>
                  <a:srgbClr val="000000"/>
                </a:solidFill>
                <a:sym typeface="Arial"/>
              </a:rPr>
              <a:t>., Warrick, P., Grift, G</a:t>
            </a:r>
            <a:r>
              <a:rPr lang="en-US">
                <a:solidFill>
                  <a:srgbClr val="000000"/>
                </a:solidFill>
                <a:sym typeface="Arial"/>
              </a:rPr>
              <a:t>., Hecker, L., &amp; Wills, J</a:t>
            </a:r>
            <a:r>
              <a:rPr lang="en-US" i="0" u="none" strike="noStrike">
                <a:solidFill>
                  <a:srgbClr val="000000"/>
                </a:solidFill>
                <a:sym typeface="Arial"/>
              </a:rPr>
              <a:t>. (2016).</a:t>
            </a:r>
            <a:r>
              <a:rPr lang="en-US">
                <a:solidFill>
                  <a:srgbClr val="000000"/>
                </a:solidFill>
                <a:sym typeface="Arial"/>
              </a:rPr>
              <a:t> </a:t>
            </a:r>
            <a:r>
              <a:rPr lang="en-US" i="1" u="none" strike="noStrike">
                <a:solidFill>
                  <a:srgbClr val="000000"/>
                </a:solidFill>
                <a:sym typeface="Arial"/>
              </a:rPr>
              <a:t>Collaborative </a:t>
            </a:r>
            <a:r>
              <a:rPr lang="en-US" i="1">
                <a:solidFill>
                  <a:srgbClr val="000000"/>
                </a:solidFill>
                <a:sym typeface="Arial"/>
              </a:rPr>
              <a:t>teams </a:t>
            </a:r>
            <a:r>
              <a:rPr lang="en-US" i="1" u="none" strike="noStrike">
                <a:solidFill>
                  <a:srgbClr val="000000"/>
                </a:solidFill>
                <a:sym typeface="Arial"/>
              </a:rPr>
              <a:t>that </a:t>
            </a:r>
            <a:r>
              <a:rPr lang="en-US" i="1">
                <a:solidFill>
                  <a:srgbClr val="000000"/>
                </a:solidFill>
                <a:sym typeface="Arial"/>
              </a:rPr>
              <a:t>transform schools</a:t>
            </a:r>
            <a:r>
              <a:rPr lang="en-US" i="1" u="none" strike="noStrike">
                <a:solidFill>
                  <a:srgbClr val="000000"/>
                </a:solidFill>
                <a:sym typeface="Arial"/>
              </a:rPr>
              <a:t>: The </a:t>
            </a:r>
            <a:r>
              <a:rPr lang="en-US" i="1">
                <a:solidFill>
                  <a:srgbClr val="000000"/>
                </a:solidFill>
                <a:sym typeface="Arial"/>
              </a:rPr>
              <a:t>next step </a:t>
            </a:r>
            <a:r>
              <a:rPr lang="en-US" i="1" u="none" strike="noStrike">
                <a:solidFill>
                  <a:srgbClr val="000000"/>
                </a:solidFill>
                <a:sym typeface="Arial"/>
              </a:rPr>
              <a:t>in PLCs</a:t>
            </a:r>
            <a:r>
              <a:rPr lang="en-US" i="0" u="none" strike="noStrike">
                <a:solidFill>
                  <a:srgbClr val="000000"/>
                </a:solidFill>
                <a:sym typeface="Arial"/>
              </a:rPr>
              <a:t>. Marzano </a:t>
            </a:r>
            <a:r>
              <a:rPr lang="en-US">
                <a:solidFill>
                  <a:srgbClr val="000000"/>
                </a:solidFill>
                <a:sym typeface="Arial"/>
              </a:rPr>
              <a:t>Research</a:t>
            </a:r>
            <a:r>
              <a:rPr lang="en-US" i="0" u="none" strike="noStrike">
                <a:solidFill>
                  <a:srgbClr val="000000"/>
                </a:solidFill>
                <a:sym typeface="Arial"/>
              </a:rPr>
              <a:t>.</a:t>
            </a:r>
            <a:endParaRPr>
              <a:solidFill>
                <a:srgbClr val="000000"/>
              </a:solidFill>
            </a:endParaRPr>
          </a:p>
          <a:p>
            <a:pPr marL="0" lvl="0" indent="0" algn="l" rtl="0">
              <a:lnSpc>
                <a:spcPct val="100000"/>
              </a:lnSpc>
              <a:spcBef>
                <a:spcPts val="0"/>
              </a:spcBef>
              <a:spcAft>
                <a:spcPts val="0"/>
              </a:spcAft>
              <a:buSzPts val="1400"/>
              <a:buNone/>
            </a:pPr>
            <a:endParaRPr sz="1100" b="1">
              <a:latin typeface="Arial"/>
              <a:ea typeface="Arial"/>
              <a:cs typeface="Arial"/>
              <a:sym typeface="Arial"/>
            </a:endParaRPr>
          </a:p>
          <a:p>
            <a:pPr marL="0" marR="0" lvl="0" indent="0" algn="l" rtl="0">
              <a:lnSpc>
                <a:spcPct val="100000"/>
              </a:lnSpc>
              <a:spcBef>
                <a:spcPts val="0"/>
              </a:spcBef>
              <a:spcAft>
                <a:spcPts val="0"/>
              </a:spcAft>
              <a:buClr>
                <a:srgbClr val="05103E"/>
              </a:buClr>
              <a:buSzPts val="1200"/>
              <a:buFont typeface="Times New Roman"/>
              <a:buNone/>
            </a:pPr>
            <a:endParaRPr sz="1100" i="0" u="none" strike="noStrike">
              <a:solidFill>
                <a:srgbClr val="05103E"/>
              </a:solidFill>
              <a:latin typeface="Arial"/>
              <a:ea typeface="Arial"/>
              <a:cs typeface="Arial"/>
              <a:sym typeface="Arial"/>
            </a:endParaRPr>
          </a:p>
          <a:p>
            <a:pPr marL="0" marR="0" lvl="0" indent="0" algn="l" rtl="0">
              <a:lnSpc>
                <a:spcPct val="100000"/>
              </a:lnSpc>
              <a:spcBef>
                <a:spcPts val="0"/>
              </a:spcBef>
              <a:spcAft>
                <a:spcPts val="0"/>
              </a:spcAft>
              <a:buClr>
                <a:srgbClr val="05103E"/>
              </a:buClr>
              <a:buSzPts val="1200"/>
              <a:buFont typeface="Times New Roman"/>
              <a:buNone/>
            </a:pPr>
            <a:endParaRPr sz="1100" i="0" u="none" strike="noStrike">
              <a:solidFill>
                <a:srgbClr val="05103E"/>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697" name="Google Shape;697;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8" name="Google Shape;718;p19: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100" b="1">
                <a:latin typeface="Arial"/>
                <a:ea typeface="Arial"/>
                <a:cs typeface="Arial"/>
                <a:sym typeface="Arial"/>
              </a:rPr>
              <a:t>To Know/To Say</a:t>
            </a:r>
            <a:endParaRPr sz="1100">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100">
                <a:latin typeface="Arial"/>
                <a:ea typeface="Arial"/>
                <a:cs typeface="Arial"/>
                <a:sym typeface="Arial"/>
              </a:rPr>
              <a:t>As you develop your team norms, also include accountability mechanisms so that everyone takes responsibility for their actions and commitments.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100">
                <a:latin typeface="Arial"/>
                <a:ea typeface="Arial"/>
                <a:cs typeface="Arial"/>
                <a:sym typeface="Arial"/>
              </a:rPr>
              <a:t>Define roles and responsibilities, </a:t>
            </a:r>
            <a:r>
              <a:rPr lang="en-US" sz="1100" i="0">
                <a:solidFill>
                  <a:srgbClr val="000000"/>
                </a:solidFill>
                <a:latin typeface="Arial"/>
                <a:ea typeface="Arial"/>
                <a:cs typeface="Arial"/>
                <a:sym typeface="Arial"/>
              </a:rPr>
              <a:t>establish deadlines, and set up regular check-ins to track progress. This accountability fosters a sense of ownership and active contribution to the team's success.</a:t>
            </a:r>
            <a:endParaRPr sz="11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1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sz="1100" b="1">
                <a:latin typeface="Arial"/>
                <a:ea typeface="Arial"/>
                <a:cs typeface="Arial"/>
                <a:sym typeface="Arial"/>
              </a:rPr>
              <a:t>To Do</a:t>
            </a:r>
            <a:endParaRPr sz="11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sz="1100">
                <a:latin typeface="Arial"/>
                <a:ea typeface="Arial"/>
                <a:cs typeface="Arial"/>
                <a:sym typeface="Arial"/>
              </a:rPr>
              <a:t>Review and expand on slide content.</a:t>
            </a:r>
            <a:endParaRPr sz="11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100">
              <a:solidFill>
                <a:schemeClr val="tx1"/>
              </a:solidFill>
              <a:latin typeface="Arial"/>
              <a:ea typeface="Arial"/>
              <a:cs typeface="Arial"/>
            </a:endParaRPr>
          </a:p>
          <a:p>
            <a:pPr marL="0" marR="0" lvl="0" indent="0" algn="l" rtl="0">
              <a:lnSpc>
                <a:spcPct val="100000"/>
              </a:lnSpc>
              <a:spcBef>
                <a:spcPts val="0"/>
              </a:spcBef>
              <a:spcAft>
                <a:spcPts val="0"/>
              </a:spcAft>
              <a:buClr>
                <a:schemeClr val="dk1"/>
              </a:buClr>
              <a:buSzPts val="1200"/>
              <a:buFont typeface="Calibri"/>
              <a:buNone/>
            </a:pPr>
            <a:r>
              <a:rPr lang="en-US" sz="1100" b="1">
                <a:solidFill>
                  <a:schemeClr val="tx1"/>
                </a:solidFill>
                <a:latin typeface="Arial"/>
                <a:ea typeface="Arial"/>
                <a:cs typeface="Arial"/>
                <a:sym typeface="Arial"/>
              </a:rPr>
              <a:t>References</a:t>
            </a:r>
            <a:endParaRPr sz="1100">
              <a:solidFill>
                <a:schemeClr val="tx1"/>
              </a:solidFill>
              <a:latin typeface="Arial"/>
              <a:ea typeface="Arial"/>
              <a:cs typeface="Arial"/>
            </a:endParaRPr>
          </a:p>
          <a:p>
            <a:pPr marL="171450" indent="-171450">
              <a:buFont typeface="Arial" panose="020B0604020202020204" pitchFamily="34" charset="0"/>
              <a:buChar char="•"/>
            </a:pPr>
            <a:r>
              <a:rPr lang="en-US">
                <a:solidFill>
                  <a:schemeClr val="tx1"/>
                </a:solidFill>
              </a:rPr>
              <a:t>Kitch, B. (2023, September 7). </a:t>
            </a:r>
            <a:r>
              <a:rPr lang="en-US" i="1">
                <a:solidFill>
                  <a:schemeClr val="tx1"/>
                </a:solidFill>
              </a:rPr>
              <a:t>How to create a team working agreement</a:t>
            </a:r>
            <a:r>
              <a:rPr lang="en-US">
                <a:solidFill>
                  <a:schemeClr val="tx1"/>
                </a:solidFill>
              </a:rPr>
              <a:t>. Mural. </a:t>
            </a:r>
            <a:r>
              <a:rPr lang="en-US">
                <a:solidFill>
                  <a:schemeClr val="tx1"/>
                </a:solidFill>
                <a:hlinkClick r:id="rId3">
                  <a:extLst>
                    <a:ext uri="{A12FA001-AC4F-418D-AE19-62706E023703}">
                      <ahyp:hlinkClr xmlns:ahyp="http://schemas.microsoft.com/office/drawing/2018/hyperlinkcolor" val="tx"/>
                    </a:ext>
                  </a:extLst>
                </a:hlinkClick>
              </a:rPr>
              <a:t>https://www.mural.co/blog/team-agreement-guide</a:t>
            </a:r>
            <a:r>
              <a:rPr lang="en-US">
                <a:solidFill>
                  <a:schemeClr val="tx1"/>
                </a:solidFill>
              </a:rPr>
              <a:t> </a:t>
            </a:r>
          </a:p>
          <a:p>
            <a:pPr marL="171450" indent="-171450">
              <a:buFont typeface="Arial" panose="020B0604020202020204" pitchFamily="34" charset="0"/>
              <a:buChar char="•"/>
            </a:pPr>
            <a:r>
              <a:rPr lang="en-US">
                <a:solidFill>
                  <a:schemeClr val="tx1"/>
                </a:solidFill>
                <a:sym typeface="Arial"/>
              </a:rPr>
              <a:t>Marzano, R. J., Heflebower, T., Hoegh, J. K., Warrick, P., Grift, G., Hecker, L., &amp; Wills, J. (2016). </a:t>
            </a:r>
            <a:r>
              <a:rPr lang="en-US" i="1">
                <a:solidFill>
                  <a:schemeClr val="tx1"/>
                </a:solidFill>
                <a:sym typeface="Arial"/>
              </a:rPr>
              <a:t>Collaborative teams that transform schools: The next step in PLCs</a:t>
            </a:r>
            <a:r>
              <a:rPr lang="en-US">
                <a:solidFill>
                  <a:schemeClr val="tx1"/>
                </a:solidFill>
                <a:sym typeface="Arial"/>
              </a:rPr>
              <a:t>. Marzano Research.</a:t>
            </a:r>
            <a:endParaRPr lang="en-US">
              <a:solidFill>
                <a:schemeClr val="tx1"/>
              </a:solidFill>
              <a:sym typeface="Calibri"/>
            </a:endParaRPr>
          </a:p>
          <a:p>
            <a:pPr marL="171450" indent="-171450">
              <a:buFont typeface="Arial" panose="020B0604020202020204" pitchFamily="34" charset="0"/>
              <a:buChar char="•"/>
            </a:pPr>
            <a:r>
              <a:rPr lang="en-US">
                <a:solidFill>
                  <a:schemeClr val="tx1"/>
                </a:solidFill>
                <a:sym typeface="Arial"/>
              </a:rPr>
              <a:t>Valenzuela, J. (2022, August 12). </a:t>
            </a:r>
            <a:r>
              <a:rPr lang="en-US" i="1">
                <a:solidFill>
                  <a:schemeClr val="tx1"/>
                </a:solidFill>
                <a:sym typeface="Arial"/>
              </a:rPr>
              <a:t>Shared agreements for working together benefit teachers and administrators</a:t>
            </a:r>
            <a:r>
              <a:rPr lang="en-US">
                <a:solidFill>
                  <a:schemeClr val="tx1"/>
                </a:solidFill>
                <a:sym typeface="Arial"/>
              </a:rPr>
              <a:t>. Edutopia. </a:t>
            </a:r>
            <a:r>
              <a:rPr lang="en-US">
                <a:solidFill>
                  <a:schemeClr val="tx1"/>
                </a:solidFill>
                <a:sym typeface="Arial"/>
                <a:hlinkClick r:id="rId4">
                  <a:extLst>
                    <a:ext uri="{A12FA001-AC4F-418D-AE19-62706E023703}">
                      <ahyp:hlinkClr xmlns:ahyp="http://schemas.microsoft.com/office/drawing/2018/hyperlinkcolor" val="tx"/>
                    </a:ext>
                  </a:extLst>
                </a:hlinkClick>
              </a:rPr>
              <a:t>https://www.edutopia.org/article/shared-agreements-working-together-benefit-teachers-and-administrators</a:t>
            </a:r>
            <a:r>
              <a:rPr lang="en-US">
                <a:solidFill>
                  <a:schemeClr val="tx1"/>
                </a:solidFill>
                <a:hlinkClick r:id="rId4">
                  <a:extLst>
                    <a:ext uri="{A12FA001-AC4F-418D-AE19-62706E023703}">
                      <ahyp:hlinkClr xmlns:ahyp="http://schemas.microsoft.com/office/drawing/2018/hyperlinkcolor" val="tx"/>
                    </a:ext>
                  </a:extLst>
                </a:hlinkClick>
              </a:rPr>
              <a:t>/</a:t>
            </a:r>
            <a:r>
              <a:rPr lang="en-US">
                <a:solidFill>
                  <a:schemeClr val="tx1"/>
                </a:solidFill>
              </a:rPr>
              <a:t> </a:t>
            </a:r>
          </a:p>
          <a:p>
            <a:pPr marL="0" indent="0">
              <a:buSzPts val="1100"/>
            </a:pPr>
            <a:endParaRPr lang="en-US" sz="1100">
              <a:solidFill>
                <a:srgbClr val="05103E"/>
              </a:solidFill>
              <a:cs typeface="Arial"/>
            </a:endParaRPr>
          </a:p>
          <a:p>
            <a:pPr marL="0" marR="0" lvl="0" indent="0" algn="l" rtl="0">
              <a:lnSpc>
                <a:spcPct val="100000"/>
              </a:lnSpc>
              <a:spcBef>
                <a:spcPts val="0"/>
              </a:spcBef>
              <a:spcAft>
                <a:spcPts val="0"/>
              </a:spcAft>
              <a:buClr>
                <a:srgbClr val="05103E"/>
              </a:buClr>
              <a:buSzPts val="1200"/>
              <a:buFont typeface="Times New Roman"/>
              <a:buNone/>
            </a:pPr>
            <a:endParaRPr sz="11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100">
              <a:solidFill>
                <a:srgbClr val="FF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200" u="none">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3200"/>
          </a:p>
          <a:p>
            <a:pPr marL="0" marR="0" lvl="0" indent="0" algn="l" rtl="0">
              <a:lnSpc>
                <a:spcPct val="100000"/>
              </a:lnSpc>
              <a:spcBef>
                <a:spcPts val="0"/>
              </a:spcBef>
              <a:spcAft>
                <a:spcPts val="0"/>
              </a:spcAft>
              <a:buClr>
                <a:schemeClr val="dk1"/>
              </a:buClr>
              <a:buSzPts val="1200"/>
              <a:buFont typeface="Calibri"/>
              <a:buNone/>
            </a:pPr>
            <a:endParaRPr/>
          </a:p>
        </p:txBody>
      </p:sp>
      <p:sp>
        <p:nvSpPr>
          <p:cNvPr id="719" name="Google Shape;71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228600" algn="l" rtl="0">
              <a:lnSpc>
                <a:spcPct val="100000"/>
              </a:lnSpc>
              <a:spcBef>
                <a:spcPts val="0"/>
              </a:spcBef>
              <a:spcAft>
                <a:spcPts val="0"/>
              </a:spcAft>
              <a:buClr>
                <a:srgbClr val="000000"/>
              </a:buClr>
              <a:buSzPts val="1100"/>
              <a:buFont typeface="Arial"/>
              <a:buNone/>
            </a:pPr>
            <a:r>
              <a:rPr lang="en-US" sz="1100" b="1">
                <a:latin typeface="+mn-lt"/>
              </a:rPr>
              <a:t>To Know</a:t>
            </a:r>
          </a:p>
          <a:p>
            <a:pPr marL="0" marR="0" lvl="0" indent="-228600" algn="l" rtl="0">
              <a:lnSpc>
                <a:spcPct val="100000"/>
              </a:lnSpc>
              <a:spcBef>
                <a:spcPts val="0"/>
              </a:spcBef>
              <a:spcAft>
                <a:spcPts val="0"/>
              </a:spcAft>
              <a:buClr>
                <a:srgbClr val="000000"/>
              </a:buClr>
              <a:buSzPts val="1100"/>
              <a:buFont typeface="Arial"/>
              <a:buNone/>
            </a:pPr>
            <a:r>
              <a:rPr lang="en-US" sz="1100">
                <a:latin typeface="+mn-lt"/>
              </a:rPr>
              <a:t>This slide is for presenters as they prepare.</a:t>
            </a:r>
            <a:endParaRPr sz="1100">
              <a:latin typeface="+mn-lt"/>
            </a:endParaRPr>
          </a:p>
        </p:txBody>
      </p:sp>
      <p:sp>
        <p:nvSpPr>
          <p:cNvPr id="261" name="Google Shape;261;p5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2f5db831510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6" name="Google Shape;766;g2f5db831510_0_19: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100" b="1">
                <a:latin typeface="Arial"/>
                <a:ea typeface="Arial"/>
                <a:cs typeface="Arial"/>
                <a:sym typeface="Arial"/>
              </a:rPr>
              <a:t>To Know/To Say</a:t>
            </a:r>
            <a:endParaRPr sz="1100">
              <a:latin typeface="Arial"/>
              <a:ea typeface="Arial"/>
              <a:cs typeface="Arial"/>
              <a:sym typeface="Arial"/>
            </a:endParaRPr>
          </a:p>
          <a:p>
            <a:pPr marL="171450" lvl="0" indent="-171450" algn="l" rtl="0">
              <a:lnSpc>
                <a:spcPct val="100000"/>
              </a:lnSpc>
              <a:spcBef>
                <a:spcPts val="0"/>
              </a:spcBef>
              <a:spcAft>
                <a:spcPts val="0"/>
              </a:spcAft>
              <a:buClr>
                <a:schemeClr val="dk1"/>
              </a:buClr>
              <a:buSzPts val="1400"/>
              <a:buFont typeface="Arial" panose="020B0604020202020204" pitchFamily="34" charset="0"/>
              <a:buChar char="•"/>
            </a:pPr>
            <a:r>
              <a:rPr lang="en-US" sz="1100">
                <a:latin typeface="Arial"/>
                <a:ea typeface="Arial"/>
                <a:cs typeface="Arial"/>
                <a:sym typeface="Arial"/>
              </a:rPr>
              <a:t>Once norms have been established, it’s important to monitor adherence to them.</a:t>
            </a:r>
          </a:p>
          <a:p>
            <a:pPr marL="171450" lvl="0" indent="-171450" algn="l" rtl="0">
              <a:lnSpc>
                <a:spcPct val="100000"/>
              </a:lnSpc>
              <a:spcBef>
                <a:spcPts val="0"/>
              </a:spcBef>
              <a:spcAft>
                <a:spcPts val="0"/>
              </a:spcAft>
              <a:buClr>
                <a:schemeClr val="dk1"/>
              </a:buClr>
              <a:buSzPts val="1400"/>
              <a:buFont typeface="Arial" panose="020B0604020202020204" pitchFamily="34" charset="0"/>
              <a:buChar char="•"/>
            </a:pPr>
            <a:r>
              <a:rPr lang="en-US" sz="1100">
                <a:latin typeface="Arial"/>
                <a:ea typeface="Arial"/>
                <a:cs typeface="Arial"/>
                <a:sym typeface="Arial"/>
              </a:rPr>
              <a:t>At the end of each meeting, consider a quick check of how well the team followed the stated norms using thumbs up, side, or down. </a:t>
            </a:r>
          </a:p>
          <a:p>
            <a:pPr marL="171450" lvl="0" indent="-171450" algn="l" rtl="0">
              <a:lnSpc>
                <a:spcPct val="100000"/>
              </a:lnSpc>
              <a:spcBef>
                <a:spcPts val="0"/>
              </a:spcBef>
              <a:spcAft>
                <a:spcPts val="0"/>
              </a:spcAft>
              <a:buClr>
                <a:schemeClr val="dk1"/>
              </a:buClr>
              <a:buSzPts val="1400"/>
              <a:buFont typeface="Arial" panose="020B0604020202020204" pitchFamily="34" charset="0"/>
              <a:buChar char="•"/>
            </a:pPr>
            <a:r>
              <a:rPr lang="en-US" sz="1100">
                <a:latin typeface="Arial"/>
                <a:ea typeface="Arial"/>
                <a:cs typeface="Arial"/>
                <a:sym typeface="Arial"/>
              </a:rPr>
              <a:t>Celebrate all thumbs up and consider refinement for the side/down turned thumbs. This should take no more than a few minutes.</a:t>
            </a:r>
            <a:endParaRPr sz="1100">
              <a:latin typeface="Arial"/>
              <a:ea typeface="Arial"/>
              <a:cs typeface="Arial"/>
              <a:sym typeface="Arial"/>
            </a:endParaRPr>
          </a:p>
        </p:txBody>
      </p:sp>
      <p:sp>
        <p:nvSpPr>
          <p:cNvPr id="767" name="Google Shape;767;g2f5db831510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7" name="Google Shape;777;p21: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b="1">
                <a:latin typeface="Arial"/>
                <a:ea typeface="Arial"/>
                <a:cs typeface="Arial"/>
                <a:sym typeface="Arial"/>
              </a:rPr>
              <a:t>Handout CT 3.8</a:t>
            </a:r>
          </a:p>
          <a:p>
            <a:pPr marL="0" lvl="0" indent="0" algn="l" rtl="0">
              <a:lnSpc>
                <a:spcPct val="100000"/>
              </a:lnSpc>
              <a:spcBef>
                <a:spcPts val="0"/>
              </a:spcBef>
              <a:spcAft>
                <a:spcPts val="0"/>
              </a:spcAft>
              <a:buSzPts val="1400"/>
              <a:buNone/>
            </a:pPr>
            <a:r>
              <a:rPr lang="en-US" sz="1100">
                <a:latin typeface="Arial"/>
                <a:ea typeface="Arial"/>
                <a:cs typeface="Arial"/>
                <a:sym typeface="Arial"/>
              </a:rPr>
              <a:t>Norms Monitoring Chart and Template</a:t>
            </a: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b="1">
                <a:latin typeface="Arial"/>
                <a:ea typeface="Arial"/>
                <a:cs typeface="Arial"/>
                <a:sym typeface="Arial"/>
              </a:rPr>
              <a:t>To Know</a:t>
            </a:r>
            <a:endParaRPr sz="1100" b="1">
              <a:latin typeface="Arial"/>
              <a:ea typeface="Arial"/>
              <a:cs typeface="Arial"/>
              <a:sym typeface="Arial"/>
            </a:endParaRPr>
          </a:p>
          <a:p>
            <a:pPr marL="0" lvl="0" indent="0" algn="l" rtl="0">
              <a:lnSpc>
                <a:spcPct val="100000"/>
              </a:lnSpc>
              <a:spcBef>
                <a:spcPts val="0"/>
              </a:spcBef>
              <a:spcAft>
                <a:spcPts val="0"/>
              </a:spcAft>
              <a:buSzPts val="1400"/>
              <a:buNone/>
            </a:pPr>
            <a:r>
              <a:rPr lang="en-US" sz="1100">
                <a:latin typeface="Arial"/>
                <a:ea typeface="Arial"/>
                <a:cs typeface="Arial"/>
                <a:sym typeface="Arial"/>
              </a:rPr>
              <a:t>An example of a norms monitoring chart is provided along with an activity for teams to develop a norms monitoring chart specific to their needs.</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sz="1100" b="1">
                <a:latin typeface="Arial"/>
                <a:ea typeface="Arial"/>
                <a:cs typeface="Arial"/>
                <a:sym typeface="Arial"/>
              </a:rPr>
              <a:t>To Do/To Say</a:t>
            </a:r>
            <a:endParaRPr sz="110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chemeClr val="dk1"/>
              </a:buClr>
              <a:buSzPts val="1400"/>
              <a:buFont typeface="Arial" panose="020B0604020202020204" pitchFamily="34" charset="0"/>
              <a:buChar char="•"/>
              <a:tabLst/>
              <a:defRPr/>
            </a:pPr>
            <a:r>
              <a:rPr lang="en-US" sz="1100">
                <a:latin typeface="Arial"/>
                <a:ea typeface="Arial"/>
                <a:cs typeface="Arial"/>
                <a:sym typeface="Arial"/>
              </a:rPr>
              <a:t>It is important to monitor norms over time. This can be accomplished by creating a norms monitoring chart like the example shown on the slide. This  strategy can be used to head off challenges and help everyone more clearly understand the behaviors. </a:t>
            </a:r>
            <a:endParaRPr lang="en-US" sz="1100">
              <a:latin typeface="Arial"/>
              <a:ea typeface="Arial"/>
              <a:cs typeface="Arial"/>
            </a:endParaRPr>
          </a:p>
          <a:p>
            <a:pPr marL="171450" lvl="0" indent="-171450" algn="l" rtl="0">
              <a:lnSpc>
                <a:spcPct val="100000"/>
              </a:lnSpc>
              <a:spcBef>
                <a:spcPts val="0"/>
              </a:spcBef>
              <a:spcAft>
                <a:spcPts val="0"/>
              </a:spcAft>
              <a:buClr>
                <a:schemeClr val="dk1"/>
              </a:buClr>
              <a:buSzPts val="1400"/>
              <a:buFont typeface="Arial" panose="020B0604020202020204" pitchFamily="34" charset="0"/>
              <a:buChar char="•"/>
            </a:pPr>
            <a:r>
              <a:rPr lang="en-US" sz="1100">
                <a:latin typeface="Arial"/>
                <a:ea typeface="Arial"/>
                <a:cs typeface="Arial"/>
                <a:sym typeface="Arial"/>
              </a:rPr>
              <a:t>Discuss the norms monitoring chart example on the slide. </a:t>
            </a:r>
          </a:p>
          <a:p>
            <a:pPr marL="171450" lvl="0" indent="-171450" algn="l" rtl="0">
              <a:lnSpc>
                <a:spcPct val="100000"/>
              </a:lnSpc>
              <a:spcBef>
                <a:spcPts val="0"/>
              </a:spcBef>
              <a:spcAft>
                <a:spcPts val="0"/>
              </a:spcAft>
              <a:buClr>
                <a:schemeClr val="dk1"/>
              </a:buClr>
              <a:buSzPts val="1400"/>
              <a:buFont typeface="Arial" panose="020B0604020202020204" pitchFamily="34" charset="0"/>
              <a:buChar char="•"/>
            </a:pPr>
            <a:r>
              <a:rPr lang="en-US" sz="1100">
                <a:latin typeface="Arial"/>
                <a:ea typeface="Arial"/>
                <a:cs typeface="Arial"/>
                <a:sym typeface="Arial"/>
              </a:rPr>
              <a:t>Next, provide the handout so teams can develop a norms monitoring chart specific for their team needs.</a:t>
            </a:r>
            <a:endParaRPr lang="en-US" sz="1100">
              <a:latin typeface="Arial"/>
              <a:ea typeface="Arial"/>
              <a:cs typeface="Arial"/>
            </a:endParaRPr>
          </a:p>
          <a:p>
            <a:pPr marL="0" lvl="0" indent="0" algn="l" rtl="0">
              <a:lnSpc>
                <a:spcPct val="100000"/>
              </a:lnSpc>
              <a:spcBef>
                <a:spcPts val="0"/>
              </a:spcBef>
              <a:spcAft>
                <a:spcPts val="0"/>
              </a:spcAft>
              <a:buClr>
                <a:schemeClr val="dk1"/>
              </a:buClr>
              <a:buSzPts val="1400"/>
              <a:buFont typeface="Arial"/>
              <a:buNone/>
            </a:pPr>
            <a:endParaRPr sz="110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sz="1100" b="1">
                <a:latin typeface="Arial"/>
                <a:ea typeface="Arial"/>
                <a:cs typeface="Arial"/>
                <a:sym typeface="Arial"/>
              </a:rPr>
              <a:t>Activity</a:t>
            </a:r>
            <a:r>
              <a:rPr lang="en-US" sz="1100">
                <a:latin typeface="Arial"/>
                <a:ea typeface="Arial"/>
                <a:cs typeface="Arial"/>
                <a:sym typeface="Arial"/>
              </a:rPr>
              <a:t> </a:t>
            </a:r>
          </a:p>
          <a:p>
            <a:pPr marL="0" lvl="0" indent="0" algn="l" rtl="0">
              <a:lnSpc>
                <a:spcPct val="100000"/>
              </a:lnSpc>
              <a:spcBef>
                <a:spcPts val="0"/>
              </a:spcBef>
              <a:spcAft>
                <a:spcPts val="0"/>
              </a:spcAft>
              <a:buClr>
                <a:schemeClr val="dk1"/>
              </a:buClr>
              <a:buSzPts val="1400"/>
              <a:buFont typeface="Arial"/>
              <a:buNone/>
            </a:pPr>
            <a:r>
              <a:rPr lang="en-US" sz="1100">
                <a:latin typeface="Arial"/>
                <a:ea typeface="Arial"/>
                <a:cs typeface="Arial"/>
                <a:sym typeface="Arial"/>
              </a:rPr>
              <a:t>Developing a norms monitoring chart</a:t>
            </a:r>
            <a:endParaRPr lang="en-US" sz="1100">
              <a:latin typeface="Arial"/>
              <a:ea typeface="Arial"/>
              <a:cs typeface="Arial"/>
              <a:sym typeface="Calibri"/>
            </a:endParaRPr>
          </a:p>
          <a:p>
            <a:pPr marL="171450" marR="0" lvl="0" indent="-171450" algn="l" defTabSz="914400" rtl="0" eaLnBrk="1" fontAlgn="auto" latinLnBrk="0" hangingPunct="1">
              <a:lnSpc>
                <a:spcPct val="100000"/>
              </a:lnSpc>
              <a:spcBef>
                <a:spcPts val="0"/>
              </a:spcBef>
              <a:spcAft>
                <a:spcPts val="0"/>
              </a:spcAft>
              <a:buClr>
                <a:schemeClr val="dk1"/>
              </a:buClr>
              <a:buSzPts val="1400"/>
              <a:buFont typeface="Arial" panose="020B0604020202020204" pitchFamily="34" charset="0"/>
              <a:buChar char="•"/>
              <a:tabLst/>
              <a:defRPr/>
            </a:pPr>
            <a:r>
              <a:rPr lang="en-US" sz="1100">
                <a:latin typeface="Arial"/>
                <a:ea typeface="Arial"/>
                <a:cs typeface="Arial"/>
                <a:sym typeface="Arial"/>
              </a:rPr>
              <a:t>Work collaboratively to develop a norms monitoring chart specific to your team needs. Handout CT 3.8 provides a template to guide your team through this process.</a:t>
            </a:r>
          </a:p>
          <a:p>
            <a:pPr marL="171450" lvl="0" indent="-171450" algn="l" rtl="0">
              <a:lnSpc>
                <a:spcPct val="100000"/>
              </a:lnSpc>
              <a:spcBef>
                <a:spcPts val="0"/>
              </a:spcBef>
              <a:spcAft>
                <a:spcPts val="0"/>
              </a:spcAft>
              <a:buClr>
                <a:schemeClr val="dk1"/>
              </a:buClr>
              <a:buSzPts val="1400"/>
              <a:buFont typeface="Arial" panose="020B0604020202020204" pitchFamily="34" charset="0"/>
              <a:buChar char="•"/>
            </a:pPr>
            <a:r>
              <a:rPr lang="en-US" sz="1100">
                <a:latin typeface="Arial"/>
                <a:ea typeface="Arial"/>
                <a:cs typeface="Arial"/>
                <a:sym typeface="Arial"/>
              </a:rPr>
              <a:t>Ask teams to enter their team norms and clearly describe examples and nonexamples.</a:t>
            </a:r>
            <a:endParaRPr lang="en-US" sz="1100">
              <a:latin typeface="Arial"/>
              <a:ea typeface="Arial"/>
              <a:cs typeface="Arial"/>
              <a:sym typeface="Calibri"/>
            </a:endParaRPr>
          </a:p>
          <a:p>
            <a:pPr marL="171450" lvl="0" indent="-171450" algn="l" rtl="0">
              <a:lnSpc>
                <a:spcPct val="100000"/>
              </a:lnSpc>
              <a:spcBef>
                <a:spcPts val="0"/>
              </a:spcBef>
              <a:spcAft>
                <a:spcPts val="0"/>
              </a:spcAft>
              <a:buClr>
                <a:schemeClr val="dk1"/>
              </a:buClr>
              <a:buSzPts val="1400"/>
              <a:buFont typeface="Arial" panose="020B0604020202020204" pitchFamily="34" charset="0"/>
              <a:buChar char="•"/>
            </a:pPr>
            <a:r>
              <a:rPr lang="en-US" sz="1100">
                <a:latin typeface="Arial"/>
                <a:ea typeface="Arial"/>
                <a:cs typeface="Arial"/>
                <a:sym typeface="Arial"/>
              </a:rPr>
              <a:t>Next, have them discuss and decide on a rating scale. (Example 0-5 with 5 the being the highest.)</a:t>
            </a:r>
            <a:endParaRPr lang="en-US" sz="1100">
              <a:latin typeface="Arial"/>
              <a:ea typeface="Arial"/>
              <a:cs typeface="Arial"/>
              <a:sym typeface="Calibri"/>
            </a:endParaRPr>
          </a:p>
          <a:p>
            <a:pPr marL="171450" lvl="0" indent="-171450" algn="l" rtl="0">
              <a:lnSpc>
                <a:spcPct val="100000"/>
              </a:lnSpc>
              <a:spcBef>
                <a:spcPts val="0"/>
              </a:spcBef>
              <a:spcAft>
                <a:spcPts val="0"/>
              </a:spcAft>
              <a:buClr>
                <a:schemeClr val="dk1"/>
              </a:buClr>
              <a:buSzPts val="1400"/>
              <a:buFont typeface="Arial" panose="020B0604020202020204" pitchFamily="34" charset="0"/>
              <a:buChar char="•"/>
            </a:pPr>
            <a:r>
              <a:rPr lang="en-US" sz="1100">
                <a:latin typeface="Arial"/>
                <a:ea typeface="Arial"/>
                <a:cs typeface="Arial"/>
                <a:sym typeface="Calibri"/>
              </a:rPr>
              <a:t>A</a:t>
            </a:r>
            <a:r>
              <a:rPr lang="en-US" sz="1100">
                <a:latin typeface="Arial"/>
                <a:ea typeface="Arial"/>
                <a:cs typeface="Arial"/>
                <a:sym typeface="Arial"/>
              </a:rPr>
              <a:t>sk the team to discuss both benefits, potential roadblocks, and ways to overcome those challenges.</a:t>
            </a:r>
            <a:endParaRPr lang="en-US" sz="1100">
              <a:latin typeface="Arial"/>
              <a:ea typeface="Arial"/>
              <a:cs typeface="Arial"/>
              <a:sym typeface="Calibri"/>
            </a:endParaRPr>
          </a:p>
          <a:p>
            <a:pPr marL="171450" lvl="0" indent="-171450" algn="l" rtl="0">
              <a:lnSpc>
                <a:spcPct val="100000"/>
              </a:lnSpc>
              <a:spcBef>
                <a:spcPts val="0"/>
              </a:spcBef>
              <a:spcAft>
                <a:spcPts val="0"/>
              </a:spcAft>
              <a:buClr>
                <a:schemeClr val="dk1"/>
              </a:buClr>
              <a:buSzPts val="1400"/>
              <a:buFont typeface="Arial" panose="020B0604020202020204" pitchFamily="34" charset="0"/>
              <a:buChar char="•"/>
            </a:pPr>
            <a:r>
              <a:rPr lang="en-US" sz="1100">
                <a:latin typeface="Arial"/>
                <a:ea typeface="Arial"/>
                <a:cs typeface="Arial"/>
                <a:sym typeface="Arial"/>
              </a:rPr>
              <a:t>Finally, make a plan on how often the norms will be rated using this chart.</a:t>
            </a: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b="1">
                <a:latin typeface="Arial"/>
                <a:ea typeface="Arial"/>
                <a:cs typeface="Arial"/>
                <a:sym typeface="Arial"/>
              </a:rPr>
              <a:t>Reference</a:t>
            </a:r>
            <a:endParaRPr sz="1100">
              <a:latin typeface="Arial"/>
              <a:ea typeface="Arial"/>
              <a:cs typeface="Arial"/>
              <a:sym typeface="Arial"/>
            </a:endParaRPr>
          </a:p>
          <a:p>
            <a:pPr marL="171450" indent="-171450">
              <a:buClr>
                <a:schemeClr val="dk1"/>
              </a:buClr>
              <a:buFont typeface="Arial" panose="020B0604020202020204" pitchFamily="34" charset="0"/>
              <a:buChar char="•"/>
            </a:pPr>
            <a:r>
              <a:rPr lang="en-US" i="0" u="none" strike="noStrike">
                <a:solidFill>
                  <a:srgbClr val="000000"/>
                </a:solidFill>
                <a:sym typeface="Arial"/>
              </a:rPr>
              <a:t>Marzano, R</a:t>
            </a:r>
            <a:r>
              <a:rPr lang="en-US">
                <a:solidFill>
                  <a:srgbClr val="000000"/>
                </a:solidFill>
                <a:sym typeface="Arial"/>
              </a:rPr>
              <a:t>. J</a:t>
            </a:r>
            <a:r>
              <a:rPr lang="en-US" i="0" u="none" strike="noStrike">
                <a:solidFill>
                  <a:srgbClr val="000000"/>
                </a:solidFill>
                <a:sym typeface="Arial"/>
              </a:rPr>
              <a:t>., Heflebower, T., Hoegh, J</a:t>
            </a:r>
            <a:r>
              <a:rPr lang="en-US">
                <a:solidFill>
                  <a:srgbClr val="000000"/>
                </a:solidFill>
                <a:sym typeface="Arial"/>
              </a:rPr>
              <a:t>. K</a:t>
            </a:r>
            <a:r>
              <a:rPr lang="en-US" i="0" u="none" strike="noStrike">
                <a:solidFill>
                  <a:srgbClr val="000000"/>
                </a:solidFill>
                <a:sym typeface="Arial"/>
              </a:rPr>
              <a:t>., </a:t>
            </a:r>
            <a:r>
              <a:rPr lang="en-US">
                <a:solidFill>
                  <a:srgbClr val="000000"/>
                </a:solidFill>
                <a:sym typeface="Arial"/>
              </a:rPr>
              <a:t>Warrick</a:t>
            </a:r>
            <a:r>
              <a:rPr lang="en-US" i="0" u="none" strike="noStrike">
                <a:solidFill>
                  <a:srgbClr val="000000"/>
                </a:solidFill>
                <a:sym typeface="Arial"/>
              </a:rPr>
              <a:t>, P., Grift, G</a:t>
            </a:r>
            <a:r>
              <a:rPr lang="en-US">
                <a:solidFill>
                  <a:srgbClr val="000000"/>
                </a:solidFill>
                <a:sym typeface="Arial"/>
              </a:rPr>
              <a:t>., Hecker, L., &amp; Wills, J</a:t>
            </a:r>
            <a:r>
              <a:rPr lang="en-US" i="0" u="none" strike="noStrike">
                <a:solidFill>
                  <a:srgbClr val="000000"/>
                </a:solidFill>
                <a:sym typeface="Arial"/>
              </a:rPr>
              <a:t>. (2016).</a:t>
            </a:r>
            <a:r>
              <a:rPr lang="en-US">
                <a:solidFill>
                  <a:srgbClr val="000000"/>
                </a:solidFill>
                <a:sym typeface="Arial"/>
              </a:rPr>
              <a:t> </a:t>
            </a:r>
            <a:r>
              <a:rPr lang="en-US" i="1" u="none" strike="noStrike">
                <a:solidFill>
                  <a:srgbClr val="000000"/>
                </a:solidFill>
                <a:sym typeface="Arial"/>
              </a:rPr>
              <a:t>Collaborative </a:t>
            </a:r>
            <a:r>
              <a:rPr lang="en-US" i="1">
                <a:solidFill>
                  <a:srgbClr val="000000"/>
                </a:solidFill>
                <a:sym typeface="Arial"/>
              </a:rPr>
              <a:t>teams </a:t>
            </a:r>
            <a:r>
              <a:rPr lang="en-US" i="1" u="none" strike="noStrike">
                <a:solidFill>
                  <a:srgbClr val="000000"/>
                </a:solidFill>
                <a:sym typeface="Arial"/>
              </a:rPr>
              <a:t>that </a:t>
            </a:r>
            <a:r>
              <a:rPr lang="en-US" i="1">
                <a:solidFill>
                  <a:srgbClr val="000000"/>
                </a:solidFill>
                <a:sym typeface="Arial"/>
              </a:rPr>
              <a:t>transform schools</a:t>
            </a:r>
            <a:r>
              <a:rPr lang="en-US" i="1" u="none" strike="noStrike">
                <a:solidFill>
                  <a:srgbClr val="000000"/>
                </a:solidFill>
                <a:sym typeface="Arial"/>
              </a:rPr>
              <a:t>: The </a:t>
            </a:r>
            <a:r>
              <a:rPr lang="en-US" i="1">
                <a:solidFill>
                  <a:srgbClr val="000000"/>
                </a:solidFill>
                <a:sym typeface="Arial"/>
              </a:rPr>
              <a:t>next step </a:t>
            </a:r>
            <a:r>
              <a:rPr lang="en-US" i="1" u="none" strike="noStrike">
                <a:solidFill>
                  <a:srgbClr val="000000"/>
                </a:solidFill>
                <a:sym typeface="Arial"/>
              </a:rPr>
              <a:t>in PLCs</a:t>
            </a:r>
            <a:r>
              <a:rPr lang="en-US" i="0" u="none" strike="noStrike">
                <a:solidFill>
                  <a:srgbClr val="000000"/>
                </a:solidFill>
                <a:sym typeface="Arial"/>
              </a:rPr>
              <a:t>. Marzano </a:t>
            </a:r>
            <a:r>
              <a:rPr lang="en-US">
                <a:solidFill>
                  <a:srgbClr val="000000"/>
                </a:solidFill>
                <a:sym typeface="Arial"/>
              </a:rPr>
              <a:t>Research</a:t>
            </a:r>
            <a:r>
              <a:rPr lang="en-US" i="0" u="none" strike="noStrike">
                <a:solidFill>
                  <a:srgbClr val="000000"/>
                </a:solidFill>
                <a:sym typeface="Arial"/>
              </a:rPr>
              <a:t>.</a:t>
            </a:r>
            <a:endParaRPr lang="en-US">
              <a:solidFill>
                <a:srgbClr val="000000"/>
              </a:solidFill>
            </a:endParaRPr>
          </a:p>
          <a:p>
            <a:pPr marL="0" marR="0" lvl="0" indent="0" algn="l">
              <a:lnSpc>
                <a:spcPct val="100000"/>
              </a:lnSpc>
              <a:spcBef>
                <a:spcPts val="0"/>
              </a:spcBef>
              <a:spcAft>
                <a:spcPts val="0"/>
              </a:spcAft>
              <a:buSzPts val="1100"/>
              <a:buFont typeface="Arial"/>
              <a:buNone/>
            </a:pPr>
            <a:endParaRPr lang="en-US" sz="1100">
              <a:solidFill>
                <a:srgbClr val="05103E"/>
              </a:solidFill>
              <a:latin typeface="Arial"/>
              <a:ea typeface="Arial"/>
              <a:cs typeface="Arial"/>
            </a:endParaRPr>
          </a:p>
          <a:p>
            <a:pPr marL="0" marR="0" lvl="0" indent="0" algn="l" rtl="0">
              <a:lnSpc>
                <a:spcPct val="100000"/>
              </a:lnSpc>
              <a:spcBef>
                <a:spcPts val="0"/>
              </a:spcBef>
              <a:spcAft>
                <a:spcPts val="0"/>
              </a:spcAft>
              <a:buClr>
                <a:schemeClr val="dk1"/>
              </a:buClr>
              <a:buSzPts val="1100"/>
              <a:buFont typeface="Arial"/>
              <a:buNone/>
            </a:pPr>
            <a:endParaRPr i="0" u="none" strike="noStrike">
              <a:solidFill>
                <a:srgbClr val="05103E"/>
              </a:solidFill>
            </a:endParaRPr>
          </a:p>
          <a:p>
            <a:pPr marL="0" lvl="0" indent="0" algn="l" rtl="0">
              <a:lnSpc>
                <a:spcPct val="100000"/>
              </a:lnSpc>
              <a:spcBef>
                <a:spcPts val="0"/>
              </a:spcBef>
              <a:spcAft>
                <a:spcPts val="0"/>
              </a:spcAft>
              <a:buSzPts val="1400"/>
              <a:buNone/>
            </a:pPr>
            <a:endParaRPr b="1"/>
          </a:p>
        </p:txBody>
      </p:sp>
      <p:sp>
        <p:nvSpPr>
          <p:cNvPr id="778" name="Google Shape;77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5" name="Google Shape;53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200" b="1">
                <a:latin typeface="Arial"/>
                <a:ea typeface="Arial"/>
                <a:cs typeface="Arial"/>
                <a:sym typeface="Arial"/>
              </a:rPr>
              <a:t>Link</a:t>
            </a:r>
          </a:p>
          <a:p>
            <a:pPr marL="0" lvl="0" indent="0" algn="l" rtl="0">
              <a:lnSpc>
                <a:spcPct val="100000"/>
              </a:lnSpc>
              <a:spcBef>
                <a:spcPts val="0"/>
              </a:spcBef>
              <a:spcAft>
                <a:spcPts val="0"/>
              </a:spcAft>
              <a:buSzPts val="1400"/>
              <a:buNone/>
            </a:pPr>
            <a:r>
              <a:rPr lang="en-US" sz="1200" i="1">
                <a:latin typeface="Arial"/>
                <a:ea typeface="Arial"/>
                <a:cs typeface="Arial"/>
                <a:sym typeface="Arial"/>
              </a:rPr>
              <a:t>Setting Team Norms That Stick, </a:t>
            </a:r>
            <a:r>
              <a:rPr lang="en-US">
                <a:solidFill>
                  <a:schemeClr val="tx1"/>
                </a:solidFill>
                <a:hlinkClick r:id="rId3">
                  <a:extLst>
                    <a:ext uri="{A12FA001-AC4F-418D-AE19-62706E023703}">
                      <ahyp:hlinkClr xmlns:ahyp="http://schemas.microsoft.com/office/drawing/2018/hyperlinkcolor" val="tx"/>
                    </a:ext>
                  </a:extLst>
                </a:hlinkClick>
              </a:rPr>
              <a:t>https://www.youtube.com/watch?v=tOtMcCM5zZc</a:t>
            </a:r>
            <a:r>
              <a:rPr lang="en-US">
                <a:solidFill>
                  <a:schemeClr val="tx1"/>
                </a:solidFill>
              </a:rPr>
              <a:t>,</a:t>
            </a:r>
            <a:r>
              <a:rPr lang="en-US" sz="1200" i="1">
                <a:latin typeface="Arial"/>
                <a:ea typeface="Arial"/>
                <a:cs typeface="Arial"/>
                <a:sym typeface="Arial"/>
              </a:rPr>
              <a:t> </a:t>
            </a:r>
            <a:r>
              <a:rPr lang="en-US" sz="1200">
                <a:latin typeface="Arial"/>
                <a:ea typeface="Arial"/>
                <a:cs typeface="Arial"/>
                <a:sym typeface="Arial"/>
              </a:rPr>
              <a:t>4:25 minutes  </a:t>
            </a:r>
            <a:endParaRPr lang="en-US" sz="1200">
              <a:latin typeface="Arial"/>
              <a:ea typeface="Arial"/>
              <a:cs typeface="Arial"/>
            </a:endParaRPr>
          </a:p>
          <a:p>
            <a:pPr marL="0" lvl="0" indent="0" algn="l" rtl="0">
              <a:lnSpc>
                <a:spcPct val="100000"/>
              </a:lnSpc>
              <a:spcBef>
                <a:spcPts val="0"/>
              </a:spcBef>
              <a:spcAft>
                <a:spcPts val="0"/>
              </a:spcAft>
              <a:buSzPts val="1400"/>
              <a:buNone/>
            </a:pPr>
            <a:r>
              <a:rPr lang="en-US" sz="1200">
                <a:latin typeface="Arial"/>
                <a:ea typeface="Arial"/>
                <a:cs typeface="Arial"/>
                <a:sym typeface="Arial"/>
              </a:rPr>
              <a:t>This video emphasizes the importance of regularly reviewing and updating team norms based on team needs.</a:t>
            </a:r>
            <a:endParaRPr lang="en-US" sz="1200">
              <a:latin typeface="Arial"/>
              <a:ea typeface="Arial"/>
              <a:cs typeface="Arial"/>
            </a:endParaRPr>
          </a:p>
          <a:p>
            <a:pPr marL="0" lvl="0" indent="0" algn="l" rtl="0">
              <a:lnSpc>
                <a:spcPct val="100000"/>
              </a:lnSpc>
              <a:spcBef>
                <a:spcPts val="0"/>
              </a:spcBef>
              <a:spcAft>
                <a:spcPts val="0"/>
              </a:spcAft>
              <a:buSzPts val="1400"/>
              <a:buNone/>
            </a:pPr>
            <a:endParaRPr lang="en-US" sz="1200">
              <a:latin typeface="Arial"/>
              <a:ea typeface="Arial"/>
              <a:cs typeface="Arial"/>
              <a:sym typeface="Arial"/>
            </a:endParaRPr>
          </a:p>
          <a:p>
            <a:pPr marL="0" lvl="0" indent="0" algn="l" rtl="0">
              <a:lnSpc>
                <a:spcPct val="90000"/>
              </a:lnSpc>
              <a:spcBef>
                <a:spcPts val="0"/>
              </a:spcBef>
              <a:spcAft>
                <a:spcPts val="0"/>
              </a:spcAft>
              <a:buSzPts val="1400"/>
              <a:buNone/>
            </a:pPr>
            <a:r>
              <a:rPr lang="en-US" sz="1200" b="1">
                <a:latin typeface="Arial"/>
                <a:ea typeface="Arial"/>
                <a:cs typeface="Arial"/>
                <a:sym typeface="Arial"/>
              </a:rPr>
              <a:t>To Know/To Say</a:t>
            </a:r>
            <a:endParaRPr lang="en-US" sz="1200" b="1">
              <a:latin typeface="Arial"/>
              <a:ea typeface="Arial"/>
              <a:cs typeface="Arial"/>
            </a:endParaRPr>
          </a:p>
          <a:p>
            <a:pPr marL="171450" lvl="0" indent="-171450" algn="l" rtl="0">
              <a:lnSpc>
                <a:spcPct val="90000"/>
              </a:lnSpc>
              <a:spcBef>
                <a:spcPts val="0"/>
              </a:spcBef>
              <a:spcAft>
                <a:spcPts val="0"/>
              </a:spcAft>
              <a:buSzPts val="1400"/>
              <a:buFont typeface="Arial" panose="020B0604020202020204" pitchFamily="34" charset="0"/>
              <a:buChar char="•"/>
            </a:pPr>
            <a:r>
              <a:rPr lang="en-US" sz="1200">
                <a:latin typeface="Arial"/>
                <a:ea typeface="Arial"/>
                <a:cs typeface="Arial"/>
                <a:sym typeface="Arial"/>
              </a:rPr>
              <a:t>Creating working agreements isn’t a one-time task. Teams need </a:t>
            </a:r>
            <a:r>
              <a:rPr lang="en-US" sz="1200" b="0" i="0">
                <a:solidFill>
                  <a:srgbClr val="000000"/>
                </a:solidFill>
                <a:latin typeface="Arial"/>
                <a:ea typeface="Arial"/>
                <a:cs typeface="Arial"/>
                <a:sym typeface="Arial"/>
              </a:rPr>
              <a:t>to regularly review and update their norms to reflect the evolving needs and dynamics of the team</a:t>
            </a:r>
            <a:r>
              <a:rPr lang="en-US" sz="1200">
                <a:latin typeface="Arial"/>
                <a:ea typeface="Arial"/>
                <a:cs typeface="Arial"/>
                <a:sym typeface="Arial"/>
              </a:rPr>
              <a:t> to strengthen performance. </a:t>
            </a:r>
          </a:p>
          <a:p>
            <a:pPr marL="171450" lvl="0" indent="-171450" algn="l" rtl="0">
              <a:lnSpc>
                <a:spcPct val="90000"/>
              </a:lnSpc>
              <a:spcBef>
                <a:spcPts val="0"/>
              </a:spcBef>
              <a:spcAft>
                <a:spcPts val="0"/>
              </a:spcAft>
              <a:buSzPts val="1400"/>
              <a:buFont typeface="Arial" panose="020B0604020202020204" pitchFamily="34" charset="0"/>
              <a:buChar char="•"/>
            </a:pPr>
            <a:r>
              <a:rPr lang="en-US" sz="1200">
                <a:latin typeface="Arial"/>
                <a:ea typeface="Arial"/>
                <a:cs typeface="Arial"/>
                <a:sym typeface="Arial"/>
              </a:rPr>
              <a:t>You may find that your norms need to be adjusted or perhaps new norms should be added. </a:t>
            </a:r>
          </a:p>
          <a:p>
            <a:pPr marL="171450" lvl="0" indent="-171450" algn="l" rtl="0">
              <a:lnSpc>
                <a:spcPct val="90000"/>
              </a:lnSpc>
              <a:spcBef>
                <a:spcPts val="0"/>
              </a:spcBef>
              <a:spcAft>
                <a:spcPts val="0"/>
              </a:spcAft>
              <a:buSzPts val="1400"/>
              <a:buFont typeface="Arial" panose="020B0604020202020204" pitchFamily="34" charset="0"/>
              <a:buChar char="•"/>
            </a:pPr>
            <a:r>
              <a:rPr lang="en-US" sz="1200" b="0" i="0">
                <a:solidFill>
                  <a:srgbClr val="000000"/>
                </a:solidFill>
                <a:latin typeface="Arial"/>
                <a:ea typeface="Arial"/>
                <a:cs typeface="Arial"/>
                <a:sym typeface="Arial"/>
              </a:rPr>
              <a:t>As the composition of your team changes over time, it's important to update the working agreement accordingly. </a:t>
            </a:r>
          </a:p>
          <a:p>
            <a:pPr marL="171450" lvl="0" indent="-171450" algn="l" rtl="0">
              <a:lnSpc>
                <a:spcPct val="90000"/>
              </a:lnSpc>
              <a:spcBef>
                <a:spcPts val="0"/>
              </a:spcBef>
              <a:spcAft>
                <a:spcPts val="0"/>
              </a:spcAft>
              <a:buSzPts val="1400"/>
              <a:buFont typeface="Arial" panose="020B0604020202020204" pitchFamily="34" charset="0"/>
              <a:buChar char="•"/>
            </a:pPr>
            <a:r>
              <a:rPr lang="en-US" sz="1200" b="0" i="0">
                <a:solidFill>
                  <a:srgbClr val="000000"/>
                </a:solidFill>
                <a:latin typeface="Arial"/>
                <a:ea typeface="Arial"/>
                <a:cs typeface="Arial"/>
                <a:sym typeface="Arial"/>
              </a:rPr>
              <a:t>New team members should be onboarded with a clear understanding of the team's norms and expectations.</a:t>
            </a:r>
            <a:r>
              <a:rPr lang="en-US" sz="1200">
                <a:latin typeface="Arial"/>
                <a:ea typeface="Arial"/>
                <a:cs typeface="Arial"/>
                <a:sym typeface="Arial"/>
              </a:rPr>
              <a:t> </a:t>
            </a:r>
            <a:endParaRPr lang="en-US" sz="1200">
              <a:latin typeface="Arial"/>
              <a:ea typeface="Arial"/>
              <a:cs typeface="Arial"/>
            </a:endParaRPr>
          </a:p>
          <a:p>
            <a:pPr marL="0" lvl="0" indent="0" algn="l" rtl="0">
              <a:lnSpc>
                <a:spcPct val="90000"/>
              </a:lnSpc>
              <a:spcBef>
                <a:spcPts val="0"/>
              </a:spcBef>
              <a:spcAft>
                <a:spcPts val="0"/>
              </a:spcAft>
              <a:buSzPts val="1400"/>
              <a:buNone/>
            </a:pPr>
            <a:endParaRPr lang="en-US"/>
          </a:p>
          <a:p>
            <a:pPr marL="0" lvl="0" indent="0" algn="l" rtl="0">
              <a:lnSpc>
                <a:spcPct val="90000"/>
              </a:lnSpc>
              <a:spcBef>
                <a:spcPts val="1000"/>
              </a:spcBef>
              <a:spcAft>
                <a:spcPts val="0"/>
              </a:spcAft>
              <a:buSzPts val="1400"/>
              <a:buNone/>
            </a:pPr>
            <a:r>
              <a:rPr lang="en-US" sz="1200">
                <a:latin typeface="Arial"/>
                <a:ea typeface="Arial"/>
                <a:cs typeface="Arial"/>
                <a:sym typeface="Arial"/>
              </a:rPr>
              <a:t>As you watch the video, reflect on key takeaways that might benefit your team.</a:t>
            </a:r>
            <a:endParaRPr lang="en-US" sz="1200">
              <a:latin typeface="Arial"/>
              <a:ea typeface="Arial"/>
              <a:cs typeface="Arial"/>
            </a:endParaRPr>
          </a:p>
          <a:p>
            <a:pPr marL="0" lvl="0" indent="0" algn="l" rtl="0">
              <a:lnSpc>
                <a:spcPct val="90000"/>
              </a:lnSpc>
              <a:spcBef>
                <a:spcPts val="1000"/>
              </a:spcBef>
              <a:spcAft>
                <a:spcPts val="0"/>
              </a:spcAft>
              <a:buSzPts val="1400"/>
              <a:buNone/>
            </a:pPr>
            <a:endParaRPr lang="en-US" sz="1200">
              <a:latin typeface="Arial"/>
              <a:ea typeface="Arial"/>
              <a:cs typeface="Arial"/>
              <a:sym typeface="Arial"/>
            </a:endParaRPr>
          </a:p>
          <a:p>
            <a:pPr marL="0" lvl="0" indent="0" algn="l" rtl="0">
              <a:lnSpc>
                <a:spcPct val="90000"/>
              </a:lnSpc>
              <a:spcBef>
                <a:spcPts val="1000"/>
              </a:spcBef>
              <a:spcAft>
                <a:spcPts val="0"/>
              </a:spcAft>
              <a:buSzPts val="1400"/>
              <a:buNone/>
            </a:pPr>
            <a:r>
              <a:rPr lang="en-US" b="1">
                <a:latin typeface="Arial"/>
                <a:ea typeface="Arial"/>
                <a:cs typeface="Arial"/>
                <a:sym typeface="Arial"/>
              </a:rPr>
              <a:t>References</a:t>
            </a:r>
            <a:endParaRPr lang="en-US" sz="1200" b="1">
              <a:latin typeface="Arial"/>
              <a:ea typeface="Arial"/>
              <a:cs typeface="Arial"/>
            </a:endParaRPr>
          </a:p>
          <a:p>
            <a:pPr marL="171450" indent="-171450">
              <a:buFont typeface="Arial" panose="020B0604020202020204" pitchFamily="34" charset="0"/>
              <a:buChar char="•"/>
            </a:pPr>
            <a:r>
              <a:rPr lang="en-US">
                <a:solidFill>
                  <a:schemeClr val="tx1"/>
                </a:solidFill>
              </a:rPr>
              <a:t>Corentus, Inc. (2019, March 19). </a:t>
            </a:r>
            <a:r>
              <a:rPr lang="en-US" i="1">
                <a:solidFill>
                  <a:schemeClr val="tx1"/>
                </a:solidFill>
              </a:rPr>
              <a:t>Setting team norms that stick</a:t>
            </a:r>
            <a:r>
              <a:rPr lang="en-US">
                <a:solidFill>
                  <a:schemeClr val="tx1"/>
                </a:solidFill>
              </a:rPr>
              <a:t> [Video]. YouTube. </a:t>
            </a:r>
            <a:r>
              <a:rPr lang="en-US">
                <a:solidFill>
                  <a:schemeClr val="tx1"/>
                </a:solidFill>
                <a:hlinkClick r:id="rId3">
                  <a:extLst>
                    <a:ext uri="{A12FA001-AC4F-418D-AE19-62706E023703}">
                      <ahyp:hlinkClr xmlns:ahyp="http://schemas.microsoft.com/office/drawing/2018/hyperlinkcolor" val="tx"/>
                    </a:ext>
                  </a:extLst>
                </a:hlinkClick>
              </a:rPr>
              <a:t>https://www.youtube.com/watch?v=tOtMcCM5zZc</a:t>
            </a:r>
            <a:r>
              <a:rPr lang="en-US">
                <a:solidFill>
                  <a:schemeClr val="tx1"/>
                </a:solidFill>
              </a:rPr>
              <a:t> </a:t>
            </a:r>
          </a:p>
          <a:p>
            <a:pPr marL="171450" indent="-171450">
              <a:buFont typeface="Arial" panose="020B0604020202020204" pitchFamily="34" charset="0"/>
              <a:buChar char="•"/>
            </a:pPr>
            <a:r>
              <a:rPr lang="en-US">
                <a:solidFill>
                  <a:schemeClr val="tx1"/>
                </a:solidFill>
              </a:rPr>
              <a:t>Kitch, B. (2023, September 7). </a:t>
            </a:r>
            <a:r>
              <a:rPr lang="en-US" i="1">
                <a:solidFill>
                  <a:schemeClr val="tx1"/>
                </a:solidFill>
              </a:rPr>
              <a:t>How to create a team working agreement</a:t>
            </a:r>
            <a:r>
              <a:rPr lang="en-US">
                <a:solidFill>
                  <a:schemeClr val="tx1"/>
                </a:solidFill>
              </a:rPr>
              <a:t>. Mural. </a:t>
            </a:r>
            <a:r>
              <a:rPr lang="en-US">
                <a:solidFill>
                  <a:schemeClr val="tx1"/>
                </a:solidFill>
                <a:hlinkClick r:id="rId4">
                  <a:extLst>
                    <a:ext uri="{A12FA001-AC4F-418D-AE19-62706E023703}">
                      <ahyp:hlinkClr xmlns:ahyp="http://schemas.microsoft.com/office/drawing/2018/hyperlinkcolor" val="tx"/>
                    </a:ext>
                  </a:extLst>
                </a:hlinkClick>
              </a:rPr>
              <a:t>https://www.mural.co/blog/team-agreement-guide</a:t>
            </a:r>
            <a:r>
              <a:rPr lang="en-US">
                <a:solidFill>
                  <a:schemeClr val="tx1"/>
                </a:solidFill>
              </a:rPr>
              <a:t>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2f42774303d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4" name="Google Shape;794;g2f42774303d_0_14: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b="1">
                <a:latin typeface="Arial"/>
                <a:ea typeface="Arial"/>
                <a:cs typeface="Arial"/>
                <a:sym typeface="Arial"/>
              </a:rPr>
              <a:t>To Know/To Do/To Say</a:t>
            </a:r>
            <a:endParaRPr sz="1100" b="1">
              <a:latin typeface="Arial"/>
              <a:ea typeface="Arial"/>
              <a:cs typeface="Arial"/>
              <a:sym typeface="Arial"/>
            </a:endParaRPr>
          </a:p>
          <a:p>
            <a:pPr marL="0" lvl="0" indent="0" algn="l" rtl="0">
              <a:lnSpc>
                <a:spcPct val="100000"/>
              </a:lnSpc>
              <a:spcBef>
                <a:spcPts val="0"/>
              </a:spcBef>
              <a:spcAft>
                <a:spcPts val="0"/>
              </a:spcAft>
              <a:buSzPts val="1400"/>
              <a:buNone/>
            </a:pPr>
            <a:r>
              <a:rPr lang="en-US" sz="1100">
                <a:latin typeface="Arial"/>
                <a:ea typeface="Arial"/>
                <a:cs typeface="Arial"/>
                <a:sym typeface="Arial"/>
              </a:rPr>
              <a:t>After watching the video, ask participants to first reflect on these questions with a partner. Then, share out key takeaways with the whole group.</a:t>
            </a:r>
            <a:endParaRPr sz="1100">
              <a:latin typeface="Arial"/>
              <a:ea typeface="Arial"/>
              <a:cs typeface="Arial"/>
              <a:sym typeface="Arial"/>
            </a:endParaRPr>
          </a:p>
        </p:txBody>
      </p:sp>
      <p:sp>
        <p:nvSpPr>
          <p:cNvPr id="795" name="Google Shape;795;g2f42774303d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8" name="Google Shape;758;p33: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b="1" i="0" u="none" strike="noStrike">
                <a:solidFill>
                  <a:schemeClr val="dk1"/>
                </a:solidFill>
                <a:latin typeface="Arial"/>
                <a:ea typeface="Arial"/>
                <a:cs typeface="Arial"/>
                <a:sym typeface="Arial"/>
              </a:rPr>
              <a:t>To Know/To Say</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i="0" u="none" strike="noStrike">
                <a:solidFill>
                  <a:schemeClr val="dk1"/>
                </a:solidFill>
                <a:latin typeface="Arial"/>
                <a:ea typeface="Arial"/>
                <a:cs typeface="Arial"/>
                <a:sym typeface="Arial"/>
              </a:rPr>
              <a:t>This activity provides time for teams to develop effective norms or to revise the norms they currently have.</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r>
              <a:rPr lang="en-US" sz="1100">
                <a:latin typeface="Arial"/>
                <a:ea typeface="Arial"/>
                <a:cs typeface="Arial"/>
                <a:sym typeface="Arial"/>
              </a:rPr>
              <a:t>As you consider what norms may be important to you, consider the following questions: </a:t>
            </a:r>
            <a:endParaRPr sz="1100">
              <a:latin typeface="Arial"/>
              <a:ea typeface="Arial"/>
              <a:cs typeface="Arial"/>
              <a:sym typeface="Arial"/>
            </a:endParaRPr>
          </a:p>
          <a:p>
            <a:pPr marL="171450" marR="0" lvl="0" indent="-165100" algn="l" rtl="0">
              <a:lnSpc>
                <a:spcPct val="100000"/>
              </a:lnSpc>
              <a:spcBef>
                <a:spcPts val="0"/>
              </a:spcBef>
              <a:spcAft>
                <a:spcPts val="0"/>
              </a:spcAft>
              <a:buClr>
                <a:schemeClr val="dk1"/>
              </a:buClr>
              <a:buSzPts val="200"/>
              <a:buChar char="•"/>
            </a:pPr>
            <a:r>
              <a:rPr lang="en-US" sz="1100">
                <a:latin typeface="Arial"/>
                <a:ea typeface="Arial"/>
                <a:cs typeface="Arial"/>
                <a:sym typeface="Arial"/>
              </a:rPr>
              <a:t>What behaviors are most important for the team to engage in? </a:t>
            </a:r>
            <a:endParaRPr sz="1100">
              <a:latin typeface="Arial"/>
              <a:ea typeface="Arial"/>
              <a:cs typeface="Arial"/>
              <a:sym typeface="Arial"/>
            </a:endParaRPr>
          </a:p>
          <a:p>
            <a:pPr marL="171450" marR="0" lvl="0" indent="-165100" algn="l" rtl="0">
              <a:lnSpc>
                <a:spcPct val="100000"/>
              </a:lnSpc>
              <a:spcBef>
                <a:spcPts val="0"/>
              </a:spcBef>
              <a:spcAft>
                <a:spcPts val="0"/>
              </a:spcAft>
              <a:buClr>
                <a:schemeClr val="dk1"/>
              </a:buClr>
              <a:buSzPts val="200"/>
              <a:buChar char="•"/>
            </a:pPr>
            <a:r>
              <a:rPr lang="en-US" sz="1100">
                <a:latin typeface="Arial"/>
                <a:ea typeface="Arial"/>
                <a:cs typeface="Arial"/>
                <a:sym typeface="Arial"/>
              </a:rPr>
              <a:t>How can norms clearly illustrate expected behaviors?</a:t>
            </a:r>
            <a:endParaRPr lang="en-US" sz="1100">
              <a:latin typeface="Arial"/>
              <a:ea typeface="Arial"/>
              <a:cs typeface="Arial"/>
            </a:endParaRPr>
          </a:p>
          <a:p>
            <a:pPr marL="171450" marR="0" lvl="0" indent="-165100" algn="l" rtl="0">
              <a:lnSpc>
                <a:spcPct val="100000"/>
              </a:lnSpc>
              <a:spcBef>
                <a:spcPts val="0"/>
              </a:spcBef>
              <a:spcAft>
                <a:spcPts val="0"/>
              </a:spcAft>
              <a:buClr>
                <a:schemeClr val="dk1"/>
              </a:buClr>
              <a:buSzPts val="200"/>
              <a:buChar char="•"/>
            </a:pP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b="1">
                <a:latin typeface="Arial"/>
                <a:ea typeface="Arial"/>
                <a:cs typeface="Arial"/>
                <a:sym typeface="Arial"/>
              </a:rPr>
              <a:t>Activity</a:t>
            </a:r>
            <a:endParaRPr lang="en-US" sz="1100" b="1">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b="0">
                <a:solidFill>
                  <a:srgbClr val="000000"/>
                </a:solidFill>
                <a:latin typeface="Arial"/>
                <a:ea typeface="Arial"/>
                <a:cs typeface="Arial"/>
                <a:sym typeface="Arial"/>
              </a:rPr>
              <a:t>Developing meeting norms</a:t>
            </a:r>
            <a:endParaRPr sz="1100" b="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i="0" u="none" strike="noStrike">
                <a:solidFill>
                  <a:srgbClr val="000000"/>
                </a:solidFill>
                <a:latin typeface="Arial"/>
                <a:ea typeface="Arial"/>
                <a:cs typeface="Arial"/>
                <a:sym typeface="Arial"/>
              </a:rPr>
              <a:t>All team members brainstorm and record a list of positively stated norms of acceptable behaviors that fit their team’s needs. Clearly illustrate the behaviors in the positively worded statements. Post for all to see.</a:t>
            </a:r>
            <a:endParaRPr lang="en-US" sz="1100" i="0" u="none" strike="noStrike">
              <a:solidFill>
                <a:schemeClr val="dk1"/>
              </a:solidFill>
              <a:latin typeface="Arial"/>
              <a:ea typeface="Arial"/>
              <a:cs typeface="Arial"/>
              <a:sym typeface="Arial"/>
            </a:endParaRPr>
          </a:p>
          <a:p>
            <a:pPr marL="628650" lvl="1" indent="-171450" algn="l" rtl="0">
              <a:lnSpc>
                <a:spcPct val="100000"/>
              </a:lnSpc>
              <a:spcBef>
                <a:spcPts val="0"/>
              </a:spcBef>
              <a:spcAft>
                <a:spcPts val="0"/>
              </a:spcAft>
              <a:buSzPts val="1400"/>
              <a:buFont typeface="Courier New" panose="02070309020205020404" pitchFamily="49" charset="0"/>
              <a:buChar char="o"/>
            </a:pPr>
            <a:r>
              <a:rPr lang="en-US" sz="1100" i="0" u="none" strike="noStrike">
                <a:solidFill>
                  <a:srgbClr val="000000"/>
                </a:solidFill>
                <a:latin typeface="Arial"/>
                <a:ea typeface="Arial"/>
                <a:cs typeface="Arial"/>
                <a:sym typeface="Arial"/>
              </a:rPr>
              <a:t>Consider these questions: What behaviors are important for the team to frequently engage in? What are unacceptable behaviors?</a:t>
            </a:r>
            <a:endParaRPr lang="en-US" sz="1100" i="0" u="none" strike="noStrike">
              <a:solidFill>
                <a:schemeClr val="dk1"/>
              </a:solidFill>
              <a:latin typeface="Arial"/>
              <a:ea typeface="Arial"/>
              <a:cs typeface="Arial"/>
              <a:sym typeface="Arial"/>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100">
                <a:solidFill>
                  <a:srgbClr val="000000"/>
                </a:solidFill>
                <a:latin typeface="Arial"/>
                <a:ea typeface="Arial"/>
                <a:cs typeface="Arial"/>
                <a:sym typeface="Arial"/>
              </a:rPr>
              <a:t>Each member selects two important norms.</a:t>
            </a:r>
          </a:p>
          <a:p>
            <a:pPr marL="171450" lvl="0" indent="-171450" algn="l" rtl="0">
              <a:lnSpc>
                <a:spcPct val="100000"/>
              </a:lnSpc>
              <a:spcBef>
                <a:spcPts val="0"/>
              </a:spcBef>
              <a:spcAft>
                <a:spcPts val="0"/>
              </a:spcAft>
              <a:buSzPts val="1400"/>
              <a:buFont typeface="Arial" panose="020B0604020202020204" pitchFamily="34" charset="0"/>
              <a:buChar char="•"/>
            </a:pPr>
            <a:r>
              <a:rPr lang="en-US" sz="1100">
                <a:latin typeface="Arial"/>
                <a:ea typeface="Arial"/>
                <a:cs typeface="Arial"/>
                <a:sym typeface="Arial"/>
              </a:rPr>
              <a:t>Each member pairs with a partner and each decides on one most important priority norm based on conversation.</a:t>
            </a:r>
          </a:p>
          <a:p>
            <a:pPr marL="171450" lvl="0" indent="-171450" algn="l" rtl="0">
              <a:lnSpc>
                <a:spcPct val="100000"/>
              </a:lnSpc>
              <a:spcBef>
                <a:spcPts val="0"/>
              </a:spcBef>
              <a:spcAft>
                <a:spcPts val="0"/>
              </a:spcAft>
              <a:buSzPts val="1400"/>
              <a:buFont typeface="Arial" panose="020B0604020202020204" pitchFamily="34" charset="0"/>
              <a:buChar char="•"/>
            </a:pPr>
            <a:r>
              <a:rPr lang="en-US" sz="1100">
                <a:latin typeface="Arial"/>
                <a:ea typeface="Arial"/>
                <a:cs typeface="Arial"/>
                <a:sym typeface="Arial"/>
              </a:rPr>
              <a:t>Next, each pair meets with another pair and decides on the two most important priority norms</a:t>
            </a:r>
            <a:r>
              <a:rPr lang="en-US" sz="1100" i="1">
                <a:latin typeface="Arial"/>
                <a:ea typeface="Arial"/>
                <a:cs typeface="Arial"/>
                <a:sym typeface="Arial"/>
              </a:rPr>
              <a:t>. (If the team is small, this step can be skipped.)</a:t>
            </a:r>
          </a:p>
          <a:p>
            <a:pPr marL="171450" lvl="0" indent="-171450" algn="l" rtl="0">
              <a:lnSpc>
                <a:spcPct val="100000"/>
              </a:lnSpc>
              <a:spcBef>
                <a:spcPts val="0"/>
              </a:spcBef>
              <a:spcAft>
                <a:spcPts val="0"/>
              </a:spcAft>
              <a:buSzPts val="1400"/>
              <a:buFont typeface="Arial" panose="020B0604020202020204" pitchFamily="34" charset="0"/>
              <a:buChar char="•"/>
            </a:pPr>
            <a:r>
              <a:rPr lang="en-US" sz="1100">
                <a:latin typeface="Arial"/>
                <a:ea typeface="Arial"/>
                <a:cs typeface="Arial"/>
                <a:sym typeface="Arial"/>
              </a:rPr>
              <a:t>Then, share the suggested norms with the whole team. Be sure to have these most important team norms recorded and posted for all to see.</a:t>
            </a:r>
            <a:endParaRPr lang="en-US" sz="1100" i="0">
              <a:latin typeface="Arial"/>
              <a:ea typeface="Arial"/>
              <a:cs typeface="Arial"/>
              <a:sym typeface="Arial"/>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100" i="0">
                <a:latin typeface="Arial"/>
                <a:ea typeface="Arial"/>
                <a:cs typeface="Arial"/>
                <a:sym typeface="Arial"/>
              </a:rPr>
              <a:t>Take time for the </a:t>
            </a:r>
            <a:r>
              <a:rPr lang="en-US" sz="1100">
                <a:latin typeface="Arial"/>
                <a:ea typeface="Arial"/>
                <a:cs typeface="Arial"/>
                <a:sym typeface="Arial"/>
              </a:rPr>
              <a:t>team</a:t>
            </a:r>
            <a:r>
              <a:rPr lang="en-US" sz="1100" i="0">
                <a:latin typeface="Arial"/>
                <a:ea typeface="Arial"/>
                <a:cs typeface="Arial"/>
                <a:sym typeface="Arial"/>
              </a:rPr>
              <a:t> to discuss each of the suggested norms so they are clarified. It may be helpful to combine some of the norms before selecting 4 or 5 that are most essential for the team.</a:t>
            </a:r>
          </a:p>
          <a:p>
            <a:pPr marL="171450" lvl="0" indent="-171450" algn="l" rtl="0">
              <a:lnSpc>
                <a:spcPct val="100000"/>
              </a:lnSpc>
              <a:spcBef>
                <a:spcPts val="0"/>
              </a:spcBef>
              <a:spcAft>
                <a:spcPts val="0"/>
              </a:spcAft>
              <a:buSzPts val="1400"/>
              <a:buFont typeface="Arial" panose="020B0604020202020204" pitchFamily="34" charset="0"/>
              <a:buChar char="•"/>
            </a:pPr>
            <a:r>
              <a:rPr lang="en-US" sz="1100" i="0">
                <a:latin typeface="Arial"/>
                <a:ea typeface="Arial"/>
                <a:cs typeface="Arial"/>
                <a:sym typeface="Arial"/>
              </a:rPr>
              <a:t>Lastly, the whole </a:t>
            </a:r>
            <a:r>
              <a:rPr lang="en-US" sz="1100">
                <a:latin typeface="Arial"/>
                <a:ea typeface="Arial"/>
                <a:cs typeface="Arial"/>
                <a:sym typeface="Arial"/>
              </a:rPr>
              <a:t>team</a:t>
            </a:r>
            <a:r>
              <a:rPr lang="en-US" sz="1100" i="0">
                <a:latin typeface="Arial"/>
                <a:ea typeface="Arial"/>
                <a:cs typeface="Arial"/>
                <a:sym typeface="Arial"/>
              </a:rPr>
              <a:t> comes to a consensus and adopts the final collaboratively determined most important and essential team norms. These are the norms that will be reviewed and  implemented at the next meeting.</a:t>
            </a:r>
            <a:endParaRPr sz="1100" i="0">
              <a:latin typeface="Arial"/>
              <a:ea typeface="Arial"/>
              <a:cs typeface="Arial"/>
              <a:sym typeface="Arial"/>
            </a:endParaRPr>
          </a:p>
          <a:p>
            <a:pPr marL="0" lvl="0" indent="0" algn="l" rtl="0">
              <a:lnSpc>
                <a:spcPct val="100000"/>
              </a:lnSpc>
              <a:spcBef>
                <a:spcPts val="0"/>
              </a:spcBef>
              <a:spcAft>
                <a:spcPts val="0"/>
              </a:spcAft>
              <a:buSzPts val="1400"/>
              <a:buNone/>
            </a:pPr>
            <a:endParaRPr sz="1100" b="1">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sz="1100" b="1">
                <a:latin typeface="Arial"/>
                <a:ea typeface="Arial"/>
                <a:cs typeface="Arial"/>
                <a:sym typeface="Arial"/>
              </a:rPr>
              <a:t>References</a:t>
            </a:r>
            <a:endParaRPr sz="1100">
              <a:latin typeface="Arial"/>
              <a:ea typeface="Arial"/>
              <a:cs typeface="Arial"/>
              <a:sym typeface="Arial"/>
            </a:endParaRPr>
          </a:p>
          <a:p>
            <a:pPr marL="171450" indent="-171450">
              <a:buClr>
                <a:schemeClr val="dk1"/>
              </a:buClr>
              <a:buSzPts val="1200"/>
              <a:buFont typeface="Arial" panose="020B0604020202020204" pitchFamily="34" charset="0"/>
              <a:buChar char="•"/>
            </a:pPr>
            <a:r>
              <a:rPr lang="en-US">
                <a:solidFill>
                  <a:schemeClr val="tx1"/>
                </a:solidFill>
                <a:sym typeface="Arial"/>
              </a:rPr>
              <a:t>Center for Creative Leadership. (2024, June 23). </a:t>
            </a:r>
            <a:r>
              <a:rPr lang="en-US" i="1">
                <a:solidFill>
                  <a:schemeClr val="tx1"/>
                </a:solidFill>
                <a:sym typeface="Arial"/>
              </a:rPr>
              <a:t>10 steps for establishing team norms</a:t>
            </a:r>
            <a:r>
              <a:rPr lang="en-US">
                <a:solidFill>
                  <a:schemeClr val="tx1"/>
                </a:solidFill>
                <a:sym typeface="Arial"/>
              </a:rPr>
              <a:t>. </a:t>
            </a:r>
            <a:r>
              <a:rPr lang="en-US">
                <a:solidFill>
                  <a:schemeClr val="tx1"/>
                </a:solidFill>
                <a:sym typeface="Arial"/>
                <a:hlinkClick r:id="rId3">
                  <a:extLst>
                    <a:ext uri="{A12FA001-AC4F-418D-AE19-62706E023703}">
                      <ahyp:hlinkClr xmlns:ahyp="http://schemas.microsoft.com/office/drawing/2018/hyperlinkcolor" val="tx"/>
                    </a:ext>
                  </a:extLst>
                </a:hlinkClick>
              </a:rPr>
              <a:t>https://www.ccl.org/articles/leading-effectively-articles/the-real-world-guide-to-team-norms/</a:t>
            </a:r>
            <a:r>
              <a:rPr lang="en-US">
                <a:solidFill>
                  <a:schemeClr val="tx1"/>
                </a:solidFill>
                <a:sym typeface="Arial"/>
              </a:rPr>
              <a:t> </a:t>
            </a:r>
            <a:endParaRPr lang="en-US">
              <a:solidFill>
                <a:schemeClr val="tx1"/>
              </a:solidFill>
              <a:sym typeface="Calibri"/>
            </a:endParaRPr>
          </a:p>
          <a:p>
            <a:pPr marL="171450" indent="-171450">
              <a:buClr>
                <a:schemeClr val="dk1"/>
              </a:buClr>
              <a:buSzPts val="1200"/>
              <a:buFont typeface="Arial" panose="020B0604020202020204" pitchFamily="34" charset="0"/>
              <a:buChar char="•"/>
            </a:pPr>
            <a:r>
              <a:rPr lang="en-US">
                <a:solidFill>
                  <a:schemeClr val="tx1"/>
                </a:solidFill>
                <a:sym typeface="Arial"/>
              </a:rPr>
              <a:t>Kitch, B. (2023, September 7). </a:t>
            </a:r>
            <a:r>
              <a:rPr lang="en-US" i="1">
                <a:solidFill>
                  <a:schemeClr val="tx1"/>
                </a:solidFill>
                <a:sym typeface="Arial"/>
              </a:rPr>
              <a:t>How to create a team working agreement</a:t>
            </a:r>
            <a:r>
              <a:rPr lang="en-US">
                <a:solidFill>
                  <a:schemeClr val="tx1"/>
                </a:solidFill>
                <a:sym typeface="Arial"/>
              </a:rPr>
              <a:t>. Mural. </a:t>
            </a:r>
            <a:r>
              <a:rPr lang="en-US">
                <a:solidFill>
                  <a:schemeClr val="tx1"/>
                </a:solidFill>
                <a:sym typeface="Arial"/>
                <a:hlinkClick r:id="rId4">
                  <a:extLst>
                    <a:ext uri="{A12FA001-AC4F-418D-AE19-62706E023703}">
                      <ahyp:hlinkClr xmlns:ahyp="http://schemas.microsoft.com/office/drawing/2018/hyperlinkcolor" val="tx"/>
                    </a:ext>
                  </a:extLst>
                </a:hlinkClick>
              </a:rPr>
              <a:t>https://www.mural.co/blog/team-agreement-guide</a:t>
            </a:r>
            <a:r>
              <a:rPr lang="en-US">
                <a:solidFill>
                  <a:schemeClr val="tx1"/>
                </a:solidFill>
                <a:sym typeface="Arial"/>
              </a:rPr>
              <a:t> </a:t>
            </a:r>
            <a:endParaRPr lang="en-US">
              <a:solidFill>
                <a:schemeClr val="tx1"/>
              </a:solidFill>
              <a:sym typeface="Calibri"/>
            </a:endParaRPr>
          </a:p>
          <a:p>
            <a:pPr marL="171450" indent="-171450">
              <a:buClr>
                <a:schemeClr val="dk1"/>
              </a:buClr>
              <a:buSzPts val="1200"/>
              <a:buFont typeface="Arial" panose="020B0604020202020204" pitchFamily="34" charset="0"/>
              <a:buChar char="•"/>
            </a:pPr>
            <a:r>
              <a:rPr lang="en-US">
                <a:solidFill>
                  <a:schemeClr val="tx1"/>
                </a:solidFill>
                <a:sym typeface="Arial"/>
              </a:rPr>
              <a:t>Marzano</a:t>
            </a:r>
            <a:r>
              <a:rPr lang="en-US" i="0" u="none" strike="noStrike">
                <a:solidFill>
                  <a:schemeClr val="tx1"/>
                </a:solidFill>
                <a:sym typeface="Arial"/>
              </a:rPr>
              <a:t>, R</a:t>
            </a:r>
            <a:r>
              <a:rPr lang="en-US">
                <a:solidFill>
                  <a:schemeClr val="tx1"/>
                </a:solidFill>
                <a:sym typeface="Arial"/>
              </a:rPr>
              <a:t>. J</a:t>
            </a:r>
            <a:r>
              <a:rPr lang="en-US" i="0" u="none" strike="noStrike">
                <a:solidFill>
                  <a:schemeClr val="tx1"/>
                </a:solidFill>
                <a:sym typeface="Arial"/>
              </a:rPr>
              <a:t>., Heflebower, T., Hoegh, J</a:t>
            </a:r>
            <a:r>
              <a:rPr lang="en-US">
                <a:solidFill>
                  <a:schemeClr val="tx1"/>
                </a:solidFill>
                <a:sym typeface="Arial"/>
              </a:rPr>
              <a:t>. K</a:t>
            </a:r>
            <a:r>
              <a:rPr lang="en-US" i="0" u="none" strike="noStrike">
                <a:solidFill>
                  <a:schemeClr val="tx1"/>
                </a:solidFill>
                <a:sym typeface="Arial"/>
              </a:rPr>
              <a:t>., </a:t>
            </a:r>
            <a:r>
              <a:rPr lang="en-US">
                <a:solidFill>
                  <a:schemeClr val="tx1"/>
                </a:solidFill>
                <a:sym typeface="Arial"/>
              </a:rPr>
              <a:t>Warrick</a:t>
            </a:r>
            <a:r>
              <a:rPr lang="en-US" i="0" u="none" strike="noStrike">
                <a:solidFill>
                  <a:schemeClr val="tx1"/>
                </a:solidFill>
                <a:sym typeface="Arial"/>
              </a:rPr>
              <a:t>, P., Grift, G</a:t>
            </a:r>
            <a:r>
              <a:rPr lang="en-US">
                <a:solidFill>
                  <a:schemeClr val="tx1"/>
                </a:solidFill>
                <a:sym typeface="Arial"/>
              </a:rPr>
              <a:t>., Hecker, L., &amp; Wills, J</a:t>
            </a:r>
            <a:r>
              <a:rPr lang="en-US" i="0" u="none" strike="noStrike">
                <a:solidFill>
                  <a:schemeClr val="tx1"/>
                </a:solidFill>
                <a:sym typeface="Arial"/>
              </a:rPr>
              <a:t>. (2016).</a:t>
            </a:r>
            <a:r>
              <a:rPr lang="en-US">
                <a:solidFill>
                  <a:schemeClr val="tx1"/>
                </a:solidFill>
                <a:sym typeface="Arial"/>
              </a:rPr>
              <a:t> </a:t>
            </a:r>
            <a:r>
              <a:rPr lang="en-US" i="1" u="none" strike="noStrike">
                <a:solidFill>
                  <a:schemeClr val="tx1"/>
                </a:solidFill>
                <a:sym typeface="Arial"/>
              </a:rPr>
              <a:t>Collaborative </a:t>
            </a:r>
            <a:r>
              <a:rPr lang="en-US" i="1">
                <a:solidFill>
                  <a:schemeClr val="tx1"/>
                </a:solidFill>
                <a:sym typeface="Arial"/>
              </a:rPr>
              <a:t>teams </a:t>
            </a:r>
            <a:r>
              <a:rPr lang="en-US" i="1" u="none" strike="noStrike">
                <a:solidFill>
                  <a:schemeClr val="tx1"/>
                </a:solidFill>
                <a:sym typeface="Arial"/>
              </a:rPr>
              <a:t>that </a:t>
            </a:r>
            <a:r>
              <a:rPr lang="en-US" i="1">
                <a:solidFill>
                  <a:schemeClr val="tx1"/>
                </a:solidFill>
                <a:sym typeface="Arial"/>
              </a:rPr>
              <a:t>transform schools</a:t>
            </a:r>
            <a:r>
              <a:rPr lang="en-US" i="1" u="none" strike="noStrike">
                <a:solidFill>
                  <a:schemeClr val="tx1"/>
                </a:solidFill>
                <a:sym typeface="Arial"/>
              </a:rPr>
              <a:t>: The </a:t>
            </a:r>
            <a:r>
              <a:rPr lang="en-US" i="1">
                <a:solidFill>
                  <a:schemeClr val="tx1"/>
                </a:solidFill>
                <a:sym typeface="Arial"/>
              </a:rPr>
              <a:t>next step </a:t>
            </a:r>
            <a:r>
              <a:rPr lang="en-US" i="1" u="none" strike="noStrike">
                <a:solidFill>
                  <a:schemeClr val="tx1"/>
                </a:solidFill>
                <a:sym typeface="Arial"/>
              </a:rPr>
              <a:t>in PLCs</a:t>
            </a:r>
            <a:r>
              <a:rPr lang="en-US" i="0" u="none" strike="noStrike">
                <a:solidFill>
                  <a:schemeClr val="tx1"/>
                </a:solidFill>
                <a:sym typeface="Arial"/>
              </a:rPr>
              <a:t>. Marzano </a:t>
            </a:r>
            <a:r>
              <a:rPr lang="en-US">
                <a:solidFill>
                  <a:schemeClr val="tx1"/>
                </a:solidFill>
                <a:sym typeface="Arial"/>
              </a:rPr>
              <a:t>Research</a:t>
            </a:r>
            <a:r>
              <a:rPr lang="en-US" i="0" u="none" strike="noStrike">
                <a:solidFill>
                  <a:schemeClr val="tx1"/>
                </a:solidFill>
                <a:sym typeface="Arial"/>
              </a:rPr>
              <a:t>.</a:t>
            </a:r>
            <a:endParaRPr lang="en-US" i="0" u="none" strike="noStrike">
              <a:solidFill>
                <a:schemeClr val="tx1"/>
              </a:solidFill>
              <a:sym typeface="Calibri"/>
            </a:endParaRPr>
          </a:p>
          <a:p>
            <a:pPr marL="171450" indent="-171450">
              <a:buClr>
                <a:schemeClr val="dk1"/>
              </a:buClr>
              <a:buSzPts val="1200"/>
              <a:buFont typeface="Arial" panose="020B0604020202020204" pitchFamily="34" charset="0"/>
              <a:buChar char="•"/>
            </a:pPr>
            <a:r>
              <a:rPr lang="en-US">
                <a:solidFill>
                  <a:schemeClr val="tx1"/>
                </a:solidFill>
                <a:sym typeface="Arial"/>
              </a:rPr>
              <a:t>Valenzuela, J. (2022, August 12). </a:t>
            </a:r>
            <a:r>
              <a:rPr lang="en-US" i="1">
                <a:solidFill>
                  <a:schemeClr val="tx1"/>
                </a:solidFill>
                <a:sym typeface="Arial"/>
              </a:rPr>
              <a:t>Shared agreements for working together benefit teachers and administrators</a:t>
            </a:r>
            <a:r>
              <a:rPr lang="en-US">
                <a:solidFill>
                  <a:schemeClr val="tx1"/>
                </a:solidFill>
                <a:sym typeface="Arial"/>
              </a:rPr>
              <a:t>. Edutopia. </a:t>
            </a:r>
            <a:r>
              <a:rPr lang="en-US">
                <a:solidFill>
                  <a:schemeClr val="tx1"/>
                </a:solidFill>
                <a:sym typeface="Arial"/>
                <a:hlinkClick r:id="rId5">
                  <a:extLst>
                    <a:ext uri="{A12FA001-AC4F-418D-AE19-62706E023703}">
                      <ahyp:hlinkClr xmlns:ahyp="http://schemas.microsoft.com/office/drawing/2018/hyperlinkcolor" val="tx"/>
                    </a:ext>
                  </a:extLst>
                </a:hlinkClick>
              </a:rPr>
              <a:t>https://www.edutopia.org/article/shared-agreements-working-together-benefit-teachers-and-administrators/</a:t>
            </a:r>
            <a:r>
              <a:rPr lang="en-US">
                <a:solidFill>
                  <a:schemeClr val="tx1"/>
                </a:solidFill>
                <a:sym typeface="Arial"/>
              </a:rPr>
              <a:t> </a:t>
            </a:r>
            <a:endParaRPr lang="en-US">
              <a:solidFill>
                <a:schemeClr val="tx1"/>
              </a:solidFill>
            </a:endParaRPr>
          </a:p>
          <a:p>
            <a:pPr marL="0" lvl="0" indent="0" algn="l" rtl="0">
              <a:lnSpc>
                <a:spcPct val="100000"/>
              </a:lnSpc>
              <a:spcBef>
                <a:spcPts val="0"/>
              </a:spcBef>
              <a:spcAft>
                <a:spcPts val="0"/>
              </a:spcAft>
              <a:buSzPts val="1400"/>
              <a:buNone/>
            </a:pPr>
            <a:endParaRPr sz="1100" b="1">
              <a:latin typeface="Arial"/>
              <a:ea typeface="Arial"/>
              <a:cs typeface="Arial"/>
              <a:sym typeface="Arial"/>
            </a:endParaRPr>
          </a:p>
          <a:p>
            <a:pPr marL="0" lvl="0" indent="0" algn="l" rtl="0">
              <a:lnSpc>
                <a:spcPct val="100000"/>
              </a:lnSpc>
              <a:spcBef>
                <a:spcPts val="0"/>
              </a:spcBef>
              <a:spcAft>
                <a:spcPts val="0"/>
              </a:spcAft>
              <a:buSzPts val="1400"/>
              <a:buNone/>
            </a:pPr>
            <a:endParaRPr sz="1100" b="1">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
        <p:nvSpPr>
          <p:cNvPr id="759" name="Google Shape;759;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a:extLst>
            <a:ext uri="{FF2B5EF4-FFF2-40B4-BE49-F238E27FC236}">
              <a16:creationId xmlns:a16="http://schemas.microsoft.com/office/drawing/2014/main" id="{7281D3E1-85CB-5C7A-43E8-8905C8195EBE}"/>
            </a:ext>
          </a:extLst>
        </p:cNvPr>
        <p:cNvGrpSpPr/>
        <p:nvPr/>
      </p:nvGrpSpPr>
      <p:grpSpPr>
        <a:xfrm>
          <a:off x="0" y="0"/>
          <a:ext cx="0" cy="0"/>
          <a:chOff x="0" y="0"/>
          <a:chExt cx="0" cy="0"/>
        </a:xfrm>
      </p:grpSpPr>
      <p:sp>
        <p:nvSpPr>
          <p:cNvPr id="814" name="Google Shape;814;g26d8723cbc8_0_0:notes">
            <a:extLst>
              <a:ext uri="{FF2B5EF4-FFF2-40B4-BE49-F238E27FC236}">
                <a16:creationId xmlns:a16="http://schemas.microsoft.com/office/drawing/2014/main" id="{E4577B35-39CC-ADBC-4B3A-08E0A0077B3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5" name="Google Shape;815;g26d8723cbc8_0_0:notes">
            <a:extLst>
              <a:ext uri="{FF2B5EF4-FFF2-40B4-BE49-F238E27FC236}">
                <a16:creationId xmlns:a16="http://schemas.microsoft.com/office/drawing/2014/main" id="{18553647-6634-4068-5C3D-6FAF47C6DE1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100" b="1">
                <a:latin typeface="Arial"/>
                <a:ea typeface="Arial"/>
                <a:cs typeface="Arial"/>
                <a:sym typeface="Arial"/>
              </a:rPr>
              <a:t>To Know</a:t>
            </a:r>
            <a:endParaRPr lang="en-US"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latin typeface="Arial"/>
                <a:ea typeface="Arial"/>
                <a:cs typeface="Arial"/>
                <a:sym typeface="Arial"/>
              </a:rPr>
              <a:t>Participants will review their current team norms for reflection and discussion. This slide can be skipped if teams don’t currently have norms.</a:t>
            </a:r>
          </a:p>
          <a:p>
            <a:pPr marL="0" lvl="0" indent="0" algn="l" rtl="0">
              <a:lnSpc>
                <a:spcPct val="100000"/>
              </a:lnSpc>
              <a:spcBef>
                <a:spcPts val="0"/>
              </a:spcBef>
              <a:spcAft>
                <a:spcPts val="0"/>
              </a:spcAft>
              <a:buSzPts val="1400"/>
              <a:buNone/>
            </a:pPr>
            <a:endParaRPr lang="en-US" sz="110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a:latin typeface="Arial"/>
                <a:ea typeface="Arial"/>
                <a:cs typeface="Arial"/>
                <a:sym typeface="Arial"/>
              </a:rPr>
              <a:t>To Do/To Say</a:t>
            </a:r>
            <a:endParaRPr lang="en-US" sz="1100">
              <a:latin typeface="Arial"/>
              <a:ea typeface="Arial"/>
              <a:cs typeface="Arial"/>
              <a:sym typeface="Arial"/>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100">
                <a:latin typeface="Arial"/>
                <a:ea typeface="Arial"/>
                <a:cs typeface="Arial"/>
                <a:sym typeface="Arial"/>
              </a:rPr>
              <a:t>Ask participants to meet with their team members (if possible) and look over their current team norms, reflecting on and discussing the questions that appear on the slide. (Participants were asked to bring a copy of their current team norms to this session.)</a:t>
            </a:r>
          </a:p>
          <a:p>
            <a:pPr marL="171450" lvl="0" indent="-171450" algn="l" rtl="0">
              <a:lnSpc>
                <a:spcPct val="100000"/>
              </a:lnSpc>
              <a:spcBef>
                <a:spcPts val="0"/>
              </a:spcBef>
              <a:spcAft>
                <a:spcPts val="0"/>
              </a:spcAft>
              <a:buSzPts val="1400"/>
              <a:buFont typeface="Arial" panose="020B0604020202020204" pitchFamily="34" charset="0"/>
              <a:buChar char="•"/>
            </a:pPr>
            <a:r>
              <a:rPr lang="en-US" sz="1100">
                <a:latin typeface="Arial"/>
                <a:ea typeface="Arial"/>
                <a:cs typeface="Arial"/>
                <a:sym typeface="Arial"/>
              </a:rPr>
              <a:t>Make note of key recommendations.</a:t>
            </a:r>
          </a:p>
          <a:p>
            <a:pPr marL="0" marR="0" lvl="0" indent="0" algn="l" rtl="0">
              <a:lnSpc>
                <a:spcPct val="100000"/>
              </a:lnSpc>
              <a:spcBef>
                <a:spcPts val="0"/>
              </a:spcBef>
              <a:spcAft>
                <a:spcPts val="0"/>
              </a:spcAft>
              <a:buClr>
                <a:schemeClr val="dk1"/>
              </a:buClr>
              <a:buSzPts val="1200"/>
              <a:buFont typeface="Calibri"/>
              <a:buNone/>
            </a:pPr>
            <a:endParaRPr lang="en-US" sz="1400" b="1" i="0" u="none" strike="noStrik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866915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E8619-6A37-519B-A138-A3C9A7D23E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AE44A7-6532-AF41-844C-BAA64CD90A0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C561CD0-3E74-8F45-69C1-01830AF96B15}"/>
              </a:ext>
            </a:extLst>
          </p:cNvPr>
          <p:cNvSpPr>
            <a:spLocks noGrp="1"/>
          </p:cNvSpPr>
          <p:nvPr>
            <p:ph type="body" idx="1"/>
          </p:nvPr>
        </p:nvSpPr>
        <p:spPr/>
        <p:txBody>
          <a:bodyPr/>
          <a:lstStyle/>
          <a:p>
            <a:pPr marL="0" indent="0">
              <a:buNone/>
            </a:pPr>
            <a:r>
              <a:rPr lang="en-US" b="1"/>
              <a:t>To Do/To Say</a:t>
            </a:r>
          </a:p>
          <a:p>
            <a:pPr marL="0" indent="0">
              <a:buNone/>
            </a:pPr>
            <a:r>
              <a:rPr lang="en-US"/>
              <a:t>Before showing the next slide, a</a:t>
            </a:r>
            <a:r>
              <a:rPr lang="en-US" sz="1200">
                <a:latin typeface="Arial"/>
                <a:ea typeface="Arial"/>
                <a:cs typeface="Arial"/>
                <a:sym typeface="Arial"/>
              </a:rPr>
              <a:t>sk participants to jot down 3-5 keywords that come to mind when they think of consensus building. Then have them share and discuss how those words relate to consensus building with a partner. </a:t>
            </a:r>
          </a:p>
          <a:p>
            <a:pPr marL="0" indent="0">
              <a:buNone/>
            </a:pPr>
            <a:endParaRPr lang="en-US" sz="1200">
              <a:latin typeface="Arial"/>
              <a:cs typeface="Arial"/>
              <a:sym typeface="Arial"/>
            </a:endParaRPr>
          </a:p>
          <a:p>
            <a:pPr marL="0" indent="0">
              <a:buNone/>
            </a:pPr>
            <a:r>
              <a:rPr lang="en-US" sz="1200">
                <a:latin typeface="Arial"/>
                <a:ea typeface="Arial"/>
                <a:cs typeface="Arial"/>
                <a:sym typeface="Arial"/>
              </a:rPr>
              <a:t>Next, show the definition on the next slide.</a:t>
            </a:r>
            <a:endParaRPr lang="en-US"/>
          </a:p>
        </p:txBody>
      </p:sp>
    </p:spTree>
    <p:extLst>
      <p:ext uri="{BB962C8B-B14F-4D97-AF65-F5344CB8AC3E}">
        <p14:creationId xmlns:p14="http://schemas.microsoft.com/office/powerpoint/2010/main" val="7931527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2fde10b22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6" name="Google Shape;816;g2fde10b2273_0_0: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b="1">
                <a:latin typeface="Arial"/>
                <a:ea typeface="Arial"/>
                <a:cs typeface="Arial"/>
                <a:sym typeface="Arial"/>
              </a:rPr>
              <a:t>To Do</a:t>
            </a:r>
            <a:endParaRPr sz="1100" b="1">
              <a:latin typeface="Arial"/>
              <a:ea typeface="Arial"/>
              <a:cs typeface="Arial"/>
              <a:sym typeface="Arial"/>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100">
                <a:latin typeface="Arial"/>
                <a:ea typeface="Arial"/>
                <a:cs typeface="Arial"/>
                <a:sym typeface="Arial"/>
              </a:rPr>
              <a:t>Have participants check to see if the words they wrote appear in the definition shown on the slide.  </a:t>
            </a:r>
          </a:p>
          <a:p>
            <a:pPr marL="171450" lvl="0" indent="-171450" algn="l" rtl="0">
              <a:lnSpc>
                <a:spcPct val="100000"/>
              </a:lnSpc>
              <a:spcBef>
                <a:spcPts val="0"/>
              </a:spcBef>
              <a:spcAft>
                <a:spcPts val="0"/>
              </a:spcAft>
              <a:buSzPts val="1400"/>
              <a:buFont typeface="Arial" panose="020B0604020202020204" pitchFamily="34" charset="0"/>
              <a:buChar char="•"/>
            </a:pPr>
            <a:r>
              <a:rPr lang="en-US" sz="1100">
                <a:latin typeface="Arial"/>
                <a:ea typeface="Arial"/>
                <a:cs typeface="Arial"/>
                <a:sym typeface="Arial"/>
              </a:rPr>
              <a:t>Encourage participants to suggest ways this definition might be improved. (Key words:  agreement, collaboration, voice, decision-making, unified, support, commitment)</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lang="en-US"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b="1">
                <a:latin typeface="Arial"/>
                <a:ea typeface="Arial"/>
                <a:cs typeface="Arial"/>
                <a:sym typeface="Arial"/>
              </a:rPr>
              <a:t>Note</a:t>
            </a:r>
          </a:p>
          <a:p>
            <a:pPr marL="0" lvl="0" indent="0" algn="l" rtl="0">
              <a:lnSpc>
                <a:spcPct val="100000"/>
              </a:lnSpc>
              <a:spcBef>
                <a:spcPts val="0"/>
              </a:spcBef>
              <a:spcAft>
                <a:spcPts val="0"/>
              </a:spcAft>
              <a:buSzPts val="1400"/>
              <a:buNone/>
            </a:pPr>
            <a:r>
              <a:rPr lang="en-US" sz="1100" b="0" i="0" u="none" strike="noStrike" cap="none">
                <a:solidFill>
                  <a:schemeClr val="dk1"/>
                </a:solidFill>
                <a:latin typeface="Calibri"/>
                <a:ea typeface="Calibri"/>
                <a:cs typeface="Calibri"/>
                <a:sym typeface="Calibri"/>
              </a:rPr>
              <a:t>For additional training/resource materials  on decision-making see MO SW-PBIS Leadership Module: Lesson 5 Decision Making  https://pbismissouri.org/tier-1-workbook-resources/</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b="1">
                <a:latin typeface="Arial"/>
                <a:ea typeface="Arial"/>
                <a:cs typeface="Arial"/>
                <a:sym typeface="Arial"/>
              </a:rPr>
              <a:t>Reference</a:t>
            </a:r>
            <a:endParaRPr sz="1100" b="1">
              <a:latin typeface="Arial"/>
              <a:ea typeface="Arial"/>
              <a:cs typeface="Arial"/>
              <a:sym typeface="Arial"/>
            </a:endParaRPr>
          </a:p>
          <a:p>
            <a:pPr marL="171450" indent="-171450">
              <a:buFont typeface="Arial" panose="020B0604020202020204" pitchFamily="34" charset="0"/>
              <a:buChar char="•"/>
            </a:pPr>
            <a:r>
              <a:rPr lang="en-US">
                <a:solidFill>
                  <a:schemeClr val="tx1"/>
                </a:solidFill>
                <a:sym typeface="Arial"/>
              </a:rPr>
              <a:t>Mattone, J. (2025, May 3). </a:t>
            </a:r>
            <a:r>
              <a:rPr lang="en-US" i="1">
                <a:solidFill>
                  <a:schemeClr val="tx1"/>
                </a:solidFill>
                <a:sym typeface="Arial"/>
              </a:rPr>
              <a:t>Consensus building: What is it and why is it crucial to leadership?</a:t>
            </a:r>
            <a:r>
              <a:rPr lang="en-US">
                <a:solidFill>
                  <a:schemeClr val="tx1"/>
                </a:solidFill>
                <a:sym typeface="Arial"/>
              </a:rPr>
              <a:t> John Mattone Global, LLC. </a:t>
            </a:r>
            <a:r>
              <a:rPr lang="en-US">
                <a:solidFill>
                  <a:schemeClr val="tx1"/>
                </a:solidFill>
                <a:sym typeface="Arial"/>
                <a:hlinkClick r:id="rId3">
                  <a:extLst>
                    <a:ext uri="{A12FA001-AC4F-418D-AE19-62706E023703}">
                      <ahyp:hlinkClr xmlns:ahyp="http://schemas.microsoft.com/office/drawing/2018/hyperlinkcolor" val="tx"/>
                    </a:ext>
                  </a:extLst>
                </a:hlinkClick>
              </a:rPr>
              <a:t>https://johnmattone.com/blog/consensus-building-what-is-it-and-why-is-it-crucial-to-leadership/</a:t>
            </a:r>
            <a:r>
              <a:rPr lang="en-US">
                <a:solidFill>
                  <a:schemeClr val="tx1"/>
                </a:solidFill>
                <a:sym typeface="Arial"/>
              </a:rPr>
              <a:t> </a:t>
            </a:r>
            <a:endParaRPr lang="en-US">
              <a:solidFill>
                <a:schemeClr val="tx1"/>
              </a:solidFill>
            </a:endParaRPr>
          </a:p>
        </p:txBody>
      </p:sp>
      <p:sp>
        <p:nvSpPr>
          <p:cNvPr id="817" name="Google Shape;817;g2fde10b227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sz="1100" b="1">
                <a:latin typeface="+mn-lt"/>
              </a:rPr>
              <a:t>To Know/To Say/To Do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a:latin typeface="+mn-lt"/>
              </a:rPr>
              <a:t>When making group decisions, it’s essential to identify up front </a:t>
            </a:r>
            <a:r>
              <a:rPr lang="en-US" sz="1100" b="0">
                <a:latin typeface="+mn-lt"/>
              </a:rPr>
              <a:t>how decisions will be made. </a:t>
            </a:r>
            <a:r>
              <a:rPr lang="en-US" sz="1100">
                <a:latin typeface="+mn-lt"/>
              </a:rPr>
              <a:t>Choosing the right method depends on the </a:t>
            </a:r>
            <a:r>
              <a:rPr lang="en-US" sz="1100" b="0">
                <a:latin typeface="+mn-lt"/>
              </a:rPr>
              <a:t>complexity of the decision, the need for buy-in, and available time and resources. Discussing thes</a:t>
            </a:r>
            <a:r>
              <a:rPr lang="en-US" sz="1100">
                <a:latin typeface="+mn-lt"/>
              </a:rPr>
              <a:t>e factors openly helps teams select the best approach for success. Any of these decision-making process may be appropriate given a specific situation; however, teams should know/decide in advance how a decision will be made. In the following slides we will expand on consensus building as it will often be a team's chosen approach.</a:t>
            </a:r>
          </a:p>
          <a:p>
            <a:pPr marL="0"/>
            <a:endParaRPr lang="en-US" sz="1100" b="1">
              <a:latin typeface="+mn-lt"/>
            </a:endParaRPr>
          </a:p>
          <a:p>
            <a:pPr marL="0"/>
            <a:r>
              <a:rPr lang="en-US" sz="1100" b="1">
                <a:latin typeface="+mn-lt"/>
              </a:rPr>
              <a:t>Four Decision-Making Methods</a:t>
            </a:r>
          </a:p>
          <a:p>
            <a:pPr marL="0" indent="0">
              <a:buFont typeface="Arial" panose="020B0604020202020204" pitchFamily="34" charset="0"/>
              <a:buNone/>
            </a:pPr>
            <a:r>
              <a:rPr lang="en-US" sz="1100" b="0">
                <a:latin typeface="+mn-lt"/>
              </a:rPr>
              <a:t>Decision by authority (one person decides)</a:t>
            </a:r>
          </a:p>
          <a:p>
            <a:pPr marL="171450" lvl="1" indent="-171450">
              <a:buFont typeface="Arial" panose="020B0604020202020204" pitchFamily="34" charset="0"/>
              <a:buChar char="•"/>
            </a:pPr>
            <a:r>
              <a:rPr lang="en-US" sz="1100" b="0">
                <a:latin typeface="+mn-lt"/>
              </a:rPr>
              <a:t>Best for routine decisions, time-sensitive issues, or when expertise is required</a:t>
            </a:r>
          </a:p>
          <a:p>
            <a:pPr marL="171450" lvl="1" indent="-171450">
              <a:buFont typeface="Arial" panose="020B0604020202020204" pitchFamily="34" charset="0"/>
              <a:buChar char="•"/>
            </a:pPr>
            <a:r>
              <a:rPr lang="en-US" sz="1100" b="0">
                <a:latin typeface="+mn-lt"/>
              </a:rPr>
              <a:t>Strength: Efficient when the group lacks knowledge or time</a:t>
            </a:r>
          </a:p>
          <a:p>
            <a:pPr marL="171450" lvl="1" indent="-171450">
              <a:buFont typeface="Arial" panose="020B0604020202020204" pitchFamily="34" charset="0"/>
              <a:buChar char="•"/>
            </a:pPr>
            <a:r>
              <a:rPr lang="en-US" sz="1100" b="0">
                <a:latin typeface="+mn-lt"/>
              </a:rPr>
              <a:t>Weakness: Can lead to lack of support or group resentment</a:t>
            </a:r>
          </a:p>
          <a:p>
            <a:pPr marL="0" indent="0">
              <a:buFont typeface="Arial" panose="020B0604020202020204" pitchFamily="34" charset="0"/>
              <a:buNone/>
            </a:pPr>
            <a:endParaRPr lang="en-US" sz="1100" b="0">
              <a:latin typeface="+mn-lt"/>
            </a:endParaRPr>
          </a:p>
          <a:p>
            <a:pPr marL="0" indent="0">
              <a:buFont typeface="Arial" panose="020B0604020202020204" pitchFamily="34" charset="0"/>
              <a:buNone/>
            </a:pPr>
            <a:r>
              <a:rPr lang="en-US" sz="1100" b="0">
                <a:latin typeface="+mn-lt"/>
              </a:rPr>
              <a:t>Minority control (small group decides)</a:t>
            </a:r>
          </a:p>
          <a:p>
            <a:pPr marL="171450" lvl="1" indent="-171450">
              <a:buFont typeface="Arial" panose="020B0604020202020204" pitchFamily="34" charset="0"/>
              <a:buChar char="•"/>
            </a:pPr>
            <a:r>
              <a:rPr lang="en-US" sz="1100" b="0">
                <a:latin typeface="+mn-lt"/>
              </a:rPr>
              <a:t>Best for situations when only a few members have expertise or interest</a:t>
            </a:r>
          </a:p>
          <a:p>
            <a:pPr marL="171450" lvl="1" indent="-171450">
              <a:buFont typeface="Arial" panose="020B0604020202020204" pitchFamily="34" charset="0"/>
              <a:buChar char="•"/>
            </a:pPr>
            <a:r>
              <a:rPr lang="en-US" sz="1100" b="0">
                <a:latin typeface="+mn-lt"/>
              </a:rPr>
              <a:t>Strength: Useful for quick, routine decisions</a:t>
            </a:r>
          </a:p>
          <a:p>
            <a:pPr marL="171450" lvl="1" indent="-171450">
              <a:buFont typeface="Arial" panose="020B0604020202020204" pitchFamily="34" charset="0"/>
              <a:buChar char="•"/>
            </a:pPr>
            <a:r>
              <a:rPr lang="en-US" sz="1100" b="0">
                <a:latin typeface="+mn-lt"/>
              </a:rPr>
              <a:t>Weakness: Limits group involvement and buy-in</a:t>
            </a:r>
          </a:p>
          <a:p>
            <a:pPr marL="171450" lvl="1" indent="-171450">
              <a:buFont typeface="Arial" panose="020B0604020202020204" pitchFamily="34" charset="0"/>
              <a:buChar char="•"/>
            </a:pPr>
            <a:endParaRPr lang="en-US" sz="1100" b="0">
              <a:latin typeface="+mn-lt"/>
            </a:endParaRPr>
          </a:p>
          <a:p>
            <a:pPr marL="0" lvl="1" indent="0">
              <a:buFont typeface="Arial" panose="020B0604020202020204" pitchFamily="34" charset="0"/>
              <a:buNone/>
            </a:pPr>
            <a:r>
              <a:rPr lang="en-US" sz="1100" b="0">
                <a:latin typeface="+mn-lt"/>
              </a:rPr>
              <a:t>Majority control (voting)</a:t>
            </a:r>
          </a:p>
          <a:p>
            <a:pPr marL="171450" lvl="1" indent="-171450">
              <a:buFont typeface="Arial" panose="020B0604020202020204" pitchFamily="34" charset="0"/>
              <a:buChar char="•"/>
            </a:pPr>
            <a:r>
              <a:rPr lang="en-US" sz="1100" b="0">
                <a:latin typeface="+mn-lt"/>
              </a:rPr>
              <a:t>Best for situations requiring efficiency or when group members are equally informed</a:t>
            </a:r>
          </a:p>
          <a:p>
            <a:pPr marL="171450" lvl="1" indent="-171450">
              <a:buFont typeface="Arial" panose="020B0604020202020204" pitchFamily="34" charset="0"/>
              <a:buChar char="•"/>
            </a:pPr>
            <a:r>
              <a:rPr lang="en-US" sz="1100" b="0">
                <a:latin typeface="+mn-lt"/>
              </a:rPr>
              <a:t>Strength: Is clear and democratic</a:t>
            </a:r>
          </a:p>
          <a:p>
            <a:pPr marL="171450" lvl="1" indent="-171450">
              <a:buFont typeface="Arial" panose="020B0604020202020204" pitchFamily="34" charset="0"/>
              <a:buChar char="•"/>
            </a:pPr>
            <a:r>
              <a:rPr lang="en-US" sz="1100" b="0">
                <a:latin typeface="+mn-lt"/>
              </a:rPr>
              <a:t>Weakness: Can create winners and losers, leading to division</a:t>
            </a:r>
          </a:p>
          <a:p>
            <a:pPr marL="0" indent="0">
              <a:buFont typeface="Arial" panose="020B0604020202020204" pitchFamily="34" charset="0"/>
              <a:buNone/>
            </a:pPr>
            <a:endParaRPr lang="en-US" sz="1100" b="0">
              <a:latin typeface="+mn-lt"/>
            </a:endParaRPr>
          </a:p>
          <a:p>
            <a:pPr marL="0" indent="0">
              <a:buFont typeface="Arial" panose="020B0604020202020204" pitchFamily="34" charset="0"/>
              <a:buNone/>
            </a:pPr>
            <a:r>
              <a:rPr lang="en-US" sz="1100" b="0">
                <a:latin typeface="+mn-lt"/>
              </a:rPr>
              <a:t>Consensus (all decide together)</a:t>
            </a:r>
          </a:p>
          <a:p>
            <a:pPr marL="171450" lvl="1" indent="-171450">
              <a:buFont typeface="Arial" panose="020B0604020202020204" pitchFamily="34" charset="0"/>
              <a:buChar char="•"/>
            </a:pPr>
            <a:r>
              <a:rPr lang="en-US" sz="1100" b="0">
                <a:latin typeface="+mn-lt"/>
              </a:rPr>
              <a:t>Best for complex, high-stakes decisions requiring commitment</a:t>
            </a:r>
          </a:p>
          <a:p>
            <a:pPr marL="171450" lvl="1" indent="-171450">
              <a:buFont typeface="Arial" panose="020B0604020202020204" pitchFamily="34" charset="0"/>
              <a:buChar char="•"/>
            </a:pPr>
            <a:r>
              <a:rPr lang="en-US" sz="1100" b="0">
                <a:latin typeface="+mn-lt"/>
              </a:rPr>
              <a:t>Strength: Ensures strong support and long-term success</a:t>
            </a:r>
          </a:p>
          <a:p>
            <a:pPr marL="171450" lvl="1" indent="-171450">
              <a:buFont typeface="Arial" panose="020B0604020202020204" pitchFamily="34" charset="0"/>
              <a:buChar char="•"/>
            </a:pPr>
            <a:r>
              <a:rPr lang="en-US" sz="1100" b="0">
                <a:latin typeface="+mn-lt"/>
              </a:rPr>
              <a:t>Weakness: Time-consuming and difficult in large groups</a:t>
            </a:r>
          </a:p>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71258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5" name="Google Shape;53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US" sz="1200" b="1">
                <a:latin typeface="Arial"/>
                <a:ea typeface="Arial"/>
                <a:cs typeface="Arial"/>
                <a:sym typeface="Arial"/>
              </a:rPr>
              <a:t>Link</a:t>
            </a:r>
          </a:p>
          <a:p>
            <a:pPr marL="0" marR="0" lvl="0" indent="0" algn="l" defTabSz="914400" rtl="0" eaLnBrk="1" fontAlgn="auto" latinLnBrk="0" hangingPunct="1">
              <a:lnSpc>
                <a:spcPct val="115000"/>
              </a:lnSpc>
              <a:spcBef>
                <a:spcPts val="0"/>
              </a:spcBef>
              <a:spcAft>
                <a:spcPts val="0"/>
              </a:spcAft>
              <a:buClr>
                <a:srgbClr val="000000"/>
              </a:buClr>
              <a:buSzPts val="1400"/>
              <a:buFont typeface="Arial"/>
              <a:buNone/>
              <a:tabLst/>
              <a:defRPr/>
            </a:pPr>
            <a:r>
              <a:rPr lang="en-US" i="1">
                <a:solidFill>
                  <a:schemeClr val="tx1"/>
                </a:solidFill>
                <a:sym typeface="Arial"/>
              </a:rPr>
              <a:t>What is consensus decision making?, </a:t>
            </a:r>
            <a:r>
              <a:rPr lang="en-US">
                <a:solidFill>
                  <a:schemeClr val="tx1"/>
                </a:solidFill>
                <a:sym typeface="Arial"/>
                <a:hlinkClick r:id="rId3">
                  <a:extLst>
                    <a:ext uri="{A12FA001-AC4F-418D-AE19-62706E023703}">
                      <ahyp:hlinkClr xmlns:ahyp="http://schemas.microsoft.com/office/drawing/2018/hyperlinkcolor" val="tx"/>
                    </a:ext>
                  </a:extLst>
                </a:hlinkClick>
              </a:rPr>
              <a:t>https://www.youtube.com/watch?v=OYMgLi1WrNg</a:t>
            </a:r>
            <a:r>
              <a:rPr lang="en-US">
                <a:solidFill>
                  <a:schemeClr val="tx1"/>
                </a:solidFill>
                <a:sym typeface="Arial"/>
              </a:rPr>
              <a:t>, 1:53 minutes</a:t>
            </a:r>
            <a:endParaRPr lang="en-US">
              <a:solidFill>
                <a:schemeClr val="tx1"/>
              </a:solidFill>
            </a:endParaRPr>
          </a:p>
          <a:p>
            <a:pPr marL="0" lvl="0" indent="0" algn="l" rtl="0">
              <a:lnSpc>
                <a:spcPct val="115000"/>
              </a:lnSpc>
              <a:spcBef>
                <a:spcPts val="0"/>
              </a:spcBef>
              <a:spcAft>
                <a:spcPts val="0"/>
              </a:spcAft>
              <a:buSzPts val="1400"/>
              <a:buNone/>
            </a:pPr>
            <a:endParaRPr lang="en-US" sz="1200" b="1">
              <a:latin typeface="Arial"/>
              <a:ea typeface="Arial"/>
              <a:cs typeface="Arial"/>
              <a:sym typeface="Arial"/>
            </a:endParaRPr>
          </a:p>
          <a:p>
            <a:pPr marL="0" lvl="0" indent="0" algn="l" rtl="0">
              <a:lnSpc>
                <a:spcPct val="115000"/>
              </a:lnSpc>
              <a:spcBef>
                <a:spcPts val="0"/>
              </a:spcBef>
              <a:spcAft>
                <a:spcPts val="0"/>
              </a:spcAft>
              <a:buSzPts val="1400"/>
              <a:buNone/>
            </a:pPr>
            <a:r>
              <a:rPr lang="en-US" sz="1200" b="1">
                <a:latin typeface="Arial"/>
                <a:ea typeface="Arial"/>
                <a:cs typeface="Arial"/>
                <a:sym typeface="Arial"/>
              </a:rPr>
              <a:t>To Know/To Say/To Do</a:t>
            </a:r>
          </a:p>
          <a:p>
            <a:pPr marL="0" lvl="0" indent="0" algn="l" rtl="0">
              <a:lnSpc>
                <a:spcPct val="115000"/>
              </a:lnSpc>
              <a:spcBef>
                <a:spcPts val="0"/>
              </a:spcBef>
              <a:spcAft>
                <a:spcPts val="0"/>
              </a:spcAft>
              <a:buSzPts val="1400"/>
              <a:buNone/>
            </a:pPr>
            <a:r>
              <a:rPr lang="en-US" sz="1200">
                <a:latin typeface="Arial"/>
                <a:ea typeface="Arial"/>
                <a:cs typeface="Arial"/>
                <a:sym typeface="Arial"/>
              </a:rPr>
              <a:t>Show the video and then ask participants to discuss the questions on the next slide.</a:t>
            </a:r>
            <a:endParaRPr lang="en-US" sz="1200">
              <a:latin typeface="Arial"/>
              <a:ea typeface="Arial"/>
              <a:cs typeface="Arial"/>
            </a:endParaRPr>
          </a:p>
          <a:p>
            <a:pPr marL="0" lvl="0" indent="0" algn="l" rtl="0">
              <a:lnSpc>
                <a:spcPct val="100000"/>
              </a:lnSpc>
              <a:spcBef>
                <a:spcPts val="0"/>
              </a:spcBef>
              <a:spcAft>
                <a:spcPts val="0"/>
              </a:spcAft>
              <a:buSzPts val="1400"/>
              <a:buNone/>
            </a:pPr>
            <a:endParaRPr lang="en-US" sz="1200">
              <a:latin typeface="Arial"/>
              <a:ea typeface="Arial"/>
              <a:cs typeface="Arial"/>
              <a:sym typeface="Arial"/>
            </a:endParaRPr>
          </a:p>
          <a:p>
            <a:pPr marL="0" lvl="0" indent="0" algn="l" rtl="0">
              <a:lnSpc>
                <a:spcPct val="100000"/>
              </a:lnSpc>
              <a:spcBef>
                <a:spcPts val="0"/>
              </a:spcBef>
              <a:spcAft>
                <a:spcPts val="0"/>
              </a:spcAft>
              <a:buSzPts val="1400"/>
              <a:buNone/>
            </a:pPr>
            <a:r>
              <a:rPr lang="en-US" sz="1200" b="1">
                <a:latin typeface="Arial"/>
                <a:ea typeface="Arial"/>
                <a:cs typeface="Arial"/>
                <a:sym typeface="Arial"/>
              </a:rPr>
              <a:t>Reference</a:t>
            </a:r>
            <a:endParaRPr lang="en-US" sz="1200" b="1">
              <a:latin typeface="Arial"/>
              <a:ea typeface="Arial"/>
              <a:cs typeface="Arial"/>
            </a:endParaRPr>
          </a:p>
          <a:p>
            <a:pPr marL="171450" indent="-171450">
              <a:buFont typeface="Arial" panose="020B0604020202020204" pitchFamily="34" charset="0"/>
              <a:buChar char="•"/>
            </a:pPr>
            <a:r>
              <a:rPr lang="en-US">
                <a:solidFill>
                  <a:schemeClr val="tx1"/>
                </a:solidFill>
                <a:sym typeface="Arial"/>
              </a:rPr>
              <a:t>Seeds for Change. (2018b, April 11). </a:t>
            </a:r>
            <a:r>
              <a:rPr lang="en-US" i="1">
                <a:solidFill>
                  <a:schemeClr val="tx1"/>
                </a:solidFill>
                <a:sym typeface="Arial"/>
              </a:rPr>
              <a:t>What is consensus decision making?</a:t>
            </a:r>
            <a:r>
              <a:rPr lang="en-US">
                <a:solidFill>
                  <a:schemeClr val="tx1"/>
                </a:solidFill>
                <a:sym typeface="Arial"/>
              </a:rPr>
              <a:t> [Video]. YouTube. </a:t>
            </a:r>
            <a:r>
              <a:rPr lang="en-US">
                <a:solidFill>
                  <a:schemeClr val="tx1"/>
                </a:solidFill>
                <a:sym typeface="Arial"/>
                <a:hlinkClick r:id="rId3">
                  <a:extLst>
                    <a:ext uri="{A12FA001-AC4F-418D-AE19-62706E023703}">
                      <ahyp:hlinkClr xmlns:ahyp="http://schemas.microsoft.com/office/drawing/2018/hyperlinkcolor" val="tx"/>
                    </a:ext>
                  </a:extLst>
                </a:hlinkClick>
              </a:rPr>
              <a:t>https://www.youtube.com/watch?v=OYMgLi1WrNg</a:t>
            </a:r>
            <a:r>
              <a:rPr lang="en-US">
                <a:solidFill>
                  <a:schemeClr val="tx1"/>
                </a:solidFill>
                <a:sym typeface="Arial"/>
              </a:rPr>
              <a:t> </a:t>
            </a:r>
            <a:endParaRPr lang="en-US">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a:latin typeface="+mn-lt"/>
              </a:rPr>
              <a:t>To Know/To Do</a:t>
            </a:r>
            <a:endParaRPr sz="1100">
              <a:latin typeface="+mn-lt"/>
            </a:endParaRPr>
          </a:p>
          <a:p>
            <a:pPr marL="0" marR="0" lvl="0" indent="0" algn="l" rtl="0">
              <a:lnSpc>
                <a:spcPct val="100000"/>
              </a:lnSpc>
              <a:spcBef>
                <a:spcPts val="0"/>
              </a:spcBef>
              <a:spcAft>
                <a:spcPts val="0"/>
              </a:spcAft>
              <a:buClr>
                <a:srgbClr val="000000"/>
              </a:buClr>
              <a:buSzPts val="1100"/>
              <a:buFont typeface="Arial"/>
              <a:buNone/>
            </a:pPr>
            <a:r>
              <a:rPr lang="en" sz="1100" b="0">
                <a:latin typeface="+mn-lt"/>
              </a:rPr>
              <a:t>If presenting this module virtually, the notes on this slide will help you prepare for the presentation.</a:t>
            </a:r>
            <a:endParaRPr lang="en-US" sz="1100" b="1">
              <a:latin typeface="+mn-lt"/>
            </a:endParaRPr>
          </a:p>
        </p:txBody>
      </p:sp>
      <p:sp>
        <p:nvSpPr>
          <p:cNvPr id="268" name="Google Shape;268;p5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2892c85167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6" name="Google Shape;836;g2892c851674_0_0: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b="1">
                <a:latin typeface="Arial"/>
                <a:ea typeface="Arial"/>
                <a:cs typeface="Arial"/>
                <a:sym typeface="Arial"/>
              </a:rPr>
              <a:t>To Know/To Say/To Do</a:t>
            </a:r>
            <a:endParaRPr sz="1100" b="1">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Ask participants to review and discuss the video reflection questions in small groups and then share out key ideas with the whole group.</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
        <p:nvSpPr>
          <p:cNvPr id="837" name="Google Shape;837;g2892c85167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a:extLst>
            <a:ext uri="{FF2B5EF4-FFF2-40B4-BE49-F238E27FC236}">
              <a16:creationId xmlns:a16="http://schemas.microsoft.com/office/drawing/2014/main" id="{70105047-9065-A6AF-78EE-1ED5F419984E}"/>
            </a:ext>
          </a:extLst>
        </p:cNvPr>
        <p:cNvGrpSpPr/>
        <p:nvPr/>
      </p:nvGrpSpPr>
      <p:grpSpPr>
        <a:xfrm>
          <a:off x="0" y="0"/>
          <a:ext cx="0" cy="0"/>
          <a:chOff x="0" y="0"/>
          <a:chExt cx="0" cy="0"/>
        </a:xfrm>
      </p:grpSpPr>
      <p:sp>
        <p:nvSpPr>
          <p:cNvPr id="534" name="Google Shape;534;p19:notes">
            <a:extLst>
              <a:ext uri="{FF2B5EF4-FFF2-40B4-BE49-F238E27FC236}">
                <a16:creationId xmlns:a16="http://schemas.microsoft.com/office/drawing/2014/main" id="{DF0E03A0-A06F-24E6-6DB3-5BE199253AF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5" name="Google Shape;535;p19:notes">
            <a:extLst>
              <a:ext uri="{FF2B5EF4-FFF2-40B4-BE49-F238E27FC236}">
                <a16:creationId xmlns:a16="http://schemas.microsoft.com/office/drawing/2014/main" id="{6418A4F0-47FB-13A8-A098-81BB530156D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a:latin typeface="Arial"/>
                <a:ea typeface="Arial"/>
                <a:cs typeface="Arial"/>
                <a:sym typeface="Arial"/>
              </a:rPr>
              <a:t>Link</a:t>
            </a:r>
          </a:p>
          <a:p>
            <a:pPr marL="0" lvl="0" indent="0" algn="l" rtl="0">
              <a:lnSpc>
                <a:spcPct val="115000"/>
              </a:lnSpc>
              <a:spcBef>
                <a:spcPts val="0"/>
              </a:spcBef>
              <a:spcAft>
                <a:spcPts val="0"/>
              </a:spcAft>
              <a:buClr>
                <a:schemeClr val="dk1"/>
              </a:buClr>
              <a:buSzPts val="1100"/>
              <a:buFont typeface="Arial"/>
              <a:buNone/>
            </a:pPr>
            <a:r>
              <a:rPr lang="en-US" i="1">
                <a:solidFill>
                  <a:schemeClr val="tx1"/>
                </a:solidFill>
                <a:sym typeface="Arial"/>
              </a:rPr>
              <a:t>How to do consensus decision making, </a:t>
            </a:r>
            <a:r>
              <a:rPr lang="en-US" u="sng">
                <a:solidFill>
                  <a:schemeClr val="tx1"/>
                </a:solidFill>
                <a:sym typeface="Arial"/>
                <a:hlinkClick r:id="rId3">
                  <a:extLst>
                    <a:ext uri="{A12FA001-AC4F-418D-AE19-62706E023703}">
                      <ahyp:hlinkClr xmlns:ahyp="http://schemas.microsoft.com/office/drawing/2018/hyperlinkcolor" val="tx"/>
                    </a:ext>
                  </a:extLst>
                </a:hlinkClick>
              </a:rPr>
              <a:t>https://www.youtube.com/watch?v=FgjgXIxHmmI</a:t>
            </a:r>
            <a:r>
              <a:rPr lang="en-US" sz="1200">
                <a:latin typeface="Arial"/>
                <a:ea typeface="Arial"/>
                <a:cs typeface="Arial"/>
                <a:sym typeface="Arial"/>
              </a:rPr>
              <a:t>, 2:48 minutes </a:t>
            </a:r>
            <a:endParaRPr lang="en-US" sz="12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lang="en-US" sz="12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200" b="1">
                <a:latin typeface="Arial"/>
                <a:ea typeface="Arial"/>
                <a:cs typeface="Arial"/>
                <a:sym typeface="Arial"/>
              </a:rPr>
              <a:t>To Know/To Say/To Do</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sz="1200">
                <a:latin typeface="Arial"/>
                <a:ea typeface="Arial"/>
                <a:cs typeface="Arial"/>
                <a:sym typeface="Arial"/>
              </a:rPr>
              <a:t>This video provides a more thorough look at the steps to building a consensus.</a:t>
            </a:r>
            <a:endParaRPr lang="en-US" sz="1200">
              <a:latin typeface="Arial"/>
              <a:ea typeface="Arial"/>
              <a:cs typeface="Arial"/>
            </a:endParaRP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sz="1200">
                <a:latin typeface="Arial"/>
                <a:ea typeface="Arial"/>
                <a:cs typeface="Arial"/>
                <a:sym typeface="Arial"/>
              </a:rPr>
              <a:t>Reflections will be shared on the next slide.</a:t>
            </a:r>
            <a:endParaRPr lang="en-US" sz="1200">
              <a:latin typeface="Arial"/>
              <a:ea typeface="Arial"/>
              <a:cs typeface="Arial"/>
            </a:endParaRPr>
          </a:p>
          <a:p>
            <a:pPr marL="0" lvl="0" indent="0" algn="l" rtl="0">
              <a:lnSpc>
                <a:spcPct val="115000"/>
              </a:lnSpc>
              <a:spcBef>
                <a:spcPts val="0"/>
              </a:spcBef>
              <a:spcAft>
                <a:spcPts val="0"/>
              </a:spcAft>
              <a:buClr>
                <a:schemeClr val="dk1"/>
              </a:buClr>
              <a:buSzPts val="1100"/>
              <a:buFont typeface="Arial"/>
              <a:buNone/>
            </a:pPr>
            <a:endParaRPr lang="en-US" sz="12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200" b="1">
                <a:latin typeface="Arial"/>
                <a:ea typeface="Arial"/>
                <a:cs typeface="Arial"/>
                <a:sym typeface="Arial"/>
              </a:rPr>
              <a:t>Reference</a:t>
            </a:r>
            <a:endParaRPr lang="en-US" sz="1200" b="1">
              <a:latin typeface="Arial"/>
              <a:ea typeface="Arial"/>
              <a:cs typeface="Arial"/>
            </a:endParaRPr>
          </a:p>
          <a:p>
            <a:pPr marL="171450" indent="-171450">
              <a:buClr>
                <a:schemeClr val="dk1"/>
              </a:buClr>
              <a:buSzPts val="1100"/>
              <a:buFont typeface="Arial" panose="020B0604020202020204" pitchFamily="34" charset="0"/>
              <a:buChar char="•"/>
            </a:pPr>
            <a:r>
              <a:rPr lang="en-US">
                <a:solidFill>
                  <a:schemeClr val="tx1"/>
                </a:solidFill>
                <a:sym typeface="Arial"/>
              </a:rPr>
              <a:t>Seeds for Change. (2018a, April 11). </a:t>
            </a:r>
            <a:r>
              <a:rPr lang="en-US" i="1">
                <a:solidFill>
                  <a:schemeClr val="tx1"/>
                </a:solidFill>
                <a:sym typeface="Arial"/>
              </a:rPr>
              <a:t>How to do consensus decision making </a:t>
            </a:r>
            <a:r>
              <a:rPr lang="en-US">
                <a:solidFill>
                  <a:schemeClr val="tx1"/>
                </a:solidFill>
                <a:sym typeface="Arial"/>
              </a:rPr>
              <a:t>[Video]. YouTube. </a:t>
            </a:r>
            <a:r>
              <a:rPr lang="en-US" u="sng">
                <a:solidFill>
                  <a:schemeClr val="tx1"/>
                </a:solidFill>
                <a:sym typeface="Arial"/>
                <a:hlinkClick r:id="rId3">
                  <a:extLst>
                    <a:ext uri="{A12FA001-AC4F-418D-AE19-62706E023703}">
                      <ahyp:hlinkClr xmlns:ahyp="http://schemas.microsoft.com/office/drawing/2018/hyperlinkcolor" val="tx"/>
                    </a:ext>
                  </a:extLst>
                </a:hlinkClick>
              </a:rPr>
              <a:t>https://www.youtube.com/watch?v=FgjgXIxHmmI</a:t>
            </a:r>
            <a:endParaRPr lang="en-US">
              <a:solidFill>
                <a:schemeClr val="tx1"/>
              </a:solidFill>
            </a:endParaRPr>
          </a:p>
        </p:txBody>
      </p:sp>
    </p:spTree>
    <p:extLst>
      <p:ext uri="{BB962C8B-B14F-4D97-AF65-F5344CB8AC3E}">
        <p14:creationId xmlns:p14="http://schemas.microsoft.com/office/powerpoint/2010/main" val="14025140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2fea16e5ea8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1" name="Google Shape;861;g2fea16e5ea8_0_1: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b="1">
                <a:latin typeface="Arial"/>
                <a:ea typeface="Arial"/>
                <a:cs typeface="Arial"/>
                <a:sym typeface="Arial"/>
              </a:rPr>
              <a:t>Reflection Activity</a:t>
            </a:r>
            <a:endParaRPr sz="1100" b="1">
              <a:latin typeface="Arial"/>
              <a:ea typeface="Arial"/>
              <a:cs typeface="Arial"/>
              <a:sym typeface="Arial"/>
            </a:endParaRPr>
          </a:p>
          <a:p>
            <a:pPr marL="0" lvl="0" indent="0" algn="l" rtl="0">
              <a:lnSpc>
                <a:spcPct val="100000"/>
              </a:lnSpc>
              <a:spcBef>
                <a:spcPts val="0"/>
              </a:spcBef>
              <a:spcAft>
                <a:spcPts val="0"/>
              </a:spcAft>
              <a:buSzPts val="1400"/>
              <a:buNone/>
            </a:pPr>
            <a:r>
              <a:rPr lang="en-US" sz="1100">
                <a:latin typeface="Arial"/>
                <a:ea typeface="Arial"/>
                <a:cs typeface="Arial"/>
                <a:sym typeface="Arial"/>
              </a:rPr>
              <a:t>Share reflections over the video </a:t>
            </a:r>
            <a:r>
              <a:rPr lang="en-US" sz="1100" i="1">
                <a:latin typeface="Arial"/>
                <a:ea typeface="Arial"/>
                <a:cs typeface="Arial"/>
                <a:sym typeface="Arial"/>
              </a:rPr>
              <a:t>Process for Consensus Decision-Making</a:t>
            </a:r>
            <a:r>
              <a:rPr lang="en-US" sz="1100">
                <a:latin typeface="Arial"/>
                <a:ea typeface="Arial"/>
                <a:cs typeface="Arial"/>
                <a:sym typeface="Arial"/>
              </a:rPr>
              <a:t>.</a:t>
            </a:r>
            <a:endParaRPr sz="1100">
              <a:latin typeface="Arial"/>
              <a:ea typeface="Arial"/>
              <a:cs typeface="Arial"/>
              <a:sym typeface="Arial"/>
            </a:endParaRPr>
          </a:p>
        </p:txBody>
      </p:sp>
      <p:sp>
        <p:nvSpPr>
          <p:cNvPr id="862" name="Google Shape;862;g2fea16e5ea8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2892c851674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3" name="Google Shape;843;g2892c851674_0_25: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b="1">
                <a:latin typeface="Arial"/>
                <a:ea typeface="Arial"/>
                <a:cs typeface="Arial"/>
                <a:sym typeface="Arial"/>
              </a:rPr>
              <a:t>To Know</a:t>
            </a:r>
            <a:endParaRPr sz="1100" b="1">
              <a:latin typeface="Arial"/>
              <a:ea typeface="Arial"/>
              <a:cs typeface="Arial"/>
              <a:sym typeface="Arial"/>
            </a:endParaRPr>
          </a:p>
          <a:p>
            <a:pPr marL="0" lvl="0" indent="0" algn="l" rtl="0">
              <a:lnSpc>
                <a:spcPct val="100000"/>
              </a:lnSpc>
              <a:spcBef>
                <a:spcPts val="0"/>
              </a:spcBef>
              <a:spcAft>
                <a:spcPts val="0"/>
              </a:spcAft>
              <a:buSzPts val="1400"/>
              <a:buNone/>
            </a:pPr>
            <a:r>
              <a:rPr lang="en-US" sz="1100">
                <a:latin typeface="Arial"/>
                <a:ea typeface="Arial"/>
                <a:cs typeface="Arial"/>
                <a:sym typeface="Arial"/>
              </a:rPr>
              <a:t>This is a summary of the process described on the video. For more detailed information on the consensus building process refer to this guide on consensus making: </a:t>
            </a:r>
            <a:r>
              <a:rPr lang="en-US" sz="1100" u="sng">
                <a:solidFill>
                  <a:schemeClr val="hlink"/>
                </a:solidFill>
                <a:latin typeface="Arial"/>
                <a:ea typeface="Arial"/>
                <a:cs typeface="Arial"/>
                <a:sym typeface="Arial"/>
                <a:hlinkClick r:id="rId3"/>
              </a:rPr>
              <a:t>https://seedsforchange.org.uk/shortconsensus#why</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b="1">
                <a:latin typeface="Arial"/>
                <a:ea typeface="Arial"/>
                <a:cs typeface="Arial"/>
                <a:sym typeface="Arial"/>
              </a:rPr>
              <a:t>To Say</a:t>
            </a:r>
            <a:endParaRPr sz="1100" b="1">
              <a:latin typeface="Arial"/>
              <a:ea typeface="Arial"/>
              <a:cs typeface="Arial"/>
              <a:sym typeface="Arial"/>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100">
                <a:latin typeface="Arial"/>
                <a:ea typeface="Arial"/>
                <a:cs typeface="Arial"/>
                <a:sym typeface="Arial"/>
              </a:rPr>
              <a:t>Prior to engaging in the consensus decision making process, team members should become familiar with the its purpose and benefits.  </a:t>
            </a:r>
          </a:p>
          <a:p>
            <a:pPr marL="171450" lvl="0" indent="-171450" algn="l" rtl="0">
              <a:lnSpc>
                <a:spcPct val="100000"/>
              </a:lnSpc>
              <a:spcBef>
                <a:spcPts val="0"/>
              </a:spcBef>
              <a:spcAft>
                <a:spcPts val="0"/>
              </a:spcAft>
              <a:buSzPts val="1400"/>
              <a:buFont typeface="Arial" panose="020B0604020202020204" pitchFamily="34" charset="0"/>
              <a:buChar char="•"/>
            </a:pPr>
            <a:r>
              <a:rPr lang="en-US" sz="1100">
                <a:latin typeface="Arial"/>
                <a:ea typeface="Arial"/>
                <a:cs typeface="Arial"/>
                <a:sym typeface="Arial"/>
              </a:rPr>
              <a:t>All team members should understand that if the group agrees to a decision by consensus, then all team members should be willing to support the decision even if the position is different from their own. </a:t>
            </a:r>
            <a:endParaRPr lang="en-US" sz="1100">
              <a:latin typeface="Arial"/>
              <a:ea typeface="Arial"/>
              <a:cs typeface="Arial"/>
              <a:sym typeface="Calibri"/>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100">
                <a:latin typeface="Arial"/>
                <a:ea typeface="Arial"/>
                <a:cs typeface="Arial"/>
                <a:sym typeface="Arial"/>
              </a:rPr>
              <a:t>A consistent process should be used to help teams reach a consensus that all members need to support.</a:t>
            </a:r>
            <a:endParaRPr lang="en-US" sz="1100">
              <a:latin typeface="Arial"/>
              <a:ea typeface="Arial"/>
              <a:cs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latin typeface="Arial"/>
                <a:ea typeface="Arial"/>
                <a:cs typeface="Arial"/>
                <a:sym typeface="Arial"/>
              </a:rPr>
              <a:t>Discuss and elaborate on the steps from the slide.</a:t>
            </a:r>
          </a:p>
          <a:p>
            <a:pPr marL="228600" lvl="0" indent="-228600" algn="l" rtl="0">
              <a:lnSpc>
                <a:spcPct val="100000"/>
              </a:lnSpc>
              <a:spcBef>
                <a:spcPts val="0"/>
              </a:spcBef>
              <a:spcAft>
                <a:spcPts val="0"/>
              </a:spcAft>
              <a:buSzPts val="1400"/>
              <a:buFont typeface="+mj-lt"/>
              <a:buAutoNum type="arabicPeriod"/>
            </a:pPr>
            <a:r>
              <a:rPr lang="en-US" sz="1100" i="1">
                <a:latin typeface="Arial"/>
                <a:ea typeface="Arial"/>
                <a:cs typeface="Arial"/>
                <a:sym typeface="Arial"/>
              </a:rPr>
              <a:t>Introduce, define, and clarify the issue.</a:t>
            </a:r>
            <a:r>
              <a:rPr lang="en-US" sz="1100">
                <a:latin typeface="Arial"/>
                <a:ea typeface="Arial"/>
                <a:cs typeface="Arial"/>
                <a:sym typeface="Arial"/>
              </a:rPr>
              <a:t> Make sure all team members clearly understand the issue.</a:t>
            </a:r>
            <a:endParaRPr lang="en-US" sz="1100">
              <a:latin typeface="Arial"/>
              <a:ea typeface="Arial"/>
              <a:cs typeface="Arial"/>
              <a:sym typeface="Calibri"/>
            </a:endParaRPr>
          </a:p>
          <a:p>
            <a:pPr marL="228600" lvl="0" indent="-228600" algn="l" rtl="0">
              <a:lnSpc>
                <a:spcPct val="100000"/>
              </a:lnSpc>
              <a:spcBef>
                <a:spcPts val="0"/>
              </a:spcBef>
              <a:spcAft>
                <a:spcPts val="0"/>
              </a:spcAft>
              <a:buSzPts val="1400"/>
              <a:buFont typeface="+mj-lt"/>
              <a:buAutoNum type="arabicPeriod"/>
            </a:pPr>
            <a:r>
              <a:rPr lang="en-US" sz="1100" i="1">
                <a:latin typeface="Arial"/>
                <a:ea typeface="Arial"/>
                <a:cs typeface="Arial"/>
                <a:sym typeface="Arial"/>
              </a:rPr>
              <a:t>All members voice needs, hopes, and concerns. </a:t>
            </a:r>
            <a:r>
              <a:rPr lang="en-US" sz="1100">
                <a:latin typeface="Arial"/>
                <a:ea typeface="Arial"/>
                <a:cs typeface="Arial"/>
                <a:sym typeface="Arial"/>
              </a:rPr>
              <a:t>Be accepting of all perspectives and evaluate concerns.</a:t>
            </a:r>
            <a:endParaRPr lang="en-US" sz="1100">
              <a:latin typeface="Arial"/>
              <a:ea typeface="Arial"/>
              <a:cs typeface="Arial"/>
              <a:sym typeface="Calibri"/>
            </a:endParaRPr>
          </a:p>
          <a:p>
            <a:pPr marL="228600" lvl="0" indent="-228600" algn="l" rtl="0">
              <a:lnSpc>
                <a:spcPct val="100000"/>
              </a:lnSpc>
              <a:spcBef>
                <a:spcPts val="0"/>
              </a:spcBef>
              <a:spcAft>
                <a:spcPts val="0"/>
              </a:spcAft>
              <a:buSzPts val="1400"/>
              <a:buFont typeface="+mj-lt"/>
              <a:buAutoNum type="arabicPeriod"/>
            </a:pPr>
            <a:r>
              <a:rPr lang="en-US" sz="1100" i="1">
                <a:latin typeface="Arial"/>
                <a:ea typeface="Arial"/>
                <a:cs typeface="Arial"/>
                <a:sym typeface="Arial"/>
              </a:rPr>
              <a:t>Explore ideas. </a:t>
            </a:r>
            <a:r>
              <a:rPr lang="en-US" sz="1100">
                <a:latin typeface="Arial"/>
                <a:ea typeface="Arial"/>
                <a:cs typeface="Arial"/>
                <a:sym typeface="Arial"/>
              </a:rPr>
              <a:t>Keep an open mind to all ideas that are generated and put forth whether or not you agree. Consider all pros and cons. </a:t>
            </a:r>
            <a:endParaRPr lang="en-US" sz="1100">
              <a:latin typeface="Arial"/>
              <a:ea typeface="Arial"/>
              <a:cs typeface="Arial"/>
              <a:sym typeface="Calibri"/>
            </a:endParaRPr>
          </a:p>
          <a:p>
            <a:pPr marL="228600" lvl="0" indent="-228600" algn="l" rtl="0">
              <a:lnSpc>
                <a:spcPct val="100000"/>
              </a:lnSpc>
              <a:spcBef>
                <a:spcPts val="0"/>
              </a:spcBef>
              <a:spcAft>
                <a:spcPts val="0"/>
              </a:spcAft>
              <a:buSzPts val="1400"/>
              <a:buFont typeface="+mj-lt"/>
              <a:buAutoNum type="arabicPeriod"/>
            </a:pPr>
            <a:r>
              <a:rPr lang="en-US" sz="1100" i="1">
                <a:latin typeface="Arial"/>
                <a:ea typeface="Arial"/>
                <a:cs typeface="Arial"/>
                <a:sym typeface="Arial"/>
              </a:rPr>
              <a:t>Form an initial proposal. </a:t>
            </a:r>
            <a:r>
              <a:rPr lang="en-US" sz="1100">
                <a:latin typeface="Arial"/>
                <a:ea typeface="Arial"/>
                <a:cs typeface="Arial"/>
                <a:sym typeface="Arial"/>
              </a:rPr>
              <a:t>Remind team members this is just a start.</a:t>
            </a:r>
            <a:endParaRPr lang="en-US" sz="1100">
              <a:latin typeface="Arial"/>
              <a:ea typeface="Arial"/>
              <a:cs typeface="Arial"/>
              <a:sym typeface="Calibri"/>
            </a:endParaRPr>
          </a:p>
          <a:p>
            <a:pPr marL="228600" lvl="0" indent="-228600" algn="l" rtl="0">
              <a:lnSpc>
                <a:spcPct val="100000"/>
              </a:lnSpc>
              <a:spcBef>
                <a:spcPts val="0"/>
              </a:spcBef>
              <a:spcAft>
                <a:spcPts val="0"/>
              </a:spcAft>
              <a:buSzPts val="1400"/>
              <a:buFont typeface="+mj-lt"/>
              <a:buAutoNum type="arabicPeriod"/>
            </a:pPr>
            <a:r>
              <a:rPr lang="en-US" sz="1100" i="1">
                <a:latin typeface="Arial"/>
                <a:ea typeface="Arial"/>
                <a:cs typeface="Arial"/>
                <a:sym typeface="Arial"/>
              </a:rPr>
              <a:t>Discuss and adjust the proposal with input from all. </a:t>
            </a:r>
            <a:r>
              <a:rPr lang="en-US" sz="1100">
                <a:latin typeface="Arial"/>
                <a:ea typeface="Arial"/>
                <a:cs typeface="Arial"/>
                <a:sym typeface="Arial"/>
              </a:rPr>
              <a:t>This step is where the proposal can be added to or revised to address member concerns. Often times, tweaking a proposal just a bit, results in more team buy-in and commitment.</a:t>
            </a:r>
            <a:endParaRPr lang="en-US" sz="1100">
              <a:latin typeface="Arial"/>
              <a:ea typeface="Arial"/>
              <a:cs typeface="Arial"/>
              <a:sym typeface="Calibri"/>
            </a:endParaRPr>
          </a:p>
          <a:p>
            <a:pPr marL="228600" lvl="0" indent="-228600" algn="l" rtl="0">
              <a:lnSpc>
                <a:spcPct val="100000"/>
              </a:lnSpc>
              <a:spcBef>
                <a:spcPts val="0"/>
              </a:spcBef>
              <a:spcAft>
                <a:spcPts val="0"/>
              </a:spcAft>
              <a:buSzPts val="1400"/>
              <a:buFont typeface="+mj-lt"/>
              <a:buAutoNum type="arabicPeriod"/>
            </a:pPr>
            <a:r>
              <a:rPr lang="en-US" sz="1100" i="1">
                <a:latin typeface="Arial"/>
                <a:ea typeface="Arial"/>
                <a:cs typeface="Arial"/>
                <a:sym typeface="Arial"/>
              </a:rPr>
              <a:t>State the revised proposal and check for agreement. </a:t>
            </a:r>
            <a:r>
              <a:rPr lang="en-US" sz="1100">
                <a:latin typeface="Arial"/>
                <a:ea typeface="Arial"/>
                <a:cs typeface="Arial"/>
                <a:sym typeface="Arial"/>
              </a:rPr>
              <a:t>If there is a block (someone who totally disagrees), or several that don’t fully support the proposal, it would be best to find out why and then work to revise so that all are onboard.</a:t>
            </a:r>
            <a:endParaRPr sz="1100">
              <a:latin typeface="Arial"/>
              <a:ea typeface="Arial"/>
              <a:cs typeface="Arial"/>
            </a:endParaRPr>
          </a:p>
          <a:p>
            <a:pPr marL="0" lvl="0" indent="0" algn="l" rtl="0">
              <a:lnSpc>
                <a:spcPct val="100000"/>
              </a:lnSpc>
              <a:spcBef>
                <a:spcPts val="0"/>
              </a:spcBef>
              <a:spcAft>
                <a:spcPts val="0"/>
              </a:spcAft>
              <a:buSzPts val="1400"/>
              <a:buNone/>
            </a:pPr>
            <a:endParaRPr sz="1100" b="1">
              <a:latin typeface="Arial"/>
              <a:ea typeface="Arial"/>
              <a:cs typeface="Arial"/>
              <a:sym typeface="Arial"/>
            </a:endParaRPr>
          </a:p>
          <a:p>
            <a:pPr marL="0" lvl="0" indent="0" algn="l" rtl="0">
              <a:lnSpc>
                <a:spcPct val="100000"/>
              </a:lnSpc>
              <a:spcBef>
                <a:spcPts val="0"/>
              </a:spcBef>
              <a:spcAft>
                <a:spcPts val="0"/>
              </a:spcAft>
              <a:buSzPts val="1400"/>
              <a:buNone/>
            </a:pPr>
            <a:r>
              <a:rPr lang="en-US" sz="1100" b="1">
                <a:latin typeface="Arial"/>
                <a:ea typeface="Arial"/>
                <a:cs typeface="Arial"/>
                <a:sym typeface="Arial"/>
              </a:rPr>
              <a:t>Reference</a:t>
            </a:r>
            <a:endParaRPr sz="1100" b="1">
              <a:latin typeface="Arial"/>
              <a:ea typeface="Arial"/>
              <a:cs typeface="Arial"/>
              <a:sym typeface="Arial"/>
            </a:endParaRPr>
          </a:p>
          <a:p>
            <a:pPr marL="171450" indent="-171450">
              <a:buFont typeface="Arial" panose="020B0604020202020204" pitchFamily="34" charset="0"/>
              <a:buChar char="•"/>
            </a:pPr>
            <a:r>
              <a:rPr lang="en-US">
                <a:solidFill>
                  <a:schemeClr val="tx1"/>
                </a:solidFill>
                <a:sym typeface="Arial"/>
              </a:rPr>
              <a:t>Seeds for Change. (2020b). </a:t>
            </a:r>
            <a:r>
              <a:rPr lang="en-US" i="1">
                <a:solidFill>
                  <a:schemeClr val="tx1"/>
                </a:solidFill>
                <a:sym typeface="Arial"/>
              </a:rPr>
              <a:t>Introduction to consensus decision making.</a:t>
            </a:r>
            <a:r>
              <a:rPr lang="en-US">
                <a:solidFill>
                  <a:schemeClr val="tx1"/>
                </a:solidFill>
                <a:sym typeface="Arial"/>
              </a:rPr>
              <a:t> </a:t>
            </a:r>
            <a:r>
              <a:rPr lang="en-US" u="sng">
                <a:solidFill>
                  <a:schemeClr val="tx1"/>
                </a:solidFill>
                <a:sym typeface="Arial"/>
                <a:hlinkClick r:id="rId4">
                  <a:extLst>
                    <a:ext uri="{A12FA001-AC4F-418D-AE19-62706E023703}">
                      <ahyp:hlinkClr xmlns:ahyp="http://schemas.microsoft.com/office/drawing/2018/hyperlinkcolor" val="tx"/>
                    </a:ext>
                  </a:extLst>
                </a:hlinkClick>
              </a:rPr>
              <a:t>https://seedsforchange.org.uk/downloads/shortconsensus.pdf</a:t>
            </a:r>
            <a:endParaRPr lang="en-US" u="sng">
              <a:solidFill>
                <a:schemeClr val="tx1"/>
              </a:solidFill>
              <a:hlinkClick r:id="rId4">
                <a:extLst>
                  <a:ext uri="{A12FA001-AC4F-418D-AE19-62706E023703}">
                    <ahyp:hlinkClr xmlns:ahyp="http://schemas.microsoft.com/office/drawing/2018/hyperlinkcolor" val="tx"/>
                  </a:ext>
                </a:extLst>
              </a:hlinkClick>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
        <p:nvSpPr>
          <p:cNvPr id="844" name="Google Shape;844;g2892c851674_0_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869" name="Google Shape;869;p23: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sz="1100" b="1">
                <a:solidFill>
                  <a:srgbClr val="0A0A0A"/>
                </a:solidFill>
                <a:latin typeface="Arial"/>
                <a:ea typeface="Arial"/>
                <a:cs typeface="Arial"/>
                <a:sym typeface="Arial"/>
              </a:rPr>
              <a:t>To Know/To Do/To Say</a:t>
            </a:r>
            <a:endParaRPr sz="1100" b="1">
              <a:solidFill>
                <a:srgbClr val="0A0A0A"/>
              </a:solidFill>
              <a:latin typeface="Arial"/>
              <a:ea typeface="Arial"/>
              <a:cs typeface="Arial"/>
              <a:sym typeface="Arial"/>
            </a:endParaRPr>
          </a:p>
          <a:p>
            <a:pPr marL="171450" lvl="0" indent="-171450" algn="l" rtl="0">
              <a:lnSpc>
                <a:spcPct val="100000"/>
              </a:lnSpc>
              <a:spcBef>
                <a:spcPts val="0"/>
              </a:spcBef>
              <a:spcAft>
                <a:spcPts val="0"/>
              </a:spcAft>
              <a:buSzPts val="1100"/>
              <a:buFont typeface="Arial" panose="020B0604020202020204" pitchFamily="34" charset="0"/>
              <a:buChar char="•"/>
            </a:pPr>
            <a:r>
              <a:rPr lang="en-US" sz="1100">
                <a:solidFill>
                  <a:srgbClr val="0A0A0A"/>
                </a:solidFill>
                <a:latin typeface="Arial"/>
                <a:ea typeface="Arial"/>
                <a:cs typeface="Arial"/>
                <a:sym typeface="Arial"/>
              </a:rPr>
              <a:t>Following these guidelines enable teams to build consensus more effectively.</a:t>
            </a:r>
          </a:p>
          <a:p>
            <a:pPr marL="171450" lvl="0" indent="-171450" algn="l" rtl="0">
              <a:lnSpc>
                <a:spcPct val="100000"/>
              </a:lnSpc>
              <a:spcBef>
                <a:spcPts val="0"/>
              </a:spcBef>
              <a:spcAft>
                <a:spcPts val="0"/>
              </a:spcAft>
              <a:buSzPts val="1100"/>
              <a:buFont typeface="Arial" panose="020B0604020202020204" pitchFamily="34" charset="0"/>
              <a:buChar char="•"/>
            </a:pPr>
            <a:r>
              <a:rPr lang="en-US" sz="1100" b="0">
                <a:solidFill>
                  <a:srgbClr val="0A0A0A"/>
                </a:solidFill>
                <a:latin typeface="Arial"/>
                <a:ea typeface="Arial"/>
                <a:cs typeface="Arial"/>
                <a:sym typeface="Arial"/>
              </a:rPr>
              <a:t>Review and discuss the guidelines.</a:t>
            </a:r>
          </a:p>
          <a:p>
            <a:pPr marL="628650" lvl="1" indent="-171450" algn="l" rtl="0">
              <a:lnSpc>
                <a:spcPct val="100000"/>
              </a:lnSpc>
              <a:spcBef>
                <a:spcPts val="0"/>
              </a:spcBef>
              <a:spcAft>
                <a:spcPts val="0"/>
              </a:spcAft>
              <a:buSzPts val="1100"/>
              <a:buFont typeface="Courier New" panose="02070309020205020404" pitchFamily="49" charset="0"/>
              <a:buChar char="o"/>
            </a:pPr>
            <a:r>
              <a:rPr lang="en-US" sz="1100" i="1">
                <a:latin typeface="Arial"/>
                <a:ea typeface="Arial"/>
                <a:cs typeface="Arial"/>
                <a:sym typeface="Arial"/>
              </a:rPr>
              <a:t>Understand the purpose and benefits of consensus decision making and agree to its use.</a:t>
            </a:r>
            <a:r>
              <a:rPr lang="en-US" sz="1100">
                <a:latin typeface="Arial"/>
                <a:ea typeface="Arial"/>
                <a:cs typeface="Arial"/>
                <a:sym typeface="Arial"/>
              </a:rPr>
              <a:t> Do this prior to engaging in the process.</a:t>
            </a:r>
          </a:p>
          <a:p>
            <a:pPr marL="628650" lvl="1" indent="-171450" algn="l" rtl="0">
              <a:lnSpc>
                <a:spcPct val="100000"/>
              </a:lnSpc>
              <a:spcBef>
                <a:spcPts val="0"/>
              </a:spcBef>
              <a:spcAft>
                <a:spcPts val="0"/>
              </a:spcAft>
              <a:buSzPts val="1100"/>
              <a:buFont typeface="Courier New" panose="02070309020205020404" pitchFamily="49" charset="0"/>
              <a:buChar char="o"/>
            </a:pPr>
            <a:r>
              <a:rPr lang="en-US" sz="1100" i="1">
                <a:latin typeface="Arial"/>
                <a:ea typeface="Arial"/>
                <a:cs typeface="Arial"/>
                <a:sym typeface="Arial"/>
              </a:rPr>
              <a:t>Create a respectful and trusting atmosphere. </a:t>
            </a:r>
            <a:r>
              <a:rPr lang="en-US" sz="1100">
                <a:solidFill>
                  <a:srgbClr val="0A0A0A"/>
                </a:solidFill>
                <a:latin typeface="Arial"/>
                <a:ea typeface="Arial"/>
                <a:cs typeface="Arial"/>
                <a:sym typeface="Arial"/>
              </a:rPr>
              <a:t>Keep an open mind and create space for everyone to express their ideas and opinions. Remembering that we all have different needs, values, and ways of communicating.</a:t>
            </a:r>
          </a:p>
          <a:p>
            <a:pPr marL="628650" lvl="1" indent="-171450" algn="l" rtl="0">
              <a:lnSpc>
                <a:spcPct val="100000"/>
              </a:lnSpc>
              <a:spcBef>
                <a:spcPts val="0"/>
              </a:spcBef>
              <a:spcAft>
                <a:spcPts val="0"/>
              </a:spcAft>
              <a:buSzPts val="1100"/>
              <a:buFont typeface="Courier New" panose="02070309020205020404" pitchFamily="49" charset="0"/>
              <a:buChar char="o"/>
            </a:pPr>
            <a:r>
              <a:rPr lang="en-US" sz="1100" i="1">
                <a:latin typeface="Arial"/>
                <a:ea typeface="Arial"/>
                <a:cs typeface="Arial"/>
                <a:sym typeface="Arial"/>
              </a:rPr>
              <a:t>Describe your viewpoints and reasoning openly and clearly so others understand. </a:t>
            </a:r>
            <a:r>
              <a:rPr lang="en-US" sz="1100">
                <a:latin typeface="Arial"/>
                <a:ea typeface="Arial"/>
                <a:cs typeface="Arial"/>
                <a:sym typeface="Arial"/>
              </a:rPr>
              <a:t>Avoid arguing for your own ideas and trying to make others change their minds to agree with you.</a:t>
            </a:r>
            <a:endParaRPr lang="en-US" sz="1100">
              <a:solidFill>
                <a:srgbClr val="0A0A0A"/>
              </a:solidFill>
              <a:latin typeface="Arial"/>
              <a:ea typeface="Arial"/>
              <a:cs typeface="Arial"/>
              <a:sym typeface="Arial"/>
            </a:endParaRPr>
          </a:p>
          <a:p>
            <a:pPr marL="628650" lvl="1" indent="-171450" algn="l" rtl="0">
              <a:lnSpc>
                <a:spcPct val="100000"/>
              </a:lnSpc>
              <a:spcBef>
                <a:spcPts val="0"/>
              </a:spcBef>
              <a:spcAft>
                <a:spcPts val="0"/>
              </a:spcAft>
              <a:buSzPts val="1100"/>
              <a:buFont typeface="Courier New" panose="02070309020205020404" pitchFamily="49" charset="0"/>
              <a:buChar char="o"/>
            </a:pPr>
            <a:r>
              <a:rPr lang="en-US" sz="1100" i="1">
                <a:latin typeface="Arial"/>
                <a:ea typeface="Arial"/>
                <a:cs typeface="Arial"/>
                <a:sym typeface="Arial"/>
              </a:rPr>
              <a:t>Listen actively to other people's ideas and try to understand their reasoning. </a:t>
            </a:r>
            <a:r>
              <a:rPr lang="en-US" sz="1100">
                <a:solidFill>
                  <a:srgbClr val="0A0A0A"/>
                </a:solidFill>
                <a:latin typeface="Arial"/>
                <a:ea typeface="Arial"/>
                <a:cs typeface="Arial"/>
                <a:sym typeface="Arial"/>
              </a:rPr>
              <a:t>Make an effort to understand someone’s position and their underlying needs, concerns, and emotions. If you don’t understand, say so.</a:t>
            </a:r>
          </a:p>
          <a:p>
            <a:pPr marL="628650" lvl="1" indent="-171450" algn="l" rtl="0">
              <a:lnSpc>
                <a:spcPct val="100000"/>
              </a:lnSpc>
              <a:spcBef>
                <a:spcPts val="0"/>
              </a:spcBef>
              <a:spcAft>
                <a:spcPts val="0"/>
              </a:spcAft>
              <a:buSzPts val="1100"/>
              <a:buFont typeface="Courier New" panose="02070309020205020404" pitchFamily="49" charset="0"/>
              <a:buChar char="o"/>
            </a:pPr>
            <a:r>
              <a:rPr lang="en-US" sz="1100" i="1">
                <a:latin typeface="Arial"/>
                <a:ea typeface="Arial"/>
                <a:cs typeface="Arial"/>
                <a:sym typeface="Arial"/>
              </a:rPr>
              <a:t>View differences of opinion as helpful rather than harmful.</a:t>
            </a:r>
          </a:p>
          <a:p>
            <a:pPr marL="628650" lvl="1" indent="-171450" algn="l" rtl="0">
              <a:lnSpc>
                <a:spcPct val="100000"/>
              </a:lnSpc>
              <a:spcBef>
                <a:spcPts val="0"/>
              </a:spcBef>
              <a:spcAft>
                <a:spcPts val="0"/>
              </a:spcAft>
              <a:buSzPts val="1100"/>
              <a:buFont typeface="Courier New" panose="02070309020205020404" pitchFamily="49" charset="0"/>
              <a:buChar char="o"/>
            </a:pPr>
            <a:r>
              <a:rPr lang="en-US" sz="1100" i="1">
                <a:latin typeface="Arial"/>
                <a:ea typeface="Arial"/>
                <a:cs typeface="Arial"/>
                <a:sym typeface="Arial"/>
              </a:rPr>
              <a:t>Avoid changing your mind only to reach agreement and avoid conflict. </a:t>
            </a:r>
            <a:r>
              <a:rPr lang="en-US" sz="1100">
                <a:latin typeface="Arial"/>
                <a:ea typeface="Arial"/>
                <a:cs typeface="Arial"/>
                <a:sym typeface="Arial"/>
              </a:rPr>
              <a:t>Do not "go along" with decisions until you have resolved any reservations that you consider important.</a:t>
            </a:r>
          </a:p>
          <a:p>
            <a:pPr marL="628650" lvl="1" indent="-171450" algn="l" rtl="0">
              <a:lnSpc>
                <a:spcPct val="100000"/>
              </a:lnSpc>
              <a:spcBef>
                <a:spcPts val="0"/>
              </a:spcBef>
              <a:spcAft>
                <a:spcPts val="0"/>
              </a:spcAft>
              <a:buSzPts val="1100"/>
              <a:buFont typeface="Courier New" panose="02070309020205020404" pitchFamily="49" charset="0"/>
              <a:buChar char="o"/>
            </a:pPr>
            <a:r>
              <a:rPr lang="en-US" sz="1100" i="1">
                <a:latin typeface="Arial"/>
                <a:ea typeface="Arial"/>
                <a:cs typeface="Arial"/>
                <a:sym typeface="Arial"/>
              </a:rPr>
              <a:t>Be willing to work towards the solution that’s best for everyone, </a:t>
            </a:r>
            <a:r>
              <a:rPr lang="en-US" sz="1100" i="1">
                <a:solidFill>
                  <a:srgbClr val="0A0A0A"/>
                </a:solidFill>
                <a:latin typeface="Arial"/>
                <a:ea typeface="Arial"/>
                <a:cs typeface="Arial"/>
                <a:sym typeface="Arial"/>
              </a:rPr>
              <a:t>not just what’s best for you. </a:t>
            </a:r>
            <a:r>
              <a:rPr lang="en-US" sz="1100">
                <a:solidFill>
                  <a:srgbClr val="0A0A0A"/>
                </a:solidFill>
                <a:latin typeface="Arial"/>
                <a:ea typeface="Arial"/>
                <a:cs typeface="Arial"/>
                <a:sym typeface="Arial"/>
              </a:rPr>
              <a:t>Be flexible and willing to give up your favorite idea if there’s another solution that meets your core needs. </a:t>
            </a:r>
            <a:r>
              <a:rPr lang="en-US" sz="1100">
                <a:latin typeface="Arial"/>
                <a:ea typeface="Arial"/>
                <a:cs typeface="Arial"/>
                <a:sym typeface="Arial"/>
              </a:rPr>
              <a:t>Avoid conflict-reducing techniques such as majority vote. Stick with the process a little longer and see if you can't reach consensus after all.</a:t>
            </a:r>
            <a:endParaRPr sz="1100">
              <a:solidFill>
                <a:srgbClr val="0A0A0A"/>
              </a:solidFill>
              <a:latin typeface="Arial"/>
              <a:ea typeface="Arial"/>
              <a:cs typeface="Arial"/>
              <a:sym typeface="Arial"/>
            </a:endParaRPr>
          </a:p>
          <a:p>
            <a:pPr marL="0" lvl="0" indent="0" algn="l" rtl="0">
              <a:lnSpc>
                <a:spcPct val="100000"/>
              </a:lnSpc>
              <a:spcBef>
                <a:spcPts val="500"/>
              </a:spcBef>
              <a:spcAft>
                <a:spcPts val="0"/>
              </a:spcAft>
              <a:buSzPts val="1400"/>
              <a:buNone/>
            </a:pPr>
            <a:endParaRPr lang="en-US" sz="1100" b="1">
              <a:solidFill>
                <a:srgbClr val="0A0A0A"/>
              </a:solidFill>
              <a:latin typeface="Arial"/>
              <a:ea typeface="Arial"/>
              <a:cs typeface="Arial"/>
              <a:sym typeface="Arial"/>
            </a:endParaRPr>
          </a:p>
          <a:p>
            <a:pPr marL="0" lvl="0" indent="0" algn="l" rtl="0">
              <a:lnSpc>
                <a:spcPct val="100000"/>
              </a:lnSpc>
              <a:spcBef>
                <a:spcPts val="500"/>
              </a:spcBef>
              <a:spcAft>
                <a:spcPts val="0"/>
              </a:spcAft>
              <a:buSzPts val="1400"/>
              <a:buNone/>
            </a:pPr>
            <a:r>
              <a:rPr lang="en-US" sz="1100" b="1">
                <a:solidFill>
                  <a:srgbClr val="0A0A0A"/>
                </a:solidFill>
                <a:latin typeface="Arial"/>
                <a:ea typeface="Arial"/>
                <a:cs typeface="Arial"/>
                <a:sym typeface="Arial"/>
              </a:rPr>
              <a:t>Reference</a:t>
            </a:r>
            <a:endParaRPr sz="1100" b="1">
              <a:solidFill>
                <a:srgbClr val="0A0A0A"/>
              </a:solidFill>
              <a:latin typeface="Arial"/>
              <a:ea typeface="Arial"/>
              <a:cs typeface="Arial"/>
              <a:sym typeface="Arial"/>
            </a:endParaRPr>
          </a:p>
          <a:p>
            <a:pPr marL="171450" indent="-171450">
              <a:spcBef>
                <a:spcPts val="500"/>
              </a:spcBef>
              <a:buFont typeface="Arial" panose="020B0604020202020204" pitchFamily="34" charset="0"/>
              <a:buChar char="•"/>
            </a:pPr>
            <a:r>
              <a:rPr lang="en-US">
                <a:solidFill>
                  <a:schemeClr val="tx1"/>
                </a:solidFill>
                <a:sym typeface="Arial"/>
              </a:rPr>
              <a:t>Seeds for Change. (2020c). </a:t>
            </a:r>
            <a:r>
              <a:rPr lang="en-US" i="1">
                <a:solidFill>
                  <a:schemeClr val="tx1"/>
                </a:solidFill>
                <a:sym typeface="Arial"/>
              </a:rPr>
              <a:t>Consensus decision-making: A short guide</a:t>
            </a:r>
            <a:r>
              <a:rPr lang="en-US">
                <a:solidFill>
                  <a:schemeClr val="tx1"/>
                </a:solidFill>
                <a:sym typeface="Arial"/>
              </a:rPr>
              <a:t>. </a:t>
            </a:r>
            <a:r>
              <a:rPr lang="en-US" u="sng">
                <a:solidFill>
                  <a:schemeClr val="tx1"/>
                </a:solidFill>
                <a:sym typeface="Arial"/>
                <a:hlinkClick r:id="rId3">
                  <a:extLst>
                    <a:ext uri="{A12FA001-AC4F-418D-AE19-62706E023703}">
                      <ahyp:hlinkClr xmlns:ahyp="http://schemas.microsoft.com/office/drawing/2018/hyperlinkcolor" val="tx"/>
                    </a:ext>
                  </a:extLst>
                </a:hlinkClick>
              </a:rPr>
              <a:t>https://seedsforchange.org.uk/shortconsensus#why</a:t>
            </a:r>
            <a:endParaRPr>
              <a:solidFill>
                <a:schemeClr val="tx1"/>
              </a:solidFill>
              <a:hlinkClick r:id="rId3">
                <a:extLst>
                  <a:ext uri="{A12FA001-AC4F-418D-AE19-62706E023703}">
                    <ahyp:hlinkClr xmlns:ahyp="http://schemas.microsoft.com/office/drawing/2018/hyperlinkcolor" val="tx"/>
                  </a:ext>
                </a:extLst>
              </a:hlinkClick>
            </a:endParaRPr>
          </a:p>
          <a:p>
            <a:pPr marL="0" lvl="0" indent="0" algn="l" rtl="0">
              <a:lnSpc>
                <a:spcPct val="100000"/>
              </a:lnSpc>
              <a:spcBef>
                <a:spcPts val="500"/>
              </a:spcBef>
              <a:spcAft>
                <a:spcPts val="0"/>
              </a:spcAft>
              <a:buSzPts val="1400"/>
              <a:buNone/>
            </a:pPr>
            <a:endParaRPr sz="1100">
              <a:solidFill>
                <a:srgbClr val="0A0A0A"/>
              </a:solidFill>
              <a:latin typeface="Arial"/>
              <a:ea typeface="Arial"/>
              <a:cs typeface="Arial"/>
              <a:sym typeface="Arial"/>
            </a:endParaRPr>
          </a:p>
          <a:p>
            <a:pPr marL="457200" lvl="0" indent="0" algn="l" rtl="0">
              <a:lnSpc>
                <a:spcPct val="150000"/>
              </a:lnSpc>
              <a:spcBef>
                <a:spcPts val="500"/>
              </a:spcBef>
              <a:spcAft>
                <a:spcPts val="0"/>
              </a:spcAft>
              <a:buSzPts val="1400"/>
              <a:buNone/>
            </a:pPr>
            <a:endParaRPr sz="1100">
              <a:latin typeface="Arial"/>
              <a:ea typeface="Arial"/>
              <a:cs typeface="Arial"/>
              <a:sym typeface="Arial"/>
            </a:endParaRPr>
          </a:p>
          <a:p>
            <a:pPr marL="457200" lvl="0" indent="0" algn="l" rtl="0">
              <a:lnSpc>
                <a:spcPct val="150000"/>
              </a:lnSpc>
              <a:spcBef>
                <a:spcPts val="500"/>
              </a:spcBef>
              <a:spcAft>
                <a:spcPts val="0"/>
              </a:spcAft>
              <a:buSzPts val="1400"/>
              <a:buNone/>
            </a:pPr>
            <a:br>
              <a:rPr lang="en-US" sz="2400"/>
            </a:br>
            <a:endParaRPr sz="1100" b="1">
              <a:solidFill>
                <a:srgbClr val="0A0A0A"/>
              </a:solidFill>
              <a:latin typeface="Arial"/>
              <a:ea typeface="Arial"/>
              <a:cs typeface="Arial"/>
              <a:sym typeface="Arial"/>
            </a:endParaRPr>
          </a:p>
          <a:p>
            <a:pPr marL="0" lvl="0" indent="0" algn="l" rtl="0">
              <a:lnSpc>
                <a:spcPct val="100000"/>
              </a:lnSpc>
              <a:spcBef>
                <a:spcPts val="500"/>
              </a:spcBef>
              <a:spcAft>
                <a:spcPts val="0"/>
              </a:spcAft>
              <a:buSzPts val="1100"/>
              <a:buNone/>
            </a:pPr>
            <a:endParaRPr sz="1100" b="1">
              <a:solidFill>
                <a:srgbClr val="0A0A0A"/>
              </a:solidFill>
              <a:latin typeface="Arial"/>
              <a:ea typeface="Arial"/>
              <a:cs typeface="Arial"/>
              <a:sym typeface="Arial"/>
            </a:endParaRPr>
          </a:p>
          <a:p>
            <a:pPr marL="0" lvl="0" indent="0" algn="l" rtl="0">
              <a:lnSpc>
                <a:spcPct val="150000"/>
              </a:lnSpc>
              <a:spcBef>
                <a:spcPts val="1200"/>
              </a:spcBef>
              <a:spcAft>
                <a:spcPts val="0"/>
              </a:spcAft>
              <a:buClr>
                <a:schemeClr val="dk1"/>
              </a:buClr>
              <a:buSzPts val="1100"/>
              <a:buFont typeface="Arial"/>
              <a:buNone/>
            </a:pPr>
            <a:endParaRPr sz="1100">
              <a:solidFill>
                <a:srgbClr val="0A0A0A"/>
              </a:solidFill>
              <a:latin typeface="Arial"/>
              <a:ea typeface="Arial"/>
              <a:cs typeface="Arial"/>
              <a:sym typeface="Arial"/>
            </a:endParaRPr>
          </a:p>
          <a:p>
            <a:pPr marL="0" marR="0" lvl="0" indent="0" algn="l" rtl="0">
              <a:lnSpc>
                <a:spcPct val="100000"/>
              </a:lnSpc>
              <a:spcBef>
                <a:spcPts val="0"/>
              </a:spcBef>
              <a:spcAft>
                <a:spcPts val="0"/>
              </a:spcAft>
              <a:buSzPts val="300"/>
              <a:buNone/>
            </a:pPr>
            <a:endParaRPr sz="1100" b="1">
              <a:latin typeface="Arial"/>
              <a:ea typeface="Arial"/>
              <a:cs typeface="Arial"/>
              <a:sym typeface="Arial"/>
            </a:endParaRPr>
          </a:p>
          <a:p>
            <a:pPr marL="0" marR="0" lvl="0" indent="0" algn="l" rtl="0">
              <a:lnSpc>
                <a:spcPct val="100000"/>
              </a:lnSpc>
              <a:spcBef>
                <a:spcPts val="0"/>
              </a:spcBef>
              <a:spcAft>
                <a:spcPts val="0"/>
              </a:spcAft>
              <a:buSzPts val="300"/>
              <a:buNone/>
            </a:pPr>
            <a:endParaRPr sz="1100">
              <a:latin typeface="Arial"/>
              <a:ea typeface="Arial"/>
              <a:cs typeface="Arial"/>
              <a:sym typeface="Aria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2fea16e5ea8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g2fea16e5ea8_0_11: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b="1">
                <a:latin typeface="Arial"/>
                <a:ea typeface="Arial"/>
                <a:cs typeface="Arial"/>
                <a:sym typeface="Arial"/>
              </a:rPr>
              <a:t>To Know/To Say</a:t>
            </a:r>
            <a:endParaRPr sz="1100" b="1">
              <a:latin typeface="Arial"/>
              <a:ea typeface="Arial"/>
              <a:cs typeface="Arial"/>
              <a:sym typeface="Arial"/>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100">
                <a:latin typeface="Arial"/>
                <a:ea typeface="Arial"/>
                <a:cs typeface="Arial"/>
                <a:sym typeface="Arial"/>
              </a:rPr>
              <a:t>One effective strategy that can be applied to a consensus building situation is “Fist to Five,” a visual gesture response that allows the level of support to be quickly and clearly indicated to the group through the use of the number of fingers raised, or a closed fist. </a:t>
            </a:r>
            <a:endParaRPr lang="en-US" sz="1100">
              <a:latin typeface="Arial"/>
              <a:ea typeface="Arial"/>
              <a:cs typeface="Arial"/>
            </a:endParaRPr>
          </a:p>
          <a:p>
            <a:pPr marL="457200" lvl="1" indent="0" algn="l" rtl="0">
              <a:lnSpc>
                <a:spcPct val="100000"/>
              </a:lnSpc>
              <a:spcBef>
                <a:spcPts val="0"/>
              </a:spcBef>
              <a:spcAft>
                <a:spcPts val="0"/>
              </a:spcAft>
              <a:buSzPts val="1400"/>
              <a:buFont typeface="Arial" panose="020B0604020202020204" pitchFamily="34" charset="0"/>
              <a:buNone/>
            </a:pPr>
            <a:r>
              <a:rPr lang="en-US" sz="1100">
                <a:latin typeface="Arial"/>
                <a:ea typeface="Arial"/>
                <a:cs typeface="Arial"/>
                <a:sym typeface="Arial"/>
              </a:rPr>
              <a:t>5 - Full support and will help lead the work</a:t>
            </a:r>
          </a:p>
          <a:p>
            <a:pPr marL="457200" lvl="1" indent="0" algn="l" rtl="0">
              <a:lnSpc>
                <a:spcPct val="100000"/>
              </a:lnSpc>
              <a:spcBef>
                <a:spcPts val="0"/>
              </a:spcBef>
              <a:spcAft>
                <a:spcPts val="0"/>
              </a:spcAft>
              <a:buSzPts val="1400"/>
              <a:buFont typeface="Arial" panose="020B0604020202020204" pitchFamily="34" charset="0"/>
              <a:buNone/>
            </a:pPr>
            <a:r>
              <a:rPr lang="en-US" sz="1100">
                <a:latin typeface="Arial"/>
                <a:ea typeface="Arial"/>
                <a:cs typeface="Arial"/>
                <a:sym typeface="Arial"/>
              </a:rPr>
              <a:t>4 - Full support and will work hard to implement</a:t>
            </a:r>
          </a:p>
          <a:p>
            <a:pPr marL="457200" lvl="1" indent="0" algn="l" rtl="0">
              <a:lnSpc>
                <a:spcPct val="100000"/>
              </a:lnSpc>
              <a:spcBef>
                <a:spcPts val="0"/>
              </a:spcBef>
              <a:spcAft>
                <a:spcPts val="0"/>
              </a:spcAft>
              <a:buSzPts val="1400"/>
              <a:buFont typeface="Arial" panose="020B0604020202020204" pitchFamily="34" charset="0"/>
              <a:buNone/>
            </a:pPr>
            <a:r>
              <a:rPr lang="en-US" sz="1100">
                <a:latin typeface="Arial"/>
                <a:ea typeface="Arial"/>
                <a:cs typeface="Arial"/>
                <a:sym typeface="Arial"/>
              </a:rPr>
              <a:t>3 - Support with a few reservations</a:t>
            </a:r>
          </a:p>
          <a:p>
            <a:pPr marL="1143000" lvl="2" indent="-228600" algn="l" rtl="0">
              <a:lnSpc>
                <a:spcPct val="100000"/>
              </a:lnSpc>
              <a:spcBef>
                <a:spcPts val="0"/>
              </a:spcBef>
              <a:spcAft>
                <a:spcPts val="0"/>
              </a:spcAft>
              <a:buSzPts val="1400"/>
              <a:buFont typeface="+mj-lt"/>
              <a:buAutoNum type="alphaLcPeriod"/>
            </a:pPr>
            <a:r>
              <a:rPr lang="en-US" sz="1100">
                <a:latin typeface="Arial"/>
                <a:ea typeface="Arial"/>
                <a:cs typeface="Arial"/>
                <a:sym typeface="Arial"/>
              </a:rPr>
              <a:t>The proposal can go ahead but you have a few concerns the team needs to acknowledge.</a:t>
            </a:r>
          </a:p>
          <a:p>
            <a:pPr marL="457200" lvl="1" indent="0" algn="l" rtl="0">
              <a:lnSpc>
                <a:spcPct val="100000"/>
              </a:lnSpc>
              <a:spcBef>
                <a:spcPts val="0"/>
              </a:spcBef>
              <a:spcAft>
                <a:spcPts val="0"/>
              </a:spcAft>
              <a:buSzPts val="1400"/>
              <a:buFont typeface="Arial" panose="020B0604020202020204" pitchFamily="34" charset="0"/>
              <a:buNone/>
            </a:pPr>
            <a:r>
              <a:rPr lang="en-US" sz="1100">
                <a:latin typeface="Arial"/>
                <a:ea typeface="Arial"/>
                <a:cs typeface="Arial"/>
                <a:sym typeface="Arial"/>
              </a:rPr>
              <a:t>2 - Support but have numerous reservations </a:t>
            </a:r>
          </a:p>
          <a:p>
            <a:pPr marL="1143000" lvl="2" indent="-228600" algn="l" rtl="0">
              <a:lnSpc>
                <a:spcPct val="100000"/>
              </a:lnSpc>
              <a:spcBef>
                <a:spcPts val="0"/>
              </a:spcBef>
              <a:spcAft>
                <a:spcPts val="0"/>
              </a:spcAft>
              <a:buSzPts val="1400"/>
              <a:buFont typeface="+mj-lt"/>
              <a:buAutoNum type="alphaLcPeriod"/>
            </a:pPr>
            <a:r>
              <a:rPr lang="en-US" sz="1100">
                <a:latin typeface="Arial"/>
                <a:ea typeface="Arial"/>
                <a:cs typeface="Arial"/>
                <a:sym typeface="Arial"/>
              </a:rPr>
              <a:t>There are numerous concerns that need to be discussed and resolved, even though I support it.</a:t>
            </a:r>
          </a:p>
          <a:p>
            <a:pPr marL="457200" lvl="1" indent="0" algn="l" rtl="0">
              <a:lnSpc>
                <a:spcPct val="100000"/>
              </a:lnSpc>
              <a:spcBef>
                <a:spcPts val="0"/>
              </a:spcBef>
              <a:spcAft>
                <a:spcPts val="0"/>
              </a:spcAft>
              <a:buSzPts val="1400"/>
              <a:buFont typeface="Arial" panose="020B0604020202020204" pitchFamily="34" charset="0"/>
              <a:buNone/>
            </a:pPr>
            <a:r>
              <a:rPr lang="en-US" sz="1100">
                <a:latin typeface="Arial"/>
                <a:ea typeface="Arial"/>
                <a:cs typeface="Arial"/>
                <a:sym typeface="Arial"/>
              </a:rPr>
              <a:t>1 - Stand aside </a:t>
            </a:r>
          </a:p>
          <a:p>
            <a:pPr marL="1143000" lvl="2" indent="-228600" algn="l" rtl="0">
              <a:lnSpc>
                <a:spcPct val="100000"/>
              </a:lnSpc>
              <a:spcBef>
                <a:spcPts val="0"/>
              </a:spcBef>
              <a:spcAft>
                <a:spcPts val="0"/>
              </a:spcAft>
              <a:buSzPts val="1400"/>
              <a:buFont typeface="+mj-lt"/>
              <a:buAutoNum type="alphaLcPeriod"/>
            </a:pPr>
            <a:r>
              <a:rPr lang="en-US" sz="1100">
                <a:latin typeface="Arial"/>
                <a:ea typeface="Arial"/>
                <a:cs typeface="Arial"/>
                <a:sym typeface="Arial"/>
              </a:rPr>
              <a:t>I don’t support the proposal, but won’t stand in the way. I may not have the time or energy to help implement.</a:t>
            </a:r>
          </a:p>
          <a:p>
            <a:pPr marL="457200" lvl="1" indent="0" algn="l" rtl="0">
              <a:lnSpc>
                <a:spcPct val="100000"/>
              </a:lnSpc>
              <a:spcBef>
                <a:spcPts val="0"/>
              </a:spcBef>
              <a:spcAft>
                <a:spcPts val="0"/>
              </a:spcAft>
              <a:buSzPts val="1400"/>
              <a:buFont typeface="Arial" panose="020B0604020202020204" pitchFamily="34" charset="0"/>
              <a:buNone/>
            </a:pPr>
            <a:r>
              <a:rPr lang="en-US" sz="1100">
                <a:latin typeface="Arial"/>
                <a:ea typeface="Arial"/>
                <a:cs typeface="Arial"/>
                <a:sym typeface="Arial"/>
              </a:rPr>
              <a:t>0 – Block </a:t>
            </a:r>
          </a:p>
          <a:p>
            <a:pPr marL="1143000" lvl="2" indent="-228600" algn="l" rtl="0">
              <a:lnSpc>
                <a:spcPct val="100000"/>
              </a:lnSpc>
              <a:spcBef>
                <a:spcPts val="0"/>
              </a:spcBef>
              <a:spcAft>
                <a:spcPts val="0"/>
              </a:spcAft>
              <a:buSzPts val="1400"/>
              <a:buFont typeface="+mj-lt"/>
              <a:buAutoNum type="alphaLcPeriod"/>
            </a:pPr>
            <a:r>
              <a:rPr lang="en-US" sz="1100">
                <a:latin typeface="Arial"/>
                <a:ea typeface="Arial"/>
                <a:cs typeface="Arial"/>
                <a:sym typeface="Arial"/>
              </a:rPr>
              <a:t>Revisions or a new proposal need to be made. I have serious concerns and can’t support the current proposal.</a:t>
            </a:r>
            <a:endParaRPr b="1"/>
          </a:p>
          <a:p>
            <a:pPr marL="171450" lvl="0" indent="-171450" algn="l" rtl="0">
              <a:lnSpc>
                <a:spcPct val="100000"/>
              </a:lnSpc>
              <a:spcBef>
                <a:spcPts val="0"/>
              </a:spcBef>
              <a:spcAft>
                <a:spcPts val="0"/>
              </a:spcAft>
              <a:buSzPts val="1400"/>
              <a:buFont typeface="Arial" panose="020B0604020202020204" pitchFamily="34" charset="0"/>
              <a:buChar char="•"/>
            </a:pPr>
            <a:r>
              <a:rPr lang="en-US" sz="1100">
                <a:latin typeface="Arial"/>
                <a:ea typeface="Arial"/>
                <a:cs typeface="Arial"/>
                <a:sym typeface="Arial"/>
              </a:rPr>
              <a:t>Once team members share their level of support, it is up to the team to discuss those concerns indicated by a 3, 2, 1, or 0. </a:t>
            </a:r>
          </a:p>
          <a:p>
            <a:pPr marL="171450" lvl="0" indent="-171450" algn="l" rtl="0">
              <a:lnSpc>
                <a:spcPct val="100000"/>
              </a:lnSpc>
              <a:spcBef>
                <a:spcPts val="0"/>
              </a:spcBef>
              <a:spcAft>
                <a:spcPts val="0"/>
              </a:spcAft>
              <a:buSzPts val="1400"/>
              <a:buFont typeface="Arial" panose="020B0604020202020204" pitchFamily="34" charset="0"/>
              <a:buChar char="•"/>
            </a:pPr>
            <a:r>
              <a:rPr lang="en-US" sz="1100">
                <a:latin typeface="Arial"/>
                <a:ea typeface="Arial"/>
                <a:cs typeface="Arial"/>
                <a:sym typeface="Arial"/>
              </a:rPr>
              <a:t>The team can then clarify and/or make revisions to the proposal to gain more support. </a:t>
            </a:r>
          </a:p>
          <a:p>
            <a:pPr marL="171450" lvl="0" indent="-171450" algn="l" rtl="0">
              <a:lnSpc>
                <a:spcPct val="100000"/>
              </a:lnSpc>
              <a:spcBef>
                <a:spcPts val="0"/>
              </a:spcBef>
              <a:spcAft>
                <a:spcPts val="0"/>
              </a:spcAft>
              <a:buSzPts val="1400"/>
              <a:buFont typeface="Arial" panose="020B0604020202020204" pitchFamily="34" charset="0"/>
              <a:buChar char="•"/>
            </a:pPr>
            <a:r>
              <a:rPr lang="en-US" sz="1100">
                <a:latin typeface="Arial"/>
                <a:ea typeface="Arial"/>
                <a:cs typeface="Arial"/>
                <a:sym typeface="Arial"/>
              </a:rPr>
              <a:t>This dialogue and willingness to make concessions to gain greater support is what makes consensus decision making so powerful.  </a:t>
            </a:r>
          </a:p>
          <a:p>
            <a:pPr marL="171450" lvl="0" indent="-171450" algn="l" rtl="0">
              <a:lnSpc>
                <a:spcPct val="100000"/>
              </a:lnSpc>
              <a:spcBef>
                <a:spcPts val="0"/>
              </a:spcBef>
              <a:spcAft>
                <a:spcPts val="0"/>
              </a:spcAft>
              <a:buSzPts val="1400"/>
              <a:buFont typeface="Arial" panose="020B0604020202020204" pitchFamily="34" charset="0"/>
              <a:buChar char="•"/>
            </a:pPr>
            <a:r>
              <a:rPr lang="en-US" sz="1100">
                <a:latin typeface="Arial"/>
                <a:ea typeface="Arial"/>
                <a:cs typeface="Arial"/>
                <a:sym typeface="Arial"/>
              </a:rPr>
              <a:t>If a block continues after much effort to do this, a vote can be taken to see if 75% or more agree to go forward with the proposal.</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b="1">
              <a:latin typeface="Arial"/>
              <a:ea typeface="Arial"/>
              <a:cs typeface="Arial"/>
              <a:sym typeface="Arial"/>
            </a:endParaRPr>
          </a:p>
          <a:p>
            <a:pPr marL="0" lvl="0" indent="0" algn="l" rtl="0">
              <a:lnSpc>
                <a:spcPct val="100000"/>
              </a:lnSpc>
              <a:spcBef>
                <a:spcPts val="500"/>
              </a:spcBef>
              <a:spcAft>
                <a:spcPts val="0"/>
              </a:spcAft>
              <a:buClr>
                <a:schemeClr val="dk1"/>
              </a:buClr>
              <a:buSzPts val="1100"/>
              <a:buFont typeface="Arial"/>
              <a:buNone/>
            </a:pPr>
            <a:r>
              <a:rPr lang="en-US" sz="1100" b="1">
                <a:solidFill>
                  <a:srgbClr val="0A0A0A"/>
                </a:solidFill>
                <a:latin typeface="Arial"/>
                <a:ea typeface="Arial"/>
                <a:cs typeface="Arial"/>
                <a:sym typeface="Arial"/>
              </a:rPr>
              <a:t>References</a:t>
            </a:r>
            <a:endParaRPr sz="1100" b="1">
              <a:solidFill>
                <a:srgbClr val="0A0A0A"/>
              </a:solidFill>
              <a:latin typeface="Arial"/>
              <a:ea typeface="Arial"/>
              <a:cs typeface="Arial"/>
              <a:sym typeface="Arial"/>
            </a:endParaRPr>
          </a:p>
          <a:p>
            <a:pPr marL="171450" indent="-171450">
              <a:spcBef>
                <a:spcPts val="500"/>
              </a:spcBef>
              <a:buClr>
                <a:schemeClr val="dk1"/>
              </a:buClr>
              <a:buSzPts val="1100"/>
              <a:buFont typeface="Arial" panose="020B0604020202020204" pitchFamily="34" charset="0"/>
              <a:buChar char="•"/>
            </a:pPr>
            <a:r>
              <a:rPr lang="en-US">
                <a:solidFill>
                  <a:schemeClr val="tx1"/>
                </a:solidFill>
                <a:sym typeface="Arial"/>
              </a:rPr>
              <a:t>North American Students of Cooperation. (n.d.). </a:t>
            </a:r>
            <a:r>
              <a:rPr lang="en-US" i="1">
                <a:solidFill>
                  <a:schemeClr val="tx1"/>
                </a:solidFill>
                <a:sym typeface="Arial"/>
              </a:rPr>
              <a:t>Fist to five voting and consensus</a:t>
            </a:r>
            <a:r>
              <a:rPr lang="en-US">
                <a:solidFill>
                  <a:schemeClr val="tx1"/>
                </a:solidFill>
                <a:sym typeface="Arial"/>
              </a:rPr>
              <a:t>. </a:t>
            </a:r>
            <a:r>
              <a:rPr lang="en-US">
                <a:solidFill>
                  <a:schemeClr val="tx1"/>
                </a:solidFill>
                <a:sym typeface="Arial"/>
                <a:hlinkClick r:id="rId3">
                  <a:extLst>
                    <a:ext uri="{A12FA001-AC4F-418D-AE19-62706E023703}">
                      <ahyp:hlinkClr xmlns:ahyp="http://schemas.microsoft.com/office/drawing/2018/hyperlinkcolor" val="tx"/>
                    </a:ext>
                  </a:extLst>
                </a:hlinkClick>
              </a:rPr>
              <a:t>https://www.nasco.coop/resources/fist-to-five-voting</a:t>
            </a:r>
            <a:r>
              <a:rPr lang="en-US">
                <a:solidFill>
                  <a:schemeClr val="tx1"/>
                </a:solidFill>
                <a:sym typeface="Arial"/>
              </a:rPr>
              <a:t> </a:t>
            </a:r>
            <a:endParaRPr lang="en-US" u="sng">
              <a:solidFill>
                <a:schemeClr val="tx1"/>
              </a:solidFill>
              <a:sym typeface="Calibri"/>
            </a:endParaRPr>
          </a:p>
          <a:p>
            <a:pPr marL="171450" indent="-171450">
              <a:spcBef>
                <a:spcPts val="500"/>
              </a:spcBef>
              <a:buClr>
                <a:schemeClr val="dk1"/>
              </a:buClr>
              <a:buSzPts val="1100"/>
              <a:buFont typeface="Arial" panose="020B0604020202020204" pitchFamily="34" charset="0"/>
              <a:buChar char="•"/>
            </a:pPr>
            <a:r>
              <a:rPr lang="en-US">
                <a:solidFill>
                  <a:schemeClr val="tx1"/>
                </a:solidFill>
                <a:sym typeface="Arial"/>
              </a:rPr>
              <a:t>Seeds for Change. (2020c). </a:t>
            </a:r>
            <a:r>
              <a:rPr lang="en-US" i="1">
                <a:solidFill>
                  <a:schemeClr val="tx1"/>
                </a:solidFill>
                <a:sym typeface="Arial"/>
              </a:rPr>
              <a:t>Consensus decision-making: A short guide</a:t>
            </a:r>
            <a:r>
              <a:rPr lang="en-US">
                <a:solidFill>
                  <a:schemeClr val="tx1"/>
                </a:solidFill>
                <a:sym typeface="Arial"/>
              </a:rPr>
              <a:t>. </a:t>
            </a:r>
            <a:r>
              <a:rPr lang="en-US">
                <a:solidFill>
                  <a:schemeClr val="tx1"/>
                </a:solidFill>
                <a:sym typeface="Arial"/>
                <a:hlinkClick r:id="rId4">
                  <a:extLst>
                    <a:ext uri="{A12FA001-AC4F-418D-AE19-62706E023703}">
                      <ahyp:hlinkClr xmlns:ahyp="http://schemas.microsoft.com/office/drawing/2018/hyperlinkcolor" val="tx"/>
                    </a:ext>
                  </a:extLst>
                </a:hlinkClick>
              </a:rPr>
              <a:t>https://seedsforchange.org.uk/shortconsensus#why</a:t>
            </a:r>
            <a:endParaRPr lang="en-US">
              <a:solidFill>
                <a:schemeClr val="tx1"/>
              </a:solidFill>
              <a:hlinkClick r:id="rId4">
                <a:extLst>
                  <a:ext uri="{A12FA001-AC4F-418D-AE19-62706E023703}">
                    <ahyp:hlinkClr xmlns:ahyp="http://schemas.microsoft.com/office/drawing/2018/hyperlinkcolor" val="tx"/>
                  </a:ext>
                </a:extLst>
              </a:hlinkClick>
            </a:endParaRPr>
          </a:p>
          <a:p>
            <a:pPr marL="0" lvl="0" indent="0" algn="l">
              <a:lnSpc>
                <a:spcPct val="100000"/>
              </a:lnSpc>
              <a:spcBef>
                <a:spcPts val="500"/>
              </a:spcBef>
              <a:spcAft>
                <a:spcPts val="0"/>
              </a:spcAft>
              <a:buSzPts val="1100"/>
              <a:buFont typeface="Arial"/>
              <a:buNone/>
            </a:pPr>
            <a:endParaRPr lang="en-US" sz="1100" u="sng">
              <a:solidFill>
                <a:srgbClr val="0563C1"/>
              </a:solidFill>
              <a:latin typeface="Arial"/>
              <a:cs typeface="Arial"/>
            </a:endParaRPr>
          </a:p>
          <a:p>
            <a:pPr marL="0" lvl="0" indent="0" algn="l" rtl="0">
              <a:lnSpc>
                <a:spcPct val="100000"/>
              </a:lnSpc>
              <a:spcBef>
                <a:spcPts val="500"/>
              </a:spcBef>
              <a:spcAft>
                <a:spcPts val="0"/>
              </a:spcAft>
              <a:buSzPts val="1400"/>
              <a:buNone/>
            </a:pPr>
            <a:endParaRPr b="1"/>
          </a:p>
        </p:txBody>
      </p:sp>
      <p:sp>
        <p:nvSpPr>
          <p:cNvPr id="877" name="Google Shape;877;g2fea16e5ea8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a:extLst>
            <a:ext uri="{FF2B5EF4-FFF2-40B4-BE49-F238E27FC236}">
              <a16:creationId xmlns:a16="http://schemas.microsoft.com/office/drawing/2014/main" id="{78A2CC77-4221-D035-596B-67473A123FBF}"/>
            </a:ext>
          </a:extLst>
        </p:cNvPr>
        <p:cNvGrpSpPr/>
        <p:nvPr/>
      </p:nvGrpSpPr>
      <p:grpSpPr>
        <a:xfrm>
          <a:off x="0" y="0"/>
          <a:ext cx="0" cy="0"/>
          <a:chOff x="0" y="0"/>
          <a:chExt cx="0" cy="0"/>
        </a:xfrm>
      </p:grpSpPr>
      <p:sp>
        <p:nvSpPr>
          <p:cNvPr id="889" name="Google Shape;889;g30278ccaeeb_1_2:notes">
            <a:extLst>
              <a:ext uri="{FF2B5EF4-FFF2-40B4-BE49-F238E27FC236}">
                <a16:creationId xmlns:a16="http://schemas.microsoft.com/office/drawing/2014/main" id="{7355A47D-0E15-3850-EC2F-686B7E55411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0" name="Google Shape;890;g30278ccaeeb_1_2:notes">
            <a:extLst>
              <a:ext uri="{FF2B5EF4-FFF2-40B4-BE49-F238E27FC236}">
                <a16:creationId xmlns:a16="http://schemas.microsoft.com/office/drawing/2014/main" id="{6BE6A15E-9DCB-B72D-63CD-F838408EBD00}"/>
              </a:ext>
            </a:extLst>
          </p:cNvPr>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To Know/To Say/To Do</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It’s important for teams to follow these guidelines, especially when discussing controversial/difficult topics. By following these guidelines, teams are more likely to become unified in finding solutions that all team members can support. Review the guidelines.</a:t>
            </a:r>
            <a:endParaRPr lang="en-US" sz="1100">
              <a:latin typeface="Arial"/>
              <a:ea typeface="Arial"/>
              <a:cs typeface="Arial"/>
            </a:endParaRPr>
          </a:p>
          <a:p>
            <a:pPr marL="0" lvl="0" indent="0" algn="l" rtl="0">
              <a:lnSpc>
                <a:spcPct val="115000"/>
              </a:lnSpc>
              <a:spcBef>
                <a:spcPts val="0"/>
              </a:spcBef>
              <a:spcAft>
                <a:spcPts val="0"/>
              </a:spcAft>
              <a:buClr>
                <a:schemeClr val="dk1"/>
              </a:buClr>
              <a:buSzPts val="1100"/>
              <a:buFont typeface="Arial"/>
              <a:buNone/>
            </a:pPr>
            <a:endParaRPr lang="en-US" sz="1100" b="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Activity</a:t>
            </a:r>
          </a:p>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Think/Talk/Share</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sz="1100">
                <a:latin typeface="Arial"/>
                <a:ea typeface="Arial"/>
                <a:cs typeface="Arial"/>
                <a:sym typeface="Arial"/>
              </a:rPr>
              <a:t>Ask participants to meet with their fellow team members to discuss the following questions. You can write the questions on chart paper.</a:t>
            </a:r>
          </a:p>
          <a:p>
            <a:pPr marL="628650" lvl="1" indent="-171450" algn="l" rtl="0">
              <a:lnSpc>
                <a:spcPct val="115000"/>
              </a:lnSpc>
              <a:spcBef>
                <a:spcPts val="0"/>
              </a:spcBef>
              <a:spcAft>
                <a:spcPts val="0"/>
              </a:spcAft>
              <a:buClr>
                <a:schemeClr val="dk1"/>
              </a:buClr>
              <a:buSzPts val="1100"/>
              <a:buFont typeface="Courier New" panose="02070309020205020404" pitchFamily="49" charset="0"/>
              <a:buChar char="o"/>
            </a:pPr>
            <a:r>
              <a:rPr lang="en-US" sz="1100">
                <a:latin typeface="Arial"/>
                <a:ea typeface="Arial"/>
                <a:cs typeface="Arial"/>
                <a:sym typeface="Arial"/>
              </a:rPr>
              <a:t>Which of the guidelines is most difficult for you as a team member to follow?</a:t>
            </a:r>
          </a:p>
          <a:p>
            <a:pPr marL="628650" lvl="1" indent="-171450" algn="l" rtl="0">
              <a:lnSpc>
                <a:spcPct val="115000"/>
              </a:lnSpc>
              <a:spcBef>
                <a:spcPts val="0"/>
              </a:spcBef>
              <a:spcAft>
                <a:spcPts val="0"/>
              </a:spcAft>
              <a:buClr>
                <a:schemeClr val="dk1"/>
              </a:buClr>
              <a:buSzPts val="1100"/>
              <a:buFont typeface="Courier New" panose="02070309020205020404" pitchFamily="49" charset="0"/>
              <a:buChar char="o"/>
            </a:pPr>
            <a:r>
              <a:rPr lang="en-US" sz="1100">
                <a:latin typeface="Arial"/>
                <a:ea typeface="Arial"/>
                <a:cs typeface="Arial"/>
                <a:sym typeface="Arial"/>
              </a:rPr>
              <a:t>Which of the guidelines is most difficult for your team to follow?</a:t>
            </a:r>
          </a:p>
          <a:p>
            <a:pPr marL="628650" lvl="1" indent="-171450" algn="l" rtl="0">
              <a:lnSpc>
                <a:spcPct val="115000"/>
              </a:lnSpc>
              <a:spcBef>
                <a:spcPts val="0"/>
              </a:spcBef>
              <a:spcAft>
                <a:spcPts val="0"/>
              </a:spcAft>
              <a:buClr>
                <a:schemeClr val="dk1"/>
              </a:buClr>
              <a:buSzPts val="1100"/>
              <a:buFont typeface="Courier New" panose="02070309020205020404" pitchFamily="49" charset="0"/>
              <a:buChar char="o"/>
            </a:pPr>
            <a:r>
              <a:rPr lang="en-US" sz="1100">
                <a:latin typeface="Arial"/>
                <a:ea typeface="Arial"/>
                <a:cs typeface="Arial"/>
                <a:sym typeface="Arial"/>
              </a:rPr>
              <a:t>What strategies could help teams become better at following these guidelines?</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sz="1100">
                <a:latin typeface="Arial"/>
                <a:ea typeface="Arial"/>
                <a:cs typeface="Arial"/>
                <a:sym typeface="Arial"/>
              </a:rPr>
              <a:t>Share out key ideas with the whole group.</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Reference</a:t>
            </a:r>
            <a:endParaRPr sz="1100" b="1">
              <a:latin typeface="Arial"/>
              <a:ea typeface="Arial"/>
              <a:cs typeface="Arial"/>
              <a:sym typeface="Arial"/>
            </a:endParaRPr>
          </a:p>
          <a:p>
            <a:pPr marL="171450" indent="-171450">
              <a:lnSpc>
                <a:spcPct val="114999"/>
              </a:lnSpc>
              <a:buFont typeface="Arial" panose="020B0604020202020204" pitchFamily="34" charset="0"/>
              <a:buChar char="•"/>
            </a:pPr>
            <a:r>
              <a:rPr lang="en-US">
                <a:solidFill>
                  <a:schemeClr val="tx1"/>
                </a:solidFill>
                <a:sym typeface="Arial"/>
              </a:rPr>
              <a:t>Center for Research on Learning and Teaching. (2021). </a:t>
            </a:r>
            <a:r>
              <a:rPr lang="en-US" i="1">
                <a:solidFill>
                  <a:schemeClr val="tx1"/>
                </a:solidFill>
                <a:sym typeface="Arial"/>
              </a:rPr>
              <a:t>Guidelines for discussing difficult or high-stakes topics</a:t>
            </a:r>
            <a:r>
              <a:rPr lang="en-US">
                <a:solidFill>
                  <a:schemeClr val="tx1"/>
                </a:solidFill>
                <a:sym typeface="Arial"/>
              </a:rPr>
              <a:t>. University of Michigan. </a:t>
            </a:r>
            <a:r>
              <a:rPr lang="en-US">
                <a:solidFill>
                  <a:schemeClr val="tx1"/>
                </a:solidFill>
                <a:sym typeface="Arial"/>
                <a:hlinkClick r:id="rId3">
                  <a:extLst>
                    <a:ext uri="{A12FA001-AC4F-418D-AE19-62706E023703}">
                      <ahyp:hlinkClr xmlns:ahyp="http://schemas.microsoft.com/office/drawing/2018/hyperlinkcolor" val="tx"/>
                    </a:ext>
                  </a:extLst>
                </a:hlinkClick>
              </a:rPr>
              <a:t>https://crlt.umich.edu/publinks/generalguidelines</a:t>
            </a:r>
            <a:r>
              <a:rPr lang="en-US">
                <a:solidFill>
                  <a:schemeClr val="tx1"/>
                </a:solidFill>
                <a:sym typeface="Arial"/>
              </a:rPr>
              <a:t> </a:t>
            </a:r>
            <a:endParaRPr lang="en-US">
              <a:solidFill>
                <a:schemeClr val="tx1"/>
              </a:solidFill>
            </a:endParaRPr>
          </a:p>
          <a:p>
            <a:pPr marL="0" lvl="0" indent="0" algn="l" rtl="0">
              <a:lnSpc>
                <a:spcPct val="100000"/>
              </a:lnSpc>
              <a:spcBef>
                <a:spcPts val="0"/>
              </a:spcBef>
              <a:spcAft>
                <a:spcPts val="0"/>
              </a:spcAft>
              <a:buSzPts val="1400"/>
              <a:buNone/>
            </a:pPr>
            <a:endParaRPr/>
          </a:p>
        </p:txBody>
      </p:sp>
      <p:sp>
        <p:nvSpPr>
          <p:cNvPr id="891" name="Google Shape;891;g30278ccaeeb_1_2:notes">
            <a:extLst>
              <a:ext uri="{FF2B5EF4-FFF2-40B4-BE49-F238E27FC236}">
                <a16:creationId xmlns:a16="http://schemas.microsoft.com/office/drawing/2014/main" id="{B90A4D3F-5926-29EC-A159-2F654EDF487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66</a:t>
            </a:fld>
            <a:endParaRPr/>
          </a:p>
        </p:txBody>
      </p:sp>
    </p:spTree>
    <p:extLst>
      <p:ext uri="{BB962C8B-B14F-4D97-AF65-F5344CB8AC3E}">
        <p14:creationId xmlns:p14="http://schemas.microsoft.com/office/powerpoint/2010/main" val="41209309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a:extLst>
            <a:ext uri="{FF2B5EF4-FFF2-40B4-BE49-F238E27FC236}">
              <a16:creationId xmlns:a16="http://schemas.microsoft.com/office/drawing/2014/main" id="{14802971-D2F5-DED0-6C2E-853FF19115A7}"/>
            </a:ext>
          </a:extLst>
        </p:cNvPr>
        <p:cNvGrpSpPr/>
        <p:nvPr/>
      </p:nvGrpSpPr>
      <p:grpSpPr>
        <a:xfrm>
          <a:off x="0" y="0"/>
          <a:ext cx="0" cy="0"/>
          <a:chOff x="0" y="0"/>
          <a:chExt cx="0" cy="0"/>
        </a:xfrm>
      </p:grpSpPr>
      <p:sp>
        <p:nvSpPr>
          <p:cNvPr id="814" name="Google Shape;814;g26d8723cbc8_0_0:notes">
            <a:extLst>
              <a:ext uri="{FF2B5EF4-FFF2-40B4-BE49-F238E27FC236}">
                <a16:creationId xmlns:a16="http://schemas.microsoft.com/office/drawing/2014/main" id="{47E725C9-ABB2-C2B5-4EBC-BB7D541AE0D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5" name="Google Shape;815;g26d8723cbc8_0_0:notes">
            <a:extLst>
              <a:ext uri="{FF2B5EF4-FFF2-40B4-BE49-F238E27FC236}">
                <a16:creationId xmlns:a16="http://schemas.microsoft.com/office/drawing/2014/main" id="{2A9DDDA9-BEBE-DCA8-7665-4DACBDA9F5C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To Know/To Say/To Do</a:t>
            </a: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Take this opportunity for participants to reflect on Consensus Building by discussing the questions posed on the slide. Encourage partner or small group discussion and then share key takeaways with the whole group.</a:t>
            </a:r>
          </a:p>
          <a:p>
            <a:pPr marL="0" marR="0" lvl="0" indent="0" algn="l" rtl="0">
              <a:lnSpc>
                <a:spcPct val="100000"/>
              </a:lnSpc>
              <a:spcBef>
                <a:spcPts val="0"/>
              </a:spcBef>
              <a:spcAft>
                <a:spcPts val="0"/>
              </a:spcAft>
              <a:buClr>
                <a:schemeClr val="dk1"/>
              </a:buClr>
              <a:buSzPts val="1200"/>
              <a:buFont typeface="Calibri"/>
              <a:buNone/>
            </a:pPr>
            <a:endParaRPr lang="en-US" sz="1400" b="1" i="0" u="none" strike="noStrik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0538250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F0CEB-39C3-A90E-AB80-E0DD1B7465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F92196-AB7A-837F-40A8-2F6E3B855B0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FBC5C63-FC34-858B-CEF7-5D16B98C2F8E}"/>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endParaRPr lang="en-US"/>
          </a:p>
          <a:p>
            <a:pPr marL="0" indent="0">
              <a:buNone/>
            </a:pPr>
            <a:endParaRPr lang="en-US"/>
          </a:p>
        </p:txBody>
      </p:sp>
    </p:spTree>
    <p:extLst>
      <p:ext uri="{BB962C8B-B14F-4D97-AF65-F5344CB8AC3E}">
        <p14:creationId xmlns:p14="http://schemas.microsoft.com/office/powerpoint/2010/main" val="15791772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a:extLst>
            <a:ext uri="{FF2B5EF4-FFF2-40B4-BE49-F238E27FC236}">
              <a16:creationId xmlns:a16="http://schemas.microsoft.com/office/drawing/2014/main" id="{4C27D37D-63C6-538D-B26C-89C99E5E3B0B}"/>
            </a:ext>
          </a:extLst>
        </p:cNvPr>
        <p:cNvGrpSpPr/>
        <p:nvPr/>
      </p:nvGrpSpPr>
      <p:grpSpPr>
        <a:xfrm>
          <a:off x="0" y="0"/>
          <a:ext cx="0" cy="0"/>
          <a:chOff x="0" y="0"/>
          <a:chExt cx="0" cy="0"/>
        </a:xfrm>
      </p:grpSpPr>
      <p:sp>
        <p:nvSpPr>
          <p:cNvPr id="889" name="Google Shape;889;g30278ccaeeb_1_2:notes">
            <a:extLst>
              <a:ext uri="{FF2B5EF4-FFF2-40B4-BE49-F238E27FC236}">
                <a16:creationId xmlns:a16="http://schemas.microsoft.com/office/drawing/2014/main" id="{2639158C-7075-C7A7-CE52-15D9A1A8F12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0" name="Google Shape;890;g30278ccaeeb_1_2:notes">
            <a:extLst>
              <a:ext uri="{FF2B5EF4-FFF2-40B4-BE49-F238E27FC236}">
                <a16:creationId xmlns:a16="http://schemas.microsoft.com/office/drawing/2014/main" id="{B5C14B79-154D-1AAC-943B-4E1CEBC30B48}"/>
              </a:ext>
            </a:extLst>
          </p:cNvPr>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r>
              <a:rPr lang="en-US" sz="1100" b="1">
                <a:solidFill>
                  <a:srgbClr val="000000"/>
                </a:solidFill>
                <a:latin typeface="Arial"/>
                <a:ea typeface="Arial"/>
                <a:cs typeface="Arial"/>
                <a:sym typeface="Arial"/>
              </a:rPr>
              <a:t>Handout CT 3.9</a:t>
            </a:r>
          </a:p>
          <a:p>
            <a:pPr marL="0" lvl="0" indent="0" algn="l" rtl="0">
              <a:lnSpc>
                <a:spcPct val="100000"/>
              </a:lnSpc>
              <a:spcBef>
                <a:spcPts val="400"/>
              </a:spcBef>
              <a:spcAft>
                <a:spcPts val="0"/>
              </a:spcAft>
              <a:buSzPts val="1400"/>
              <a:buNone/>
            </a:pPr>
            <a:r>
              <a:rPr lang="en-US" sz="1100" i="1">
                <a:solidFill>
                  <a:srgbClr val="000000"/>
                </a:solidFill>
                <a:latin typeface="Arial"/>
                <a:ea typeface="Arial"/>
                <a:cs typeface="Arial"/>
                <a:sym typeface="Arial"/>
              </a:rPr>
              <a:t>A Rationale for Protocols</a:t>
            </a:r>
          </a:p>
          <a:p>
            <a:pPr marL="0" lvl="0" indent="0" algn="l" rtl="0">
              <a:lnSpc>
                <a:spcPct val="100000"/>
              </a:lnSpc>
              <a:spcBef>
                <a:spcPts val="400"/>
              </a:spcBef>
              <a:spcAft>
                <a:spcPts val="0"/>
              </a:spcAft>
              <a:buSzPts val="1400"/>
              <a:buNone/>
            </a:pPr>
            <a:endParaRPr lang="en-US" sz="1100">
              <a:solidFill>
                <a:srgbClr val="000000"/>
              </a:solidFill>
              <a:latin typeface="Arial"/>
              <a:ea typeface="Arial"/>
              <a:cs typeface="Arial"/>
              <a:sym typeface="Arial"/>
            </a:endParaRPr>
          </a:p>
          <a:p>
            <a:pPr marL="0" lvl="0" indent="0" algn="l" rtl="0">
              <a:lnSpc>
                <a:spcPct val="100000"/>
              </a:lnSpc>
              <a:spcBef>
                <a:spcPts val="400"/>
              </a:spcBef>
              <a:spcAft>
                <a:spcPts val="0"/>
              </a:spcAft>
              <a:buSzPts val="1400"/>
              <a:buNone/>
            </a:pPr>
            <a:r>
              <a:rPr lang="en-US" sz="1100" b="1">
                <a:solidFill>
                  <a:srgbClr val="000000"/>
                </a:solidFill>
                <a:latin typeface="Arial"/>
                <a:ea typeface="Arial"/>
                <a:cs typeface="Arial"/>
                <a:sym typeface="Arial"/>
              </a:rPr>
              <a:t>To Do</a:t>
            </a:r>
          </a:p>
          <a:p>
            <a:pPr marL="0" lvl="0" indent="0" algn="l" rtl="0">
              <a:lnSpc>
                <a:spcPct val="100000"/>
              </a:lnSpc>
              <a:spcBef>
                <a:spcPts val="400"/>
              </a:spcBef>
              <a:spcAft>
                <a:spcPts val="0"/>
              </a:spcAft>
              <a:buSzPts val="1400"/>
              <a:buNone/>
            </a:pPr>
            <a:r>
              <a:rPr lang="en-US" sz="1100" b="0">
                <a:solidFill>
                  <a:srgbClr val="000000"/>
                </a:solidFill>
                <a:latin typeface="Arial"/>
                <a:ea typeface="Arial"/>
                <a:cs typeface="Arial"/>
                <a:sym typeface="Arial"/>
              </a:rPr>
              <a:t>Provide hard copies of the handout to all participants (or ask them to bring a hard copy). </a:t>
            </a:r>
          </a:p>
          <a:p>
            <a:pPr marL="0" lvl="0" indent="0" algn="l" rtl="0">
              <a:lnSpc>
                <a:spcPct val="100000"/>
              </a:lnSpc>
              <a:spcBef>
                <a:spcPts val="400"/>
              </a:spcBef>
              <a:spcAft>
                <a:spcPts val="0"/>
              </a:spcAft>
              <a:buSzPts val="1400"/>
              <a:buNone/>
            </a:pPr>
            <a:endParaRPr lang="en-US" sz="11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b="1">
                <a:solidFill>
                  <a:srgbClr val="000000"/>
                </a:solidFill>
                <a:latin typeface="Arial"/>
                <a:ea typeface="Arial"/>
                <a:cs typeface="Arial"/>
                <a:sym typeface="Arial"/>
              </a:rPr>
              <a:t>To Know</a:t>
            </a:r>
          </a:p>
          <a:p>
            <a:pPr marL="0" lvl="0" indent="0" algn="l" rtl="0">
              <a:lnSpc>
                <a:spcPct val="100000"/>
              </a:lnSpc>
              <a:spcBef>
                <a:spcPts val="0"/>
              </a:spcBef>
              <a:spcAft>
                <a:spcPts val="0"/>
              </a:spcAft>
              <a:buSzPts val="1400"/>
              <a:buNone/>
            </a:pPr>
            <a:r>
              <a:rPr lang="en-US" sz="1100">
                <a:solidFill>
                  <a:srgbClr val="000000"/>
                </a:solidFill>
                <a:latin typeface="Arial"/>
                <a:ea typeface="Arial"/>
                <a:cs typeface="Arial"/>
                <a:sym typeface="Arial"/>
              </a:rPr>
              <a:t>This article provides an opportunity to reflect on the pre-read article (which you sent prior to the session). To gain a deeper understanding of protocols, a reading strategy called Left Margin/Right Margin will be used as the protocol for discussing the article </a:t>
            </a:r>
            <a:r>
              <a:rPr lang="en-US" sz="1100" i="1">
                <a:solidFill>
                  <a:srgbClr val="000000"/>
                </a:solidFill>
                <a:latin typeface="Arial"/>
                <a:ea typeface="Arial"/>
                <a:cs typeface="Arial"/>
                <a:sym typeface="Arial"/>
              </a:rPr>
              <a:t>A Rationale for Protocols</a:t>
            </a:r>
            <a:r>
              <a:rPr lang="en-US" sz="1100">
                <a:solidFill>
                  <a:srgbClr val="000000"/>
                </a:solidFill>
                <a:latin typeface="Arial"/>
                <a:ea typeface="Arial"/>
                <a:cs typeface="Arial"/>
                <a:sym typeface="Arial"/>
              </a:rPr>
              <a:t>. </a:t>
            </a:r>
          </a:p>
          <a:p>
            <a:pPr marL="0" lvl="0" indent="0" algn="l" rtl="0">
              <a:lnSpc>
                <a:spcPct val="100000"/>
              </a:lnSpc>
              <a:spcBef>
                <a:spcPts val="0"/>
              </a:spcBef>
              <a:spcAft>
                <a:spcPts val="0"/>
              </a:spcAft>
              <a:buSzPts val="1400"/>
              <a:buNone/>
            </a:pPr>
            <a:endParaRPr lang="en-US" sz="11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b="1">
                <a:solidFill>
                  <a:srgbClr val="000000"/>
                </a:solidFill>
                <a:latin typeface="Arial"/>
                <a:ea typeface="Arial"/>
                <a:cs typeface="Arial"/>
                <a:sym typeface="Arial"/>
              </a:rPr>
              <a:t>To Do/To Say</a:t>
            </a:r>
          </a:p>
          <a:p>
            <a:pPr marL="0" lvl="0" indent="0" algn="l" rtl="0">
              <a:lnSpc>
                <a:spcPct val="100000"/>
              </a:lnSpc>
              <a:spcBef>
                <a:spcPts val="0"/>
              </a:spcBef>
              <a:spcAft>
                <a:spcPts val="0"/>
              </a:spcAft>
              <a:buSzPts val="1400"/>
              <a:buNone/>
            </a:pPr>
            <a:r>
              <a:rPr lang="en-US" sz="1100">
                <a:solidFill>
                  <a:srgbClr val="000000"/>
                </a:solidFill>
                <a:latin typeface="Arial"/>
                <a:ea typeface="Arial"/>
                <a:cs typeface="Arial"/>
                <a:sym typeface="Arial"/>
              </a:rPr>
              <a:t>As participants were provided this as a pre-read, this activity will provide the opportunity for a review of the article, reflection, and discussion.</a:t>
            </a:r>
          </a:p>
          <a:p>
            <a:pPr marL="171450" lvl="0" indent="-171450" algn="l" rtl="0">
              <a:lnSpc>
                <a:spcPct val="100000"/>
              </a:lnSpc>
              <a:spcBef>
                <a:spcPts val="0"/>
              </a:spcBef>
              <a:spcAft>
                <a:spcPts val="0"/>
              </a:spcAft>
              <a:buSzPts val="1400"/>
              <a:buFont typeface="Arial" panose="020B0604020202020204" pitchFamily="34" charset="0"/>
              <a:buChar char="•"/>
            </a:pPr>
            <a:r>
              <a:rPr lang="en-US" sz="1100">
                <a:solidFill>
                  <a:srgbClr val="000000"/>
                </a:solidFill>
                <a:latin typeface="Arial"/>
                <a:ea typeface="Arial"/>
                <a:cs typeface="Arial"/>
                <a:sym typeface="Arial"/>
              </a:rPr>
              <a:t>Review the Left Margin/Right Margin protocol as detailed on the slide. Ask them to follow the steps listed on the slide.  </a:t>
            </a:r>
          </a:p>
          <a:p>
            <a:pPr marL="171450" lvl="0" indent="-171450" algn="l" rtl="0">
              <a:lnSpc>
                <a:spcPct val="100000"/>
              </a:lnSpc>
              <a:spcBef>
                <a:spcPts val="0"/>
              </a:spcBef>
              <a:spcAft>
                <a:spcPts val="0"/>
              </a:spcAft>
              <a:buSzPts val="1400"/>
              <a:buFont typeface="Arial" panose="020B0604020202020204" pitchFamily="34" charset="0"/>
              <a:buChar char="•"/>
            </a:pPr>
            <a:r>
              <a:rPr lang="en-US" sz="1100">
                <a:solidFill>
                  <a:srgbClr val="000000"/>
                </a:solidFill>
                <a:latin typeface="Arial"/>
                <a:ea typeface="Arial"/>
                <a:cs typeface="Arial"/>
                <a:sym typeface="Arial"/>
              </a:rPr>
              <a:t>Sharing and discussion can occur in small groups.</a:t>
            </a:r>
          </a:p>
          <a:p>
            <a:pPr marL="171450" lvl="0" indent="-171450" algn="l" rtl="0">
              <a:lnSpc>
                <a:spcPct val="100000"/>
              </a:lnSpc>
              <a:spcBef>
                <a:spcPts val="0"/>
              </a:spcBef>
              <a:spcAft>
                <a:spcPts val="0"/>
              </a:spcAft>
              <a:buSzPts val="1400"/>
              <a:buFont typeface="Arial" panose="020B0604020202020204" pitchFamily="34" charset="0"/>
              <a:buChar char="•"/>
            </a:pPr>
            <a:r>
              <a:rPr lang="en-US" sz="1100">
                <a:latin typeface="Arial"/>
                <a:ea typeface="Arial"/>
                <a:cs typeface="Arial"/>
                <a:sym typeface="Arial"/>
              </a:rPr>
              <a:t>Please note that this protocol can also be used for impacting teacher/student learning.</a:t>
            </a:r>
          </a:p>
          <a:p>
            <a:pPr marL="0" lvl="0" indent="0" algn="l" rtl="0">
              <a:lnSpc>
                <a:spcPct val="100000"/>
              </a:lnSpc>
              <a:spcBef>
                <a:spcPts val="0"/>
              </a:spcBef>
              <a:spcAft>
                <a:spcPts val="0"/>
              </a:spcAft>
              <a:buSzPts val="1400"/>
              <a:buNone/>
            </a:pPr>
            <a:endParaRPr lang="en-US" sz="1100" b="1">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b="1">
                <a:latin typeface="Arial"/>
                <a:ea typeface="Arial"/>
                <a:cs typeface="Arial"/>
                <a:sym typeface="Arial"/>
              </a:rPr>
              <a:t>Reference</a:t>
            </a:r>
          </a:p>
          <a:p>
            <a:pPr marL="171450" indent="-171450">
              <a:buFont typeface="Arial" panose="020B0604020202020204" pitchFamily="34" charset="0"/>
              <a:buChar char="•"/>
            </a:pPr>
            <a:r>
              <a:rPr lang="en-US" sz="1100">
                <a:solidFill>
                  <a:schemeClr val="tx1"/>
                </a:solidFill>
                <a:sym typeface="Arial"/>
              </a:rPr>
              <a:t>Center for Leadership and Educational Equity. (n.d.-a). </a:t>
            </a:r>
            <a:r>
              <a:rPr lang="en-US" sz="1100" i="1">
                <a:solidFill>
                  <a:schemeClr val="tx1"/>
                </a:solidFill>
                <a:sym typeface="Arial"/>
              </a:rPr>
              <a:t>A rationale for protocols</a:t>
            </a:r>
            <a:r>
              <a:rPr lang="en-US" sz="1100">
                <a:solidFill>
                  <a:schemeClr val="tx1"/>
                </a:solidFill>
                <a:sym typeface="Arial"/>
              </a:rPr>
              <a:t>. </a:t>
            </a:r>
            <a:r>
              <a:rPr lang="en-US" sz="1100">
                <a:solidFill>
                  <a:schemeClr val="tx1"/>
                </a:solidFill>
                <a:sym typeface="Arial"/>
                <a:hlinkClick r:id="rId3">
                  <a:extLst>
                    <a:ext uri="{A12FA001-AC4F-418D-AE19-62706E023703}">
                      <ahyp:hlinkClr xmlns:ahyp="http://schemas.microsoft.com/office/drawing/2018/hyperlinkcolor" val="tx"/>
                    </a:ext>
                  </a:extLst>
                </a:hlinkClick>
              </a:rPr>
              <a:t>https://www.clee.org/resources/rationale-for-protocols/</a:t>
            </a:r>
            <a:r>
              <a:rPr lang="en-US" sz="1100">
                <a:solidFill>
                  <a:schemeClr val="tx1"/>
                </a:solidFill>
                <a:sym typeface="Arial"/>
              </a:rPr>
              <a:t> </a:t>
            </a:r>
            <a:endParaRPr lang="en-US" sz="1100">
              <a:solidFill>
                <a:schemeClr val="tx1"/>
              </a:solidFill>
            </a:endParaRPr>
          </a:p>
          <a:p>
            <a:pPr marL="0" lvl="0" indent="0" algn="l" rtl="0">
              <a:lnSpc>
                <a:spcPct val="100000"/>
              </a:lnSpc>
              <a:spcBef>
                <a:spcPts val="400"/>
              </a:spcBef>
              <a:spcAft>
                <a:spcPts val="0"/>
              </a:spcAft>
              <a:buClr>
                <a:schemeClr val="dk1"/>
              </a:buClr>
              <a:buSzPts val="1400"/>
              <a:buFont typeface="Arial"/>
              <a:buNone/>
            </a:pPr>
            <a:endParaRPr lang="en-US" sz="1100" b="1"/>
          </a:p>
          <a:p>
            <a:pPr marL="0" lvl="0" indent="0" algn="l" rtl="0">
              <a:lnSpc>
                <a:spcPct val="100000"/>
              </a:lnSpc>
              <a:spcBef>
                <a:spcPts val="0"/>
              </a:spcBef>
              <a:spcAft>
                <a:spcPts val="0"/>
              </a:spcAft>
              <a:buSzPts val="1400"/>
              <a:buNone/>
            </a:pPr>
            <a:endParaRPr/>
          </a:p>
        </p:txBody>
      </p:sp>
      <p:sp>
        <p:nvSpPr>
          <p:cNvPr id="891" name="Google Shape;891;g30278ccaeeb_1_2:notes">
            <a:extLst>
              <a:ext uri="{FF2B5EF4-FFF2-40B4-BE49-F238E27FC236}">
                <a16:creationId xmlns:a16="http://schemas.microsoft.com/office/drawing/2014/main" id="{3BDE86E7-B24A-4EF3-49B2-8F1783BC9D43}"/>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99733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100" b="1"/>
              <a:t>To Know</a:t>
            </a:r>
            <a:endParaRPr sz="1100"/>
          </a:p>
          <a:p>
            <a:pPr marL="171450" lvl="0" indent="-171450" algn="l" rtl="0">
              <a:lnSpc>
                <a:spcPct val="100000"/>
              </a:lnSpc>
              <a:spcBef>
                <a:spcPts val="0"/>
              </a:spcBef>
              <a:spcAft>
                <a:spcPts val="0"/>
              </a:spcAft>
              <a:buSzPts val="1100"/>
              <a:buFont typeface="Arial"/>
              <a:buChar char="•"/>
            </a:pPr>
            <a:r>
              <a:rPr lang="en" sz="1100" b="0"/>
              <a:t>Handouts listed are in the handout </a:t>
            </a:r>
            <a:r>
              <a:rPr lang="en-US" sz="1100" b="0"/>
              <a:t>folder.</a:t>
            </a:r>
            <a:endParaRPr sz="1100"/>
          </a:p>
          <a:p>
            <a:pPr marL="171450" lvl="0" indent="-171450" algn="l" rtl="0">
              <a:lnSpc>
                <a:spcPct val="100000"/>
              </a:lnSpc>
              <a:spcBef>
                <a:spcPts val="0"/>
              </a:spcBef>
              <a:spcAft>
                <a:spcPts val="0"/>
              </a:spcAft>
              <a:buSzPts val="1100"/>
              <a:buFont typeface="Arial"/>
              <a:buChar char="•"/>
            </a:pPr>
            <a:r>
              <a:rPr lang="en" sz="1100" b="0"/>
              <a:t>Numerous sites are also provided throughout the module for participants to access via a web link. It is suggested that </a:t>
            </a:r>
            <a:r>
              <a:rPr lang="en" sz="1100"/>
              <a:t>QR codes are added to those slides so participants can easily access the links.</a:t>
            </a:r>
            <a:endParaRPr sz="1100"/>
          </a:p>
          <a:p>
            <a:pPr marL="171450" lvl="0" indent="-171450" algn="l" rtl="0">
              <a:lnSpc>
                <a:spcPct val="100000"/>
              </a:lnSpc>
              <a:spcBef>
                <a:spcPts val="0"/>
              </a:spcBef>
              <a:spcAft>
                <a:spcPts val="0"/>
              </a:spcAft>
              <a:buSzPts val="1100"/>
              <a:buFont typeface="Arial"/>
              <a:buChar char="•"/>
            </a:pPr>
            <a:r>
              <a:rPr lang="en" sz="1100"/>
              <a:t>Due to copyright regulations, some materials are linked to their original source and must be downloaded from the link.</a:t>
            </a:r>
            <a:endParaRPr sz="1100"/>
          </a:p>
        </p:txBody>
      </p:sp>
      <p:sp>
        <p:nvSpPr>
          <p:cNvPr id="275" name="Google Shape;275;p5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a:extLst>
            <a:ext uri="{FF2B5EF4-FFF2-40B4-BE49-F238E27FC236}">
              <a16:creationId xmlns:a16="http://schemas.microsoft.com/office/drawing/2014/main" id="{CCBBF398-BC72-8CD1-0561-CDAFEB4A8B45}"/>
            </a:ext>
          </a:extLst>
        </p:cNvPr>
        <p:cNvGrpSpPr/>
        <p:nvPr/>
      </p:nvGrpSpPr>
      <p:grpSpPr>
        <a:xfrm>
          <a:off x="0" y="0"/>
          <a:ext cx="0" cy="0"/>
          <a:chOff x="0" y="0"/>
          <a:chExt cx="0" cy="0"/>
        </a:xfrm>
      </p:grpSpPr>
      <p:sp>
        <p:nvSpPr>
          <p:cNvPr id="889" name="Google Shape;889;g30278ccaeeb_1_2:notes">
            <a:extLst>
              <a:ext uri="{FF2B5EF4-FFF2-40B4-BE49-F238E27FC236}">
                <a16:creationId xmlns:a16="http://schemas.microsoft.com/office/drawing/2014/main" id="{4C4F36CC-ABA2-830C-0DF5-C51344E8151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0" name="Google Shape;890;g30278ccaeeb_1_2:notes">
            <a:extLst>
              <a:ext uri="{FF2B5EF4-FFF2-40B4-BE49-F238E27FC236}">
                <a16:creationId xmlns:a16="http://schemas.microsoft.com/office/drawing/2014/main" id="{74655D4F-AF58-A29C-198D-F8F59B5EB813}"/>
              </a:ext>
            </a:extLst>
          </p:cNvPr>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b="1">
                <a:latin typeface="Arial"/>
                <a:ea typeface="Arial"/>
                <a:cs typeface="Arial"/>
                <a:sym typeface="Arial"/>
              </a:rPr>
              <a:t>To Know/To Say/To Do</a:t>
            </a:r>
          </a:p>
          <a:p>
            <a:pPr marL="0" lvl="0" indent="0" algn="l" rtl="0">
              <a:lnSpc>
                <a:spcPct val="100000"/>
              </a:lnSpc>
              <a:spcBef>
                <a:spcPts val="0"/>
              </a:spcBef>
              <a:spcAft>
                <a:spcPts val="0"/>
              </a:spcAft>
              <a:buSzPts val="1400"/>
              <a:buNone/>
            </a:pPr>
            <a:r>
              <a:rPr lang="en-US" sz="900">
                <a:latin typeface="Arial"/>
                <a:ea typeface="Arial"/>
                <a:cs typeface="Arial"/>
                <a:sym typeface="Arial"/>
              </a:rPr>
              <a:t>Protocols are helpful tools for educator teams to use, especially when reviewing and discussing data for decision making. They promote insightful conversation regarding teaching and learning. </a:t>
            </a:r>
            <a:r>
              <a:rPr lang="en-US" sz="900" b="0">
                <a:latin typeface="Arial"/>
                <a:ea typeface="Arial"/>
                <a:cs typeface="Arial"/>
                <a:sym typeface="Arial"/>
              </a:rPr>
              <a:t>Review and expand upon slide content regarding the benefits of protocols.</a:t>
            </a:r>
          </a:p>
          <a:p>
            <a:pPr marL="0" lvl="0" indent="0" algn="l" rtl="0">
              <a:lnSpc>
                <a:spcPct val="100000"/>
              </a:lnSpc>
              <a:spcBef>
                <a:spcPts val="0"/>
              </a:spcBef>
              <a:spcAft>
                <a:spcPts val="0"/>
              </a:spcAft>
              <a:buSzPts val="1400"/>
              <a:buNone/>
            </a:pPr>
            <a:endParaRPr lang="en-US" sz="900" b="0">
              <a:latin typeface="Arial"/>
              <a:cs typeface="Arial"/>
              <a:sym typeface="Arial"/>
            </a:endParaRPr>
          </a:p>
          <a:p>
            <a:pPr marL="0" lvl="0" indent="0" algn="l" rtl="0">
              <a:lnSpc>
                <a:spcPct val="100000"/>
              </a:lnSpc>
              <a:spcBef>
                <a:spcPts val="0"/>
              </a:spcBef>
              <a:spcAft>
                <a:spcPts val="0"/>
              </a:spcAft>
              <a:buSzPts val="1400"/>
              <a:buNone/>
            </a:pPr>
            <a:r>
              <a:rPr lang="en-US" sz="1100" b="0"/>
              <a:t>Creates a structure that makes it safe to ask challenging questions</a:t>
            </a:r>
          </a:p>
          <a:p>
            <a:pPr marL="0" lvl="0" indent="-171450" algn="l" rtl="0">
              <a:lnSpc>
                <a:spcPct val="100000"/>
              </a:lnSpc>
              <a:spcBef>
                <a:spcPts val="0"/>
              </a:spcBef>
              <a:spcAft>
                <a:spcPts val="0"/>
              </a:spcAft>
              <a:buSzPts val="1400"/>
              <a:buFont typeface="Arial" panose="020B0604020202020204" pitchFamily="34" charset="0"/>
              <a:buChar char="•"/>
            </a:pPr>
            <a:r>
              <a:rPr lang="en-US" sz="1100" b="0"/>
              <a:t>Establishes clear guidelines that support open and respectful dialogue</a:t>
            </a:r>
          </a:p>
          <a:p>
            <a:pPr marL="171450" lvl="0" indent="-171450" algn="l" rtl="0">
              <a:lnSpc>
                <a:spcPct val="100000"/>
              </a:lnSpc>
              <a:spcBef>
                <a:spcPts val="0"/>
              </a:spcBef>
              <a:spcAft>
                <a:spcPts val="0"/>
              </a:spcAft>
              <a:buSzPts val="1400"/>
              <a:buFont typeface="Arial" panose="020B0604020202020204" pitchFamily="34" charset="0"/>
              <a:buChar char="•"/>
            </a:pPr>
            <a:r>
              <a:rPr lang="en-US" sz="1100" b="0"/>
              <a:t>Reduces fear of judgement, allowing team members to ask difficult but necessary questions</a:t>
            </a:r>
          </a:p>
          <a:p>
            <a:pPr marL="0" lvl="0" indent="-171450" algn="l" rtl="0">
              <a:lnSpc>
                <a:spcPct val="100000"/>
              </a:lnSpc>
              <a:spcBef>
                <a:spcPts val="0"/>
              </a:spcBef>
              <a:spcAft>
                <a:spcPts val="0"/>
              </a:spcAft>
              <a:buSzPts val="1400"/>
              <a:buFont typeface="Arial" panose="020B0604020202020204" pitchFamily="34" charset="0"/>
              <a:buChar char="•"/>
            </a:pPr>
            <a:r>
              <a:rPr lang="en-US" sz="1100" b="0"/>
              <a:t>Encourages inquiry-driven discussions that lead to deeper learning and reflection</a:t>
            </a:r>
          </a:p>
          <a:p>
            <a:pPr marL="0" indent="0">
              <a:buFont typeface="Arial" panose="020B0604020202020204" pitchFamily="34" charset="0"/>
              <a:buNone/>
            </a:pPr>
            <a:endParaRPr lang="en-US" sz="1100" b="0"/>
          </a:p>
          <a:p>
            <a:pPr marL="0" indent="0">
              <a:buFont typeface="Arial" panose="020B0604020202020204" pitchFamily="34" charset="0"/>
              <a:buNone/>
            </a:pPr>
            <a:r>
              <a:rPr lang="en-US" sz="1100" b="0"/>
              <a:t>Promotes insightful conversations about teaching and learning</a:t>
            </a:r>
          </a:p>
          <a:p>
            <a:pPr marL="171450" indent="-171450">
              <a:buFont typeface="Arial" panose="020B0604020202020204" pitchFamily="34" charset="0"/>
              <a:buChar char="•"/>
            </a:pPr>
            <a:r>
              <a:rPr lang="en-US" sz="1100" b="0"/>
              <a:t>Provides a framework to analyze instructional practices and student outcomes</a:t>
            </a:r>
          </a:p>
          <a:p>
            <a:pPr marL="171450" indent="-171450">
              <a:buFont typeface="Arial" panose="020B0604020202020204" pitchFamily="34" charset="0"/>
              <a:buChar char="•"/>
            </a:pPr>
            <a:r>
              <a:rPr lang="en-US" sz="1100" b="0"/>
              <a:t>Helps teams move beyond surface-level discussions to uncover meaningful insights</a:t>
            </a:r>
          </a:p>
          <a:p>
            <a:pPr marL="171450" indent="-171450">
              <a:buFont typeface="Arial" panose="020B0604020202020204" pitchFamily="34" charset="0"/>
              <a:buChar char="•"/>
            </a:pPr>
            <a:r>
              <a:rPr lang="en-US" sz="1100" b="0"/>
              <a:t>Encourages data-informed decision making to improve teaching and learning</a:t>
            </a:r>
          </a:p>
          <a:p>
            <a:pPr marL="0"/>
            <a:endParaRPr lang="en-US" sz="1100" b="0"/>
          </a:p>
          <a:p>
            <a:pPr marL="0"/>
            <a:r>
              <a:rPr lang="en-US" sz="1100" b="0"/>
              <a:t>Ensures there is equal opportunity to contribute</a:t>
            </a:r>
          </a:p>
          <a:p>
            <a:pPr marL="171450" indent="-171450">
              <a:buFont typeface="Arial" panose="020B0604020202020204" pitchFamily="34" charset="0"/>
              <a:buChar char="•"/>
            </a:pPr>
            <a:r>
              <a:rPr lang="en-US" sz="1100" b="0"/>
              <a:t>Prevents dominant voices from overshadowing others, ensuring diverse perspectives are valued</a:t>
            </a:r>
          </a:p>
          <a:p>
            <a:pPr marL="171450" indent="-171450">
              <a:buFont typeface="Arial" panose="020B0604020202020204" pitchFamily="34" charset="0"/>
              <a:buChar char="•"/>
            </a:pPr>
            <a:r>
              <a:rPr lang="en-US" sz="1100" b="0"/>
              <a:t>Helps create a culture of shared ownership in problem-solving and decision making</a:t>
            </a:r>
          </a:p>
          <a:p>
            <a:pPr marL="0" indent="0">
              <a:buFont typeface="Arial" panose="020B0604020202020204" pitchFamily="34" charset="0"/>
              <a:buNone/>
            </a:pPr>
            <a:endParaRPr lang="en-US" sz="1100" b="0"/>
          </a:p>
          <a:p>
            <a:pPr marL="0"/>
            <a:r>
              <a:rPr lang="en-US" sz="1100" b="0"/>
              <a:t>Provides a forum to gain differing perspectives and insights</a:t>
            </a:r>
          </a:p>
          <a:p>
            <a:pPr marL="171450" indent="-171450">
              <a:buFont typeface="Arial" panose="020B0604020202020204" pitchFamily="34" charset="0"/>
              <a:buChar char="•"/>
            </a:pPr>
            <a:r>
              <a:rPr lang="en-US" sz="1100" b="0"/>
              <a:t>Encourages collaboration by bringing multiple viewpoints to the table</a:t>
            </a:r>
          </a:p>
          <a:p>
            <a:pPr marL="171450" indent="-171450">
              <a:buFont typeface="Arial" panose="020B0604020202020204" pitchFamily="34" charset="0"/>
              <a:buChar char="•"/>
            </a:pPr>
            <a:r>
              <a:rPr lang="en-US" sz="1100" b="0"/>
              <a:t>Supports a richer understanding of challenges and opportunities in education</a:t>
            </a:r>
          </a:p>
          <a:p>
            <a:pPr marL="171450" indent="-171450">
              <a:buFont typeface="Arial" panose="020B0604020202020204" pitchFamily="34" charset="0"/>
              <a:buChar char="•"/>
            </a:pPr>
            <a:r>
              <a:rPr lang="en-US" sz="1100" b="0"/>
              <a:t>Strengthens collective problem-solving by leveraging diverse experiences</a:t>
            </a:r>
          </a:p>
          <a:p>
            <a:pPr marL="0" indent="0">
              <a:buFont typeface="Arial" panose="020B0604020202020204" pitchFamily="34" charset="0"/>
              <a:buNone/>
            </a:pPr>
            <a:endParaRPr lang="en-US" sz="1100" b="0"/>
          </a:p>
          <a:p>
            <a:pPr marL="0"/>
            <a:r>
              <a:rPr lang="en-US" sz="1100" b="0"/>
              <a:t>Builds a space for active listening</a:t>
            </a:r>
          </a:p>
          <a:p>
            <a:pPr marL="171450" indent="-171450">
              <a:buFont typeface="Arial" panose="020B0604020202020204" pitchFamily="34" charset="0"/>
              <a:buChar char="•"/>
            </a:pPr>
            <a:r>
              <a:rPr lang="en-US" sz="1100" b="0"/>
              <a:t>Encourages participants to listen fully before responding</a:t>
            </a:r>
          </a:p>
          <a:p>
            <a:pPr marL="171450" indent="-171450">
              <a:buFont typeface="Arial" panose="020B0604020202020204" pitchFamily="34" charset="0"/>
              <a:buChar char="•"/>
            </a:pPr>
            <a:r>
              <a:rPr lang="en-US" sz="1100" b="0"/>
              <a:t>Reduces misunderstandings and fosters respect among team members</a:t>
            </a:r>
          </a:p>
          <a:p>
            <a:pPr marL="171450" indent="-171450">
              <a:buFont typeface="Arial" panose="020B0604020202020204" pitchFamily="34" charset="0"/>
              <a:buChar char="•"/>
            </a:pPr>
            <a:r>
              <a:rPr lang="en-US" sz="1100" b="0"/>
              <a:t>Helps build stronger professional relationships by validating different perspectives</a:t>
            </a:r>
          </a:p>
          <a:p>
            <a:pPr marL="0"/>
            <a:endParaRPr lang="en-US" sz="1100" b="0"/>
          </a:p>
          <a:p>
            <a:pPr marL="0"/>
            <a:r>
              <a:rPr lang="en-US" sz="1100" b="0"/>
              <a:t>Makes the most productive use of the time available</a:t>
            </a:r>
          </a:p>
          <a:p>
            <a:pPr marL="171450" indent="-171450">
              <a:buFont typeface="Arial" panose="020B0604020202020204" pitchFamily="34" charset="0"/>
              <a:buChar char="•"/>
            </a:pPr>
            <a:r>
              <a:rPr lang="en-US" sz="1100" b="0"/>
              <a:t>Keeps discussions structured and goal-oriented, avoiding wasted time</a:t>
            </a:r>
          </a:p>
          <a:p>
            <a:pPr marL="171450" indent="-171450">
              <a:buFont typeface="Arial" panose="020B0604020202020204" pitchFamily="34" charset="0"/>
              <a:buChar char="•"/>
            </a:pPr>
            <a:r>
              <a:rPr lang="en-US" sz="1100" b="0"/>
              <a:t>Ensures meetings are focused, efficient, and lead to clear next steps</a:t>
            </a:r>
          </a:p>
          <a:p>
            <a:pPr marL="171450" indent="-171450">
              <a:buFont typeface="Arial" panose="020B0604020202020204" pitchFamily="34" charset="0"/>
              <a:buChar char="•"/>
            </a:pPr>
            <a:r>
              <a:rPr lang="en-US" sz="1100" b="0"/>
              <a:t>Maximizes the impact of collaboration by </a:t>
            </a:r>
            <a:r>
              <a:rPr lang="en-US" sz="1100"/>
              <a:t>maintaining clarity and purpose</a:t>
            </a:r>
          </a:p>
          <a:p>
            <a:pPr marL="0" lvl="0" indent="0" algn="l" rtl="0">
              <a:lnSpc>
                <a:spcPct val="100000"/>
              </a:lnSpc>
              <a:spcBef>
                <a:spcPts val="0"/>
              </a:spcBef>
              <a:spcAft>
                <a:spcPts val="0"/>
              </a:spcAft>
              <a:buSzPts val="1400"/>
              <a:buNone/>
            </a:pPr>
            <a:endParaRPr lang="en-US" sz="900">
              <a:latin typeface="Arial"/>
              <a:ea typeface="Arial"/>
              <a:cs typeface="Arial"/>
              <a:sym typeface="Arial"/>
            </a:endParaRPr>
          </a:p>
          <a:p>
            <a:pPr marL="0" lvl="0" indent="0" algn="l" rtl="0">
              <a:lnSpc>
                <a:spcPct val="100000"/>
              </a:lnSpc>
              <a:spcBef>
                <a:spcPts val="0"/>
              </a:spcBef>
              <a:spcAft>
                <a:spcPts val="0"/>
              </a:spcAft>
              <a:buSzPts val="1400"/>
              <a:buNone/>
            </a:pPr>
            <a:r>
              <a:rPr lang="en-US" sz="900" b="1">
                <a:latin typeface="Arial"/>
                <a:ea typeface="Arial"/>
                <a:cs typeface="Arial"/>
                <a:sym typeface="Arial"/>
              </a:rPr>
              <a:t>Reference</a:t>
            </a:r>
            <a:endParaRPr lang="en-US" sz="900">
              <a:latin typeface="Arial"/>
              <a:ea typeface="Arial"/>
              <a:cs typeface="Arial"/>
              <a:sym typeface="Arial"/>
            </a:endParaRPr>
          </a:p>
          <a:p>
            <a:pPr marL="171450" indent="-171450">
              <a:lnSpc>
                <a:spcPct val="90000"/>
              </a:lnSpc>
              <a:buFont typeface="Arial" panose="020B0604020202020204" pitchFamily="34" charset="0"/>
              <a:buChar char="•"/>
            </a:pPr>
            <a:r>
              <a:rPr lang="en-US" sz="1100">
                <a:solidFill>
                  <a:schemeClr val="tx1"/>
                </a:solidFill>
                <a:sym typeface="Arial"/>
              </a:rPr>
              <a:t>Center for Leadership and Educational Equity. (n.d.-b). </a:t>
            </a:r>
            <a:r>
              <a:rPr lang="en-US" sz="1100" i="1">
                <a:solidFill>
                  <a:schemeClr val="tx1"/>
                </a:solidFill>
                <a:sym typeface="Arial"/>
              </a:rPr>
              <a:t>Why protocols? School reform initiative</a:t>
            </a:r>
            <a:r>
              <a:rPr lang="en-US" sz="1100">
                <a:solidFill>
                  <a:schemeClr val="tx1"/>
                </a:solidFill>
                <a:sym typeface="Arial"/>
              </a:rPr>
              <a:t>. </a:t>
            </a:r>
            <a:r>
              <a:rPr lang="en-US" sz="1100">
                <a:solidFill>
                  <a:schemeClr val="tx1"/>
                </a:solidFill>
                <a:sym typeface="Arial"/>
                <a:hlinkClick r:id="rId3">
                  <a:extLst>
                    <a:ext uri="{A12FA001-AC4F-418D-AE19-62706E023703}">
                      <ahyp:hlinkClr xmlns:ahyp="http://schemas.microsoft.com/office/drawing/2018/hyperlinkcolor" val="tx"/>
                    </a:ext>
                  </a:extLst>
                </a:hlinkClick>
              </a:rPr>
              <a:t>https://www.clee.org/resources/why-protocols/</a:t>
            </a:r>
            <a:r>
              <a:rPr lang="en-US" sz="1100">
                <a:solidFill>
                  <a:schemeClr val="tx1"/>
                </a:solidFill>
                <a:sym typeface="Arial"/>
              </a:rPr>
              <a:t> </a:t>
            </a:r>
            <a:endParaRPr lang="en-US" sz="1100">
              <a:solidFill>
                <a:schemeClr val="tx1"/>
              </a:solidFill>
            </a:endParaRPr>
          </a:p>
          <a:p>
            <a:pPr marL="0" lvl="0" indent="0" algn="l" rtl="0">
              <a:lnSpc>
                <a:spcPct val="100000"/>
              </a:lnSpc>
              <a:spcBef>
                <a:spcPts val="0"/>
              </a:spcBef>
              <a:spcAft>
                <a:spcPts val="0"/>
              </a:spcAft>
              <a:buSzPts val="1400"/>
              <a:buNone/>
            </a:pPr>
            <a:endParaRPr/>
          </a:p>
        </p:txBody>
      </p:sp>
      <p:sp>
        <p:nvSpPr>
          <p:cNvPr id="891" name="Google Shape;891;g30278ccaeeb_1_2:notes">
            <a:extLst>
              <a:ext uri="{FF2B5EF4-FFF2-40B4-BE49-F238E27FC236}">
                <a16:creationId xmlns:a16="http://schemas.microsoft.com/office/drawing/2014/main" id="{8BB5F5FB-10E3-DD6B-58EC-7C2F9AF31CC6}"/>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70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539676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2f85fd03cf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g2f85fd03cf2_0_0: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b="1">
                <a:latin typeface="Arial"/>
                <a:ea typeface="Arial"/>
                <a:cs typeface="Arial"/>
                <a:sym typeface="Arial"/>
              </a:rPr>
              <a:t>To Know/To Say/To Do</a:t>
            </a:r>
            <a:endParaRPr sz="1100" b="1">
              <a:latin typeface="Arial"/>
              <a:ea typeface="Arial"/>
              <a:cs typeface="Arial"/>
              <a:sym typeface="Arial"/>
            </a:endParaRPr>
          </a:p>
          <a:p>
            <a:pPr marL="0" lvl="0" indent="0" algn="l" rtl="0">
              <a:lnSpc>
                <a:spcPct val="100000"/>
              </a:lnSpc>
              <a:spcBef>
                <a:spcPts val="0"/>
              </a:spcBef>
              <a:spcAft>
                <a:spcPts val="0"/>
              </a:spcAft>
              <a:buSzPts val="1400"/>
              <a:buNone/>
            </a:pPr>
            <a:r>
              <a:rPr lang="en-US" sz="1100">
                <a:latin typeface="Arial"/>
                <a:ea typeface="Arial"/>
                <a:cs typeface="Arial"/>
                <a:sym typeface="Arial"/>
              </a:rPr>
              <a:t>Team protocols provide rules of engagement, as well as structure to guide collaborative inquiry so team meetings are more efficient and effective. Listed on the slide are some of the most common and useful types of protocols for collaborative team work. </a:t>
            </a:r>
          </a:p>
          <a:p>
            <a:pPr marL="171450" lvl="0" indent="-171450" algn="l" rtl="0">
              <a:lnSpc>
                <a:spcPct val="100000"/>
              </a:lnSpc>
              <a:spcBef>
                <a:spcPts val="0"/>
              </a:spcBef>
              <a:spcAft>
                <a:spcPts val="0"/>
              </a:spcAft>
              <a:buSzPts val="1400"/>
              <a:buFont typeface="Arial" panose="020B0604020202020204" pitchFamily="34" charset="0"/>
              <a:buChar char="•"/>
            </a:pPr>
            <a:r>
              <a:rPr lang="en-US" sz="1100">
                <a:latin typeface="Arial"/>
                <a:ea typeface="Arial"/>
                <a:cs typeface="Arial"/>
                <a:sym typeface="Arial"/>
              </a:rPr>
              <a:t>Determining priority standards</a:t>
            </a:r>
            <a:endParaRPr lang="en-US" sz="1100">
              <a:latin typeface="Arial"/>
              <a:ea typeface="Arial"/>
              <a:cs typeface="Arial"/>
              <a:sym typeface="Calibri"/>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100">
                <a:latin typeface="Arial"/>
                <a:ea typeface="Arial"/>
                <a:cs typeface="Arial"/>
                <a:sym typeface="Arial"/>
              </a:rPr>
              <a:t>Creating common formative assessments</a:t>
            </a:r>
            <a:endParaRPr lang="en-US" sz="1100">
              <a:latin typeface="Arial"/>
              <a:ea typeface="Arial"/>
              <a:cs typeface="Arial"/>
              <a:sym typeface="Calibri"/>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100">
                <a:latin typeface="Arial"/>
                <a:ea typeface="Arial"/>
                <a:cs typeface="Arial"/>
                <a:sym typeface="Arial"/>
              </a:rPr>
              <a:t>Analyzing student data</a:t>
            </a:r>
            <a:endParaRPr lang="en-US" sz="1100">
              <a:latin typeface="Arial"/>
              <a:ea typeface="Arial"/>
              <a:cs typeface="Arial"/>
              <a:sym typeface="Calibri"/>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100">
                <a:latin typeface="Arial"/>
                <a:ea typeface="Arial"/>
                <a:cs typeface="Arial"/>
                <a:sym typeface="Arial"/>
              </a:rPr>
              <a:t>Calibrating and analyzing student work</a:t>
            </a:r>
          </a:p>
          <a:p>
            <a:pPr marL="171450" lvl="0" indent="-171450" algn="l" rtl="0">
              <a:lnSpc>
                <a:spcPct val="100000"/>
              </a:lnSpc>
              <a:spcBef>
                <a:spcPts val="0"/>
              </a:spcBef>
              <a:spcAft>
                <a:spcPts val="0"/>
              </a:spcAft>
              <a:buSzPts val="1400"/>
              <a:buFont typeface="Arial" panose="020B0604020202020204" pitchFamily="34" charset="0"/>
              <a:buChar char="•"/>
            </a:pPr>
            <a:r>
              <a:rPr lang="en-US" sz="1100">
                <a:latin typeface="Arial"/>
                <a:ea typeface="Arial"/>
                <a:cs typeface="Arial"/>
                <a:sym typeface="Arial"/>
              </a:rPr>
              <a:t>Progress monitoring</a:t>
            </a:r>
            <a:endParaRPr lang="en-US" sz="1100">
              <a:latin typeface="Arial"/>
              <a:ea typeface="Arial"/>
              <a:cs typeface="Arial"/>
              <a:sym typeface="Calibri"/>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100">
                <a:latin typeface="Arial"/>
                <a:ea typeface="Arial"/>
                <a:cs typeface="Arial"/>
                <a:sym typeface="Arial"/>
              </a:rPr>
              <a:t>Engaging in lesson study</a:t>
            </a:r>
            <a:endParaRPr lang="en-US" sz="1100">
              <a:latin typeface="Arial"/>
              <a:ea typeface="Arial"/>
              <a:cs typeface="Arial"/>
              <a:sym typeface="Calibri"/>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100">
                <a:latin typeface="Arial"/>
                <a:ea typeface="Arial"/>
                <a:cs typeface="Arial"/>
                <a:sym typeface="Arial"/>
              </a:rPr>
              <a:t>Observing evidence walks</a:t>
            </a:r>
            <a:endParaRPr lang="en-US" sz="1100">
              <a:latin typeface="Arial"/>
              <a:ea typeface="Arial"/>
              <a:cs typeface="Arial"/>
            </a:endParaRPr>
          </a:p>
          <a:p>
            <a:pPr marL="457200" lvl="0" indent="-298450" algn="l" rtl="0">
              <a:lnSpc>
                <a:spcPct val="100000"/>
              </a:lnSpc>
              <a:spcBef>
                <a:spcPts val="0"/>
              </a:spcBef>
              <a:spcAft>
                <a:spcPts val="0"/>
              </a:spcAft>
              <a:buSzPts val="1100"/>
              <a:buFont typeface="Arial"/>
              <a:buChar char="•"/>
            </a:pPr>
            <a:endParaRPr sz="1100">
              <a:latin typeface="Arial"/>
              <a:ea typeface="Arial"/>
              <a:cs typeface="Arial"/>
            </a:endParaRPr>
          </a:p>
          <a:p>
            <a:pPr marL="0" lvl="0" indent="0" algn="l" rtl="0">
              <a:lnSpc>
                <a:spcPct val="100000"/>
              </a:lnSpc>
              <a:spcBef>
                <a:spcPts val="0"/>
              </a:spcBef>
              <a:spcAft>
                <a:spcPts val="0"/>
              </a:spcAft>
              <a:buSzPts val="1400"/>
              <a:buNone/>
            </a:pPr>
            <a:r>
              <a:rPr lang="en-US" sz="1100">
                <a:latin typeface="Arial"/>
                <a:ea typeface="Arial"/>
                <a:cs typeface="Arial"/>
                <a:sym typeface="Arial"/>
              </a:rPr>
              <a:t>What other types of protocols does your collaborative team frequently uses? Please share your thoughts and experiences with the group.</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latin typeface="Arial"/>
                <a:ea typeface="Arial"/>
                <a:cs typeface="Arial"/>
                <a:sym typeface="Arial"/>
              </a:rPr>
              <a:t>Next, we’ll take a more in-depth look at examples of those for analyzing data and reviewing student work.</a:t>
            </a:r>
            <a:endParaRPr sz="1100" b="1">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b="1">
                <a:latin typeface="Arial"/>
                <a:ea typeface="Arial"/>
                <a:cs typeface="Arial"/>
                <a:sym typeface="Arial"/>
              </a:rPr>
              <a:t>Reference</a:t>
            </a:r>
            <a:endParaRPr sz="1100" b="1">
              <a:latin typeface="Arial"/>
              <a:ea typeface="Arial"/>
              <a:cs typeface="Arial"/>
              <a:sym typeface="Arial"/>
            </a:endParaRPr>
          </a:p>
          <a:p>
            <a:pPr marL="171450" indent="-171450">
              <a:spcBef>
                <a:spcPts val="300"/>
              </a:spcBef>
              <a:buFont typeface="Arial" panose="020B0604020202020204" pitchFamily="34" charset="0"/>
              <a:buChar char="•"/>
            </a:pPr>
            <a:r>
              <a:rPr lang="en-US">
                <a:solidFill>
                  <a:schemeClr val="tx1"/>
                </a:solidFill>
                <a:sym typeface="Arial"/>
              </a:rPr>
              <a:t>Bloomberg, P. J., &amp; Pitchford, B. (2016). </a:t>
            </a:r>
            <a:r>
              <a:rPr lang="en-US" i="1">
                <a:solidFill>
                  <a:schemeClr val="tx1"/>
                </a:solidFill>
                <a:sym typeface="Arial"/>
              </a:rPr>
              <a:t>Leading impact teams: Building a culture of efficacy</a:t>
            </a:r>
            <a:r>
              <a:rPr lang="en-US">
                <a:solidFill>
                  <a:schemeClr val="tx1"/>
                </a:solidFill>
                <a:sym typeface="Arial"/>
              </a:rPr>
              <a:t> (1st ed.). Corwin.</a:t>
            </a:r>
            <a:endParaRPr>
              <a:solidFill>
                <a:schemeClr val="tx1"/>
              </a:solidFill>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sz="1100" b="1">
              <a:latin typeface="Arial"/>
              <a:ea typeface="Arial"/>
              <a:cs typeface="Arial"/>
              <a:sym typeface="Arial"/>
            </a:endParaRPr>
          </a:p>
        </p:txBody>
      </p:sp>
      <p:sp>
        <p:nvSpPr>
          <p:cNvPr id="952" name="Google Shape;952;g2f85fd03cf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sz="1100" b="1">
                <a:latin typeface="+mn-lt"/>
              </a:rPr>
              <a:t>To Know/To Say/To Do</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a:solidFill>
                  <a:srgbClr val="000000"/>
                </a:solidFill>
                <a:effectLst/>
                <a:latin typeface="+mn-lt"/>
              </a:rPr>
              <a:t>This is a version of a protocol to guide the collaborative process of unwrapping standards. By following this protocol, you can ensure that a  team has a shared understanding of the learning standards and is well-equipped to plan and deliver high-quality instruction.</a:t>
            </a:r>
          </a:p>
          <a:p>
            <a:pPr marL="0"/>
            <a:endParaRPr lang="en-US" sz="1100" b="0" i="0" u="none" strike="noStrike">
              <a:solidFill>
                <a:srgbClr val="000000"/>
              </a:solidFill>
              <a:effectLst/>
              <a:latin typeface="+mn-lt"/>
            </a:endParaRPr>
          </a:p>
          <a:p>
            <a:pPr marL="0" indent="0" algn="l">
              <a:buFont typeface="Arial" panose="020B0604020202020204" pitchFamily="34" charset="0"/>
              <a:buNone/>
            </a:pPr>
            <a:r>
              <a:rPr lang="en-US" sz="1100" b="0" i="0" u="none" strike="noStrike">
                <a:solidFill>
                  <a:srgbClr val="000000"/>
                </a:solidFill>
                <a:effectLst/>
                <a:latin typeface="+mn-lt"/>
              </a:rPr>
              <a:t>Step 1: Task Explanation &amp; Details</a:t>
            </a:r>
          </a:p>
          <a:p>
            <a:pPr marL="171450" lvl="1" indent="-171450" algn="l">
              <a:buFont typeface="Arial" panose="020B0604020202020204" pitchFamily="34" charset="0"/>
              <a:buChar char="•"/>
            </a:pPr>
            <a:r>
              <a:rPr lang="en-US" sz="1100" b="0" i="0" u="none" strike="noStrike">
                <a:solidFill>
                  <a:srgbClr val="000000"/>
                </a:solidFill>
                <a:effectLst/>
                <a:latin typeface="+mn-lt"/>
              </a:rPr>
              <a:t>Begin by selecting a few key standards for a specific unit or learning area.</a:t>
            </a:r>
          </a:p>
          <a:p>
            <a:pPr marL="171450" lvl="1" indent="-171450" algn="l">
              <a:buFont typeface="Arial" panose="020B0604020202020204" pitchFamily="34" charset="0"/>
              <a:buChar char="•"/>
            </a:pPr>
            <a:r>
              <a:rPr lang="en-US" sz="1100" b="0" i="0" u="none" strike="noStrike">
                <a:solidFill>
                  <a:srgbClr val="000000"/>
                </a:solidFill>
                <a:effectLst/>
                <a:latin typeface="+mn-lt"/>
              </a:rPr>
              <a:t>Clearly define the purpose of the unit and the specific learning targets you want students to achieve.</a:t>
            </a:r>
          </a:p>
          <a:p>
            <a:pPr marL="0" indent="0" algn="l">
              <a:buFont typeface="Arial" panose="020B0604020202020204" pitchFamily="34" charset="0"/>
              <a:buNone/>
            </a:pPr>
            <a:endParaRPr lang="en-US" sz="1100" b="0" i="0" u="none" strike="noStrike">
              <a:solidFill>
                <a:srgbClr val="000000"/>
              </a:solidFill>
              <a:effectLst/>
              <a:latin typeface="+mn-lt"/>
            </a:endParaRPr>
          </a:p>
          <a:p>
            <a:pPr marL="0" indent="0" algn="l">
              <a:buFont typeface="Arial" panose="020B0604020202020204" pitchFamily="34" charset="0"/>
              <a:buNone/>
            </a:pPr>
            <a:r>
              <a:rPr lang="en-US" sz="1100" b="0" i="0" u="none" strike="noStrike">
                <a:solidFill>
                  <a:srgbClr val="000000"/>
                </a:solidFill>
                <a:effectLst/>
                <a:latin typeface="+mn-lt"/>
              </a:rPr>
              <a:t>Step 2: Clarification</a:t>
            </a:r>
          </a:p>
          <a:p>
            <a:pPr marL="171450" lvl="1" indent="-171450" algn="l">
              <a:buFont typeface="Arial" panose="020B0604020202020204" pitchFamily="34" charset="0"/>
              <a:buChar char="•"/>
            </a:pPr>
            <a:r>
              <a:rPr lang="en-US" sz="1100" b="0" i="0" u="none" strike="noStrike">
                <a:solidFill>
                  <a:srgbClr val="000000"/>
                </a:solidFill>
                <a:effectLst/>
                <a:latin typeface="+mn-lt"/>
              </a:rPr>
              <a:t>Carefully examine each standard, underlining key concepts (nouns and noun phrases) and circling or capitalizing skills (verbs).</a:t>
            </a:r>
          </a:p>
          <a:p>
            <a:pPr marL="171450" lvl="1" indent="-171450" algn="l">
              <a:buFont typeface="Arial" panose="020B0604020202020204" pitchFamily="34" charset="0"/>
              <a:buChar char="•"/>
            </a:pPr>
            <a:r>
              <a:rPr lang="en-US" sz="1100" b="0" i="0" u="none" strike="noStrike">
                <a:solidFill>
                  <a:srgbClr val="000000"/>
                </a:solidFill>
                <a:effectLst/>
                <a:latin typeface="+mn-lt"/>
              </a:rPr>
              <a:t>Discuss any ambiguities or questions you have about the standards.</a:t>
            </a:r>
          </a:p>
          <a:p>
            <a:pPr marL="171450" lvl="1" indent="-171450" algn="l">
              <a:buFont typeface="Arial" panose="020B0604020202020204" pitchFamily="34" charset="0"/>
              <a:buChar char="•"/>
            </a:pPr>
            <a:r>
              <a:rPr lang="en-US" sz="1100" b="0" i="0" u="none" strike="noStrike">
                <a:solidFill>
                  <a:srgbClr val="000000"/>
                </a:solidFill>
                <a:effectLst/>
                <a:latin typeface="+mn-lt"/>
              </a:rPr>
              <a:t>Ensure everyone has a shared understanding of the meaning and intent of each standard.</a:t>
            </a:r>
          </a:p>
          <a:p>
            <a:pPr marL="0" indent="0" algn="l">
              <a:buFont typeface="Arial" panose="020B0604020202020204" pitchFamily="34" charset="0"/>
              <a:buNone/>
            </a:pPr>
            <a:endParaRPr lang="en-US" sz="1100" b="0" i="0" u="none" strike="noStrike">
              <a:solidFill>
                <a:srgbClr val="000000"/>
              </a:solidFill>
              <a:effectLst/>
              <a:latin typeface="+mn-lt"/>
            </a:endParaRPr>
          </a:p>
          <a:p>
            <a:pPr marL="0" indent="0" algn="l">
              <a:buFont typeface="Arial" panose="020B0604020202020204" pitchFamily="34" charset="0"/>
              <a:buNone/>
            </a:pPr>
            <a:r>
              <a:rPr lang="en-US" sz="1100" b="0" i="0" u="none" strike="noStrike">
                <a:solidFill>
                  <a:srgbClr val="000000"/>
                </a:solidFill>
                <a:effectLst/>
                <a:latin typeface="+mn-lt"/>
              </a:rPr>
              <a:t>Step 3: Silent Observation</a:t>
            </a:r>
          </a:p>
          <a:p>
            <a:pPr marL="171450" lvl="1" indent="-171450" algn="l">
              <a:buFont typeface="Arial" panose="020B0604020202020204" pitchFamily="34" charset="0"/>
              <a:buChar char="•"/>
            </a:pPr>
            <a:r>
              <a:rPr lang="en-US" sz="1100" b="0" i="0" u="none" strike="noStrike">
                <a:solidFill>
                  <a:srgbClr val="000000"/>
                </a:solidFill>
                <a:effectLst/>
                <a:latin typeface="+mn-lt"/>
              </a:rPr>
              <a:t>Each team member will independently analyze the standards and begin to identify key concepts and skills. This step allows for individual reflection and initial interpretation.</a:t>
            </a:r>
          </a:p>
          <a:p>
            <a:pPr marL="0" indent="0" algn="l">
              <a:buFont typeface="Arial" panose="020B0604020202020204" pitchFamily="34" charset="0"/>
              <a:buNone/>
            </a:pPr>
            <a:endParaRPr lang="en-US" sz="1100" b="0" i="0" u="none" strike="noStrike">
              <a:solidFill>
                <a:srgbClr val="000000"/>
              </a:solidFill>
              <a:effectLst/>
              <a:latin typeface="+mn-lt"/>
            </a:endParaRPr>
          </a:p>
          <a:p>
            <a:pPr marL="0" indent="0" algn="l">
              <a:buFont typeface="Arial" panose="020B0604020202020204" pitchFamily="34" charset="0"/>
              <a:buNone/>
            </a:pPr>
            <a:r>
              <a:rPr lang="en-US" sz="1100" b="0" i="0" u="none" strike="noStrike">
                <a:solidFill>
                  <a:srgbClr val="000000"/>
                </a:solidFill>
                <a:effectLst/>
                <a:latin typeface="+mn-lt"/>
              </a:rPr>
              <a:t>Step 4: Analysis and Judgement</a:t>
            </a:r>
          </a:p>
          <a:p>
            <a:pPr marL="171450" lvl="1" indent="-171450" algn="l">
              <a:buFont typeface="Arial" panose="020B0604020202020204" pitchFamily="34" charset="0"/>
              <a:buChar char="•"/>
            </a:pPr>
            <a:r>
              <a:rPr lang="en-US" sz="1100" b="0" i="0" u="none" strike="noStrike">
                <a:solidFill>
                  <a:srgbClr val="000000"/>
                </a:solidFill>
                <a:effectLst/>
                <a:latin typeface="+mn-lt"/>
              </a:rPr>
              <a:t>Share your initial findings and discuss your interpretations of the standards.</a:t>
            </a:r>
          </a:p>
          <a:p>
            <a:pPr marL="171450" lvl="1" indent="-171450" algn="l">
              <a:buFont typeface="Arial" panose="020B0604020202020204" pitchFamily="34" charset="0"/>
              <a:buChar char="•"/>
            </a:pPr>
            <a:r>
              <a:rPr lang="en-US" sz="1100" b="0" i="0" u="none" strike="noStrike">
                <a:solidFill>
                  <a:srgbClr val="000000"/>
                </a:solidFill>
                <a:effectLst/>
                <a:latin typeface="+mn-lt"/>
              </a:rPr>
              <a:t>Compare and contrast your findings and identify any areas of disagreement.</a:t>
            </a:r>
          </a:p>
          <a:p>
            <a:pPr marL="171450" lvl="1" indent="-171450" algn="l">
              <a:buFont typeface="Arial" panose="020B0604020202020204" pitchFamily="34" charset="0"/>
              <a:buChar char="•"/>
            </a:pPr>
            <a:r>
              <a:rPr lang="en-US" sz="1100" b="0" i="0" u="none" strike="noStrike">
                <a:solidFill>
                  <a:srgbClr val="000000"/>
                </a:solidFill>
                <a:effectLst/>
                <a:latin typeface="+mn-lt"/>
              </a:rPr>
              <a:t>Analyze the student work samples to gain a deeper understanding of the standards in action.</a:t>
            </a:r>
          </a:p>
          <a:p>
            <a:pPr marL="0" indent="0" algn="l">
              <a:buFont typeface="Arial" panose="020B0604020202020204" pitchFamily="34" charset="0"/>
              <a:buNone/>
            </a:pPr>
            <a:endParaRPr lang="en-US" sz="1100" b="0" i="0" u="none" strike="noStrike">
              <a:solidFill>
                <a:srgbClr val="000000"/>
              </a:solidFill>
              <a:effectLst/>
              <a:latin typeface="+mn-lt"/>
            </a:endParaRPr>
          </a:p>
          <a:p>
            <a:pPr marL="0" indent="0" algn="l">
              <a:buFont typeface="Arial" panose="020B0604020202020204" pitchFamily="34" charset="0"/>
              <a:buNone/>
            </a:pPr>
            <a:r>
              <a:rPr lang="en-US" sz="1100" b="0" i="0" u="none" strike="noStrike">
                <a:solidFill>
                  <a:srgbClr val="000000"/>
                </a:solidFill>
                <a:effectLst/>
                <a:latin typeface="+mn-lt"/>
              </a:rPr>
              <a:t>Step 5: Open Discussion</a:t>
            </a:r>
          </a:p>
          <a:p>
            <a:pPr marL="171450" lvl="1" indent="-171450" algn="l">
              <a:buFont typeface="Arial" panose="020B0604020202020204" pitchFamily="34" charset="0"/>
              <a:buChar char="•"/>
            </a:pPr>
            <a:r>
              <a:rPr lang="en-US" sz="1100" b="0" i="0" u="none" strike="noStrike">
                <a:solidFill>
                  <a:srgbClr val="000000"/>
                </a:solidFill>
                <a:effectLst/>
                <a:latin typeface="+mn-lt"/>
              </a:rPr>
              <a:t>Engage in an open and collaborative discussion to refine your understanding of the standards.</a:t>
            </a:r>
          </a:p>
          <a:p>
            <a:pPr marL="171450" lvl="1" indent="-171450" algn="l">
              <a:buFont typeface="Arial" panose="020B0604020202020204" pitchFamily="34" charset="0"/>
              <a:buChar char="•"/>
            </a:pPr>
            <a:r>
              <a:rPr lang="en-US" sz="1100" b="0" i="0" u="none" strike="noStrike">
                <a:solidFill>
                  <a:srgbClr val="000000"/>
                </a:solidFill>
                <a:effectLst/>
                <a:latin typeface="+mn-lt"/>
              </a:rPr>
              <a:t>Address any remaining questions or concerns.</a:t>
            </a:r>
          </a:p>
          <a:p>
            <a:pPr marL="171450" lvl="1" indent="-171450" algn="l">
              <a:buFont typeface="Arial" panose="020B0604020202020204" pitchFamily="34" charset="0"/>
              <a:buChar char="•"/>
            </a:pPr>
            <a:r>
              <a:rPr lang="en-US" sz="1100" b="0" i="0" u="none" strike="noStrike">
                <a:solidFill>
                  <a:srgbClr val="000000"/>
                </a:solidFill>
                <a:effectLst/>
                <a:latin typeface="+mn-lt"/>
              </a:rPr>
              <a:t>Work together to reach consensus on the key concepts and skills.</a:t>
            </a:r>
          </a:p>
          <a:p>
            <a:pPr marL="171450" lvl="1" indent="-171450" algn="l">
              <a:buFont typeface="Arial" panose="020B0604020202020204" pitchFamily="34" charset="0"/>
              <a:buChar char="•"/>
            </a:pPr>
            <a:endParaRPr lang="en-US" sz="1100" b="0" i="0" u="none" strike="noStrike">
              <a:solidFill>
                <a:srgbClr val="000000"/>
              </a:solidFill>
              <a:effectLst/>
              <a:latin typeface="+mn-lt"/>
            </a:endParaRPr>
          </a:p>
          <a:p>
            <a:pPr marL="0" indent="0" algn="l">
              <a:buFont typeface="Arial" panose="020B0604020202020204" pitchFamily="34" charset="0"/>
              <a:buNone/>
            </a:pPr>
            <a:r>
              <a:rPr lang="en-US" sz="1100" b="0" i="0" u="none" strike="noStrike">
                <a:solidFill>
                  <a:srgbClr val="000000"/>
                </a:solidFill>
                <a:effectLst/>
                <a:latin typeface="+mn-lt"/>
              </a:rPr>
              <a:t>Step 6: Reflection and Debrief</a:t>
            </a:r>
          </a:p>
          <a:p>
            <a:pPr marL="171450" indent="-171450" algn="l">
              <a:buFont typeface="Arial" panose="020B0604020202020204" pitchFamily="34" charset="0"/>
              <a:buChar char="•"/>
            </a:pPr>
            <a:r>
              <a:rPr lang="en-US" sz="1100" b="0" i="0" u="none" strike="noStrike">
                <a:solidFill>
                  <a:srgbClr val="000000"/>
                </a:solidFill>
                <a:effectLst/>
                <a:latin typeface="+mn-lt"/>
              </a:rPr>
              <a:t>Reflect on the process and identify any challenges or areas for improvement.</a:t>
            </a:r>
          </a:p>
          <a:p>
            <a:pPr marL="171450" indent="-171450" algn="l">
              <a:buFont typeface="Arial" panose="020B0604020202020204" pitchFamily="34" charset="0"/>
              <a:buChar char="•"/>
            </a:pPr>
            <a:r>
              <a:rPr lang="en-US" sz="1100" b="0" i="0" u="none" strike="noStrike">
                <a:solidFill>
                  <a:srgbClr val="000000"/>
                </a:solidFill>
                <a:effectLst/>
                <a:latin typeface="+mn-lt"/>
              </a:rPr>
              <a:t>Discuss how this process will help you plan more effective instruction and assessments.</a:t>
            </a:r>
          </a:p>
          <a:p>
            <a:pPr marL="171450" indent="-171450" algn="l">
              <a:buFont typeface="Arial" panose="020B0604020202020204" pitchFamily="34" charset="0"/>
              <a:buChar char="•"/>
            </a:pPr>
            <a:r>
              <a:rPr lang="en-US" sz="1100" b="0" i="0" u="none" strike="noStrike">
                <a:solidFill>
                  <a:srgbClr val="000000"/>
                </a:solidFill>
                <a:effectLst/>
                <a:latin typeface="+mn-lt"/>
              </a:rPr>
              <a:t>Document your findings and share them with other team members.</a:t>
            </a:r>
          </a:p>
          <a:p>
            <a:pPr marL="0" indent="0" algn="l">
              <a:buFont typeface="Arial" panose="020B0604020202020204" pitchFamily="34" charset="0"/>
              <a:buNone/>
            </a:pPr>
            <a:endParaRPr lang="en-US" sz="1100" b="0" i="0" u="none" strike="noStrike">
              <a:solidFill>
                <a:srgbClr val="000000"/>
              </a:solidFill>
              <a:effectLst/>
              <a:latin typeface="+mn-lt"/>
            </a:endParaRPr>
          </a:p>
          <a:p>
            <a:pPr marL="0" indent="0" algn="l">
              <a:buFont typeface="Arial" panose="020B0604020202020204" pitchFamily="34" charset="0"/>
              <a:buNone/>
            </a:pPr>
            <a:r>
              <a:rPr lang="en-US" sz="1100" b="0" i="0" u="none" strike="noStrike">
                <a:solidFill>
                  <a:srgbClr val="000000"/>
                </a:solidFill>
                <a:effectLst/>
                <a:latin typeface="+mn-lt"/>
              </a:rPr>
              <a:t>Benefits of This Protocol</a:t>
            </a:r>
          </a:p>
          <a:p>
            <a:pPr marL="171450" indent="-171450" algn="l">
              <a:buFont typeface="Arial" panose="020B0604020202020204" pitchFamily="34" charset="0"/>
              <a:buChar char="•"/>
            </a:pPr>
            <a:r>
              <a:rPr lang="en-US" sz="1100" b="0" i="0" u="none" strike="noStrike">
                <a:solidFill>
                  <a:srgbClr val="000000"/>
                </a:solidFill>
                <a:effectLst/>
                <a:latin typeface="+mn-lt"/>
              </a:rPr>
              <a:t>Increased understanding of learning standards</a:t>
            </a:r>
          </a:p>
          <a:p>
            <a:pPr marL="171450" indent="-171450" algn="l">
              <a:buFont typeface="Arial" panose="020B0604020202020204" pitchFamily="34" charset="0"/>
              <a:buChar char="•"/>
            </a:pPr>
            <a:r>
              <a:rPr lang="en-US" sz="1100" b="0" i="0" u="none" strike="noStrike">
                <a:solidFill>
                  <a:srgbClr val="000000"/>
                </a:solidFill>
                <a:effectLst/>
                <a:latin typeface="+mn-lt"/>
              </a:rPr>
              <a:t>Enhanced alignment of instruction and assessment</a:t>
            </a:r>
          </a:p>
          <a:p>
            <a:pPr marL="171450" indent="-171450" algn="l">
              <a:buFont typeface="Arial" panose="020B0604020202020204" pitchFamily="34" charset="0"/>
              <a:buChar char="•"/>
            </a:pPr>
            <a:r>
              <a:rPr lang="en-US" sz="1100" b="0" i="0" u="none" strike="noStrike">
                <a:solidFill>
                  <a:srgbClr val="000000"/>
                </a:solidFill>
                <a:effectLst/>
                <a:latin typeface="+mn-lt"/>
              </a:rPr>
              <a:t>Improved communication and collaboration among teachers</a:t>
            </a:r>
          </a:p>
          <a:p>
            <a:pPr marL="171450" indent="-171450" algn="l">
              <a:buFont typeface="Arial" panose="020B0604020202020204" pitchFamily="34" charset="0"/>
              <a:buChar char="•"/>
            </a:pPr>
            <a:r>
              <a:rPr lang="en-US" sz="1100" b="0" i="0" u="none" strike="noStrike">
                <a:solidFill>
                  <a:srgbClr val="000000"/>
                </a:solidFill>
                <a:effectLst/>
                <a:latin typeface="+mn-lt"/>
              </a:rPr>
              <a:t>More effective and equitable instruction for all students</a:t>
            </a:r>
          </a:p>
          <a:p>
            <a:pPr marL="0" algn="l"/>
            <a:endParaRPr lang="en-US" sz="1100" b="0" i="0" u="none" strike="noStrike">
              <a:solidFill>
                <a:srgbClr val="000000"/>
              </a:solidFill>
              <a:effectLst/>
              <a:latin typeface="+mn-lt"/>
            </a:endParaRPr>
          </a:p>
          <a:p>
            <a:pPr marL="0" algn="l"/>
            <a:r>
              <a:rPr lang="en-US" sz="1100" b="0" i="0" u="none" strike="noStrike">
                <a:solidFill>
                  <a:srgbClr val="000000"/>
                </a:solidFill>
                <a:effectLst/>
                <a:latin typeface="+mn-lt"/>
              </a:rPr>
              <a:t>By following this protocol, you can ensure that your team has a shared understanding of the learning standards and is well-equipped to plan and deliver high-quality instruction.</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716610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sz="1100" b="1" i="0" u="none" strike="noStrike" cap="none">
                <a:solidFill>
                  <a:schemeClr val="dk1"/>
                </a:solidFill>
                <a:latin typeface="Calibri"/>
                <a:ea typeface="Calibri"/>
                <a:cs typeface="Calibri"/>
                <a:sym typeface="Calibri"/>
              </a:rPr>
              <a:t>To Know/To Say/To Do</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a:solidFill>
                  <a:srgbClr val="000000"/>
                </a:solidFill>
                <a:effectLst/>
                <a:latin typeface="Calibri"/>
                <a:ea typeface="Calibri"/>
                <a:cs typeface="Calibri"/>
                <a:sym typeface="Calibri"/>
              </a:rPr>
              <a:t>This is a version of a protocol to guide the collaborative process of unwrapping standards. By following this protocol, you can ensure that a  team has a shared understanding of the learning standards and is well-equipped to plan and deliver high-quality instruction.</a:t>
            </a:r>
          </a:p>
          <a:p>
            <a:pPr marL="0"/>
            <a:endParaRPr lang="en-US" sz="1100" b="0" i="0" u="none" strike="noStrike" cap="none">
              <a:solidFill>
                <a:srgbClr val="000000"/>
              </a:solidFill>
              <a:effectLst/>
              <a:latin typeface="Calibri"/>
              <a:ea typeface="Calibri"/>
              <a:cs typeface="Calibri"/>
              <a:sym typeface="Calibri"/>
            </a:endParaRPr>
          </a:p>
          <a:p>
            <a:pPr marL="0" indent="0" algn="l">
              <a:buFont typeface="Arial" panose="020B0604020202020204" pitchFamily="34" charset="0"/>
              <a:buNone/>
            </a:pPr>
            <a:r>
              <a:rPr lang="en-US" sz="1100" b="0" i="0" u="none" strike="noStrike" cap="none">
                <a:solidFill>
                  <a:srgbClr val="000000"/>
                </a:solidFill>
                <a:effectLst/>
                <a:latin typeface="Calibri"/>
                <a:ea typeface="Calibri"/>
                <a:cs typeface="Calibri"/>
                <a:sym typeface="Calibri"/>
              </a:rPr>
              <a:t>Step 1: Task Explanation &amp; Details</a:t>
            </a:r>
          </a:p>
          <a:p>
            <a:pPr marL="171450" lvl="1" indent="-171450" algn="l">
              <a:buFont typeface="Arial" panose="020B0604020202020204" pitchFamily="34" charset="0"/>
              <a:buChar char="•"/>
            </a:pPr>
            <a:r>
              <a:rPr lang="en-US" sz="1100" b="0" i="0" u="none" strike="noStrike" cap="none">
                <a:solidFill>
                  <a:srgbClr val="000000"/>
                </a:solidFill>
                <a:effectLst/>
                <a:latin typeface="Calibri"/>
                <a:ea typeface="Calibri"/>
                <a:cs typeface="Calibri"/>
                <a:sym typeface="Calibri"/>
              </a:rPr>
              <a:t>Begin by selecting a few key standards for a specific unit or learning area.</a:t>
            </a:r>
          </a:p>
          <a:p>
            <a:pPr marL="171450" lvl="1" indent="-171450" algn="l">
              <a:buFont typeface="Arial" panose="020B0604020202020204" pitchFamily="34" charset="0"/>
              <a:buChar char="•"/>
            </a:pPr>
            <a:r>
              <a:rPr lang="en-US" sz="1100" b="0" i="0" u="none" strike="noStrike" cap="none">
                <a:solidFill>
                  <a:srgbClr val="000000"/>
                </a:solidFill>
                <a:effectLst/>
                <a:latin typeface="Calibri"/>
                <a:ea typeface="Calibri"/>
                <a:cs typeface="Calibri"/>
                <a:sym typeface="Calibri"/>
              </a:rPr>
              <a:t>Clearly define the purpose of the unit and the specific learning targets you want students to achieve.</a:t>
            </a:r>
          </a:p>
          <a:p>
            <a:pPr marL="0" indent="0" algn="l">
              <a:buFont typeface="Arial" panose="020B0604020202020204" pitchFamily="34" charset="0"/>
              <a:buNone/>
            </a:pPr>
            <a:endParaRPr lang="en-US" sz="1100" b="0" i="0" u="none" strike="noStrike" cap="none">
              <a:solidFill>
                <a:srgbClr val="000000"/>
              </a:solidFill>
              <a:effectLst/>
              <a:latin typeface="Calibri"/>
              <a:ea typeface="Calibri"/>
              <a:cs typeface="Calibri"/>
              <a:sym typeface="Calibri"/>
            </a:endParaRPr>
          </a:p>
          <a:p>
            <a:pPr marL="0" indent="0" algn="l">
              <a:buFont typeface="Arial" panose="020B0604020202020204" pitchFamily="34" charset="0"/>
              <a:buNone/>
            </a:pPr>
            <a:r>
              <a:rPr lang="en-US" sz="1100" b="0" i="0" u="none" strike="noStrike" cap="none">
                <a:solidFill>
                  <a:srgbClr val="000000"/>
                </a:solidFill>
                <a:effectLst/>
                <a:latin typeface="Calibri"/>
                <a:ea typeface="Calibri"/>
                <a:cs typeface="Calibri"/>
                <a:sym typeface="Calibri"/>
              </a:rPr>
              <a:t>Step 2: Clarification</a:t>
            </a:r>
          </a:p>
          <a:p>
            <a:pPr marL="171450" lvl="1" indent="-171450" algn="l">
              <a:buFont typeface="Arial" panose="020B0604020202020204" pitchFamily="34" charset="0"/>
              <a:buChar char="•"/>
            </a:pPr>
            <a:r>
              <a:rPr lang="en-US" sz="1100" b="0" i="0" u="none" strike="noStrike" cap="none">
                <a:solidFill>
                  <a:srgbClr val="000000"/>
                </a:solidFill>
                <a:effectLst/>
                <a:latin typeface="Calibri"/>
                <a:ea typeface="Calibri"/>
                <a:cs typeface="Calibri"/>
                <a:sym typeface="Calibri"/>
              </a:rPr>
              <a:t>Carefully examine each standard, underlining key concepts (nouns and noun phrases) and circling or capitalizing skills (verbs).</a:t>
            </a:r>
          </a:p>
          <a:p>
            <a:pPr marL="171450" lvl="1" indent="-171450" algn="l">
              <a:buFont typeface="Arial" panose="020B0604020202020204" pitchFamily="34" charset="0"/>
              <a:buChar char="•"/>
            </a:pPr>
            <a:r>
              <a:rPr lang="en-US" sz="1100" b="0" i="0" u="none" strike="noStrike" cap="none">
                <a:solidFill>
                  <a:srgbClr val="000000"/>
                </a:solidFill>
                <a:effectLst/>
                <a:latin typeface="Calibri"/>
                <a:ea typeface="Calibri"/>
                <a:cs typeface="Calibri"/>
                <a:sym typeface="Calibri"/>
              </a:rPr>
              <a:t>Discuss any ambiguities or questions you have about the standards.</a:t>
            </a:r>
          </a:p>
          <a:p>
            <a:pPr marL="171450" lvl="1" indent="-171450" algn="l">
              <a:buFont typeface="Arial" panose="020B0604020202020204" pitchFamily="34" charset="0"/>
              <a:buChar char="•"/>
            </a:pPr>
            <a:r>
              <a:rPr lang="en-US" sz="1100" b="0" i="0" u="none" strike="noStrike" cap="none">
                <a:solidFill>
                  <a:srgbClr val="000000"/>
                </a:solidFill>
                <a:effectLst/>
                <a:latin typeface="Calibri"/>
                <a:ea typeface="Calibri"/>
                <a:cs typeface="Calibri"/>
                <a:sym typeface="Calibri"/>
              </a:rPr>
              <a:t>Ensure everyone has a shared understanding of the meaning and intent of each standard.</a:t>
            </a:r>
          </a:p>
          <a:p>
            <a:pPr marL="0" indent="0" algn="l">
              <a:buFont typeface="Arial" panose="020B0604020202020204" pitchFamily="34" charset="0"/>
              <a:buNone/>
            </a:pPr>
            <a:endParaRPr lang="en-US" sz="1100" b="0" i="0" u="none" strike="noStrike" cap="none">
              <a:solidFill>
                <a:srgbClr val="000000"/>
              </a:solidFill>
              <a:effectLst/>
              <a:latin typeface="Calibri"/>
              <a:ea typeface="Calibri"/>
              <a:cs typeface="Calibri"/>
              <a:sym typeface="Calibri"/>
            </a:endParaRPr>
          </a:p>
          <a:p>
            <a:pPr marL="0" indent="0" algn="l">
              <a:buFont typeface="Arial" panose="020B0604020202020204" pitchFamily="34" charset="0"/>
              <a:buNone/>
            </a:pPr>
            <a:r>
              <a:rPr lang="en-US" sz="1100" b="0" i="0" u="none" strike="noStrike" cap="none">
                <a:solidFill>
                  <a:srgbClr val="000000"/>
                </a:solidFill>
                <a:effectLst/>
                <a:latin typeface="Calibri"/>
                <a:ea typeface="Calibri"/>
                <a:cs typeface="Calibri"/>
                <a:sym typeface="Calibri"/>
              </a:rPr>
              <a:t>Step 3: Silent Observation</a:t>
            </a:r>
          </a:p>
          <a:p>
            <a:pPr marL="171450" lvl="1" indent="-171450" algn="l">
              <a:buFont typeface="Arial" panose="020B0604020202020204" pitchFamily="34" charset="0"/>
              <a:buChar char="•"/>
            </a:pPr>
            <a:r>
              <a:rPr lang="en-US" sz="1100" b="0" i="0" u="none" strike="noStrike" cap="none">
                <a:solidFill>
                  <a:srgbClr val="000000"/>
                </a:solidFill>
                <a:effectLst/>
                <a:latin typeface="Calibri"/>
                <a:ea typeface="Calibri"/>
                <a:cs typeface="Calibri"/>
                <a:sym typeface="Calibri"/>
              </a:rPr>
              <a:t>Each team member will independently analyze the standards and begin to identify key concepts and skills. This step allows for individual reflection and initial interpretation.</a:t>
            </a:r>
          </a:p>
          <a:p>
            <a:pPr marL="0" indent="0" algn="l">
              <a:buFont typeface="Arial" panose="020B0604020202020204" pitchFamily="34" charset="0"/>
              <a:buNone/>
            </a:pPr>
            <a:endParaRPr lang="en-US" sz="1100" b="0" i="0" u="none" strike="noStrike" cap="none">
              <a:solidFill>
                <a:srgbClr val="000000"/>
              </a:solidFill>
              <a:effectLst/>
              <a:latin typeface="Calibri"/>
              <a:ea typeface="Calibri"/>
              <a:cs typeface="Calibri"/>
              <a:sym typeface="Calibri"/>
            </a:endParaRPr>
          </a:p>
          <a:p>
            <a:pPr marL="0" indent="0" algn="l">
              <a:buFont typeface="Arial" panose="020B0604020202020204" pitchFamily="34" charset="0"/>
              <a:buNone/>
            </a:pPr>
            <a:r>
              <a:rPr lang="en-US" sz="1100" b="0" i="0" u="none" strike="noStrike" cap="none">
                <a:solidFill>
                  <a:srgbClr val="000000"/>
                </a:solidFill>
                <a:effectLst/>
                <a:latin typeface="Calibri"/>
                <a:ea typeface="Calibri"/>
                <a:cs typeface="Calibri"/>
                <a:sym typeface="Calibri"/>
              </a:rPr>
              <a:t>Step 4: Analysis and Judgement</a:t>
            </a:r>
          </a:p>
          <a:p>
            <a:pPr marL="171450" lvl="1" indent="-171450" algn="l">
              <a:buFont typeface="Arial" panose="020B0604020202020204" pitchFamily="34" charset="0"/>
              <a:buChar char="•"/>
            </a:pPr>
            <a:r>
              <a:rPr lang="en-US" sz="1100" b="0" i="0" u="none" strike="noStrike" cap="none">
                <a:solidFill>
                  <a:srgbClr val="000000"/>
                </a:solidFill>
                <a:effectLst/>
                <a:latin typeface="Calibri"/>
                <a:ea typeface="Calibri"/>
                <a:cs typeface="Calibri"/>
                <a:sym typeface="Calibri"/>
              </a:rPr>
              <a:t>Share your initial findings and discuss your interpretations of the standards.</a:t>
            </a:r>
          </a:p>
          <a:p>
            <a:pPr marL="171450" lvl="1" indent="-171450" algn="l">
              <a:buFont typeface="Arial" panose="020B0604020202020204" pitchFamily="34" charset="0"/>
              <a:buChar char="•"/>
            </a:pPr>
            <a:r>
              <a:rPr lang="en-US" sz="1100" b="0" i="0" u="none" strike="noStrike" cap="none">
                <a:solidFill>
                  <a:srgbClr val="000000"/>
                </a:solidFill>
                <a:effectLst/>
                <a:latin typeface="Calibri"/>
                <a:ea typeface="Calibri"/>
                <a:cs typeface="Calibri"/>
                <a:sym typeface="Calibri"/>
              </a:rPr>
              <a:t>Compare and contrast your findings and identify any areas of disagreement.</a:t>
            </a:r>
          </a:p>
          <a:p>
            <a:pPr marL="171450" lvl="1" indent="-171450" algn="l">
              <a:buFont typeface="Arial" panose="020B0604020202020204" pitchFamily="34" charset="0"/>
              <a:buChar char="•"/>
            </a:pPr>
            <a:r>
              <a:rPr lang="en-US" sz="1100" b="0" i="0" u="none" strike="noStrike" cap="none">
                <a:solidFill>
                  <a:srgbClr val="000000"/>
                </a:solidFill>
                <a:effectLst/>
                <a:latin typeface="Calibri"/>
                <a:ea typeface="Calibri"/>
                <a:cs typeface="Calibri"/>
                <a:sym typeface="Calibri"/>
              </a:rPr>
              <a:t>Analyze the student work samples to gain a deeper understanding of the standards in action.</a:t>
            </a:r>
          </a:p>
          <a:p>
            <a:pPr marL="0" indent="0" algn="l">
              <a:buFont typeface="Arial" panose="020B0604020202020204" pitchFamily="34" charset="0"/>
              <a:buNone/>
            </a:pPr>
            <a:endParaRPr lang="en-US" sz="1100" b="0" i="0" u="none" strike="noStrike" cap="none">
              <a:solidFill>
                <a:srgbClr val="000000"/>
              </a:solidFill>
              <a:effectLst/>
              <a:latin typeface="Calibri"/>
              <a:ea typeface="Calibri"/>
              <a:cs typeface="Calibri"/>
              <a:sym typeface="Calibri"/>
            </a:endParaRPr>
          </a:p>
          <a:p>
            <a:pPr marL="0" indent="0" algn="l">
              <a:buFont typeface="Arial" panose="020B0604020202020204" pitchFamily="34" charset="0"/>
              <a:buNone/>
            </a:pPr>
            <a:r>
              <a:rPr lang="en-US" sz="1100" b="0" i="0" u="none" strike="noStrike" cap="none">
                <a:solidFill>
                  <a:srgbClr val="000000"/>
                </a:solidFill>
                <a:effectLst/>
                <a:latin typeface="Calibri"/>
                <a:ea typeface="Calibri"/>
                <a:cs typeface="Calibri"/>
                <a:sym typeface="Calibri"/>
              </a:rPr>
              <a:t>Step 5: Open Discussion</a:t>
            </a:r>
          </a:p>
          <a:p>
            <a:pPr marL="171450" lvl="1" indent="-171450" algn="l">
              <a:buFont typeface="Arial" panose="020B0604020202020204" pitchFamily="34" charset="0"/>
              <a:buChar char="•"/>
            </a:pPr>
            <a:r>
              <a:rPr lang="en-US" sz="1100" b="0" i="0" u="none" strike="noStrike" cap="none">
                <a:solidFill>
                  <a:srgbClr val="000000"/>
                </a:solidFill>
                <a:effectLst/>
                <a:latin typeface="Calibri"/>
                <a:ea typeface="Calibri"/>
                <a:cs typeface="Calibri"/>
                <a:sym typeface="Calibri"/>
              </a:rPr>
              <a:t>Engage in an open and collaborative discussion to refine your understanding of the standards.</a:t>
            </a:r>
          </a:p>
          <a:p>
            <a:pPr marL="171450" lvl="1" indent="-171450" algn="l">
              <a:buFont typeface="Arial" panose="020B0604020202020204" pitchFamily="34" charset="0"/>
              <a:buChar char="•"/>
            </a:pPr>
            <a:r>
              <a:rPr lang="en-US" sz="1100" b="0" i="0" u="none" strike="noStrike" cap="none">
                <a:solidFill>
                  <a:srgbClr val="000000"/>
                </a:solidFill>
                <a:effectLst/>
                <a:latin typeface="Calibri"/>
                <a:ea typeface="Calibri"/>
                <a:cs typeface="Calibri"/>
                <a:sym typeface="Calibri"/>
              </a:rPr>
              <a:t>Address any remaining questions or concerns.</a:t>
            </a:r>
          </a:p>
          <a:p>
            <a:pPr marL="171450" lvl="1" indent="-171450" algn="l">
              <a:buFont typeface="Arial" panose="020B0604020202020204" pitchFamily="34" charset="0"/>
              <a:buChar char="•"/>
            </a:pPr>
            <a:r>
              <a:rPr lang="en-US" sz="1100" b="0" i="0" u="none" strike="noStrike" cap="none">
                <a:solidFill>
                  <a:srgbClr val="000000"/>
                </a:solidFill>
                <a:effectLst/>
                <a:latin typeface="Calibri"/>
                <a:ea typeface="Calibri"/>
                <a:cs typeface="Calibri"/>
                <a:sym typeface="Calibri"/>
              </a:rPr>
              <a:t>Work together to reach consensus on the key concepts and skills.</a:t>
            </a:r>
          </a:p>
          <a:p>
            <a:pPr marL="171450" lvl="1" indent="-171450" algn="l">
              <a:buFont typeface="Arial" panose="020B0604020202020204" pitchFamily="34" charset="0"/>
              <a:buChar char="•"/>
            </a:pPr>
            <a:endParaRPr lang="en-US" sz="1100" b="0" i="0" u="none" strike="noStrike" cap="none">
              <a:solidFill>
                <a:srgbClr val="000000"/>
              </a:solidFill>
              <a:effectLst/>
              <a:latin typeface="Calibri"/>
              <a:ea typeface="Calibri"/>
              <a:cs typeface="Calibri"/>
              <a:sym typeface="Calibri"/>
            </a:endParaRPr>
          </a:p>
          <a:p>
            <a:pPr marL="0" indent="0" algn="l">
              <a:buFont typeface="Arial" panose="020B0604020202020204" pitchFamily="34" charset="0"/>
              <a:buNone/>
            </a:pPr>
            <a:r>
              <a:rPr lang="en-US" sz="1100" b="0" i="0" u="none" strike="noStrike" cap="none">
                <a:solidFill>
                  <a:srgbClr val="000000"/>
                </a:solidFill>
                <a:effectLst/>
                <a:latin typeface="Calibri"/>
                <a:ea typeface="Calibri"/>
                <a:cs typeface="Calibri"/>
                <a:sym typeface="Calibri"/>
              </a:rPr>
              <a:t>Step 6: Reflection and Debrief</a:t>
            </a:r>
          </a:p>
          <a:p>
            <a:pPr marL="171450" indent="-171450" algn="l">
              <a:buFont typeface="Arial" panose="020B0604020202020204" pitchFamily="34" charset="0"/>
              <a:buChar char="•"/>
            </a:pPr>
            <a:r>
              <a:rPr lang="en-US" sz="1100" b="0" i="0" u="none" strike="noStrike" cap="none">
                <a:solidFill>
                  <a:srgbClr val="000000"/>
                </a:solidFill>
                <a:effectLst/>
                <a:latin typeface="Calibri"/>
                <a:ea typeface="Calibri"/>
                <a:cs typeface="Calibri"/>
                <a:sym typeface="Calibri"/>
              </a:rPr>
              <a:t>Reflect on the process and identify any challenges or areas for improvement.</a:t>
            </a:r>
          </a:p>
          <a:p>
            <a:pPr marL="171450" indent="-171450" algn="l">
              <a:buFont typeface="Arial" panose="020B0604020202020204" pitchFamily="34" charset="0"/>
              <a:buChar char="•"/>
            </a:pPr>
            <a:r>
              <a:rPr lang="en-US" sz="1100" b="0" i="0" u="none" strike="noStrike" cap="none">
                <a:solidFill>
                  <a:srgbClr val="000000"/>
                </a:solidFill>
                <a:effectLst/>
                <a:latin typeface="Calibri"/>
                <a:ea typeface="Calibri"/>
                <a:cs typeface="Calibri"/>
                <a:sym typeface="Calibri"/>
              </a:rPr>
              <a:t>Discuss how this process will help you plan more effective instruction and assessments.</a:t>
            </a:r>
          </a:p>
          <a:p>
            <a:pPr marL="171450" indent="-171450" algn="l">
              <a:buFont typeface="Arial" panose="020B0604020202020204" pitchFamily="34" charset="0"/>
              <a:buChar char="•"/>
            </a:pPr>
            <a:r>
              <a:rPr lang="en-US" sz="1100" b="0" i="0" u="none" strike="noStrike" cap="none">
                <a:solidFill>
                  <a:srgbClr val="000000"/>
                </a:solidFill>
                <a:effectLst/>
                <a:latin typeface="Calibri"/>
                <a:ea typeface="Calibri"/>
                <a:cs typeface="Calibri"/>
                <a:sym typeface="Calibri"/>
              </a:rPr>
              <a:t>Document your findings and share them with other team members.</a:t>
            </a:r>
          </a:p>
          <a:p>
            <a:pPr marL="0" indent="0" algn="l">
              <a:buFont typeface="Arial" panose="020B0604020202020204" pitchFamily="34" charset="0"/>
              <a:buNone/>
            </a:pPr>
            <a:endParaRPr lang="en-US" sz="1100" b="0" i="0" u="none" strike="noStrike" cap="none">
              <a:solidFill>
                <a:srgbClr val="000000"/>
              </a:solidFill>
              <a:effectLst/>
              <a:latin typeface="Calibri"/>
              <a:ea typeface="Calibri"/>
              <a:cs typeface="Calibri"/>
              <a:sym typeface="Calibri"/>
            </a:endParaRPr>
          </a:p>
          <a:p>
            <a:pPr marL="0" indent="0" algn="l">
              <a:buFont typeface="Arial" panose="020B0604020202020204" pitchFamily="34" charset="0"/>
              <a:buNone/>
            </a:pPr>
            <a:r>
              <a:rPr lang="en-US" sz="1100" b="0" i="0" u="none" strike="noStrike" cap="none">
                <a:solidFill>
                  <a:srgbClr val="000000"/>
                </a:solidFill>
                <a:effectLst/>
                <a:latin typeface="Calibri"/>
                <a:ea typeface="Calibri"/>
                <a:cs typeface="Calibri"/>
                <a:sym typeface="Calibri"/>
              </a:rPr>
              <a:t>Benefits of This Protocol</a:t>
            </a:r>
          </a:p>
          <a:p>
            <a:pPr marL="171450" indent="-171450" algn="l">
              <a:buFont typeface="Arial" panose="020B0604020202020204" pitchFamily="34" charset="0"/>
              <a:buChar char="•"/>
            </a:pPr>
            <a:r>
              <a:rPr lang="en-US" sz="1100" b="0" i="0" u="none" strike="noStrike" cap="none">
                <a:solidFill>
                  <a:srgbClr val="000000"/>
                </a:solidFill>
                <a:effectLst/>
                <a:latin typeface="Calibri"/>
                <a:ea typeface="Calibri"/>
                <a:cs typeface="Calibri"/>
                <a:sym typeface="Calibri"/>
              </a:rPr>
              <a:t>Increased understanding of learning standards</a:t>
            </a:r>
          </a:p>
          <a:p>
            <a:pPr marL="171450" indent="-171450" algn="l">
              <a:buFont typeface="Arial" panose="020B0604020202020204" pitchFamily="34" charset="0"/>
              <a:buChar char="•"/>
            </a:pPr>
            <a:r>
              <a:rPr lang="en-US" sz="1100" b="0" i="0" u="none" strike="noStrike" cap="none">
                <a:solidFill>
                  <a:srgbClr val="000000"/>
                </a:solidFill>
                <a:effectLst/>
                <a:latin typeface="Calibri"/>
                <a:ea typeface="Calibri"/>
                <a:cs typeface="Calibri"/>
                <a:sym typeface="Calibri"/>
              </a:rPr>
              <a:t>Enhanced alignment of instruction and assessment</a:t>
            </a:r>
          </a:p>
          <a:p>
            <a:pPr marL="171450" indent="-171450" algn="l">
              <a:buFont typeface="Arial" panose="020B0604020202020204" pitchFamily="34" charset="0"/>
              <a:buChar char="•"/>
            </a:pPr>
            <a:r>
              <a:rPr lang="en-US" sz="1100" b="0" i="0" u="none" strike="noStrike" cap="none">
                <a:solidFill>
                  <a:srgbClr val="000000"/>
                </a:solidFill>
                <a:effectLst/>
                <a:latin typeface="Calibri"/>
                <a:ea typeface="Calibri"/>
                <a:cs typeface="Calibri"/>
                <a:sym typeface="Calibri"/>
              </a:rPr>
              <a:t>Improved communication and collaboration among teachers</a:t>
            </a:r>
          </a:p>
          <a:p>
            <a:pPr marL="171450" indent="-171450" algn="l">
              <a:buFont typeface="Arial" panose="020B0604020202020204" pitchFamily="34" charset="0"/>
              <a:buChar char="•"/>
            </a:pPr>
            <a:r>
              <a:rPr lang="en-US" sz="1100" b="0" i="0" u="none" strike="noStrike" cap="none">
                <a:solidFill>
                  <a:srgbClr val="000000"/>
                </a:solidFill>
                <a:effectLst/>
                <a:latin typeface="Calibri"/>
                <a:ea typeface="Calibri"/>
                <a:cs typeface="Calibri"/>
                <a:sym typeface="Calibri"/>
              </a:rPr>
              <a:t>More effective and equitable instruction for all students</a:t>
            </a:r>
          </a:p>
          <a:p>
            <a:pPr marL="0" algn="l"/>
            <a:endParaRPr lang="en-US" sz="1100" b="0" i="0" u="none" strike="noStrike" cap="none">
              <a:solidFill>
                <a:srgbClr val="000000"/>
              </a:solidFill>
              <a:effectLst/>
              <a:latin typeface="Calibri"/>
              <a:ea typeface="Calibri"/>
              <a:cs typeface="Calibri"/>
              <a:sym typeface="Calibri"/>
            </a:endParaRPr>
          </a:p>
          <a:p>
            <a:pPr marL="0" algn="l"/>
            <a:r>
              <a:rPr lang="en-US" sz="1100" b="0" i="0" u="none" strike="noStrike" cap="none">
                <a:solidFill>
                  <a:srgbClr val="000000"/>
                </a:solidFill>
                <a:effectLst/>
                <a:latin typeface="Calibri"/>
                <a:ea typeface="Calibri"/>
                <a:cs typeface="Calibri"/>
                <a:sym typeface="Calibri"/>
              </a:rPr>
              <a:t>By following this protocol, you can ensure that your team has a shared understanding of the learning standards and is well-equipped to plan and deliver high-quality instruction.</a:t>
            </a:r>
            <a:endParaRPr lang="en-US" sz="1100">
              <a:latin typeface="+mn-lt"/>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686957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a:extLst>
            <a:ext uri="{FF2B5EF4-FFF2-40B4-BE49-F238E27FC236}">
              <a16:creationId xmlns:a16="http://schemas.microsoft.com/office/drawing/2014/main" id="{D7AB2B87-EC24-C87F-B81D-515F5E342BF7}"/>
            </a:ext>
          </a:extLst>
        </p:cNvPr>
        <p:cNvGrpSpPr/>
        <p:nvPr/>
      </p:nvGrpSpPr>
      <p:grpSpPr>
        <a:xfrm>
          <a:off x="0" y="0"/>
          <a:ext cx="0" cy="0"/>
          <a:chOff x="0" y="0"/>
          <a:chExt cx="0" cy="0"/>
        </a:xfrm>
      </p:grpSpPr>
      <p:sp>
        <p:nvSpPr>
          <p:cNvPr id="534" name="Google Shape;534;p19:notes">
            <a:extLst>
              <a:ext uri="{FF2B5EF4-FFF2-40B4-BE49-F238E27FC236}">
                <a16:creationId xmlns:a16="http://schemas.microsoft.com/office/drawing/2014/main" id="{7C215A57-49D6-7257-F233-F576AD6CF6C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5" name="Google Shape;535;p19:notes">
            <a:extLst>
              <a:ext uri="{FF2B5EF4-FFF2-40B4-BE49-F238E27FC236}">
                <a16:creationId xmlns:a16="http://schemas.microsoft.com/office/drawing/2014/main" id="{A9047F11-06D6-7D1F-A038-C70F5C77643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200" b="1">
                <a:latin typeface="Arial"/>
                <a:ea typeface="Arial"/>
                <a:cs typeface="Arial"/>
                <a:sym typeface="Arial"/>
              </a:rPr>
              <a:t>Link</a:t>
            </a:r>
          </a:p>
          <a:p>
            <a:pPr marL="0" lvl="0" indent="0" algn="l" rtl="0">
              <a:lnSpc>
                <a:spcPct val="100000"/>
              </a:lnSpc>
              <a:spcBef>
                <a:spcPts val="0"/>
              </a:spcBef>
              <a:spcAft>
                <a:spcPts val="0"/>
              </a:spcAft>
              <a:buSzPts val="1400"/>
              <a:buNone/>
            </a:pPr>
            <a:r>
              <a:rPr lang="en-US" i="1">
                <a:solidFill>
                  <a:schemeClr val="tx1"/>
                </a:solidFill>
                <a:sym typeface="Arial"/>
              </a:rPr>
              <a:t>Leading teams with data protocols,</a:t>
            </a:r>
            <a:r>
              <a:rPr lang="en-US">
                <a:solidFill>
                  <a:schemeClr val="tx1"/>
                </a:solidFill>
                <a:sym typeface="Arial"/>
              </a:rPr>
              <a:t> </a:t>
            </a:r>
            <a:r>
              <a:rPr lang="en-US" u="sng">
                <a:solidFill>
                  <a:schemeClr val="tx1"/>
                </a:solidFill>
                <a:sym typeface="Arial"/>
                <a:hlinkClick r:id="rId3">
                  <a:extLst>
                    <a:ext uri="{A12FA001-AC4F-418D-AE19-62706E023703}">
                      <ahyp:hlinkClr xmlns:ahyp="http://schemas.microsoft.com/office/drawing/2018/hyperlinkcolor" val="tx"/>
                    </a:ext>
                  </a:extLst>
                </a:hlinkClick>
              </a:rPr>
              <a:t>https://www.youtube.com/watch?v=OdG7_ggEBlk&amp;feature=youtu.be</a:t>
            </a:r>
            <a:endParaRPr lang="en-US" u="sng">
              <a:solidFill>
                <a:schemeClr val="tx1"/>
              </a:solidFill>
              <a:sym typeface="Arial"/>
            </a:endParaRPr>
          </a:p>
          <a:p>
            <a:pPr marL="0" lvl="0" indent="0" algn="l" rtl="0">
              <a:lnSpc>
                <a:spcPct val="100000"/>
              </a:lnSpc>
              <a:spcBef>
                <a:spcPts val="0"/>
              </a:spcBef>
              <a:spcAft>
                <a:spcPts val="0"/>
              </a:spcAft>
              <a:buSzPts val="1400"/>
              <a:buNone/>
            </a:pPr>
            <a:endParaRPr lang="en-US" sz="1200" b="1">
              <a:latin typeface="Arial"/>
              <a:ea typeface="Arial"/>
              <a:cs typeface="Arial"/>
              <a:sym typeface="Arial"/>
            </a:endParaRPr>
          </a:p>
          <a:p>
            <a:pPr marL="0" lvl="0" indent="0" algn="l" rtl="0">
              <a:lnSpc>
                <a:spcPct val="100000"/>
              </a:lnSpc>
              <a:spcBef>
                <a:spcPts val="0"/>
              </a:spcBef>
              <a:spcAft>
                <a:spcPts val="0"/>
              </a:spcAft>
              <a:buSzPts val="1400"/>
              <a:buNone/>
            </a:pPr>
            <a:r>
              <a:rPr lang="en-US" sz="1200" b="1">
                <a:latin typeface="Arial"/>
                <a:ea typeface="Arial"/>
                <a:cs typeface="Arial"/>
                <a:sym typeface="Arial"/>
              </a:rPr>
              <a:t>To Know/To Do/To Say</a:t>
            </a:r>
          </a:p>
          <a:p>
            <a:pPr marL="171450" lvl="0" indent="-171450" algn="l" rtl="0">
              <a:lnSpc>
                <a:spcPct val="100000"/>
              </a:lnSpc>
              <a:spcBef>
                <a:spcPts val="0"/>
              </a:spcBef>
              <a:spcAft>
                <a:spcPts val="0"/>
              </a:spcAft>
              <a:buSzPts val="1400"/>
              <a:buFont typeface="Arial" panose="020B0604020202020204" pitchFamily="34" charset="0"/>
              <a:buChar char="•"/>
            </a:pPr>
            <a:r>
              <a:rPr lang="en-US" sz="1200">
                <a:latin typeface="Arial"/>
                <a:ea typeface="Arial"/>
                <a:cs typeface="Arial"/>
                <a:sym typeface="Arial"/>
              </a:rPr>
              <a:t>The video illustrates how the use of a protocol helps focus and guide discussion around data to make the best decisions to drive student learning forward. </a:t>
            </a:r>
          </a:p>
          <a:p>
            <a:pPr marL="171450" lvl="0" indent="-171450" algn="l" rtl="0">
              <a:lnSpc>
                <a:spcPct val="100000"/>
              </a:lnSpc>
              <a:spcBef>
                <a:spcPts val="0"/>
              </a:spcBef>
              <a:spcAft>
                <a:spcPts val="0"/>
              </a:spcAft>
              <a:buSzPts val="1400"/>
              <a:buFont typeface="Arial" panose="020B0604020202020204" pitchFamily="34" charset="0"/>
              <a:buChar char="•"/>
            </a:pPr>
            <a:r>
              <a:rPr lang="en-US" sz="1200">
                <a:latin typeface="Arial"/>
                <a:ea typeface="Arial"/>
                <a:cs typeface="Arial"/>
                <a:sym typeface="Arial"/>
              </a:rPr>
              <a:t>Two different protocols are used for two different purposes. </a:t>
            </a:r>
          </a:p>
          <a:p>
            <a:pPr marL="628650" lvl="1" indent="-171450" algn="l" rtl="0">
              <a:lnSpc>
                <a:spcPct val="100000"/>
              </a:lnSpc>
              <a:spcBef>
                <a:spcPts val="0"/>
              </a:spcBef>
              <a:spcAft>
                <a:spcPts val="0"/>
              </a:spcAft>
              <a:buSzPts val="1400"/>
              <a:buFont typeface="Courier New" panose="02070309020205020404" pitchFamily="49" charset="0"/>
              <a:buChar char="o"/>
            </a:pPr>
            <a:r>
              <a:rPr lang="en-US" sz="1200">
                <a:latin typeface="Arial"/>
                <a:ea typeface="Arial"/>
                <a:cs typeface="Arial"/>
                <a:sym typeface="Arial"/>
              </a:rPr>
              <a:t>00:00-4:50 shows the protocol used for quantitative data - Notice, Wondering, Implications, Next Steps </a:t>
            </a:r>
          </a:p>
          <a:p>
            <a:pPr marL="628650" lvl="1" indent="-171450" algn="l" rtl="0">
              <a:lnSpc>
                <a:spcPct val="100000"/>
              </a:lnSpc>
              <a:spcBef>
                <a:spcPts val="0"/>
              </a:spcBef>
              <a:spcAft>
                <a:spcPts val="0"/>
              </a:spcAft>
              <a:buSzPts val="1400"/>
              <a:buFont typeface="Courier New" panose="02070309020205020404" pitchFamily="49" charset="0"/>
              <a:buChar char="o"/>
            </a:pPr>
            <a:r>
              <a:rPr lang="en-US" sz="1200">
                <a:latin typeface="Arial"/>
                <a:ea typeface="Arial"/>
                <a:cs typeface="Arial"/>
                <a:sym typeface="Arial"/>
              </a:rPr>
              <a:t>4:50 - 8:20 shows the protocol used for observational data - Post It Sort protocol, successes, challenges, needs.  </a:t>
            </a:r>
          </a:p>
          <a:p>
            <a:pPr marL="171450" lvl="0" indent="-171450" algn="l" rtl="0">
              <a:lnSpc>
                <a:spcPct val="100000"/>
              </a:lnSpc>
              <a:spcBef>
                <a:spcPts val="0"/>
              </a:spcBef>
              <a:spcAft>
                <a:spcPts val="0"/>
              </a:spcAft>
              <a:buSzPts val="1400"/>
              <a:buFont typeface="Arial" panose="020B0604020202020204" pitchFamily="34" charset="0"/>
              <a:buChar char="•"/>
            </a:pPr>
            <a:r>
              <a:rPr lang="en-US" sz="1200">
                <a:latin typeface="Arial"/>
                <a:ea typeface="Arial"/>
                <a:cs typeface="Arial"/>
                <a:sym typeface="Arial"/>
              </a:rPr>
              <a:t>Show only the first part if time is limited.</a:t>
            </a:r>
          </a:p>
          <a:p>
            <a:pPr marL="171450" lvl="0" indent="-171450" algn="l" rtl="0">
              <a:lnSpc>
                <a:spcPct val="100000"/>
              </a:lnSpc>
              <a:spcBef>
                <a:spcPts val="0"/>
              </a:spcBef>
              <a:spcAft>
                <a:spcPts val="0"/>
              </a:spcAft>
              <a:buSzPts val="1400"/>
              <a:buFont typeface="Arial" panose="020B0604020202020204" pitchFamily="34" charset="0"/>
              <a:buChar char="•"/>
            </a:pPr>
            <a:r>
              <a:rPr lang="en-US" sz="1200">
                <a:latin typeface="Arial"/>
                <a:ea typeface="Arial"/>
                <a:cs typeface="Arial"/>
                <a:sym typeface="Arial"/>
              </a:rPr>
              <a:t>Ask participants to make note on how the use of protocols impact team discussion and decision making around both quantitative and non quantitative data.</a:t>
            </a:r>
          </a:p>
          <a:p>
            <a:pPr marL="171450" lvl="0" indent="-171450" algn="l" rtl="0">
              <a:lnSpc>
                <a:spcPct val="100000"/>
              </a:lnSpc>
              <a:spcBef>
                <a:spcPts val="0"/>
              </a:spcBef>
              <a:spcAft>
                <a:spcPts val="0"/>
              </a:spcAft>
              <a:buSzPts val="1400"/>
              <a:buFont typeface="Arial" panose="020B0604020202020204" pitchFamily="34" charset="0"/>
              <a:buChar char="•"/>
            </a:pPr>
            <a:r>
              <a:rPr lang="en-US" sz="1200">
                <a:latin typeface="Arial"/>
                <a:ea typeface="Arial"/>
                <a:cs typeface="Arial"/>
                <a:sym typeface="Arial"/>
              </a:rPr>
              <a:t>Note there are discussion questions on the next slide.</a:t>
            </a:r>
            <a:endParaRPr lang="en-US" sz="1200">
              <a:latin typeface="Arial"/>
              <a:ea typeface="Arial"/>
              <a:cs typeface="Arial"/>
            </a:endParaRP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sz="1200" b="1">
                <a:latin typeface="Arial"/>
                <a:ea typeface="Arial"/>
                <a:cs typeface="Arial"/>
                <a:sym typeface="Arial"/>
              </a:rPr>
              <a:t>Reference</a:t>
            </a:r>
            <a:endParaRPr lang="en-US" sz="1200" b="1">
              <a:latin typeface="Arial"/>
              <a:ea typeface="Arial"/>
              <a:cs typeface="Arial"/>
            </a:endParaRPr>
          </a:p>
          <a:p>
            <a:pPr marL="171450" indent="-171450">
              <a:buFont typeface="Arial" panose="020B0604020202020204" pitchFamily="34" charset="0"/>
              <a:buChar char="•"/>
            </a:pPr>
            <a:r>
              <a:rPr lang="en-US">
                <a:solidFill>
                  <a:schemeClr val="tx1"/>
                </a:solidFill>
                <a:sym typeface="Arial"/>
              </a:rPr>
              <a:t>EL Education. (2019a, April 3). </a:t>
            </a:r>
            <a:r>
              <a:rPr lang="en-US" i="1">
                <a:solidFill>
                  <a:schemeClr val="tx1"/>
                </a:solidFill>
                <a:sym typeface="Arial"/>
              </a:rPr>
              <a:t>Leading teams with data protocols </a:t>
            </a:r>
            <a:r>
              <a:rPr lang="en-US">
                <a:solidFill>
                  <a:schemeClr val="tx1"/>
                </a:solidFill>
                <a:sym typeface="Arial"/>
              </a:rPr>
              <a:t>[Video]. YouTube. </a:t>
            </a:r>
            <a:r>
              <a:rPr lang="en-US" u="sng">
                <a:solidFill>
                  <a:schemeClr val="tx1"/>
                </a:solidFill>
                <a:sym typeface="Arial"/>
                <a:hlinkClick r:id="rId3">
                  <a:extLst>
                    <a:ext uri="{A12FA001-AC4F-418D-AE19-62706E023703}">
                      <ahyp:hlinkClr xmlns:ahyp="http://schemas.microsoft.com/office/drawing/2018/hyperlinkcolor" val="tx"/>
                    </a:ext>
                  </a:extLst>
                </a:hlinkClick>
              </a:rPr>
              <a:t>https://www.youtube.com/watch?v=OdG7_ggEBlk&amp;feature=youtu.be</a:t>
            </a:r>
            <a:endParaRPr lang="en-US">
              <a:solidFill>
                <a:schemeClr val="tx1"/>
              </a:solidFill>
            </a:endParaRPr>
          </a:p>
        </p:txBody>
      </p:sp>
    </p:spTree>
    <p:extLst>
      <p:ext uri="{BB962C8B-B14F-4D97-AF65-F5344CB8AC3E}">
        <p14:creationId xmlns:p14="http://schemas.microsoft.com/office/powerpoint/2010/main" val="3465384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28ada78006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7" name="Google Shape;967;g28ada78006e_0_0: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100" b="1">
                <a:latin typeface="Arial"/>
                <a:ea typeface="Arial"/>
                <a:cs typeface="Arial"/>
                <a:sym typeface="Arial"/>
              </a:rPr>
              <a:t>To Know/To Do/To Say</a:t>
            </a:r>
            <a:endParaRPr sz="1100" b="1">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sz="1100">
                <a:latin typeface="Arial"/>
                <a:ea typeface="Arial"/>
                <a:cs typeface="Arial"/>
                <a:sym typeface="Arial"/>
              </a:rPr>
              <a:t>After watching the video, ask participants to first, reflect on these questions with a partner. Then share out key takeaways with the whole group.</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
        <p:nvSpPr>
          <p:cNvPr id="968" name="Google Shape;968;g28ada78006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4" name="Google Shape;974;p6: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b="1">
                <a:latin typeface="Arial"/>
                <a:ea typeface="Arial"/>
                <a:cs typeface="Arial"/>
                <a:sym typeface="Arial"/>
              </a:rPr>
              <a:t>To Know/To Say/To Do</a:t>
            </a:r>
            <a:endParaRPr lang="en-US" sz="1100">
              <a:latin typeface="Arial"/>
              <a:ea typeface="Arial"/>
              <a:cs typeface="Arial"/>
              <a:sym typeface="Arial"/>
            </a:endParaRPr>
          </a:p>
          <a:p>
            <a:pPr marL="0" lvl="0" indent="0" algn="l" rtl="0">
              <a:lnSpc>
                <a:spcPct val="150000"/>
              </a:lnSpc>
              <a:spcBef>
                <a:spcPts val="0"/>
              </a:spcBef>
              <a:spcAft>
                <a:spcPts val="0"/>
              </a:spcAft>
              <a:buSzPts val="1400"/>
              <a:buFont typeface="Courier New"/>
              <a:buNone/>
            </a:pPr>
            <a:r>
              <a:rPr lang="en-US" sz="1100">
                <a:latin typeface="Arial"/>
                <a:ea typeface="Arial"/>
                <a:cs typeface="Arial"/>
                <a:sym typeface="Arial"/>
              </a:rPr>
              <a:t>Review the suggested components in a protocol used to review student data or work. Expand on each point.</a:t>
            </a: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latin typeface="Arial"/>
                <a:ea typeface="Arial"/>
                <a:cs typeface="Arial"/>
                <a:sym typeface="Arial"/>
              </a:rPr>
              <a:t>Data protocols provide boundaries for team conversations. The following are basic components or stages of many protocols that are designed to provide the members of the group time to listen, notice, think, and speak about student data and/or student work.</a:t>
            </a:r>
            <a:endParaRPr lang="en-US" sz="1100">
              <a:latin typeface="Arial"/>
              <a:ea typeface="Arial"/>
              <a:cs typeface="Arial"/>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100" i="1">
                <a:latin typeface="Arial"/>
                <a:ea typeface="Arial"/>
                <a:cs typeface="Arial"/>
                <a:sym typeface="Arial"/>
              </a:rPr>
              <a:t>Explain task and details. </a:t>
            </a:r>
            <a:r>
              <a:rPr lang="en-US" sz="1100">
                <a:latin typeface="Arial"/>
                <a:ea typeface="Arial"/>
                <a:cs typeface="Arial"/>
                <a:sym typeface="Arial"/>
              </a:rPr>
              <a:t>A facilitator explains the how and why of the process and presents student data or work.</a:t>
            </a:r>
            <a:endParaRPr sz="1100">
              <a:latin typeface="Arial"/>
              <a:ea typeface="Arial"/>
              <a:cs typeface="Arial"/>
            </a:endParaRPr>
          </a:p>
          <a:p>
            <a:pPr marL="171450" lvl="0" indent="-152400" algn="l" rtl="0">
              <a:lnSpc>
                <a:spcPct val="150000"/>
              </a:lnSpc>
              <a:spcBef>
                <a:spcPts val="0"/>
              </a:spcBef>
              <a:spcAft>
                <a:spcPts val="0"/>
              </a:spcAft>
              <a:buSzPts val="1100"/>
              <a:buChar char="•"/>
            </a:pPr>
            <a:r>
              <a:rPr lang="en-US" sz="1100" i="1">
                <a:latin typeface="Arial"/>
                <a:ea typeface="Arial"/>
                <a:cs typeface="Arial"/>
                <a:sym typeface="Arial"/>
              </a:rPr>
              <a:t>Clarification. </a:t>
            </a:r>
            <a:r>
              <a:rPr lang="en-US" sz="1100" i="0">
                <a:latin typeface="Arial"/>
                <a:ea typeface="Arial"/>
                <a:cs typeface="Arial"/>
                <a:sym typeface="Arial"/>
              </a:rPr>
              <a:t>Q</a:t>
            </a:r>
            <a:r>
              <a:rPr lang="en-US" sz="1100">
                <a:latin typeface="Arial"/>
                <a:ea typeface="Arial"/>
                <a:cs typeface="Arial"/>
                <a:sym typeface="Arial"/>
              </a:rPr>
              <a:t>uestions regarding the process are clarified so everyone has a clear understanding.</a:t>
            </a:r>
            <a:endParaRPr sz="1100">
              <a:latin typeface="Arial"/>
              <a:ea typeface="Arial"/>
              <a:cs typeface="Arial"/>
            </a:endParaRPr>
          </a:p>
          <a:p>
            <a:pPr marL="171450" lvl="0" indent="-152400" algn="l" rtl="0">
              <a:lnSpc>
                <a:spcPct val="150000"/>
              </a:lnSpc>
              <a:spcBef>
                <a:spcPts val="0"/>
              </a:spcBef>
              <a:spcAft>
                <a:spcPts val="0"/>
              </a:spcAft>
              <a:buSzPts val="1100"/>
              <a:buChar char="•"/>
            </a:pPr>
            <a:r>
              <a:rPr lang="en-US" sz="1100" i="1">
                <a:latin typeface="Arial"/>
                <a:ea typeface="Arial"/>
                <a:cs typeface="Arial"/>
                <a:sym typeface="Arial"/>
              </a:rPr>
              <a:t>Silent observation. </a:t>
            </a:r>
            <a:r>
              <a:rPr lang="en-US" sz="1100">
                <a:latin typeface="Arial"/>
                <a:ea typeface="Arial"/>
                <a:cs typeface="Arial"/>
                <a:sym typeface="Arial"/>
              </a:rPr>
              <a:t>The team silently studies the data or student work without interruption or conversation.</a:t>
            </a:r>
            <a:endParaRPr sz="1100">
              <a:latin typeface="Arial"/>
              <a:ea typeface="Arial"/>
              <a:cs typeface="Arial"/>
            </a:endParaRPr>
          </a:p>
          <a:p>
            <a:pPr marL="171450" lvl="0" indent="-152400" algn="l" rtl="0">
              <a:lnSpc>
                <a:spcPct val="150000"/>
              </a:lnSpc>
              <a:spcBef>
                <a:spcPts val="0"/>
              </a:spcBef>
              <a:spcAft>
                <a:spcPts val="0"/>
              </a:spcAft>
              <a:buSzPts val="1100"/>
              <a:buChar char="•"/>
            </a:pPr>
            <a:r>
              <a:rPr lang="en-US" sz="1100" i="1">
                <a:latin typeface="Arial"/>
                <a:ea typeface="Arial"/>
                <a:cs typeface="Arial"/>
                <a:sym typeface="Arial"/>
              </a:rPr>
              <a:t>Analysis and judgement. </a:t>
            </a:r>
            <a:r>
              <a:rPr lang="en-US" sz="1100">
                <a:latin typeface="Arial"/>
                <a:ea typeface="Arial"/>
                <a:cs typeface="Arial"/>
                <a:sym typeface="Arial"/>
              </a:rPr>
              <a:t>Team members make comments about the data or student work based on their observations and analysis.</a:t>
            </a:r>
            <a:endParaRPr sz="1100">
              <a:latin typeface="Arial"/>
              <a:ea typeface="Arial"/>
              <a:cs typeface="Arial"/>
            </a:endParaRPr>
          </a:p>
          <a:p>
            <a:pPr marL="171450" lvl="0" indent="-152400" algn="l" rtl="0">
              <a:lnSpc>
                <a:spcPct val="150000"/>
              </a:lnSpc>
              <a:spcBef>
                <a:spcPts val="0"/>
              </a:spcBef>
              <a:spcAft>
                <a:spcPts val="0"/>
              </a:spcAft>
              <a:buSzPts val="1100"/>
              <a:buChar char="•"/>
            </a:pPr>
            <a:r>
              <a:rPr lang="en-US" sz="1100" i="1">
                <a:latin typeface="Arial"/>
                <a:ea typeface="Arial"/>
                <a:cs typeface="Arial"/>
                <a:sym typeface="Arial"/>
              </a:rPr>
              <a:t>Open discussion. </a:t>
            </a:r>
            <a:r>
              <a:rPr lang="en-US" sz="1100">
                <a:latin typeface="Arial"/>
                <a:ea typeface="Arial"/>
                <a:cs typeface="Arial"/>
                <a:sym typeface="Arial"/>
              </a:rPr>
              <a:t>The team considers and discusses all comments, new thoughts, questions, and suggestions for next steps.</a:t>
            </a:r>
            <a:endParaRPr sz="1100">
              <a:latin typeface="Arial"/>
              <a:ea typeface="Arial"/>
              <a:cs typeface="Arial"/>
            </a:endParaRPr>
          </a:p>
          <a:p>
            <a:pPr marL="171450" lvl="0" indent="-152400" algn="l" rtl="0">
              <a:lnSpc>
                <a:spcPct val="150000"/>
              </a:lnSpc>
              <a:spcBef>
                <a:spcPts val="0"/>
              </a:spcBef>
              <a:spcAft>
                <a:spcPts val="0"/>
              </a:spcAft>
              <a:buSzPts val="1100"/>
              <a:buChar char="•"/>
            </a:pPr>
            <a:r>
              <a:rPr lang="en-US" sz="1100" i="1">
                <a:latin typeface="Arial"/>
                <a:ea typeface="Arial"/>
                <a:cs typeface="Arial"/>
                <a:sym typeface="Arial"/>
              </a:rPr>
              <a:t>Reflection and debrief. </a:t>
            </a:r>
            <a:r>
              <a:rPr lang="en-US" sz="1100">
                <a:latin typeface="Arial"/>
                <a:ea typeface="Arial"/>
                <a:cs typeface="Arial"/>
                <a:sym typeface="Arial"/>
              </a:rPr>
              <a:t>The team reflects on the protocols process and evaluates its effectiveness.</a:t>
            </a:r>
            <a:endParaRPr sz="1100">
              <a:latin typeface="Arial"/>
              <a:ea typeface="Arial"/>
              <a:cs typeface="Arial"/>
            </a:endParaRPr>
          </a:p>
          <a:p>
            <a:pPr marL="0" lvl="0" indent="0" algn="l" rtl="0">
              <a:lnSpc>
                <a:spcPct val="150000"/>
              </a:lnSpc>
              <a:spcBef>
                <a:spcPts val="0"/>
              </a:spcBef>
              <a:spcAft>
                <a:spcPts val="0"/>
              </a:spcAft>
              <a:buSzPts val="1400"/>
              <a:buFont typeface="Courier New"/>
              <a:buNone/>
            </a:pPr>
            <a:endParaRPr lang="en-US" sz="1100">
              <a:latin typeface="Arial"/>
              <a:ea typeface="Arial"/>
              <a:cs typeface="Arial"/>
              <a:sym typeface="Arial"/>
            </a:endParaRPr>
          </a:p>
          <a:p>
            <a:pPr marL="0" lvl="0" indent="0" algn="l" rtl="0">
              <a:lnSpc>
                <a:spcPct val="150000"/>
              </a:lnSpc>
              <a:spcBef>
                <a:spcPts val="0"/>
              </a:spcBef>
              <a:spcAft>
                <a:spcPts val="0"/>
              </a:spcAft>
              <a:buSzPts val="1400"/>
              <a:buFont typeface="Courier New"/>
              <a:buNone/>
            </a:pPr>
            <a:r>
              <a:rPr lang="en-US" sz="1100">
                <a:latin typeface="Arial"/>
                <a:ea typeface="Arial"/>
                <a:cs typeface="Arial"/>
                <a:sym typeface="Arial"/>
              </a:rPr>
              <a:t>In some protocols you will find additional features or modifications of the above steps that have been designed for a specific purpose. </a:t>
            </a:r>
            <a:endParaRPr lang="en-US" sz="1100">
              <a:latin typeface="Arial"/>
              <a:ea typeface="Arial"/>
              <a:cs typeface="Arial"/>
            </a:endParaRPr>
          </a:p>
          <a:p>
            <a:pPr marL="0" lvl="0" indent="0" algn="l" rtl="0">
              <a:lnSpc>
                <a:spcPct val="150000"/>
              </a:lnSpc>
              <a:spcBef>
                <a:spcPts val="0"/>
              </a:spcBef>
              <a:spcAft>
                <a:spcPts val="0"/>
              </a:spcAft>
              <a:buSzPts val="1400"/>
              <a:buFont typeface="Courier New"/>
              <a:buNone/>
            </a:pPr>
            <a:endParaRPr lang="en-US" sz="1100">
              <a:latin typeface="Arial"/>
              <a:ea typeface="Arial"/>
              <a:cs typeface="Arial"/>
              <a:sym typeface="Arial"/>
            </a:endParaRPr>
          </a:p>
          <a:p>
            <a:pPr marL="0" lvl="0" indent="0" algn="l" rtl="0">
              <a:lnSpc>
                <a:spcPct val="150000"/>
              </a:lnSpc>
              <a:spcBef>
                <a:spcPts val="0"/>
              </a:spcBef>
              <a:spcAft>
                <a:spcPts val="0"/>
              </a:spcAft>
              <a:buSzPts val="1400"/>
              <a:buFont typeface="Courier New"/>
              <a:buNone/>
            </a:pPr>
            <a:r>
              <a:rPr lang="en-US" sz="1100">
                <a:latin typeface="Arial"/>
                <a:ea typeface="Arial"/>
                <a:cs typeface="Arial"/>
                <a:sym typeface="Arial"/>
              </a:rPr>
              <a:t>Tips for using protocols </a:t>
            </a:r>
            <a:endParaRPr lang="en-US" sz="1100">
              <a:latin typeface="Arial"/>
              <a:ea typeface="Arial"/>
              <a:cs typeface="Arial"/>
            </a:endParaRPr>
          </a:p>
          <a:p>
            <a:pPr marL="171450" lvl="0" indent="-171450" algn="l" rtl="0">
              <a:lnSpc>
                <a:spcPct val="90000"/>
              </a:lnSpc>
              <a:spcBef>
                <a:spcPts val="0"/>
              </a:spcBef>
              <a:spcAft>
                <a:spcPts val="0"/>
              </a:spcAft>
              <a:buClr>
                <a:schemeClr val="dk1"/>
              </a:buClr>
              <a:buSzPts val="3200"/>
              <a:buFont typeface="Arial" panose="020B0604020202020204" pitchFamily="34" charset="0"/>
              <a:buChar char="•"/>
            </a:pPr>
            <a:r>
              <a:rPr lang="en-US" sz="1100"/>
              <a:t>Ensure a responsive and attentive facilitator</a:t>
            </a:r>
            <a:endParaRPr lang="en-US" sz="2400"/>
          </a:p>
          <a:p>
            <a:pPr marL="171450" lvl="0" indent="-171450" algn="l" rtl="0">
              <a:lnSpc>
                <a:spcPct val="90000"/>
              </a:lnSpc>
              <a:spcBef>
                <a:spcPts val="1000"/>
              </a:spcBef>
              <a:spcAft>
                <a:spcPts val="0"/>
              </a:spcAft>
              <a:buClr>
                <a:schemeClr val="dk1"/>
              </a:buClr>
              <a:buSzPts val="3200"/>
              <a:buFont typeface="Arial" panose="020B0604020202020204" pitchFamily="34" charset="0"/>
              <a:buChar char="•"/>
            </a:pPr>
            <a:r>
              <a:rPr lang="en-US" sz="1100"/>
              <a:t>Explicitly align the protocol and the purpose</a:t>
            </a:r>
            <a:endParaRPr lang="en-US" sz="2400"/>
          </a:p>
          <a:p>
            <a:pPr marL="171450" lvl="0" indent="-171450" algn="l" rtl="0">
              <a:lnSpc>
                <a:spcPct val="90000"/>
              </a:lnSpc>
              <a:spcBef>
                <a:spcPts val="1000"/>
              </a:spcBef>
              <a:spcAft>
                <a:spcPts val="0"/>
              </a:spcAft>
              <a:buClr>
                <a:schemeClr val="dk1"/>
              </a:buClr>
              <a:buSzPts val="3200"/>
              <a:buFont typeface="Arial" panose="020B0604020202020204" pitchFamily="34" charset="0"/>
              <a:buChar char="•"/>
            </a:pPr>
            <a:r>
              <a:rPr lang="en-US" sz="1100"/>
              <a:t>Model and review the protocol with participants</a:t>
            </a:r>
            <a:endParaRPr lang="en-US" sz="2400"/>
          </a:p>
          <a:p>
            <a:pPr marL="171450" lvl="0" indent="-171450" algn="l" rtl="0">
              <a:lnSpc>
                <a:spcPct val="90000"/>
              </a:lnSpc>
              <a:spcBef>
                <a:spcPts val="1000"/>
              </a:spcBef>
              <a:spcAft>
                <a:spcPts val="0"/>
              </a:spcAft>
              <a:buClr>
                <a:schemeClr val="dk1"/>
              </a:buClr>
              <a:buSzPts val="3200"/>
              <a:buFont typeface="Arial" panose="020B0604020202020204" pitchFamily="34" charset="0"/>
              <a:buChar char="•"/>
            </a:pPr>
            <a:r>
              <a:rPr lang="en-US" sz="1100"/>
              <a:t>Follow the steps of the protocol with fidelity</a:t>
            </a:r>
            <a:endParaRPr lang="en-US" sz="2400"/>
          </a:p>
          <a:p>
            <a:pPr marL="171450" lvl="0" indent="-171450" algn="l" rtl="0">
              <a:lnSpc>
                <a:spcPct val="90000"/>
              </a:lnSpc>
              <a:spcBef>
                <a:spcPts val="1000"/>
              </a:spcBef>
              <a:spcAft>
                <a:spcPts val="0"/>
              </a:spcAft>
              <a:buClr>
                <a:schemeClr val="dk1"/>
              </a:buClr>
              <a:buSzPts val="3200"/>
              <a:buFont typeface="Arial" panose="020B0604020202020204" pitchFamily="34" charset="0"/>
              <a:buChar char="•"/>
            </a:pPr>
            <a:r>
              <a:rPr lang="en-US" sz="1100"/>
              <a:t>Allow time to reflect on the effectiveness of the protocol</a:t>
            </a:r>
          </a:p>
          <a:p>
            <a:pPr marL="171450" lvl="0" indent="-171450" algn="l" rtl="0">
              <a:lnSpc>
                <a:spcPct val="90000"/>
              </a:lnSpc>
              <a:spcBef>
                <a:spcPts val="1000"/>
              </a:spcBef>
              <a:spcAft>
                <a:spcPts val="0"/>
              </a:spcAft>
              <a:buSzPts val="3200"/>
              <a:buFont typeface="Arial" panose="020B0604020202020204" pitchFamily="34" charset="0"/>
              <a:buChar char="•"/>
            </a:pPr>
            <a:r>
              <a:rPr lang="en-US" sz="1100"/>
              <a:t>Use feedback to improve the protocol, if needed</a:t>
            </a:r>
          </a:p>
          <a:p>
            <a:pPr marL="0" lvl="0" indent="0" algn="l" rtl="0">
              <a:lnSpc>
                <a:spcPct val="150000"/>
              </a:lnSpc>
              <a:spcBef>
                <a:spcPts val="0"/>
              </a:spcBef>
              <a:spcAft>
                <a:spcPts val="0"/>
              </a:spcAft>
              <a:buSzPts val="1400"/>
              <a:buFont typeface="Courier New"/>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b="1">
                <a:latin typeface="Arial"/>
                <a:ea typeface="Arial"/>
                <a:cs typeface="Arial"/>
                <a:sym typeface="Arial"/>
              </a:rPr>
              <a:t>References</a:t>
            </a:r>
            <a:endParaRPr sz="1100">
              <a:latin typeface="Arial"/>
              <a:ea typeface="Arial"/>
              <a:cs typeface="Arial"/>
              <a:sym typeface="Arial"/>
            </a:endParaRPr>
          </a:p>
          <a:p>
            <a:pPr marL="171450" indent="-171450">
              <a:lnSpc>
                <a:spcPct val="90000"/>
              </a:lnSpc>
              <a:buClr>
                <a:schemeClr val="dk1"/>
              </a:buClr>
              <a:buSzPts val="1100"/>
              <a:buFont typeface="Arial" panose="020B0604020202020204" pitchFamily="34" charset="0"/>
              <a:buChar char="•"/>
            </a:pPr>
            <a:r>
              <a:rPr lang="en-US">
                <a:solidFill>
                  <a:schemeClr val="tx1"/>
                </a:solidFill>
                <a:sym typeface="Arial"/>
              </a:rPr>
              <a:t>Center for Leadership and Educational Equity. (n.d.-b). </a:t>
            </a:r>
            <a:r>
              <a:rPr lang="en-US" i="1">
                <a:solidFill>
                  <a:schemeClr val="tx1"/>
                </a:solidFill>
                <a:sym typeface="Arial"/>
              </a:rPr>
              <a:t>Why protocols? School reform initiative</a:t>
            </a:r>
            <a:r>
              <a:rPr lang="en-US">
                <a:solidFill>
                  <a:schemeClr val="tx1"/>
                </a:solidFill>
                <a:sym typeface="Arial"/>
              </a:rPr>
              <a:t>. </a:t>
            </a:r>
            <a:r>
              <a:rPr lang="en-US">
                <a:solidFill>
                  <a:schemeClr val="tx1"/>
                </a:solidFill>
                <a:sym typeface="Arial"/>
                <a:hlinkClick r:id="rId3">
                  <a:extLst>
                    <a:ext uri="{A12FA001-AC4F-418D-AE19-62706E023703}">
                      <ahyp:hlinkClr xmlns:ahyp="http://schemas.microsoft.com/office/drawing/2018/hyperlinkcolor" val="tx"/>
                    </a:ext>
                  </a:extLst>
                </a:hlinkClick>
              </a:rPr>
              <a:t>https://www.clee.org/resources/why-protocols/</a:t>
            </a:r>
            <a:r>
              <a:rPr lang="en-US">
                <a:solidFill>
                  <a:schemeClr val="tx1"/>
                </a:solidFill>
                <a:sym typeface="Arial"/>
              </a:rPr>
              <a:t> </a:t>
            </a:r>
            <a:endParaRPr lang="en-US">
              <a:solidFill>
                <a:schemeClr val="tx1"/>
              </a:solidFill>
              <a:sym typeface="Calibri"/>
            </a:endParaRPr>
          </a:p>
          <a:p>
            <a:pPr marL="171450" indent="-171450">
              <a:lnSpc>
                <a:spcPct val="90000"/>
              </a:lnSpc>
              <a:buClr>
                <a:schemeClr val="dk1"/>
              </a:buClr>
              <a:buSzPts val="1100"/>
              <a:buFont typeface="Arial" panose="020B0604020202020204" pitchFamily="34" charset="0"/>
              <a:buChar char="•"/>
            </a:pPr>
            <a:r>
              <a:rPr lang="en-US">
                <a:solidFill>
                  <a:schemeClr val="tx1"/>
                </a:solidFill>
                <a:sym typeface="Arial"/>
              </a:rPr>
              <a:t>EL Education. (2019a, April 3). </a:t>
            </a:r>
            <a:r>
              <a:rPr lang="en-US" i="1">
                <a:solidFill>
                  <a:schemeClr val="tx1"/>
                </a:solidFill>
                <a:sym typeface="Arial"/>
              </a:rPr>
              <a:t>Leading teams with data protocols </a:t>
            </a:r>
            <a:r>
              <a:rPr lang="en-US">
                <a:solidFill>
                  <a:schemeClr val="tx1"/>
                </a:solidFill>
                <a:sym typeface="Arial"/>
              </a:rPr>
              <a:t>[Video]. YouTube. </a:t>
            </a:r>
            <a:r>
              <a:rPr lang="en-US" u="sng">
                <a:solidFill>
                  <a:schemeClr val="tx1"/>
                </a:solidFill>
                <a:sym typeface="Arial"/>
                <a:hlinkClick r:id="rId4">
                  <a:extLst>
                    <a:ext uri="{A12FA001-AC4F-418D-AE19-62706E023703}">
                      <ahyp:hlinkClr xmlns:ahyp="http://schemas.microsoft.com/office/drawing/2018/hyperlinkcolor" val="tx"/>
                    </a:ext>
                  </a:extLst>
                </a:hlinkClick>
              </a:rPr>
              <a:t>https://www.youtube.com/watch?v=OdG7_ggEBlk&amp;feature=youtu.be</a:t>
            </a:r>
            <a:endParaRPr>
              <a:solidFill>
                <a:schemeClr val="tx1"/>
              </a:solidFil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90000"/>
              </a:lnSpc>
              <a:spcBef>
                <a:spcPts val="0"/>
              </a:spcBef>
              <a:spcAft>
                <a:spcPts val="0"/>
              </a:spcAft>
              <a:buClr>
                <a:schemeClr val="dk1"/>
              </a:buClr>
              <a:buSzPts val="1100"/>
              <a:buFont typeface="Arial"/>
              <a:buNone/>
            </a:pPr>
            <a:endParaRPr sz="1200">
              <a:latin typeface="Arial"/>
              <a:ea typeface="Arial"/>
              <a:cs typeface="Arial"/>
              <a:sym typeface="Arial"/>
            </a:endParaRPr>
          </a:p>
          <a:p>
            <a:pPr marL="0" lvl="0" indent="0" algn="l" rtl="0">
              <a:lnSpc>
                <a:spcPct val="150000"/>
              </a:lnSpc>
              <a:spcBef>
                <a:spcPts val="0"/>
              </a:spcBef>
              <a:spcAft>
                <a:spcPts val="0"/>
              </a:spcAft>
              <a:buSzPts val="1400"/>
              <a:buFont typeface="Courier New"/>
              <a:buNone/>
            </a:pPr>
            <a:endParaRPr b="1"/>
          </a:p>
        </p:txBody>
      </p:sp>
      <p:sp>
        <p:nvSpPr>
          <p:cNvPr id="975" name="Google Shape;97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76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a:extLst>
            <a:ext uri="{FF2B5EF4-FFF2-40B4-BE49-F238E27FC236}">
              <a16:creationId xmlns:a16="http://schemas.microsoft.com/office/drawing/2014/main" id="{2FA66B8F-70A9-3DFA-5CB1-0645E540E279}"/>
            </a:ext>
          </a:extLst>
        </p:cNvPr>
        <p:cNvGrpSpPr/>
        <p:nvPr/>
      </p:nvGrpSpPr>
      <p:grpSpPr>
        <a:xfrm>
          <a:off x="0" y="0"/>
          <a:ext cx="0" cy="0"/>
          <a:chOff x="0" y="0"/>
          <a:chExt cx="0" cy="0"/>
        </a:xfrm>
      </p:grpSpPr>
      <p:sp>
        <p:nvSpPr>
          <p:cNvPr id="393" name="Google Shape;393;p80:notes">
            <a:extLst>
              <a:ext uri="{FF2B5EF4-FFF2-40B4-BE49-F238E27FC236}">
                <a16:creationId xmlns:a16="http://schemas.microsoft.com/office/drawing/2014/main" id="{831CAE37-5A91-A13B-F233-38A1BAB3D710}"/>
              </a:ext>
            </a:extLst>
          </p:cNvPr>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p80:notes">
            <a:extLst>
              <a:ext uri="{FF2B5EF4-FFF2-40B4-BE49-F238E27FC236}">
                <a16:creationId xmlns:a16="http://schemas.microsoft.com/office/drawing/2014/main" id="{8A9BAD59-862B-6490-3517-7DA6594D7BD7}"/>
              </a:ext>
            </a:extLst>
          </p:cNvPr>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200" b="1">
                <a:latin typeface="Arial"/>
                <a:ea typeface="Arial"/>
                <a:cs typeface="Arial"/>
                <a:sym typeface="Arial"/>
              </a:rPr>
              <a:t>Link</a:t>
            </a:r>
          </a:p>
          <a:p>
            <a:pPr marL="0" lvl="0" indent="0" algn="l" rtl="0">
              <a:lnSpc>
                <a:spcPct val="100000"/>
              </a:lnSpc>
              <a:spcBef>
                <a:spcPts val="0"/>
              </a:spcBef>
              <a:spcAft>
                <a:spcPts val="0"/>
              </a:spcAft>
              <a:buSzPts val="1400"/>
              <a:buNone/>
            </a:pPr>
            <a:r>
              <a:rPr lang="en-US" sz="1200" u="sng">
                <a:solidFill>
                  <a:schemeClr val="hlink"/>
                </a:solidFill>
                <a:latin typeface="Arial"/>
                <a:ea typeface="Arial"/>
                <a:cs typeface="Arial"/>
                <a:sym typeface="Arial"/>
                <a:hlinkClick r:id="rId3"/>
              </a:rPr>
              <a:t>https://1drv.ms/w/s!ArdaJCIbJJvwrAl-7kj-Bhv48T5-?e=yAOIZM</a:t>
            </a:r>
            <a:endParaRPr lang="en-US" sz="1200">
              <a:latin typeface="Arial"/>
              <a:ea typeface="Arial"/>
              <a:cs typeface="Arial"/>
              <a:sym typeface="Arial"/>
            </a:endParaRPr>
          </a:p>
          <a:p>
            <a:pPr marL="0" lvl="0" indent="0" algn="l" rtl="0">
              <a:lnSpc>
                <a:spcPct val="100000"/>
              </a:lnSpc>
              <a:spcBef>
                <a:spcPts val="0"/>
              </a:spcBef>
              <a:spcAft>
                <a:spcPts val="0"/>
              </a:spcAft>
              <a:buSzPts val="1400"/>
              <a:buNone/>
            </a:pPr>
            <a:endParaRPr lang="en-US" sz="1200">
              <a:latin typeface="Arial"/>
              <a:ea typeface="Arial"/>
              <a:cs typeface="Arial"/>
              <a:sym typeface="Arial"/>
            </a:endParaRPr>
          </a:p>
          <a:p>
            <a:pPr marL="0" lvl="0" indent="0" algn="l" rtl="0">
              <a:lnSpc>
                <a:spcPct val="100000"/>
              </a:lnSpc>
              <a:spcBef>
                <a:spcPts val="0"/>
              </a:spcBef>
              <a:spcAft>
                <a:spcPts val="0"/>
              </a:spcAft>
              <a:buSzPts val="1400"/>
              <a:buNone/>
            </a:pPr>
            <a:r>
              <a:rPr lang="en-US" sz="1200" b="1">
                <a:latin typeface="Arial"/>
                <a:ea typeface="Arial"/>
                <a:cs typeface="Arial"/>
                <a:sym typeface="Arial"/>
              </a:rPr>
              <a:t>To Know/To Say</a:t>
            </a:r>
          </a:p>
          <a:p>
            <a:pPr marL="171450" lvl="0" indent="-171450" algn="l" rtl="0">
              <a:lnSpc>
                <a:spcPct val="100000"/>
              </a:lnSpc>
              <a:spcBef>
                <a:spcPts val="0"/>
              </a:spcBef>
              <a:spcAft>
                <a:spcPts val="0"/>
              </a:spcAft>
              <a:buSzPts val="1400"/>
              <a:buFont typeface="Arial" panose="020B0604020202020204" pitchFamily="34" charset="0"/>
              <a:buChar char="•"/>
            </a:pPr>
            <a:r>
              <a:rPr lang="en-US" sz="1200">
                <a:latin typeface="Arial"/>
                <a:ea typeface="Arial"/>
                <a:cs typeface="Arial"/>
                <a:sym typeface="Arial"/>
              </a:rPr>
              <a:t>This activity provides an opportunity for teams to review sample protocols and discuss how they might benefit from their use. </a:t>
            </a:r>
          </a:p>
          <a:p>
            <a:pPr marL="171450" lvl="0" indent="-171450" algn="l" rtl="0">
              <a:lnSpc>
                <a:spcPct val="100000"/>
              </a:lnSpc>
              <a:spcBef>
                <a:spcPts val="0"/>
              </a:spcBef>
              <a:spcAft>
                <a:spcPts val="0"/>
              </a:spcAft>
              <a:buSzPts val="1400"/>
              <a:buFont typeface="Arial" panose="020B0604020202020204" pitchFamily="34" charset="0"/>
              <a:buChar char="•"/>
            </a:pPr>
            <a:r>
              <a:rPr lang="en-US" sz="1200">
                <a:latin typeface="Arial"/>
                <a:ea typeface="Arial"/>
                <a:cs typeface="Arial"/>
                <a:sym typeface="Arial"/>
              </a:rPr>
              <a:t>Have participants work with their teams following the steps on the slide.</a:t>
            </a:r>
          </a:p>
          <a:p>
            <a:pPr marL="0" lvl="0" indent="0" algn="l" rtl="0">
              <a:lnSpc>
                <a:spcPct val="100000"/>
              </a:lnSpc>
              <a:spcBef>
                <a:spcPts val="0"/>
              </a:spcBef>
              <a:spcAft>
                <a:spcPts val="0"/>
              </a:spcAft>
              <a:buSzPts val="1400"/>
              <a:buNone/>
            </a:pPr>
            <a:endParaRPr lang="en-US" sz="1200">
              <a:latin typeface="Arial"/>
              <a:ea typeface="Arial"/>
              <a:cs typeface="Arial"/>
              <a:sym typeface="Arial"/>
            </a:endParaRPr>
          </a:p>
          <a:p>
            <a:pPr marL="0" lvl="0" indent="0" algn="l" rtl="0">
              <a:lnSpc>
                <a:spcPct val="100000"/>
              </a:lnSpc>
              <a:spcBef>
                <a:spcPts val="0"/>
              </a:spcBef>
              <a:spcAft>
                <a:spcPts val="0"/>
              </a:spcAft>
              <a:buSzPts val="1400"/>
              <a:buNone/>
            </a:pPr>
            <a:r>
              <a:rPr lang="en-US" sz="1200" b="1">
                <a:latin typeface="Arial"/>
                <a:ea typeface="Arial"/>
                <a:cs typeface="Arial"/>
                <a:sym typeface="Arial"/>
              </a:rPr>
              <a:t>To Do</a:t>
            </a:r>
          </a:p>
          <a:p>
            <a:pPr marL="0" lvl="0" indent="0" algn="l" rtl="0">
              <a:lnSpc>
                <a:spcPct val="100000"/>
              </a:lnSpc>
              <a:spcBef>
                <a:spcPts val="0"/>
              </a:spcBef>
              <a:spcAft>
                <a:spcPts val="0"/>
              </a:spcAft>
              <a:buSzPts val="1400"/>
              <a:buNone/>
            </a:pPr>
            <a:r>
              <a:rPr lang="en-US" sz="1200">
                <a:latin typeface="Arial"/>
                <a:ea typeface="Arial"/>
                <a:cs typeface="Arial"/>
                <a:sym typeface="Arial"/>
              </a:rPr>
              <a:t>You may want to add a QR code to the slide so links can be quickly accessed.</a:t>
            </a:r>
          </a:p>
        </p:txBody>
      </p:sp>
      <p:sp>
        <p:nvSpPr>
          <p:cNvPr id="395" name="Google Shape;395;p80:notes">
            <a:extLst>
              <a:ext uri="{FF2B5EF4-FFF2-40B4-BE49-F238E27FC236}">
                <a16:creationId xmlns:a16="http://schemas.microsoft.com/office/drawing/2014/main" id="{D756E401-2BCB-4627-CA67-103B7FD1EF77}"/>
              </a:ext>
            </a:extLst>
          </p:cNvPr>
          <p:cNvSpPr txBox="1">
            <a:spLocks noGrp="1"/>
          </p:cNvSpPr>
          <p:nvPr>
            <p:ph type="sldNum" idx="12"/>
          </p:nvPr>
        </p:nvSpPr>
        <p:spPr>
          <a:xfrm>
            <a:off x="0" y="0"/>
            <a:ext cx="3106944" cy="296510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77</a:t>
            </a:fld>
            <a:endParaRPr kumimoji="0"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4302243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a:extLst>
            <a:ext uri="{FF2B5EF4-FFF2-40B4-BE49-F238E27FC236}">
              <a16:creationId xmlns:a16="http://schemas.microsoft.com/office/drawing/2014/main" id="{D3F5F1A2-F0C2-8304-2EB7-2D87DE376142}"/>
            </a:ext>
          </a:extLst>
        </p:cNvPr>
        <p:cNvGrpSpPr/>
        <p:nvPr/>
      </p:nvGrpSpPr>
      <p:grpSpPr>
        <a:xfrm>
          <a:off x="0" y="0"/>
          <a:ext cx="0" cy="0"/>
          <a:chOff x="0" y="0"/>
          <a:chExt cx="0" cy="0"/>
        </a:xfrm>
      </p:grpSpPr>
      <p:sp>
        <p:nvSpPr>
          <p:cNvPr id="814" name="Google Shape;814;g26d8723cbc8_0_0:notes">
            <a:extLst>
              <a:ext uri="{FF2B5EF4-FFF2-40B4-BE49-F238E27FC236}">
                <a16:creationId xmlns:a16="http://schemas.microsoft.com/office/drawing/2014/main" id="{84C3CEE4-1BBE-9B73-3FF2-C35C69F4297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5" name="Google Shape;815;g26d8723cbc8_0_0:notes">
            <a:extLst>
              <a:ext uri="{FF2B5EF4-FFF2-40B4-BE49-F238E27FC236}">
                <a16:creationId xmlns:a16="http://schemas.microsoft.com/office/drawing/2014/main" id="{4373B244-0619-43B6-EF86-C57200EE51A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To Know</a:t>
            </a: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Pause and Reflect is an opportunity for participants to reflect on each main section of the module. It provides an avenue to discuss content covered along with collaboration regarding application aspects.</a:t>
            </a:r>
          </a:p>
          <a:p>
            <a:pPr marL="0" lvl="0" indent="0" algn="l" rtl="0">
              <a:lnSpc>
                <a:spcPct val="115000"/>
              </a:lnSpc>
              <a:spcBef>
                <a:spcPts val="0"/>
              </a:spcBef>
              <a:spcAft>
                <a:spcPts val="0"/>
              </a:spcAft>
              <a:buClr>
                <a:schemeClr val="dk1"/>
              </a:buClr>
              <a:buSzPts val="1100"/>
              <a:buFont typeface="Arial"/>
              <a:buNone/>
            </a:pPr>
            <a:endParaRPr lang="en-US"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To Do</a:t>
            </a: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Ask participants to reflect on the questions posed on the slide. Encourage partner or small group discussion and then we’ll share out key takeaways with the whole group.</a:t>
            </a:r>
          </a:p>
          <a:p>
            <a:pPr marL="0" marR="0" lvl="0" indent="0" algn="l" rtl="0">
              <a:lnSpc>
                <a:spcPct val="100000"/>
              </a:lnSpc>
              <a:spcBef>
                <a:spcPts val="0"/>
              </a:spcBef>
              <a:spcAft>
                <a:spcPts val="0"/>
              </a:spcAft>
              <a:buClr>
                <a:schemeClr val="dk1"/>
              </a:buClr>
              <a:buSzPts val="1200"/>
              <a:buFont typeface="Calibri"/>
              <a:buNone/>
            </a:pPr>
            <a:endParaRPr lang="en-US" sz="1400" b="1" i="0" u="none" strike="noStrik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1883007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8: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100" b="1">
                <a:latin typeface="Arial"/>
                <a:ea typeface="Arial"/>
                <a:cs typeface="Arial"/>
                <a:sym typeface="Arial"/>
              </a:rPr>
              <a:t>To Know/To Say </a:t>
            </a:r>
            <a:endParaRPr lang="en-US" sz="1100" b="1">
              <a:latin typeface="Arial"/>
              <a:ea typeface="Arial"/>
              <a:cs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100" b="0"/>
              <a:t>When group processes are intentionally designed and implemented, they reinforce a collaborative culture by promoting efficiency and collective ownership of outcomes. </a:t>
            </a:r>
            <a:r>
              <a:rPr lang="en-US" sz="1100" b="0" i="0"/>
              <a:t>Examples of the use of group processes to support a collaborative culture include the following.</a:t>
            </a:r>
            <a:endParaRPr lang="en-US" sz="1100" i="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b="0" i="0"/>
              <a:t>Structured decision making</a:t>
            </a:r>
          </a:p>
          <a:p>
            <a:pPr marL="742950" marR="0" lvl="1" indent="-285750" algn="l" rtl="0">
              <a:lnSpc>
                <a:spcPct val="100000"/>
              </a:lnSpc>
              <a:spcBef>
                <a:spcPts val="0"/>
              </a:spcBef>
              <a:spcAft>
                <a:spcPts val="0"/>
              </a:spcAft>
              <a:buClr>
                <a:schemeClr val="dk1"/>
              </a:buClr>
              <a:buSzPts val="1200"/>
              <a:buFont typeface="Courier New" panose="02070309020205020404" pitchFamily="49" charset="0"/>
              <a:buChar char="o"/>
            </a:pPr>
            <a:r>
              <a:rPr lang="en-US" sz="1100" b="0" i="0"/>
              <a:t>Group processes (e.g., consensus building and collaborative problem solving) ensure all voices are heard, increasing buy-in and shared responsibility.</a:t>
            </a:r>
          </a:p>
          <a:p>
            <a:pPr marL="742950" marR="0" lvl="1" indent="-285750" algn="l" rtl="0">
              <a:lnSpc>
                <a:spcPct val="100000"/>
              </a:lnSpc>
              <a:spcBef>
                <a:spcPts val="0"/>
              </a:spcBef>
              <a:spcAft>
                <a:spcPts val="0"/>
              </a:spcAft>
              <a:buClr>
                <a:schemeClr val="dk1"/>
              </a:buClr>
              <a:buSzPts val="1200"/>
              <a:buFont typeface="Courier New" panose="02070309020205020404" pitchFamily="49" charset="0"/>
              <a:buChar char="o"/>
            </a:pPr>
            <a:r>
              <a:rPr lang="en-US" sz="1100" b="0" i="0"/>
              <a:t>Techniques such as nominal group technique (NGT) or multi-voting help prioritize ideas fairly.</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b="0" i="0" u="none" strike="noStrike" cap="none">
                <a:solidFill>
                  <a:schemeClr val="dk1"/>
                </a:solidFill>
                <a:latin typeface="Calibri"/>
                <a:ea typeface="Calibri"/>
                <a:cs typeface="Calibri"/>
                <a:sym typeface="Calibri"/>
              </a:rPr>
              <a:t>Effective</a:t>
            </a:r>
            <a:r>
              <a:rPr lang="en-US" sz="1100" b="0" i="0"/>
              <a:t> communication and shared understanding</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Courier New" panose="02070309020205020404" pitchFamily="49" charset="0"/>
              <a:buChar char="o"/>
              <a:tabLst/>
              <a:defRPr/>
            </a:pPr>
            <a:r>
              <a:rPr lang="en-US" sz="1100" b="0" i="0"/>
              <a:t>Protocols for discussions, such as structured dialogue or the use of a facilitator, keep conversations focused and productive.</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Courier New" panose="02070309020205020404" pitchFamily="49" charset="0"/>
              <a:buChar char="o"/>
              <a:tabLst/>
              <a:defRPr/>
            </a:pPr>
            <a:r>
              <a:rPr lang="en-US" sz="1100" b="0" i="0"/>
              <a:t>Collaborative norms, such as active listening and constructive feedback, enhance trust and psychological safety.</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b="0" i="0"/>
              <a:t>Defined roles and responsibilities</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Courier New" panose="02070309020205020404" pitchFamily="49" charset="0"/>
              <a:buChar char="o"/>
              <a:tabLst/>
              <a:defRPr/>
            </a:pPr>
            <a:r>
              <a:rPr lang="en-US" sz="1100" b="0" i="0"/>
              <a:t>Processes can help clarify team member roles, reducing confusion and ensuring efficiency.</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Courier New" panose="02070309020205020404" pitchFamily="49" charset="0"/>
              <a:buChar char="o"/>
              <a:tabLst/>
              <a:defRPr/>
            </a:pPr>
            <a:r>
              <a:rPr lang="en-US" sz="1100" b="0" i="0"/>
              <a:t>Rotating roles in meetings (facilitator, timekeeper, note-taker) distribute leadership and engagement.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b="0" i="0"/>
              <a:t>Accountability and reflection</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Courier New" panose="02070309020205020404" pitchFamily="49" charset="0"/>
              <a:buChar char="o"/>
              <a:tabLst/>
              <a:defRPr/>
            </a:pPr>
            <a:r>
              <a:rPr lang="en-US" sz="1100" b="0" i="0"/>
              <a:t>Regular check-ins and progress monitoring through structured meetings ensure teams stay on track.</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Courier New" panose="02070309020205020404" pitchFamily="49" charset="0"/>
              <a:buChar char="o"/>
              <a:tabLst/>
              <a:defRPr/>
            </a:pPr>
            <a:r>
              <a:rPr lang="en-US" sz="1100" b="0" i="0"/>
              <a:t>Reflection protocols like Plus/Delta (What went well? What can improve?) encourage continuous improvement.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b="0" i="0"/>
              <a:t>Encouraging innovation and problem solving</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Courier New" panose="02070309020205020404" pitchFamily="49" charset="0"/>
              <a:buChar char="o"/>
              <a:tabLst/>
              <a:defRPr/>
            </a:pPr>
            <a:r>
              <a:rPr lang="en-US" sz="1100" b="0" i="0"/>
              <a:t>Group brainstorming techniques such as design thinking or structured inquiry (e.g., five whys, fishbone diagrams) foster creative solutions.</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Courier New" panose="02070309020205020404" pitchFamily="49" charset="0"/>
              <a:buChar char="o"/>
              <a:tabLst/>
              <a:defRPr/>
            </a:pPr>
            <a:r>
              <a:rPr lang="en-US" sz="1100" b="0" i="0"/>
              <a:t>Safe spaces for risk-taking and piloting new ideas cultivate a culture of innovation.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b="0"/>
              <a:t>Participation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Courier New" panose="02070309020205020404" pitchFamily="49" charset="0"/>
              <a:buChar char="o"/>
              <a:tabLst/>
              <a:defRPr/>
            </a:pPr>
            <a:r>
              <a:rPr lang="en-US" sz="1100" b="0"/>
              <a:t>Facilitation strategies (e.g., think-pair-share, round-robin discussion) ensure all members contribute, not just the most vocal.</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Courier New" panose="02070309020205020404" pitchFamily="49" charset="0"/>
              <a:buChar char="o"/>
              <a:tabLst/>
              <a:defRPr/>
            </a:pPr>
            <a:r>
              <a:rPr lang="en-US" sz="1100" b="0"/>
              <a:t>Using digital collaboration tools (e.g., shared documents, Miro boards) allows asynchronous contributions, making participation more flexible.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100" b="1"/>
          </a:p>
          <a:p>
            <a:pPr marL="0" marR="0" lvl="0" indent="0" algn="l" rtl="0">
              <a:lnSpc>
                <a:spcPct val="100000"/>
              </a:lnSpc>
              <a:spcBef>
                <a:spcPts val="0"/>
              </a:spcBef>
              <a:spcAft>
                <a:spcPts val="0"/>
              </a:spcAft>
              <a:buClr>
                <a:schemeClr val="dk1"/>
              </a:buClr>
              <a:buSzPts val="1200"/>
              <a:buFont typeface="Calibri"/>
              <a:buNone/>
            </a:pPr>
            <a:r>
              <a:rPr lang="en-US" sz="1100" b="1">
                <a:solidFill>
                  <a:srgbClr val="000000"/>
                </a:solidFill>
                <a:latin typeface="Arial"/>
                <a:ea typeface="Arial"/>
                <a:cs typeface="Arial"/>
                <a:sym typeface="Arial"/>
              </a:rPr>
              <a:t>To Do</a:t>
            </a:r>
            <a:endParaRPr sz="1100" b="1">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sz="1100">
                <a:solidFill>
                  <a:srgbClr val="000000"/>
                </a:solidFill>
                <a:latin typeface="Arial"/>
                <a:ea typeface="Arial"/>
                <a:cs typeface="Arial"/>
                <a:sym typeface="Arial"/>
              </a:rPr>
              <a:t>Review slide content asking participants to offer examples of how group processes can support a collaborative culture and adding to their comments with additional ideas.  </a:t>
            </a:r>
            <a:endParaRPr sz="11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Clr>
                <a:schemeClr val="dk1"/>
              </a:buClr>
              <a:buSzPts val="1400"/>
              <a:buFont typeface="Arial"/>
              <a:buNone/>
            </a:pPr>
            <a:r>
              <a:rPr lang="en-US" sz="1100" b="1">
                <a:latin typeface="Arial"/>
                <a:ea typeface="Arial"/>
                <a:cs typeface="Arial"/>
                <a:sym typeface="Arial"/>
              </a:rPr>
              <a:t>References</a:t>
            </a:r>
            <a:endParaRPr sz="1100" b="1">
              <a:latin typeface="Arial"/>
              <a:ea typeface="Arial"/>
              <a:cs typeface="Arial"/>
              <a:sym typeface="Arial"/>
            </a:endParaRPr>
          </a:p>
          <a:p>
            <a:pPr marL="171450" indent="-171450">
              <a:lnSpc>
                <a:spcPct val="114999"/>
              </a:lnSpc>
              <a:buClr>
                <a:schemeClr val="dk1"/>
              </a:buClr>
              <a:buSzPts val="1100"/>
              <a:buFont typeface="Arial" panose="020B0604020202020204" pitchFamily="34" charset="0"/>
              <a:buChar char="•"/>
            </a:pPr>
            <a:r>
              <a:rPr lang="en-US">
                <a:solidFill>
                  <a:schemeClr val="tx1"/>
                </a:solidFill>
                <a:sym typeface="Arial"/>
              </a:rPr>
              <a:t>Bloomberg, P. J., &amp; Pitchford, B. (2016). </a:t>
            </a:r>
            <a:r>
              <a:rPr lang="en-US" i="1">
                <a:solidFill>
                  <a:schemeClr val="tx1"/>
                </a:solidFill>
                <a:sym typeface="Arial"/>
              </a:rPr>
              <a:t>Leading impact teams: Building a culture of efficacy</a:t>
            </a:r>
            <a:r>
              <a:rPr lang="en-US">
                <a:solidFill>
                  <a:schemeClr val="tx1"/>
                </a:solidFill>
                <a:sym typeface="Arial"/>
              </a:rPr>
              <a:t> (1st ed.). Corwin.</a:t>
            </a:r>
            <a:endParaRPr lang="en-US">
              <a:solidFill>
                <a:schemeClr val="tx1"/>
              </a:solidFill>
            </a:endParaRPr>
          </a:p>
          <a:p>
            <a:pPr marL="171450" indent="-171450">
              <a:lnSpc>
                <a:spcPct val="114999"/>
              </a:lnSpc>
              <a:spcBef>
                <a:spcPts val="800"/>
              </a:spcBef>
              <a:buClr>
                <a:schemeClr val="dk1"/>
              </a:buClr>
              <a:buSzPts val="1100"/>
              <a:buFont typeface="Arial" panose="020B0604020202020204" pitchFamily="34" charset="0"/>
              <a:buChar char="•"/>
            </a:pPr>
            <a:r>
              <a:rPr lang="en-US">
                <a:solidFill>
                  <a:schemeClr val="tx1"/>
                </a:solidFill>
                <a:sym typeface="Arial"/>
              </a:rPr>
              <a:t>Marzano, R. J., Heflebower, T., Hoegh, J. K., Warrick, P., Grift, G., Hecker, L., &amp; Wills, J. (2016). </a:t>
            </a:r>
            <a:r>
              <a:rPr lang="en-US" i="1">
                <a:solidFill>
                  <a:schemeClr val="tx1"/>
                </a:solidFill>
                <a:sym typeface="Arial"/>
              </a:rPr>
              <a:t>Collaborative teams that transform schools: The next step in PLCs</a:t>
            </a:r>
            <a:r>
              <a:rPr lang="en-US">
                <a:solidFill>
                  <a:schemeClr val="tx1"/>
                </a:solidFill>
                <a:sym typeface="Arial"/>
              </a:rPr>
              <a:t>. Marzano Research.</a:t>
            </a:r>
            <a:endParaRPr lang="en-US">
              <a:solidFill>
                <a:schemeClr val="tx1"/>
              </a:solidFill>
            </a:endParaRPr>
          </a:p>
          <a:p>
            <a:pPr marL="0" lvl="0" indent="0" algn="l" rtl="0">
              <a:lnSpc>
                <a:spcPct val="100000"/>
              </a:lnSpc>
              <a:spcBef>
                <a:spcPts val="0"/>
              </a:spcBef>
              <a:spcAft>
                <a:spcPts val="0"/>
              </a:spcAft>
              <a:buSzPts val="1400"/>
              <a:buNone/>
            </a:pPr>
            <a:endParaRPr>
              <a:solidFill>
                <a:schemeClr val="tx1"/>
              </a:solidFill>
            </a:endParaRPr>
          </a:p>
        </p:txBody>
      </p:sp>
      <p:sp>
        <p:nvSpPr>
          <p:cNvPr id="440" name="Google Shape;44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100" b="1">
                <a:latin typeface="Arial"/>
                <a:ea typeface="Arial"/>
                <a:cs typeface="Arial"/>
                <a:sym typeface="Arial"/>
              </a:rPr>
              <a:t>Handout CT 3.3</a:t>
            </a:r>
            <a:endParaRPr lang="en" sz="1100" b="1">
              <a:latin typeface="Arial"/>
              <a:ea typeface="Arial"/>
              <a:cs typeface="Arial"/>
            </a:endParaRPr>
          </a:p>
          <a:p>
            <a:pPr marL="0" lvl="0" indent="0" algn="l" rtl="0">
              <a:lnSpc>
                <a:spcPct val="100000"/>
              </a:lnSpc>
              <a:spcBef>
                <a:spcPts val="0"/>
              </a:spcBef>
              <a:spcAft>
                <a:spcPts val="0"/>
              </a:spcAft>
              <a:buSzPts val="1100"/>
              <a:buNone/>
            </a:pPr>
            <a:r>
              <a:rPr lang="en" sz="1100" b="0">
                <a:latin typeface="Arial"/>
                <a:ea typeface="Arial"/>
                <a:cs typeface="Arial"/>
                <a:sym typeface="Arial"/>
              </a:rPr>
              <a:t>Collaborative Teams Key Terms (Part 3)</a:t>
            </a:r>
            <a:endParaRPr sz="1100"/>
          </a:p>
          <a:p>
            <a:pPr marL="0" lvl="0" indent="0" algn="l" rtl="0">
              <a:spcBef>
                <a:spcPts val="0"/>
              </a:spcBef>
              <a:spcAft>
                <a:spcPts val="0"/>
              </a:spcAft>
              <a:buClr>
                <a:schemeClr val="dk1"/>
              </a:buClr>
              <a:buSzPts val="1100"/>
              <a:buFont typeface="Arial"/>
              <a:buNone/>
            </a:pPr>
            <a:endParaRPr lang="en-US" sz="1100" b="1">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b="1">
                <a:latin typeface="Arial"/>
                <a:ea typeface="Arial"/>
                <a:cs typeface="Arial"/>
                <a:sym typeface="Arial"/>
              </a:rPr>
              <a:t>To Know/To Do</a:t>
            </a:r>
            <a:endParaRPr lang="en-US" sz="110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b="0" i="0" u="none" strike="noStrike" cap="none">
                <a:solidFill>
                  <a:schemeClr val="dk1"/>
                </a:solidFill>
                <a:latin typeface="Calibri"/>
                <a:ea typeface="Calibri"/>
                <a:cs typeface="Calibri" panose="020F0502020204030204" pitchFamily="34" charset="0"/>
                <a:sym typeface="Arial"/>
              </a:rPr>
              <a:t>Key terms that align with each Essential Function can be found in the notes section at the beginning of each module. </a:t>
            </a:r>
            <a:r>
              <a:rPr lang="en-US" sz="1200" b="0" i="0" u="none" strike="noStrike" cap="none">
                <a:solidFill>
                  <a:schemeClr val="dk1"/>
                </a:solidFill>
                <a:latin typeface="Calibri"/>
                <a:ea typeface="Calibri"/>
                <a:cs typeface="Calibri" panose="020F0502020204030204" pitchFamily="34" charset="0"/>
                <a:sym typeface="Calibri"/>
              </a:rPr>
              <a:t>Presenters may choose to provide participants with Handout CT 3.3, which contains terms associated with Part 3 of the CT module. Another consideration is to provide table copies of this handout.</a:t>
            </a:r>
          </a:p>
          <a:p>
            <a:pPr marL="0" indent="0">
              <a:buClr>
                <a:schemeClr val="dk1"/>
              </a:buClr>
              <a:buSzPts val="1100"/>
            </a:pPr>
            <a:endParaRPr lang="en-US" sz="1100">
              <a:latin typeface="Arial"/>
              <a:cs typeface="Arial"/>
              <a:sym typeface="Arial"/>
            </a:endParaRPr>
          </a:p>
          <a:p>
            <a:pPr marL="0" indent="0">
              <a:lnSpc>
                <a:spcPct val="114999"/>
              </a:lnSpc>
              <a:buSzPts val="1100"/>
            </a:pPr>
            <a:r>
              <a:rPr lang="en-US" sz="1100" b="1">
                <a:latin typeface="Arial"/>
                <a:cs typeface="Arial"/>
                <a:sym typeface="Arial"/>
              </a:rPr>
              <a:t>References</a:t>
            </a:r>
            <a:r>
              <a:rPr lang="en-US" sz="1100">
                <a:latin typeface="Arial"/>
                <a:cs typeface="Arial"/>
                <a:sym typeface="Arial"/>
              </a:rPr>
              <a:t> (adapted)</a:t>
            </a:r>
            <a:endParaRPr lang="en-US">
              <a:sym typeface="Arial"/>
            </a:endParaRPr>
          </a:p>
          <a:p>
            <a:pPr marL="171450" indent="-171450">
              <a:lnSpc>
                <a:spcPct val="114999"/>
              </a:lnSpc>
              <a:buSzPts val="1100"/>
              <a:buFont typeface="Arial" panose="020B0604020202020204" pitchFamily="34" charset="0"/>
              <a:buChar char="•"/>
            </a:pPr>
            <a:r>
              <a:rPr lang="en-US">
                <a:sym typeface="Arial"/>
              </a:rPr>
              <a:t>Adams, S (2025, March 8). </a:t>
            </a:r>
            <a:r>
              <a:rPr lang="en-US" i="1">
                <a:sym typeface="Arial"/>
              </a:rPr>
              <a:t>What is minute taking? An ultimate guide</a:t>
            </a:r>
            <a:r>
              <a:rPr lang="en-US">
                <a:sym typeface="Arial"/>
              </a:rPr>
              <a:t>. The Knowledge Academy. </a:t>
            </a:r>
            <a:r>
              <a:rPr lang="en-US">
                <a:sym typeface="Arial"/>
                <a:hlinkClick r:id="rId3">
                  <a:extLst>
                    <a:ext uri="{A12FA001-AC4F-418D-AE19-62706E023703}">
                      <ahyp:hlinkClr xmlns:ahyp="http://schemas.microsoft.com/office/drawing/2018/hyperlinkcolor" val="tx"/>
                    </a:ext>
                  </a:extLst>
                </a:hlinkClick>
              </a:rPr>
              <a:t>https://www.theknowledgeacademy.com/blog/what-is-minute-taking/</a:t>
            </a:r>
            <a:endParaRPr lang="en-US">
              <a:sym typeface="Arial"/>
            </a:endParaRPr>
          </a:p>
          <a:p>
            <a:pPr marL="171450" indent="-171450">
              <a:lnSpc>
                <a:spcPct val="114999"/>
              </a:lnSpc>
              <a:buSzPts val="1100"/>
              <a:buFont typeface="Arial" panose="020B0604020202020204" pitchFamily="34" charset="0"/>
              <a:buChar char="•"/>
            </a:pPr>
            <a:r>
              <a:rPr lang="en-US">
                <a:sym typeface="Arial"/>
              </a:rPr>
              <a:t>Bloomberg, P. J., &amp; Pitchford, B. (2016). </a:t>
            </a:r>
            <a:r>
              <a:rPr lang="en-US" i="1">
                <a:sym typeface="Arial"/>
              </a:rPr>
              <a:t>Leading impact teams: Building a culture of efficacy</a:t>
            </a:r>
            <a:r>
              <a:rPr lang="en-US">
                <a:sym typeface="Arial"/>
              </a:rPr>
              <a:t> (1st ed.). Corwin. </a:t>
            </a:r>
          </a:p>
          <a:p>
            <a:pPr marL="171450" indent="-171450">
              <a:lnSpc>
                <a:spcPct val="114999"/>
              </a:lnSpc>
              <a:buSzPts val="1100"/>
              <a:buFont typeface="Arial" panose="020B0604020202020204" pitchFamily="34" charset="0"/>
              <a:buChar char="•"/>
            </a:pPr>
            <a:r>
              <a:rPr lang="en-US">
                <a:sym typeface="Arial"/>
              </a:rPr>
              <a:t>Center for Creative Leadership. (2024, June 23). </a:t>
            </a:r>
            <a:r>
              <a:rPr lang="en-US" i="1">
                <a:sym typeface="Arial"/>
              </a:rPr>
              <a:t>10 steps for establishing team norms</a:t>
            </a:r>
            <a:r>
              <a:rPr lang="en-US">
                <a:sym typeface="Arial"/>
              </a:rPr>
              <a:t>. </a:t>
            </a:r>
            <a:r>
              <a:rPr lang="en-US">
                <a:sym typeface="Arial"/>
                <a:hlinkClick r:id="rId4">
                  <a:extLst>
                    <a:ext uri="{A12FA001-AC4F-418D-AE19-62706E023703}">
                      <ahyp:hlinkClr xmlns:ahyp="http://schemas.microsoft.com/office/drawing/2018/hyperlinkcolor" val="tx"/>
                    </a:ext>
                  </a:extLst>
                </a:hlinkClick>
              </a:rPr>
              <a:t>https://www.ccl.org/articles/leading-effectively-articles/the-real-world-guide-to-team-norms/</a:t>
            </a:r>
            <a:r>
              <a:rPr lang="en-US">
                <a:sym typeface="Arial"/>
              </a:rPr>
              <a:t> </a:t>
            </a:r>
          </a:p>
          <a:p>
            <a:pPr marL="171450" indent="-171450">
              <a:lnSpc>
                <a:spcPct val="114999"/>
              </a:lnSpc>
              <a:buSzPts val="1100"/>
              <a:buFont typeface="Arial" panose="020B0604020202020204" pitchFamily="34" charset="0"/>
              <a:buChar char="•"/>
            </a:pPr>
            <a:r>
              <a:rPr lang="en-US">
                <a:sym typeface="Arial"/>
              </a:rPr>
              <a:t>Center for Leadership and Educational Equity. (n.d.-b). </a:t>
            </a:r>
            <a:r>
              <a:rPr lang="en-US" i="1">
                <a:sym typeface="Arial"/>
              </a:rPr>
              <a:t>Why protocols? School reform initiative</a:t>
            </a:r>
            <a:r>
              <a:rPr lang="en-US">
                <a:sym typeface="Arial"/>
              </a:rPr>
              <a:t>. </a:t>
            </a:r>
            <a:r>
              <a:rPr lang="en-US">
                <a:sym typeface="Arial"/>
                <a:hlinkClick r:id="rId5">
                  <a:extLst>
                    <a:ext uri="{A12FA001-AC4F-418D-AE19-62706E023703}">
                      <ahyp:hlinkClr xmlns:ahyp="http://schemas.microsoft.com/office/drawing/2018/hyperlinkcolor" val="tx"/>
                    </a:ext>
                  </a:extLst>
                </a:hlinkClick>
              </a:rPr>
              <a:t>https://www.clee.org/resources/why-protocols/</a:t>
            </a:r>
            <a:r>
              <a:rPr lang="en-US">
                <a:sym typeface="Arial"/>
              </a:rPr>
              <a:t> </a:t>
            </a:r>
          </a:p>
          <a:p>
            <a:pPr marL="171450" indent="-171450">
              <a:lnSpc>
                <a:spcPct val="114999"/>
              </a:lnSpc>
              <a:buSzPts val="1100"/>
              <a:buFont typeface="Arial" panose="020B0604020202020204" pitchFamily="34" charset="0"/>
              <a:buChar char="•"/>
            </a:pPr>
            <a:r>
              <a:rPr lang="en-US">
                <a:sym typeface="Arial"/>
              </a:rPr>
              <a:t>Mattone, J. (2025, May 3). </a:t>
            </a:r>
            <a:r>
              <a:rPr lang="en-US" i="1">
                <a:sym typeface="Arial"/>
              </a:rPr>
              <a:t>Consensus building: What is it and why is it crucial to leadership?</a:t>
            </a:r>
            <a:r>
              <a:rPr lang="en-US">
                <a:sym typeface="Arial"/>
              </a:rPr>
              <a:t> John Mattone Global, LLC. </a:t>
            </a:r>
            <a:r>
              <a:rPr lang="en-US">
                <a:sym typeface="Arial"/>
                <a:hlinkClick r:id="rId6">
                  <a:extLst>
                    <a:ext uri="{A12FA001-AC4F-418D-AE19-62706E023703}">
                      <ahyp:hlinkClr xmlns:ahyp="http://schemas.microsoft.com/office/drawing/2018/hyperlinkcolor" val="tx"/>
                    </a:ext>
                  </a:extLst>
                </a:hlinkClick>
              </a:rPr>
              <a:t>https://johnmattone.com/blog/consensus-building-what-is-it-and-why-is-it-crucial-to-leadership/</a:t>
            </a:r>
            <a:r>
              <a:rPr lang="en-US">
                <a:sym typeface="Arial"/>
              </a:rPr>
              <a:t> </a:t>
            </a:r>
          </a:p>
          <a:p>
            <a:pPr marL="171450" indent="-171450">
              <a:lnSpc>
                <a:spcPct val="114999"/>
              </a:lnSpc>
              <a:buSzPts val="1100"/>
              <a:buFont typeface="Arial" panose="020B0604020202020204" pitchFamily="34" charset="0"/>
              <a:buChar char="•"/>
            </a:pPr>
            <a:r>
              <a:rPr lang="en-US">
                <a:sym typeface="Arial"/>
              </a:rPr>
              <a:t>Marzano, R. J., Heflebower, T., Hoegh, J. K., Warrick, P., Grift, G., Hecker, L., &amp; Wills, J. (2016). </a:t>
            </a:r>
            <a:r>
              <a:rPr lang="en-US" i="1">
                <a:sym typeface="Arial"/>
              </a:rPr>
              <a:t>Collaborative teams that transform schools: The next step in PLCs</a:t>
            </a:r>
            <a:r>
              <a:rPr lang="en-US">
                <a:sym typeface="Arial"/>
              </a:rPr>
              <a:t>. Marzano Research.</a:t>
            </a:r>
          </a:p>
          <a:p>
            <a:pPr marL="171450" indent="-171450">
              <a:lnSpc>
                <a:spcPct val="114999"/>
              </a:lnSpc>
              <a:buSzPts val="1100"/>
              <a:buFont typeface="Arial" panose="020B0604020202020204" pitchFamily="34" charset="0"/>
              <a:buChar char="•"/>
            </a:pPr>
            <a:r>
              <a:rPr lang="en-US">
                <a:sym typeface="Arial"/>
              </a:rPr>
              <a:t>North American Students of Cooperation. (n.d.). </a:t>
            </a:r>
            <a:r>
              <a:rPr lang="en-US" i="1">
                <a:sym typeface="Arial"/>
              </a:rPr>
              <a:t>Fist to five voting and consensus</a:t>
            </a:r>
            <a:r>
              <a:rPr lang="en-US">
                <a:sym typeface="Arial"/>
              </a:rPr>
              <a:t>. </a:t>
            </a:r>
            <a:r>
              <a:rPr lang="en-US">
                <a:sym typeface="Arial"/>
                <a:hlinkClick r:id="rId7">
                  <a:extLst>
                    <a:ext uri="{A12FA001-AC4F-418D-AE19-62706E023703}">
                      <ahyp:hlinkClr xmlns:ahyp="http://schemas.microsoft.com/office/drawing/2018/hyperlinkcolor" val="tx"/>
                    </a:ext>
                  </a:extLst>
                </a:hlinkClick>
              </a:rPr>
              <a:t>https://www.nasco.coop/resources/fist-to-five-voting</a:t>
            </a:r>
            <a:r>
              <a:rPr lang="en-US">
                <a:sym typeface="Arial"/>
              </a:rPr>
              <a:t> </a:t>
            </a:r>
          </a:p>
          <a:p>
            <a:pPr marL="171450" indent="-171450">
              <a:lnSpc>
                <a:spcPct val="114999"/>
              </a:lnSpc>
              <a:buSzPts val="1100"/>
              <a:buFont typeface="Arial" panose="020B0604020202020204" pitchFamily="34" charset="0"/>
              <a:buChar char="•"/>
            </a:pPr>
            <a:r>
              <a:rPr lang="en-US">
                <a:sym typeface="Arial"/>
              </a:rPr>
              <a:t>Seeds for Change. (2020c). </a:t>
            </a:r>
            <a:r>
              <a:rPr lang="en-US" i="1">
                <a:sym typeface="Arial"/>
              </a:rPr>
              <a:t>Consensus decision-making: A short guide</a:t>
            </a:r>
            <a:r>
              <a:rPr lang="en-US">
                <a:sym typeface="Arial"/>
              </a:rPr>
              <a:t>. </a:t>
            </a:r>
            <a:r>
              <a:rPr lang="en-US" u="sng">
                <a:sym typeface="Arial"/>
                <a:hlinkClick r:id="rId8">
                  <a:extLst>
                    <a:ext uri="{A12FA001-AC4F-418D-AE19-62706E023703}">
                      <ahyp:hlinkClr xmlns:ahyp="http://schemas.microsoft.com/office/drawing/2018/hyperlinkcolor" val="tx"/>
                    </a:ext>
                  </a:extLst>
                </a:hlinkClick>
              </a:rPr>
              <a:t>https://seedsforchange.org.uk/shortconsensus#why</a:t>
            </a:r>
            <a:endParaRPr lang="en-US" u="sng">
              <a:sym typeface="Arial"/>
            </a:endParaRPr>
          </a:p>
          <a:p>
            <a:pPr marL="171450" indent="-171450">
              <a:lnSpc>
                <a:spcPct val="114999"/>
              </a:lnSpc>
              <a:buSzPts val="1100"/>
              <a:buFont typeface="Arial" panose="020B0604020202020204" pitchFamily="34" charset="0"/>
              <a:buChar char="•"/>
            </a:pPr>
            <a:r>
              <a:rPr lang="en-US">
                <a:sym typeface="Arial"/>
              </a:rPr>
              <a:t>Team Asana. (2025, February 7). </a:t>
            </a:r>
            <a:r>
              <a:rPr lang="en-US" i="1">
                <a:sym typeface="Arial"/>
              </a:rPr>
              <a:t>Meeting agenda examples: How to plan, write, and implement</a:t>
            </a:r>
            <a:r>
              <a:rPr lang="en-US">
                <a:sym typeface="Arial"/>
              </a:rPr>
              <a:t>. Asana. </a:t>
            </a:r>
            <a:r>
              <a:rPr lang="en-US">
                <a:sym typeface="Arial"/>
                <a:hlinkClick r:id="rId9">
                  <a:extLst>
                    <a:ext uri="{A12FA001-AC4F-418D-AE19-62706E023703}">
                      <ahyp:hlinkClr xmlns:ahyp="http://schemas.microsoft.com/office/drawing/2018/hyperlinkcolor" val="tx"/>
                    </a:ext>
                  </a:extLst>
                </a:hlinkClick>
              </a:rPr>
              <a:t>https://asana.com/resources/meeting-agenda</a:t>
            </a:r>
            <a:endParaRPr lang="en-US">
              <a:sym typeface="Arial"/>
            </a:endParaRPr>
          </a:p>
          <a:p>
            <a:pPr marL="171450" indent="-171450">
              <a:lnSpc>
                <a:spcPct val="114999"/>
              </a:lnSpc>
              <a:buSzPts val="1100"/>
              <a:buFont typeface="Arial" panose="020B0604020202020204" pitchFamily="34" charset="0"/>
              <a:buChar char="•"/>
            </a:pPr>
            <a:r>
              <a:rPr lang="en-US">
                <a:sym typeface="Arial"/>
              </a:rPr>
              <a:t>Welch, D., &amp; Garmston, R. J. (2007, April). Results-oriented agendas transform meeting into valuable collaborative events. </a:t>
            </a:r>
            <a:r>
              <a:rPr lang="en-US" i="1">
                <a:sym typeface="Arial"/>
              </a:rPr>
              <a:t>The Learning Professional, 28</a:t>
            </a:r>
            <a:r>
              <a:rPr lang="en-US">
                <a:sym typeface="Arial"/>
              </a:rPr>
              <a:t>(2). </a:t>
            </a:r>
            <a:r>
              <a:rPr lang="en-US" u="sng">
                <a:sym typeface="Arial"/>
              </a:rPr>
              <a:t>https://learningforward.org/journal/time/results-oriented-agendas-transform-meeting-into-valuable-collaborative-events/</a:t>
            </a:r>
            <a:r>
              <a:rPr lang="en-US">
                <a:sym typeface="Arial"/>
              </a:rPr>
              <a:t> </a:t>
            </a:r>
            <a:endParaRPr lang="en-US">
              <a:solidFill>
                <a:srgbClr val="000000"/>
              </a:solidFill>
            </a:endParaRPr>
          </a:p>
          <a:p>
            <a:pPr marL="158750" lvl="0" indent="0" algn="l">
              <a:spcBef>
                <a:spcPts val="0"/>
              </a:spcBef>
              <a:spcAft>
                <a:spcPts val="0"/>
              </a:spcAft>
              <a:buSzPts val="1100"/>
              <a:buNone/>
            </a:pPr>
            <a:endParaRPr lang="en-US">
              <a:solidFill>
                <a:schemeClr val="tx1"/>
              </a:solidFil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a:extLst>
            <a:ext uri="{FF2B5EF4-FFF2-40B4-BE49-F238E27FC236}">
              <a16:creationId xmlns:a16="http://schemas.microsoft.com/office/drawing/2014/main" id="{9443DEAC-9682-FC97-82A8-B322EB01DACD}"/>
            </a:ext>
          </a:extLst>
        </p:cNvPr>
        <p:cNvGrpSpPr/>
        <p:nvPr/>
      </p:nvGrpSpPr>
      <p:grpSpPr>
        <a:xfrm>
          <a:off x="0" y="0"/>
          <a:ext cx="0" cy="0"/>
          <a:chOff x="0" y="0"/>
          <a:chExt cx="0" cy="0"/>
        </a:xfrm>
      </p:grpSpPr>
      <p:sp>
        <p:nvSpPr>
          <p:cNvPr id="393" name="Google Shape;393;p80:notes">
            <a:extLst>
              <a:ext uri="{FF2B5EF4-FFF2-40B4-BE49-F238E27FC236}">
                <a16:creationId xmlns:a16="http://schemas.microsoft.com/office/drawing/2014/main" id="{2E9EE968-5EED-92B4-2750-1A1C2DCB019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p80:notes">
            <a:extLst>
              <a:ext uri="{FF2B5EF4-FFF2-40B4-BE49-F238E27FC236}">
                <a16:creationId xmlns:a16="http://schemas.microsoft.com/office/drawing/2014/main" id="{5BBAE69D-F09A-E695-E83C-C391985D53A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
              <a:buNone/>
            </a:pPr>
            <a:r>
              <a:rPr lang="en-US" sz="1100" b="1" dirty="0">
                <a:latin typeface="+mn-lt"/>
              </a:rPr>
              <a:t>To Do</a:t>
            </a:r>
            <a:endParaRPr lang="en-US" sz="1100" dirty="0">
              <a:latin typeface="+mn-lt"/>
            </a:endParaRPr>
          </a:p>
          <a:p>
            <a:pPr marL="0" lvl="0" indent="0" algn="l" rtl="0">
              <a:lnSpc>
                <a:spcPct val="100000"/>
              </a:lnSpc>
              <a:spcBef>
                <a:spcPts val="0"/>
              </a:spcBef>
              <a:spcAft>
                <a:spcPts val="0"/>
              </a:spcAft>
              <a:buSzPts val="300"/>
              <a:buNone/>
            </a:pPr>
            <a:r>
              <a:rPr lang="en-US" sz="1100" dirty="0">
                <a:latin typeface="+mn-lt"/>
              </a:rPr>
              <a:t>Revisit and review the Essential Questions and provide time for reflective thinking and conversation.</a:t>
            </a:r>
          </a:p>
          <a:p>
            <a:pPr marL="0" lvl="0" indent="0" algn="l" rtl="0">
              <a:lnSpc>
                <a:spcPct val="100000"/>
              </a:lnSpc>
              <a:spcBef>
                <a:spcPts val="0"/>
              </a:spcBef>
              <a:spcAft>
                <a:spcPts val="0"/>
              </a:spcAft>
              <a:buSzPts val="300"/>
              <a:buNone/>
            </a:pPr>
            <a:endParaRPr lang="en-US" sz="1100"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300"/>
              <a:buNone/>
            </a:pPr>
            <a:r>
              <a:rPr lang="en-US" sz="1100" b="1" dirty="0">
                <a:latin typeface="Calibri" panose="020F0502020204030204" pitchFamily="34" charset="0"/>
                <a:cs typeface="Calibri" panose="020F0502020204030204" pitchFamily="34" charset="0"/>
              </a:rPr>
              <a:t>Optional Follow-up Activity</a:t>
            </a:r>
            <a:endParaRPr lang="en-US" sz="1100"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300"/>
              <a:buNone/>
            </a:pPr>
            <a:r>
              <a:rPr lang="en-US" sz="1100" dirty="0">
                <a:latin typeface="Calibri" panose="020F0502020204030204" pitchFamily="34" charset="0"/>
                <a:cs typeface="Calibri" panose="020F0502020204030204" pitchFamily="34" charset="0"/>
              </a:rPr>
              <a:t>If earlier in the session you wrote the questions on individual chart paper, providing opportunities for participants to add to the responses as more learning took place, review and discuss the comments.</a:t>
            </a:r>
          </a:p>
          <a:p>
            <a:pPr marL="0" lvl="0" indent="0" algn="l" rtl="0">
              <a:lnSpc>
                <a:spcPct val="100000"/>
              </a:lnSpc>
              <a:spcBef>
                <a:spcPts val="0"/>
              </a:spcBef>
              <a:spcAft>
                <a:spcPts val="0"/>
              </a:spcAft>
              <a:buSzPts val="300"/>
              <a:buNone/>
            </a:pPr>
            <a:endParaRPr lang="en-US" sz="1100" dirty="0">
              <a:latin typeface="+mn-lt"/>
            </a:endParaRPr>
          </a:p>
        </p:txBody>
      </p:sp>
      <p:sp>
        <p:nvSpPr>
          <p:cNvPr id="395" name="Google Shape;395;p80:notes">
            <a:extLst>
              <a:ext uri="{FF2B5EF4-FFF2-40B4-BE49-F238E27FC236}">
                <a16:creationId xmlns:a16="http://schemas.microsoft.com/office/drawing/2014/main" id="{6C68E808-54CC-7EAE-E65C-0FEAE6C366D5}"/>
              </a:ext>
            </a:extLst>
          </p:cNvPr>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80</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60869588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4" name="Google Shape;944;p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00" b="1">
                <a:solidFill>
                  <a:schemeClr val="dk1"/>
                </a:solidFill>
                <a:latin typeface="+mn-lt"/>
              </a:rPr>
              <a:t>Handout CT 3.10</a:t>
            </a:r>
            <a:endParaRPr sz="1100" b="1">
              <a:solidFill>
                <a:schemeClr val="dk1"/>
              </a:solidFill>
              <a:latin typeface="+mn-lt"/>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latin typeface="+mn-lt"/>
              </a:rPr>
              <a:t>Next Steps Action Plan, Part 3</a:t>
            </a:r>
          </a:p>
          <a:p>
            <a:pPr marL="0" lvl="0" indent="0" algn="l" rtl="0">
              <a:lnSpc>
                <a:spcPct val="115000"/>
              </a:lnSpc>
              <a:spcBef>
                <a:spcPts val="0"/>
              </a:spcBef>
              <a:spcAft>
                <a:spcPts val="0"/>
              </a:spcAft>
              <a:buClr>
                <a:schemeClr val="dk1"/>
              </a:buClr>
              <a:buSzPts val="1100"/>
              <a:buFont typeface="Arial"/>
              <a:buNone/>
            </a:pPr>
            <a:endParaRPr lang="en" sz="1100">
              <a:solidFill>
                <a:schemeClr val="dk1"/>
              </a:solidFill>
              <a:latin typeface="+mn-lt"/>
            </a:endParaRPr>
          </a:p>
          <a:p>
            <a:pPr marL="0" lvl="0" indent="0" algn="l" rtl="0">
              <a:lnSpc>
                <a:spcPct val="115000"/>
              </a:lnSpc>
              <a:spcBef>
                <a:spcPts val="0"/>
              </a:spcBef>
              <a:spcAft>
                <a:spcPts val="0"/>
              </a:spcAft>
              <a:buClr>
                <a:schemeClr val="dk1"/>
              </a:buClr>
              <a:buSzPts val="1100"/>
              <a:buFont typeface="Arial"/>
              <a:buNone/>
            </a:pPr>
            <a:r>
              <a:rPr lang="en-US" sz="1100" b="1">
                <a:solidFill>
                  <a:schemeClr val="dk1"/>
                </a:solidFill>
                <a:latin typeface="+mn-lt"/>
                <a:cs typeface="Calibri" panose="020F0502020204030204" pitchFamily="34" charset="0"/>
              </a:rPr>
              <a:t>To Know</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sz="1100">
                <a:solidFill>
                  <a:schemeClr val="dk1"/>
                </a:solidFill>
                <a:latin typeface="+mn-lt"/>
                <a:cs typeface="Calibri" panose="020F0502020204030204" pitchFamily="34" charset="0"/>
              </a:rPr>
              <a:t>Action planning enables participants to reflect on what they have learned, their strengths, and opportunities for growth. </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sz="1100">
                <a:solidFill>
                  <a:schemeClr val="dk1"/>
                </a:solidFill>
                <a:latin typeface="+mn-lt"/>
                <a:cs typeface="Calibri" panose="020F0502020204030204" pitchFamily="34" charset="0"/>
              </a:rPr>
              <a:t>A documented action plan that includes the action, person responsible, timeline, and resources makes it much more likely that change will take place.</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sz="1100">
                <a:solidFill>
                  <a:schemeClr val="dk1"/>
                </a:solidFill>
                <a:latin typeface="+mn-lt"/>
                <a:cs typeface="Calibri" panose="020F0502020204030204" pitchFamily="34" charset="0"/>
              </a:rPr>
              <a:t>Recording results will encourage educators to reflect on their accomplishments and continue actions that prove successful.</a:t>
            </a: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endParaRPr lang="en-US" sz="1100" b="1">
              <a:solidFill>
                <a:schemeClr val="dk1"/>
              </a:solidFill>
              <a:latin typeface="+mn-lt"/>
              <a:cs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100" b="1">
                <a:solidFill>
                  <a:schemeClr val="dk1"/>
                </a:solidFill>
                <a:latin typeface="+mn-lt"/>
                <a:cs typeface="Calibri" panose="020F0502020204030204" pitchFamily="34" charset="0"/>
              </a:rPr>
              <a:t>To Say</a:t>
            </a:r>
            <a:r>
              <a:rPr lang="en-US" sz="1100" b="1" i="0">
                <a:solidFill>
                  <a:schemeClr val="dk1"/>
                </a:solidFill>
                <a:latin typeface="+mn-lt"/>
                <a:cs typeface="Calibri" panose="020F0502020204030204" pitchFamily="34" charset="0"/>
              </a:rPr>
              <a:t>/To Do</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sz="1100" i="0">
                <a:solidFill>
                  <a:schemeClr val="dk1"/>
                </a:solidFill>
                <a:latin typeface="+mn-lt"/>
                <a:cs typeface="Calibri" panose="020F0502020204030204" pitchFamily="34" charset="0"/>
              </a:rPr>
              <a:t>Provide participants with a copy of the action planning template (electronic or hard copy). </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sz="1100" i="0">
                <a:solidFill>
                  <a:schemeClr val="dk1"/>
                </a:solidFill>
                <a:latin typeface="+mn-lt"/>
                <a:cs typeface="Calibri" panose="020F0502020204030204" pitchFamily="34" charset="0"/>
              </a:rPr>
              <a:t>Review Action Planning Steps</a:t>
            </a:r>
            <a:endParaRPr lang="en-US" sz="1100" b="0" i="0">
              <a:solidFill>
                <a:schemeClr val="dk1"/>
              </a:solidFill>
              <a:latin typeface="+mn-lt"/>
              <a:cs typeface="Calibri" panose="020F0502020204030204" pitchFamily="34" charset="0"/>
            </a:endParaRPr>
          </a:p>
          <a:p>
            <a:pPr marL="628650" lvl="1" indent="-171450" algn="l" rtl="0">
              <a:lnSpc>
                <a:spcPct val="115000"/>
              </a:lnSpc>
              <a:spcBef>
                <a:spcPts val="0"/>
              </a:spcBef>
              <a:spcAft>
                <a:spcPts val="0"/>
              </a:spcAft>
              <a:buClr>
                <a:schemeClr val="dk1"/>
              </a:buClr>
              <a:buSzPts val="1100"/>
              <a:buFont typeface="Courier New" panose="02070309020205020404" pitchFamily="49" charset="0"/>
              <a:buChar char="o"/>
            </a:pPr>
            <a:r>
              <a:rPr lang="en-US" sz="1100" b="0" i="0">
                <a:latin typeface="+mn-lt"/>
                <a:cs typeface="Calibri" panose="020F0502020204030204" pitchFamily="34" charset="0"/>
              </a:rPr>
              <a:t>Action Planned/Steps – "What?” This column outlines what the team is actually planning to do. Think of it as the key actions or strategies they believe will help them reach their goal. Each step should be specific, actionable, and aligned to their school or team priorities.</a:t>
            </a:r>
          </a:p>
          <a:p>
            <a:pPr marL="628650" lvl="1" indent="-171450" algn="l" rtl="0">
              <a:lnSpc>
                <a:spcPct val="115000"/>
              </a:lnSpc>
              <a:spcBef>
                <a:spcPts val="0"/>
              </a:spcBef>
              <a:spcAft>
                <a:spcPts val="0"/>
              </a:spcAft>
              <a:buClr>
                <a:schemeClr val="dk1"/>
              </a:buClr>
              <a:buSzPts val="1100"/>
              <a:buFont typeface="Courier New" panose="02070309020205020404" pitchFamily="49" charset="0"/>
              <a:buChar char="o"/>
            </a:pPr>
            <a:r>
              <a:rPr lang="en-US" sz="1100" b="0" i="0">
                <a:latin typeface="+mn-lt"/>
                <a:cs typeface="Calibri" panose="020F0502020204030204" pitchFamily="34" charset="0"/>
              </a:rPr>
              <a:t>Responsible Person(s) – "Who?” Here, the plan identifies the person or people responsible for ensuring each step is carried out. While implementation may be collaborative, assigning responsibility ensures accountability and avoids confusion about ownership.</a:t>
            </a:r>
          </a:p>
          <a:p>
            <a:pPr marL="628650" lvl="1" indent="-171450" algn="l" rtl="0">
              <a:lnSpc>
                <a:spcPct val="115000"/>
              </a:lnSpc>
              <a:spcBef>
                <a:spcPts val="0"/>
              </a:spcBef>
              <a:spcAft>
                <a:spcPts val="0"/>
              </a:spcAft>
              <a:buClr>
                <a:schemeClr val="dk1"/>
              </a:buClr>
              <a:buSzPts val="1100"/>
              <a:buFont typeface="Courier New" panose="02070309020205020404" pitchFamily="49" charset="0"/>
              <a:buChar char="o"/>
            </a:pPr>
            <a:r>
              <a:rPr lang="en-US" sz="1100" b="0" i="0">
                <a:latin typeface="+mn-lt"/>
                <a:cs typeface="Calibri" panose="020F0502020204030204" pitchFamily="34" charset="0"/>
              </a:rPr>
              <a:t>Timeline and Evidence of Implementation – "When?” This section includes the timeline for when actions will occur, along with the evidence that will confirm implementation. Evidence might include artifacts such as sign-in sheets, lesson plans, photos, or documentation that demonstrate the work is taking place as planned.</a:t>
            </a:r>
          </a:p>
          <a:p>
            <a:pPr marL="628650" lvl="1" indent="-171450" algn="l" rtl="0">
              <a:lnSpc>
                <a:spcPct val="115000"/>
              </a:lnSpc>
              <a:spcBef>
                <a:spcPts val="0"/>
              </a:spcBef>
              <a:spcAft>
                <a:spcPts val="0"/>
              </a:spcAft>
              <a:buClr>
                <a:schemeClr val="dk1"/>
              </a:buClr>
              <a:buSzPts val="1100"/>
              <a:buFont typeface="Courier New" panose="02070309020205020404" pitchFamily="49" charset="0"/>
              <a:buChar char="o"/>
            </a:pPr>
            <a:r>
              <a:rPr lang="en-US" sz="1100" b="0" i="0">
                <a:latin typeface="+mn-lt"/>
                <a:cs typeface="Calibri" panose="020F0502020204030204" pitchFamily="34" charset="0"/>
              </a:rPr>
              <a:t>Resources/Support Needed/Fidelity Measure – "How?” In this column, the team specifies what resources or support will be needed (such as professional development, materials, or coaching). Importantly, this is also where fidelity of implementation is addressed. The team defines how they will measure whether the action is being implemented as intended, using tools like checklists, observation rubrics, or walkthroughs.</a:t>
            </a:r>
          </a:p>
          <a:p>
            <a:pPr marL="628650" lvl="1" indent="-171450" algn="l" rtl="0">
              <a:lnSpc>
                <a:spcPct val="115000"/>
              </a:lnSpc>
              <a:spcBef>
                <a:spcPts val="0"/>
              </a:spcBef>
              <a:spcAft>
                <a:spcPts val="0"/>
              </a:spcAft>
              <a:buClr>
                <a:schemeClr val="dk1"/>
              </a:buClr>
              <a:buSzPts val="1100"/>
              <a:buFont typeface="Courier New" panose="02070309020205020404" pitchFamily="49" charset="0"/>
              <a:buChar char="o"/>
            </a:pPr>
            <a:r>
              <a:rPr lang="en-US" sz="1100" b="0" i="0">
                <a:latin typeface="+mn-lt"/>
                <a:cs typeface="Calibri" panose="020F0502020204030204" pitchFamily="34" charset="0"/>
              </a:rPr>
              <a:t>Review Date/Results – "So What?” This final column captures the scheduled review date and documents what the data reveals about the results. The team reflects on the effectiveness of the action: What impact did it have? Is it working? Should the plan be continued, revised, or stopped? This reflective step ensures that the action plan remains responsive and results-driven.</a:t>
            </a:r>
          </a:p>
          <a:p>
            <a:pPr marL="171450" marR="0" lvl="0" indent="-171450" algn="l" defTabSz="914400" rtl="0" eaLnBrk="1" fontAlgn="auto" latinLnBrk="0" hangingPunct="1">
              <a:lnSpc>
                <a:spcPct val="115000"/>
              </a:lnSpc>
              <a:spcBef>
                <a:spcPts val="0"/>
              </a:spcBef>
              <a:spcAft>
                <a:spcPts val="0"/>
              </a:spcAft>
              <a:buClr>
                <a:schemeClr val="dk1"/>
              </a:buClr>
              <a:buSzPts val="1100"/>
              <a:buFont typeface="Arial" panose="020B0604020202020204" pitchFamily="34" charset="0"/>
              <a:buChar char="•"/>
              <a:tabLst/>
              <a:defRPr/>
            </a:pPr>
            <a:r>
              <a:rPr lang="en-US" sz="1100" b="0" i="0">
                <a:solidFill>
                  <a:schemeClr val="dk1"/>
                </a:solidFill>
                <a:latin typeface="+mn-lt"/>
                <a:cs typeface="Calibri" panose="020F0502020204030204" pitchFamily="34" charset="0"/>
              </a:rPr>
              <a:t>Design action plan</a:t>
            </a:r>
            <a:endParaRPr sz="1100" b="0">
              <a:solidFill>
                <a:schemeClr val="dk1"/>
              </a:solidFill>
              <a:latin typeface="+mn-lt"/>
            </a:endParaRPr>
          </a:p>
          <a:p>
            <a:pPr marL="628650" lvl="1" indent="-171450" algn="l" rtl="0">
              <a:lnSpc>
                <a:spcPct val="115000"/>
              </a:lnSpc>
              <a:spcBef>
                <a:spcPts val="0"/>
              </a:spcBef>
              <a:spcAft>
                <a:spcPts val="0"/>
              </a:spcAft>
              <a:buClr>
                <a:schemeClr val="dk1"/>
              </a:buClr>
              <a:buSzPts val="1100"/>
              <a:buFont typeface="Courier New" panose="02070309020205020404" pitchFamily="49" charset="0"/>
              <a:buChar char="o"/>
            </a:pPr>
            <a:r>
              <a:rPr lang="en" sz="1100" b="0">
                <a:solidFill>
                  <a:schemeClr val="dk1"/>
                </a:solidFill>
                <a:latin typeface="+mn-lt"/>
              </a:rPr>
              <a:t>Take some time to review the data collected from previous collaborative team discussions, along with any data collected during this presentation (checklist and surveys).</a:t>
            </a:r>
          </a:p>
          <a:p>
            <a:pPr marL="628650" marR="0" lvl="1" indent="-171450" algn="l" defTabSz="914400" rtl="0" eaLnBrk="1" fontAlgn="auto" latinLnBrk="0" hangingPunct="1">
              <a:lnSpc>
                <a:spcPct val="115000"/>
              </a:lnSpc>
              <a:spcBef>
                <a:spcPts val="0"/>
              </a:spcBef>
              <a:spcAft>
                <a:spcPts val="0"/>
              </a:spcAft>
              <a:buClr>
                <a:schemeClr val="dk1"/>
              </a:buClr>
              <a:buSzPts val="1100"/>
              <a:buFont typeface="Courier New" panose="02070309020205020404" pitchFamily="49" charset="0"/>
              <a:buChar char="o"/>
              <a:tabLst/>
              <a:defRPr/>
            </a:pPr>
            <a:r>
              <a:rPr lang="en-US" sz="1100" b="0" i="0">
                <a:solidFill>
                  <a:schemeClr val="dk1"/>
                </a:solidFill>
                <a:latin typeface="+mn-lt"/>
                <a:cs typeface="Calibri" panose="020F0502020204030204" pitchFamily="34" charset="0"/>
              </a:rPr>
              <a:t>Review Action Plan Parts 1 and 2 if appropriate.</a:t>
            </a:r>
          </a:p>
          <a:p>
            <a:pPr marL="628650" lvl="1" indent="-171450" algn="l" rtl="0">
              <a:lnSpc>
                <a:spcPct val="115000"/>
              </a:lnSpc>
              <a:spcBef>
                <a:spcPts val="0"/>
              </a:spcBef>
              <a:spcAft>
                <a:spcPts val="0"/>
              </a:spcAft>
              <a:buClr>
                <a:schemeClr val="dk1"/>
              </a:buClr>
              <a:buSzPts val="1100"/>
              <a:buFont typeface="Courier New" panose="02070309020205020404" pitchFamily="49" charset="0"/>
              <a:buChar char="o"/>
            </a:pPr>
            <a:r>
              <a:rPr lang="en" sz="1100" b="0">
                <a:solidFill>
                  <a:schemeClr val="dk1"/>
                </a:solidFill>
                <a:latin typeface="+mn-lt"/>
              </a:rPr>
              <a:t>Use the data to help design an action plan (Handout CT 3.10) to strengthen your teams structures and collaborative skills.  </a:t>
            </a:r>
          </a:p>
          <a:p>
            <a:pPr marL="628650" lvl="1" indent="-171450" algn="l" rtl="0">
              <a:lnSpc>
                <a:spcPct val="115000"/>
              </a:lnSpc>
              <a:spcBef>
                <a:spcPts val="0"/>
              </a:spcBef>
              <a:spcAft>
                <a:spcPts val="0"/>
              </a:spcAft>
              <a:buClr>
                <a:schemeClr val="dk1"/>
              </a:buClr>
              <a:buSzPts val="1100"/>
              <a:buFont typeface="Courier New" panose="02070309020205020404" pitchFamily="49" charset="0"/>
              <a:buChar char="o"/>
            </a:pPr>
            <a:r>
              <a:rPr lang="en" sz="1100" b="0">
                <a:solidFill>
                  <a:schemeClr val="dk1"/>
                </a:solidFill>
                <a:latin typeface="+mn-lt"/>
              </a:rPr>
              <a:t>You may select one or more areas of focus. </a:t>
            </a:r>
          </a:p>
          <a:p>
            <a:pPr marL="628650" lvl="1" indent="-171450" algn="l" rtl="0">
              <a:lnSpc>
                <a:spcPct val="115000"/>
              </a:lnSpc>
              <a:spcBef>
                <a:spcPts val="0"/>
              </a:spcBef>
              <a:spcAft>
                <a:spcPts val="0"/>
              </a:spcAft>
              <a:buClr>
                <a:schemeClr val="dk1"/>
              </a:buClr>
              <a:buSzPts val="1100"/>
              <a:buFont typeface="Courier New" panose="02070309020205020404" pitchFamily="49" charset="0"/>
              <a:buChar char="o"/>
            </a:pPr>
            <a:r>
              <a:rPr lang="en" sz="1100" b="0">
                <a:solidFill>
                  <a:schemeClr val="dk1"/>
                </a:solidFill>
                <a:latin typeface="+mn-lt"/>
              </a:rPr>
              <a:t>If possible work collaboratively with a team, if not, develop a plan individually to be shared later with your team.  </a:t>
            </a:r>
          </a:p>
          <a:p>
            <a:pPr marL="628650" lvl="1" indent="-171450" algn="l" rtl="0">
              <a:lnSpc>
                <a:spcPct val="115000"/>
              </a:lnSpc>
              <a:spcBef>
                <a:spcPts val="0"/>
              </a:spcBef>
              <a:spcAft>
                <a:spcPts val="0"/>
              </a:spcAft>
              <a:buClr>
                <a:schemeClr val="dk1"/>
              </a:buClr>
              <a:buSzPts val="1100"/>
              <a:buFont typeface="Courier New" panose="02070309020205020404" pitchFamily="49" charset="0"/>
              <a:buChar char="o"/>
            </a:pPr>
            <a:r>
              <a:rPr lang="en" sz="1100" b="0">
                <a:solidFill>
                  <a:schemeClr val="dk1"/>
                </a:solidFill>
                <a:latin typeface="+mn-lt"/>
              </a:rPr>
              <a:t>Be sure to include the actions that will be taken; who will take the actions; a timeline for completing your work; resources and support needed; as well as follow-up that details the results. We will then take a bit of time to discuss your next steps with the group.</a:t>
            </a:r>
            <a:endParaRPr sz="1100" b="0">
              <a:solidFill>
                <a:schemeClr val="dk1"/>
              </a:solidFill>
              <a:latin typeface="+mn-lt"/>
            </a:endParaRPr>
          </a:p>
          <a:p>
            <a:pPr marL="0" lvl="0" indent="0" algn="l" rtl="0">
              <a:lnSpc>
                <a:spcPct val="100000"/>
              </a:lnSpc>
              <a:spcBef>
                <a:spcPts val="0"/>
              </a:spcBef>
              <a:spcAft>
                <a:spcPts val="0"/>
              </a:spcAft>
              <a:buClr>
                <a:schemeClr val="dk1"/>
              </a:buClr>
              <a:buSzPts val="1100"/>
              <a:buFont typeface="Arial"/>
              <a:buNone/>
            </a:pPr>
            <a:endParaRPr sz="1100" b="0">
              <a:solidFill>
                <a:schemeClr val="dk1"/>
              </a:solidFill>
              <a:latin typeface="+mn-lt"/>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a:extLst>
            <a:ext uri="{FF2B5EF4-FFF2-40B4-BE49-F238E27FC236}">
              <a16:creationId xmlns:a16="http://schemas.microsoft.com/office/drawing/2014/main" id="{368BD273-81FA-3A07-437F-811C8BB963C4}"/>
            </a:ext>
          </a:extLst>
        </p:cNvPr>
        <p:cNvGrpSpPr/>
        <p:nvPr/>
      </p:nvGrpSpPr>
      <p:grpSpPr>
        <a:xfrm>
          <a:off x="0" y="0"/>
          <a:ext cx="0" cy="0"/>
          <a:chOff x="0" y="0"/>
          <a:chExt cx="0" cy="0"/>
        </a:xfrm>
      </p:grpSpPr>
      <p:sp>
        <p:nvSpPr>
          <p:cNvPr id="849" name="Google Shape;849;g2fca96be22a_0_110:notes">
            <a:extLst>
              <a:ext uri="{FF2B5EF4-FFF2-40B4-BE49-F238E27FC236}">
                <a16:creationId xmlns:a16="http://schemas.microsoft.com/office/drawing/2014/main" id="{A71B9444-4E55-5B23-5930-C75C13BC9B9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0" name="Google Shape;850;g2fca96be22a_0_110:notes">
            <a:extLst>
              <a:ext uri="{FF2B5EF4-FFF2-40B4-BE49-F238E27FC236}">
                <a16:creationId xmlns:a16="http://schemas.microsoft.com/office/drawing/2014/main" id="{7A7CD499-6EC3-2058-F74B-4ED992EAD28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a:solidFill>
                  <a:schemeClr val="dk1"/>
                </a:solidFill>
                <a:latin typeface="+mn-lt"/>
                <a:cs typeface="Calibri" panose="020F0502020204030204" pitchFamily="34" charset="0"/>
              </a:rPr>
              <a:t>To Know/To Do/To Say</a:t>
            </a:r>
            <a:endParaRPr sz="1100" b="1">
              <a:solidFill>
                <a:schemeClr val="dk1"/>
              </a:solidFill>
              <a:latin typeface="+mn-lt"/>
              <a:cs typeface="Calibri" panose="020F0502020204030204" pitchFamily="34" charset="0"/>
            </a:endParaRPr>
          </a:p>
          <a:p>
            <a:pPr marL="171450" lvl="0" indent="-171450" algn="l" rtl="0">
              <a:lnSpc>
                <a:spcPct val="115000"/>
              </a:lnSpc>
              <a:spcBef>
                <a:spcPts val="0"/>
              </a:spcBef>
              <a:spcAft>
                <a:spcPts val="0"/>
              </a:spcAft>
              <a:buFont typeface="Arial" panose="020B0604020202020204" pitchFamily="34" charset="0"/>
              <a:buChar char="•"/>
            </a:pPr>
            <a:r>
              <a:rPr lang="en" sz="1100">
                <a:solidFill>
                  <a:schemeClr val="dk1"/>
                </a:solidFill>
                <a:latin typeface="+mn-lt"/>
                <a:cs typeface="Calibri" panose="020F0502020204030204" pitchFamily="34" charset="0"/>
              </a:rPr>
              <a:t>Include your contact information in case participants have follow-up questions or requests.</a:t>
            </a:r>
          </a:p>
          <a:p>
            <a:pPr marL="171450" lvl="0" indent="-171450" algn="l" rtl="0">
              <a:lnSpc>
                <a:spcPct val="115000"/>
              </a:lnSpc>
              <a:spcBef>
                <a:spcPts val="0"/>
              </a:spcBef>
              <a:spcAft>
                <a:spcPts val="0"/>
              </a:spcAft>
              <a:buFont typeface="Arial" panose="020B0604020202020204" pitchFamily="34" charset="0"/>
              <a:buChar char="•"/>
            </a:pPr>
            <a:r>
              <a:rPr lang="en" sz="1100">
                <a:solidFill>
                  <a:schemeClr val="dk1"/>
                </a:solidFill>
                <a:latin typeface="+mn-lt"/>
                <a:cs typeface="Calibri" panose="020F0502020204030204" pitchFamily="34" charset="0"/>
              </a:rPr>
              <a:t>Show the reference slides if appropriate.</a:t>
            </a:r>
            <a:endParaRPr sz="1100">
              <a:solidFill>
                <a:schemeClr val="dk1"/>
              </a:solidFill>
              <a:latin typeface="+mn-lt"/>
              <a:cs typeface="Calibri" panose="020F0502020204030204" pitchFamily="34" charset="0"/>
            </a:endParaRPr>
          </a:p>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176980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a:extLst>
            <a:ext uri="{FF2B5EF4-FFF2-40B4-BE49-F238E27FC236}">
              <a16:creationId xmlns:a16="http://schemas.microsoft.com/office/drawing/2014/main" id="{5F53B6CD-E38E-A372-79EC-34D1E3AD3876}"/>
            </a:ext>
          </a:extLst>
        </p:cNvPr>
        <p:cNvGrpSpPr/>
        <p:nvPr/>
      </p:nvGrpSpPr>
      <p:grpSpPr>
        <a:xfrm>
          <a:off x="0" y="0"/>
          <a:ext cx="0" cy="0"/>
          <a:chOff x="0" y="0"/>
          <a:chExt cx="0" cy="0"/>
        </a:xfrm>
      </p:grpSpPr>
      <p:sp>
        <p:nvSpPr>
          <p:cNvPr id="855" name="Google Shape;855;g26eb7c63b8d_0_13:notes">
            <a:extLst>
              <a:ext uri="{FF2B5EF4-FFF2-40B4-BE49-F238E27FC236}">
                <a16:creationId xmlns:a16="http://schemas.microsoft.com/office/drawing/2014/main" id="{4E9B20A9-FDBD-A33A-5416-6FADE696D17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26eb7c63b8d_0_13:notes">
            <a:extLst>
              <a:ext uri="{FF2B5EF4-FFF2-40B4-BE49-F238E27FC236}">
                <a16:creationId xmlns:a16="http://schemas.microsoft.com/office/drawing/2014/main" id="{79A98DE8-CBFB-D050-11BC-9759845747B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592817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a:extLst>
            <a:ext uri="{FF2B5EF4-FFF2-40B4-BE49-F238E27FC236}">
              <a16:creationId xmlns:a16="http://schemas.microsoft.com/office/drawing/2014/main" id="{DFD625EA-E9E0-7BC8-C29D-E6C9AACFB7A0}"/>
            </a:ext>
          </a:extLst>
        </p:cNvPr>
        <p:cNvGrpSpPr/>
        <p:nvPr/>
      </p:nvGrpSpPr>
      <p:grpSpPr>
        <a:xfrm>
          <a:off x="0" y="0"/>
          <a:ext cx="0" cy="0"/>
          <a:chOff x="0" y="0"/>
          <a:chExt cx="0" cy="0"/>
        </a:xfrm>
      </p:grpSpPr>
      <p:sp>
        <p:nvSpPr>
          <p:cNvPr id="855" name="Google Shape;855;g26eb7c63b8d_0_13:notes">
            <a:extLst>
              <a:ext uri="{FF2B5EF4-FFF2-40B4-BE49-F238E27FC236}">
                <a16:creationId xmlns:a16="http://schemas.microsoft.com/office/drawing/2014/main" id="{DBBC170B-D5D5-4F19-CA26-3219DF7625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26eb7c63b8d_0_13:notes">
            <a:extLst>
              <a:ext uri="{FF2B5EF4-FFF2-40B4-BE49-F238E27FC236}">
                <a16:creationId xmlns:a16="http://schemas.microsoft.com/office/drawing/2014/main" id="{AD761960-41DD-E1CC-396B-D5C78262006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010389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a:extLst>
            <a:ext uri="{FF2B5EF4-FFF2-40B4-BE49-F238E27FC236}">
              <a16:creationId xmlns:a16="http://schemas.microsoft.com/office/drawing/2014/main" id="{D2DA56C9-313B-BA4A-FB61-11D656E96CF9}"/>
            </a:ext>
          </a:extLst>
        </p:cNvPr>
        <p:cNvGrpSpPr/>
        <p:nvPr/>
      </p:nvGrpSpPr>
      <p:grpSpPr>
        <a:xfrm>
          <a:off x="0" y="0"/>
          <a:ext cx="0" cy="0"/>
          <a:chOff x="0" y="0"/>
          <a:chExt cx="0" cy="0"/>
        </a:xfrm>
      </p:grpSpPr>
      <p:sp>
        <p:nvSpPr>
          <p:cNvPr id="855" name="Google Shape;855;g26eb7c63b8d_0_13:notes">
            <a:extLst>
              <a:ext uri="{FF2B5EF4-FFF2-40B4-BE49-F238E27FC236}">
                <a16:creationId xmlns:a16="http://schemas.microsoft.com/office/drawing/2014/main" id="{3A9A02B4-8F8B-EEF4-5FCB-25839472B5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26eb7c63b8d_0_13:notes">
            <a:extLst>
              <a:ext uri="{FF2B5EF4-FFF2-40B4-BE49-F238E27FC236}">
                <a16:creationId xmlns:a16="http://schemas.microsoft.com/office/drawing/2014/main" id="{DE05E659-1265-1B34-41F0-BBA397796DE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722841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a:extLst>
            <a:ext uri="{FF2B5EF4-FFF2-40B4-BE49-F238E27FC236}">
              <a16:creationId xmlns:a16="http://schemas.microsoft.com/office/drawing/2014/main" id="{4F164D8D-2CD3-5C5F-2359-1F8407A0EC40}"/>
            </a:ext>
          </a:extLst>
        </p:cNvPr>
        <p:cNvGrpSpPr/>
        <p:nvPr/>
      </p:nvGrpSpPr>
      <p:grpSpPr>
        <a:xfrm>
          <a:off x="0" y="0"/>
          <a:ext cx="0" cy="0"/>
          <a:chOff x="0" y="0"/>
          <a:chExt cx="0" cy="0"/>
        </a:xfrm>
      </p:grpSpPr>
      <p:sp>
        <p:nvSpPr>
          <p:cNvPr id="855" name="Google Shape;855;g26eb7c63b8d_0_13:notes">
            <a:extLst>
              <a:ext uri="{FF2B5EF4-FFF2-40B4-BE49-F238E27FC236}">
                <a16:creationId xmlns:a16="http://schemas.microsoft.com/office/drawing/2014/main" id="{A45E9073-8B06-3F9C-84B2-EE6C4B5E77E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26eb7c63b8d_0_13:notes">
            <a:extLst>
              <a:ext uri="{FF2B5EF4-FFF2-40B4-BE49-F238E27FC236}">
                <a16:creationId xmlns:a16="http://schemas.microsoft.com/office/drawing/2014/main" id="{9B0367A3-DD5C-37EC-0748-6E9F6BF38DA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174552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a:extLst>
            <a:ext uri="{FF2B5EF4-FFF2-40B4-BE49-F238E27FC236}">
              <a16:creationId xmlns:a16="http://schemas.microsoft.com/office/drawing/2014/main" id="{28F4C780-7130-F69F-D326-2B06A9BDB3D7}"/>
            </a:ext>
          </a:extLst>
        </p:cNvPr>
        <p:cNvGrpSpPr/>
        <p:nvPr/>
      </p:nvGrpSpPr>
      <p:grpSpPr>
        <a:xfrm>
          <a:off x="0" y="0"/>
          <a:ext cx="0" cy="0"/>
          <a:chOff x="0" y="0"/>
          <a:chExt cx="0" cy="0"/>
        </a:xfrm>
      </p:grpSpPr>
      <p:sp>
        <p:nvSpPr>
          <p:cNvPr id="855" name="Google Shape;855;g26eb7c63b8d_0_13:notes">
            <a:extLst>
              <a:ext uri="{FF2B5EF4-FFF2-40B4-BE49-F238E27FC236}">
                <a16:creationId xmlns:a16="http://schemas.microsoft.com/office/drawing/2014/main" id="{54558023-D9B0-DFDC-D52E-14C734BB672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26eb7c63b8d_0_13:notes">
            <a:extLst>
              <a:ext uri="{FF2B5EF4-FFF2-40B4-BE49-F238E27FC236}">
                <a16:creationId xmlns:a16="http://schemas.microsoft.com/office/drawing/2014/main" id="{F056E02D-6699-4773-6248-E357A3DD51E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735762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a:extLst>
            <a:ext uri="{FF2B5EF4-FFF2-40B4-BE49-F238E27FC236}">
              <a16:creationId xmlns:a16="http://schemas.microsoft.com/office/drawing/2014/main" id="{1BA9826E-AFA2-2BB7-8378-7855F308130E}"/>
            </a:ext>
          </a:extLst>
        </p:cNvPr>
        <p:cNvGrpSpPr/>
        <p:nvPr/>
      </p:nvGrpSpPr>
      <p:grpSpPr>
        <a:xfrm>
          <a:off x="0" y="0"/>
          <a:ext cx="0" cy="0"/>
          <a:chOff x="0" y="0"/>
          <a:chExt cx="0" cy="0"/>
        </a:xfrm>
      </p:grpSpPr>
      <p:sp>
        <p:nvSpPr>
          <p:cNvPr id="855" name="Google Shape;855;g26eb7c63b8d_0_13:notes">
            <a:extLst>
              <a:ext uri="{FF2B5EF4-FFF2-40B4-BE49-F238E27FC236}">
                <a16:creationId xmlns:a16="http://schemas.microsoft.com/office/drawing/2014/main" id="{E3DF90F9-E9ED-DB66-FEEC-6A35990D216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26eb7c63b8d_0_13:notes">
            <a:extLst>
              <a:ext uri="{FF2B5EF4-FFF2-40B4-BE49-F238E27FC236}">
                <a16:creationId xmlns:a16="http://schemas.microsoft.com/office/drawing/2014/main" id="{E975F5EC-BAB5-CBE7-5BC8-208D57A7C8B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233968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a:extLst>
            <a:ext uri="{FF2B5EF4-FFF2-40B4-BE49-F238E27FC236}">
              <a16:creationId xmlns:a16="http://schemas.microsoft.com/office/drawing/2014/main" id="{0025A55F-7BB3-9484-B462-22CBB90B4580}"/>
            </a:ext>
          </a:extLst>
        </p:cNvPr>
        <p:cNvGrpSpPr/>
        <p:nvPr/>
      </p:nvGrpSpPr>
      <p:grpSpPr>
        <a:xfrm>
          <a:off x="0" y="0"/>
          <a:ext cx="0" cy="0"/>
          <a:chOff x="0" y="0"/>
          <a:chExt cx="0" cy="0"/>
        </a:xfrm>
      </p:grpSpPr>
      <p:sp>
        <p:nvSpPr>
          <p:cNvPr id="855" name="Google Shape;855;g26eb7c63b8d_0_13:notes">
            <a:extLst>
              <a:ext uri="{FF2B5EF4-FFF2-40B4-BE49-F238E27FC236}">
                <a16:creationId xmlns:a16="http://schemas.microsoft.com/office/drawing/2014/main" id="{2B85F1A4-F87F-ECEA-83DA-0E6154B138E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26eb7c63b8d_0_13:notes">
            <a:extLst>
              <a:ext uri="{FF2B5EF4-FFF2-40B4-BE49-F238E27FC236}">
                <a16:creationId xmlns:a16="http://schemas.microsoft.com/office/drawing/2014/main" id="{C0D7F0E8-326E-EF25-999C-5754218C1DD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3663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050" b="1" dirty="0">
                <a:solidFill>
                  <a:schemeClr val="dk1"/>
                </a:solidFill>
                <a:latin typeface="Calibri" panose="020F0502020204030204" pitchFamily="34" charset="0"/>
                <a:cs typeface="Calibri" panose="020F0502020204030204" pitchFamily="34" charset="0"/>
              </a:rPr>
              <a:t>Link</a:t>
            </a:r>
          </a:p>
          <a:p>
            <a:pPr marL="0" lvl="0" indent="0" algn="l" rtl="0">
              <a:lnSpc>
                <a:spcPct val="100000"/>
              </a:lnSpc>
              <a:spcBef>
                <a:spcPts val="0"/>
              </a:spcBef>
              <a:spcAft>
                <a:spcPts val="0"/>
              </a:spcAft>
              <a:buClr>
                <a:schemeClr val="dk1"/>
              </a:buClr>
              <a:buSzPts val="1100"/>
              <a:buFont typeface="Arial"/>
              <a:buNone/>
            </a:pPr>
            <a:r>
              <a:rPr lang="en-US" sz="1100" i="1" dirty="0">
                <a:latin typeface="Arial"/>
                <a:ea typeface="Arial"/>
                <a:cs typeface="Arial"/>
                <a:sym typeface="Arial"/>
              </a:rPr>
              <a:t>Rationale for Protocols, </a:t>
            </a:r>
            <a:r>
              <a:rPr lang="en-US" sz="1100" b="1" u="sng" dirty="0">
                <a:solidFill>
                  <a:schemeClr val="hlink"/>
                </a:solidFill>
                <a:latin typeface="Arial"/>
                <a:ea typeface="Arial"/>
                <a:cs typeface="Arial"/>
                <a:sym typeface="Arial"/>
                <a:hlinkClick r:id="rId3"/>
              </a:rPr>
              <a:t>https://www.clee.org/resources/rationale-for-protocols/</a:t>
            </a:r>
            <a:endParaRPr lang="en-US" sz="1100" b="1"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n-US" sz="1050" b="1" dirty="0">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sz="1050" b="1" dirty="0">
                <a:solidFill>
                  <a:schemeClr val="dk1"/>
                </a:solidFill>
                <a:latin typeface="Calibri" panose="020F0502020204030204" pitchFamily="34" charset="0"/>
                <a:cs typeface="Calibri" panose="020F0502020204030204" pitchFamily="34" charset="0"/>
              </a:rPr>
              <a:t>To Know/To Do</a:t>
            </a:r>
          </a:p>
          <a:p>
            <a:pPr marL="0" lvl="0" indent="0" algn="l" rtl="0">
              <a:lnSpc>
                <a:spcPct val="100000"/>
              </a:lnSpc>
              <a:spcBef>
                <a:spcPts val="0"/>
              </a:spcBef>
              <a:spcAft>
                <a:spcPts val="0"/>
              </a:spcAft>
              <a:buSzPts val="1400"/>
              <a:buNone/>
            </a:pPr>
            <a:r>
              <a:rPr lang="en-US" sz="1050" dirty="0">
                <a:latin typeface="Arial"/>
                <a:ea typeface="Arial"/>
                <a:cs typeface="Arial"/>
                <a:sym typeface="Arial"/>
              </a:rPr>
              <a:t>Presenters should send information about the pre-read article and a request for participants to bring the following items to the session: </a:t>
            </a:r>
          </a:p>
          <a:p>
            <a:pPr marL="171450" lvl="0" indent="-171450" algn="l" rtl="0">
              <a:lnSpc>
                <a:spcPct val="100000"/>
              </a:lnSpc>
              <a:spcBef>
                <a:spcPts val="0"/>
              </a:spcBef>
              <a:spcAft>
                <a:spcPts val="0"/>
              </a:spcAft>
              <a:buSzPts val="1400"/>
              <a:buFont typeface="Arial" panose="020B0604020202020204" pitchFamily="34" charset="0"/>
              <a:buChar char="•"/>
            </a:pPr>
            <a:r>
              <a:rPr lang="en-US" sz="1050" dirty="0">
                <a:latin typeface="Arial"/>
                <a:ea typeface="Arial"/>
                <a:cs typeface="Arial"/>
                <a:sym typeface="Arial"/>
              </a:rPr>
              <a:t>Most recent team meeting agenda and minutes</a:t>
            </a:r>
          </a:p>
          <a:p>
            <a:pPr marL="171450" lvl="0" indent="-171450" algn="l" rtl="0">
              <a:lnSpc>
                <a:spcPct val="100000"/>
              </a:lnSpc>
              <a:spcBef>
                <a:spcPts val="0"/>
              </a:spcBef>
              <a:spcAft>
                <a:spcPts val="0"/>
              </a:spcAft>
              <a:buSzPts val="1400"/>
              <a:buFont typeface="Arial" panose="020B0604020202020204" pitchFamily="34" charset="0"/>
              <a:buChar char="•"/>
            </a:pPr>
            <a:r>
              <a:rPr lang="en-US" sz="1050" dirty="0">
                <a:latin typeface="Arial"/>
                <a:ea typeface="Arial"/>
                <a:cs typeface="Arial"/>
                <a:sym typeface="Arial"/>
              </a:rPr>
              <a:t>A copy of their group norms</a:t>
            </a:r>
          </a:p>
          <a:p>
            <a:pPr marL="171450" lvl="0" indent="-171450" algn="l" rtl="0">
              <a:lnSpc>
                <a:spcPct val="100000"/>
              </a:lnSpc>
              <a:spcBef>
                <a:spcPts val="0"/>
              </a:spcBef>
              <a:spcAft>
                <a:spcPts val="0"/>
              </a:spcAft>
              <a:buSzPts val="1400"/>
              <a:buFont typeface="Arial" panose="020B0604020202020204" pitchFamily="34" charset="0"/>
              <a:buChar char="•"/>
            </a:pPr>
            <a:r>
              <a:rPr lang="en-US" sz="1050" dirty="0">
                <a:latin typeface="Arial"/>
                <a:ea typeface="Arial"/>
                <a:cs typeface="Arial"/>
                <a:sym typeface="Arial"/>
              </a:rPr>
              <a:t>A laptop or electronic tablet</a:t>
            </a:r>
          </a:p>
          <a:p>
            <a:pPr marL="0" lvl="0" indent="0" algn="l">
              <a:lnSpc>
                <a:spcPct val="107915"/>
              </a:lnSpc>
              <a:spcBef>
                <a:spcPts val="0"/>
              </a:spcBef>
              <a:spcAft>
                <a:spcPts val="0"/>
              </a:spcAft>
              <a:buClr>
                <a:schemeClr val="dk1"/>
              </a:buClr>
              <a:buSzPts val="1100"/>
              <a:buFont typeface="Arial" panose="020B0604020202020204" pitchFamily="34" charset="0"/>
              <a:buNone/>
            </a:pPr>
            <a:endParaRPr lang="en-US" sz="1100" u="sng" dirty="0">
              <a:solidFill>
                <a:schemeClr val="tx1"/>
              </a:solidFill>
            </a:endParaRPr>
          </a:p>
          <a:p>
            <a:pPr marL="0" lvl="0" indent="0" algn="l" rtl="0">
              <a:lnSpc>
                <a:spcPct val="100000"/>
              </a:lnSpc>
              <a:spcBef>
                <a:spcPts val="0"/>
              </a:spcBef>
              <a:spcAft>
                <a:spcPts val="0"/>
              </a:spcAft>
              <a:buSzPts val="1100"/>
              <a:buNone/>
            </a:pPr>
            <a:endParaRPr sz="1100" dirty="0">
              <a:solidFill>
                <a:schemeClr val="dk1"/>
              </a:solidFill>
            </a:endParaRPr>
          </a:p>
          <a:p>
            <a:pPr marL="0" lvl="0" indent="0" algn="l" rtl="0">
              <a:lnSpc>
                <a:spcPct val="100000"/>
              </a:lnSpc>
              <a:spcBef>
                <a:spcPts val="0"/>
              </a:spcBef>
              <a:spcAft>
                <a:spcPts val="0"/>
              </a:spcAft>
              <a:buSzPts val="1100"/>
              <a:buNone/>
            </a:pPr>
            <a:endParaRPr sz="1100" b="1" dirty="0">
              <a:solidFill>
                <a:schemeClr val="dk1"/>
              </a:solidFill>
            </a:endParaRPr>
          </a:p>
          <a:p>
            <a:pPr marL="0" lvl="0" indent="0" algn="l" rtl="0">
              <a:lnSpc>
                <a:spcPct val="100000"/>
              </a:lnSpc>
              <a:spcBef>
                <a:spcPts val="0"/>
              </a:spcBef>
              <a:spcAft>
                <a:spcPts val="0"/>
              </a:spcAft>
              <a:buSzPts val="1100"/>
              <a:buNone/>
            </a:pPr>
            <a:endParaRPr sz="1100" b="1"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100"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a:extLst>
            <a:ext uri="{FF2B5EF4-FFF2-40B4-BE49-F238E27FC236}">
              <a16:creationId xmlns:a16="http://schemas.microsoft.com/office/drawing/2014/main" id="{0771EF67-691B-B20A-3A0B-272B92147F24}"/>
            </a:ext>
          </a:extLst>
        </p:cNvPr>
        <p:cNvGrpSpPr/>
        <p:nvPr/>
      </p:nvGrpSpPr>
      <p:grpSpPr>
        <a:xfrm>
          <a:off x="0" y="0"/>
          <a:ext cx="0" cy="0"/>
          <a:chOff x="0" y="0"/>
          <a:chExt cx="0" cy="0"/>
        </a:xfrm>
      </p:grpSpPr>
      <p:sp>
        <p:nvSpPr>
          <p:cNvPr id="855" name="Google Shape;855;g26eb7c63b8d_0_13:notes">
            <a:extLst>
              <a:ext uri="{FF2B5EF4-FFF2-40B4-BE49-F238E27FC236}">
                <a16:creationId xmlns:a16="http://schemas.microsoft.com/office/drawing/2014/main" id="{B087C21E-1FF5-E851-C980-5CCD9C6271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26eb7c63b8d_0_13:notes">
            <a:extLst>
              <a:ext uri="{FF2B5EF4-FFF2-40B4-BE49-F238E27FC236}">
                <a16:creationId xmlns:a16="http://schemas.microsoft.com/office/drawing/2014/main" id="{E2880D8E-EDA0-E22D-6657-35B22E8D837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458922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a:extLst>
            <a:ext uri="{FF2B5EF4-FFF2-40B4-BE49-F238E27FC236}">
              <a16:creationId xmlns:a16="http://schemas.microsoft.com/office/drawing/2014/main" id="{8663D91C-8965-34A9-037B-99B1DE77F99D}"/>
            </a:ext>
          </a:extLst>
        </p:cNvPr>
        <p:cNvGrpSpPr/>
        <p:nvPr/>
      </p:nvGrpSpPr>
      <p:grpSpPr>
        <a:xfrm>
          <a:off x="0" y="0"/>
          <a:ext cx="0" cy="0"/>
          <a:chOff x="0" y="0"/>
          <a:chExt cx="0" cy="0"/>
        </a:xfrm>
      </p:grpSpPr>
      <p:sp>
        <p:nvSpPr>
          <p:cNvPr id="855" name="Google Shape;855;g26eb7c63b8d_0_13:notes">
            <a:extLst>
              <a:ext uri="{FF2B5EF4-FFF2-40B4-BE49-F238E27FC236}">
                <a16:creationId xmlns:a16="http://schemas.microsoft.com/office/drawing/2014/main" id="{FAEF0475-BDD1-C164-F1A7-5137AF7E23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26eb7c63b8d_0_13:notes">
            <a:extLst>
              <a:ext uri="{FF2B5EF4-FFF2-40B4-BE49-F238E27FC236}">
                <a16:creationId xmlns:a16="http://schemas.microsoft.com/office/drawing/2014/main" id="{B139F8EB-C857-CAC6-9AE4-6CD04CB5DB7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669859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4.sv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8.sv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9.svg"/><Relationship Id="rId3" Type="http://schemas.openxmlformats.org/officeDocument/2006/relationships/image" Target="../media/image15.svg"/><Relationship Id="rId7" Type="http://schemas.openxmlformats.org/officeDocument/2006/relationships/image" Target="../media/image17.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16.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8.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svg"/><Relationship Id="rId3" Type="http://schemas.openxmlformats.org/officeDocument/2006/relationships/image" Target="../media/image15.svg"/><Relationship Id="rId7" Type="http://schemas.openxmlformats.org/officeDocument/2006/relationships/image" Target="../media/image16.sv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3.png"/><Relationship Id="rId11" Type="http://schemas.openxmlformats.org/officeDocument/2006/relationships/image" Target="../media/image19.svg"/><Relationship Id="rId5" Type="http://schemas.openxmlformats.org/officeDocument/2006/relationships/image" Target="../media/image17.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8.sv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DB5-7ABD-11BD-0457-20AF9574E4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CED0D4-DB59-830F-8CFC-C3A02A07684E}"/>
              </a:ext>
            </a:extLst>
          </p:cNvPr>
          <p:cNvSpPr>
            <a:spLocks noGrp="1"/>
          </p:cNvSpPr>
          <p:nvPr>
            <p:ph type="subTitle" idx="1"/>
          </p:nvPr>
        </p:nvSpPr>
        <p:spPr>
          <a:xfrm>
            <a:off x="1524000" y="3602038"/>
            <a:ext cx="9144000" cy="430466"/>
          </a:xfrm>
        </p:spPr>
        <p:txBody>
          <a:bodyPr/>
          <a:lstStyle>
            <a:lvl1pPr marL="0" indent="0" algn="ctr">
              <a:spcBef>
                <a:spcPts val="0"/>
              </a:spcBef>
              <a:buNone/>
              <a:defRPr sz="2400">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B4BE0203-EB06-8117-4157-7A683904A742}"/>
              </a:ext>
              <a:ext uri="{C183D7F6-B498-43B3-948B-1728B52AA6E4}">
                <adec:decorative xmlns:adec="http://schemas.microsoft.com/office/drawing/2017/decorative" val="1"/>
              </a:ext>
            </a:extLst>
          </p:cNvPr>
          <p:cNvSpPr/>
          <p:nvPr/>
        </p:nvSpPr>
        <p:spPr>
          <a:xfrm>
            <a:off x="0" y="-17315"/>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3A7A589-18B4-C0E1-3E31-0A46E15C82D9}"/>
              </a:ext>
              <a:ext uri="{C183D7F6-B498-43B3-948B-1728B52AA6E4}">
                <adec:decorative xmlns:adec="http://schemas.microsoft.com/office/drawing/2017/decorative" val="1"/>
              </a:ext>
            </a:extLst>
          </p:cNvPr>
          <p:cNvSpPr/>
          <p:nvPr/>
        </p:nvSpPr>
        <p:spPr>
          <a:xfrm>
            <a:off x="4027241" y="-17315"/>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D35DF5-BDAC-946D-41CC-AA78481E9498}"/>
              </a:ext>
              <a:ext uri="{C183D7F6-B498-43B3-948B-1728B52AA6E4}">
                <adec:decorative xmlns:adec="http://schemas.microsoft.com/office/drawing/2017/decorative" val="1"/>
              </a:ext>
            </a:extLst>
          </p:cNvPr>
          <p:cNvSpPr/>
          <p:nvPr/>
        </p:nvSpPr>
        <p:spPr>
          <a:xfrm>
            <a:off x="8164759" y="-17315"/>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CE8622C-D250-697F-5FB0-5762F0BD0800}"/>
              </a:ext>
              <a:ext uri="{C183D7F6-B498-43B3-948B-1728B52AA6E4}">
                <adec:decorative xmlns:adec="http://schemas.microsoft.com/office/drawing/2017/decorative" val="1"/>
              </a:ext>
            </a:extLst>
          </p:cNvPr>
          <p:cNvSpPr/>
          <p:nvPr/>
        </p:nvSpPr>
        <p:spPr>
          <a:xfrm>
            <a:off x="-1" y="5760828"/>
            <a:ext cx="12192001" cy="1509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331874B-AAB3-AF41-B618-2AD92750D770}"/>
              </a:ext>
            </a:extLst>
          </p:cNvPr>
          <p:cNvSpPr txBox="1"/>
          <p:nvPr/>
        </p:nvSpPr>
        <p:spPr>
          <a:xfrm>
            <a:off x="1524000" y="5014511"/>
            <a:ext cx="9144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solidFill>
                  <a:schemeClr val="accent3"/>
                </a:solidFill>
                <a:latin typeface="Aptos" panose="020B0004020202020204" pitchFamily="34" charset="0"/>
                <a:ea typeface="Questrial"/>
                <a:cs typeface="Questrial"/>
                <a:sym typeface="Questrial"/>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pic>
        <p:nvPicPr>
          <p:cNvPr id="23" name="Graphic 22">
            <a:extLst>
              <a:ext uri="{FF2B5EF4-FFF2-40B4-BE49-F238E27FC236}">
                <a16:creationId xmlns:a16="http://schemas.microsoft.com/office/drawing/2014/main" id="{87F01B52-B69F-D641-497B-D932CF8ABB99}"/>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33242" y="4758236"/>
            <a:ext cx="1251167" cy="1002591"/>
          </a:xfrm>
          <a:prstGeom prst="rect">
            <a:avLst/>
          </a:prstGeom>
        </p:spPr>
      </p:pic>
      <p:pic>
        <p:nvPicPr>
          <p:cNvPr id="16" name="Graphic 15" descr="Missouri Department of Elementary &amp; Secondary Education (DESE) Logo">
            <a:extLst>
              <a:ext uri="{FF2B5EF4-FFF2-40B4-BE49-F238E27FC236}">
                <a16:creationId xmlns:a16="http://schemas.microsoft.com/office/drawing/2014/main" id="{B2B5EFC7-98E2-FDDB-39D0-E6508139DF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2279" y="6073293"/>
            <a:ext cx="1922918" cy="665275"/>
          </a:xfrm>
          <a:prstGeom prst="rect">
            <a:avLst/>
          </a:prstGeom>
        </p:spPr>
      </p:pic>
      <p:pic>
        <p:nvPicPr>
          <p:cNvPr id="14" name="Graphic 13" descr="MoEdu-SAIL Logo">
            <a:extLst>
              <a:ext uri="{FF2B5EF4-FFF2-40B4-BE49-F238E27FC236}">
                <a16:creationId xmlns:a16="http://schemas.microsoft.com/office/drawing/2014/main" id="{7B272676-7EB0-ADD5-4A53-38326C19A63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36522" y="6085539"/>
            <a:ext cx="2516013" cy="641840"/>
          </a:xfrm>
          <a:prstGeom prst="rect">
            <a:avLst/>
          </a:prstGeom>
        </p:spPr>
      </p:pic>
      <p:pic>
        <p:nvPicPr>
          <p:cNvPr id="18" name="Graphic 17" descr="DCI (District Continuous Improvement) Logo">
            <a:extLst>
              <a:ext uri="{FF2B5EF4-FFF2-40B4-BE49-F238E27FC236}">
                <a16:creationId xmlns:a16="http://schemas.microsoft.com/office/drawing/2014/main" id="{9FC6DFF1-82AA-1382-E967-CE0F0680EFC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93860" y="6068530"/>
            <a:ext cx="1603950" cy="674388"/>
          </a:xfrm>
          <a:prstGeom prst="rect">
            <a:avLst/>
          </a:prstGeom>
        </p:spPr>
      </p:pic>
      <p:pic>
        <p:nvPicPr>
          <p:cNvPr id="8" name="Graphic 7" descr="DCI-MTSS Logo">
            <a:extLst>
              <a:ext uri="{FF2B5EF4-FFF2-40B4-BE49-F238E27FC236}">
                <a16:creationId xmlns:a16="http://schemas.microsoft.com/office/drawing/2014/main" id="{95BE900A-6796-8C55-9242-7E5F0FA5CFB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39135" y="6075504"/>
            <a:ext cx="1914368" cy="613444"/>
          </a:xfrm>
          <a:prstGeom prst="rect">
            <a:avLst/>
          </a:prstGeom>
        </p:spPr>
      </p:pic>
      <p:pic>
        <p:nvPicPr>
          <p:cNvPr id="20" name="Graphic 19" descr="Northern Arizona University - Institute for Human Development Logo ">
            <a:extLst>
              <a:ext uri="{FF2B5EF4-FFF2-40B4-BE49-F238E27FC236}">
                <a16:creationId xmlns:a16="http://schemas.microsoft.com/office/drawing/2014/main" id="{F19B443C-6E8E-48D7-95A5-1677A1E0DE6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194828" y="6178068"/>
            <a:ext cx="2724893" cy="464781"/>
          </a:xfrm>
          <a:prstGeom prst="rect">
            <a:avLst/>
          </a:prstGeom>
        </p:spPr>
      </p:pic>
    </p:spTree>
    <p:extLst>
      <p:ext uri="{BB962C8B-B14F-4D97-AF65-F5344CB8AC3E}">
        <p14:creationId xmlns:p14="http://schemas.microsoft.com/office/powerpoint/2010/main" val="1327276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Swish. TR. Larger fon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BB32F92-5542-8473-EB5A-F4976ADFC212}"/>
              </a:ext>
            </a:extLst>
          </p:cNvPr>
          <p:cNvSpPr>
            <a:spLocks noGrp="1"/>
          </p:cNvSpPr>
          <p:nvPr>
            <p:ph type="title"/>
          </p:nvPr>
        </p:nvSpPr>
        <p:spPr>
          <a:xfrm>
            <a:off x="630936" y="274320"/>
            <a:ext cx="7891272" cy="585216"/>
          </a:xfrm>
        </p:spPr>
        <p:txBody>
          <a:bodyPr/>
          <a:lstStyle>
            <a:lvl1pPr>
              <a:defRPr sz="3600"/>
            </a:lvl1pPr>
          </a:lstStyle>
          <a:p>
            <a:r>
              <a:rPr lang="en-US"/>
              <a:t>Click to edit Master title style</a:t>
            </a:r>
          </a:p>
        </p:txBody>
      </p:sp>
      <p:sp>
        <p:nvSpPr>
          <p:cNvPr id="12" name="Rectangle 11">
            <a:extLst>
              <a:ext uri="{FF2B5EF4-FFF2-40B4-BE49-F238E27FC236}">
                <a16:creationId xmlns:a16="http://schemas.microsoft.com/office/drawing/2014/main" id="{06AC87C9-659E-9F0F-9C9C-124792B3BBEC}"/>
              </a:ext>
            </a:extLst>
          </p:cNvPr>
          <p:cNvSpPr/>
          <p:nvPr/>
        </p:nvSpPr>
        <p:spPr>
          <a:xfrm rot="16200000" flipV="1">
            <a:off x="5033963" y="-5032377"/>
            <a:ext cx="257174" cy="1032510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E945EF1-D8D7-0FC3-123E-4C42F0837861}"/>
              </a:ext>
            </a:extLst>
          </p:cNvPr>
          <p:cNvSpPr/>
          <p:nvPr/>
        </p:nvSpPr>
        <p:spPr>
          <a:xfrm rot="16200000" flipV="1">
            <a:off x="5967413" y="633411"/>
            <a:ext cx="257174" cy="1219200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C11CF3E5-BC86-BD49-D8DA-2FD0CF010A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V="1">
            <a:off x="10004170" y="-19050"/>
            <a:ext cx="2080133" cy="2253479"/>
          </a:xfrm>
          <a:prstGeom prst="rect">
            <a:avLst/>
          </a:prstGeom>
        </p:spPr>
      </p:pic>
      <p:sp>
        <p:nvSpPr>
          <p:cNvPr id="3" name="Content Placeholder 2">
            <a:extLst>
              <a:ext uri="{FF2B5EF4-FFF2-40B4-BE49-F238E27FC236}">
                <a16:creationId xmlns:a16="http://schemas.microsoft.com/office/drawing/2014/main" id="{F33E9979-14C4-5A62-FA62-55B5C89516B6}"/>
              </a:ext>
            </a:extLst>
          </p:cNvPr>
          <p:cNvSpPr>
            <a:spLocks noGrp="1"/>
          </p:cNvSpPr>
          <p:nvPr>
            <p:ph idx="1"/>
          </p:nvPr>
        </p:nvSpPr>
        <p:spPr>
          <a:xfrm>
            <a:off x="630936" y="1005840"/>
            <a:ext cx="7891272" cy="3054096"/>
          </a:xfrm>
        </p:spPr>
        <p:txBody>
          <a:bodyPr/>
          <a:lstStyle>
            <a:lvl1pPr>
              <a:defRPr sz="2800"/>
            </a:lvl1pPr>
            <a:lvl2pPr>
              <a:spcBef>
                <a:spcPts val="0"/>
              </a:spcBef>
              <a:defRPr sz="2400"/>
            </a:lvl2pPr>
            <a:lvl3pPr>
              <a:spcBef>
                <a:spcPts val="0"/>
              </a:spcBef>
              <a:defRPr sz="2400"/>
            </a:lvl3pPr>
            <a:lvl4pPr>
              <a:spcBef>
                <a:spcPts val="0"/>
              </a:spcBef>
              <a:defRPr sz="1800"/>
            </a:lvl4pPr>
            <a:lvl5pPr>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829563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20D154-CB96-D175-22EE-5262274513FE}"/>
              </a:ext>
              <a:ext uri="{C183D7F6-B498-43B3-948B-1728B52AA6E4}">
                <adec:decorative xmlns:adec="http://schemas.microsoft.com/office/drawing/2017/decorative" val="1"/>
              </a:ext>
            </a:extLst>
          </p:cNvPr>
          <p:cNvSpPr/>
          <p:nvPr/>
        </p:nvSpPr>
        <p:spPr>
          <a:xfrm>
            <a:off x="0" y="0"/>
            <a:ext cx="12192000" cy="608965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985C83-CBF3-9F01-2716-115AE3EDE5A6}"/>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378CCED-E090-4430-AE23-126A3460929F}"/>
              </a:ext>
            </a:extLst>
          </p:cNvPr>
          <p:cNvSpPr>
            <a:spLocks noGrp="1"/>
          </p:cNvSpPr>
          <p:nvPr>
            <p:ph type="body" idx="1"/>
          </p:nvPr>
        </p:nvSpPr>
        <p:spPr>
          <a:xfrm>
            <a:off x="831850" y="4589463"/>
            <a:ext cx="10515600" cy="1500187"/>
          </a:xfrm>
        </p:spPr>
        <p:txBody>
          <a:bodyPr/>
          <a:lstStyle>
            <a:lvl1pPr marL="0" indent="0">
              <a:buNone/>
              <a:defRPr sz="3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Graphic 7">
            <a:extLst>
              <a:ext uri="{FF2B5EF4-FFF2-40B4-BE49-F238E27FC236}">
                <a16:creationId xmlns:a16="http://schemas.microsoft.com/office/drawing/2014/main" id="{5FB15CB2-AC99-9B8D-CD1B-75F630133A47}"/>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21866" y="5855409"/>
            <a:ext cx="1251167" cy="1002591"/>
          </a:xfrm>
          <a:prstGeom prst="rect">
            <a:avLst/>
          </a:prstGeom>
        </p:spPr>
      </p:pic>
    </p:spTree>
    <p:extLst>
      <p:ext uri="{BB962C8B-B14F-4D97-AF65-F5344CB8AC3E}">
        <p14:creationId xmlns:p14="http://schemas.microsoft.com/office/powerpoint/2010/main" val="1243560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ong Title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838200" y="365126"/>
            <a:ext cx="10515600" cy="867682"/>
          </a:xfrm>
        </p:spPr>
        <p:txBody>
          <a:bodyPr/>
          <a:lstStyle>
            <a:lvl1pPr>
              <a:defRPr sz="3600"/>
            </a:lvl1pPr>
          </a:lstStyle>
          <a:p>
            <a:r>
              <a:rPr lang="en-US"/>
              <a:t>Click to edit Master title style</a:t>
            </a:r>
          </a:p>
        </p:txBody>
      </p:sp>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Tree>
    <p:extLst>
      <p:ext uri="{BB962C8B-B14F-4D97-AF65-F5344CB8AC3E}">
        <p14:creationId xmlns:p14="http://schemas.microsoft.com/office/powerpoint/2010/main" val="1820205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or Title. Sail. top lef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36870" y="239284"/>
            <a:ext cx="1251167" cy="1002591"/>
          </a:xfrm>
          <a:prstGeom prst="rect">
            <a:avLst/>
          </a:prstGeom>
        </p:spPr>
      </p:pic>
      <p:sp>
        <p:nvSpPr>
          <p:cNvPr id="8" name="Rectangle 7">
            <a:extLst>
              <a:ext uri="{FF2B5EF4-FFF2-40B4-BE49-F238E27FC236}">
                <a16:creationId xmlns:a16="http://schemas.microsoft.com/office/drawing/2014/main" id="{F8F3D59F-FE6A-97CA-5DCD-5BF6FCADAC61}"/>
              </a:ext>
              <a:ext uri="{C183D7F6-B498-43B3-948B-1728B52AA6E4}">
                <adec:decorative xmlns:adec="http://schemas.microsoft.com/office/drawing/2017/decorative" val="1"/>
              </a:ext>
            </a:extLst>
          </p:cNvPr>
          <p:cNvSpPr/>
          <p:nvPr/>
        </p:nvSpPr>
        <p:spPr>
          <a:xfrm>
            <a:off x="0" y="-12397"/>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361CB07-53B9-D229-9DC0-1625A5B22A93}"/>
              </a:ext>
              <a:ext uri="{C183D7F6-B498-43B3-948B-1728B52AA6E4}">
                <adec:decorative xmlns:adec="http://schemas.microsoft.com/office/drawing/2017/decorative" val="1"/>
              </a:ext>
            </a:extLst>
          </p:cNvPr>
          <p:cNvSpPr/>
          <p:nvPr/>
        </p:nvSpPr>
        <p:spPr>
          <a:xfrm>
            <a:off x="4027241" y="-12397"/>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0607F5-9C14-2C3F-B638-EA4EF786D66E}"/>
              </a:ext>
              <a:ext uri="{C183D7F6-B498-43B3-948B-1728B52AA6E4}">
                <adec:decorative xmlns:adec="http://schemas.microsoft.com/office/drawing/2017/decorative" val="1"/>
              </a:ext>
            </a:extLst>
          </p:cNvPr>
          <p:cNvSpPr/>
          <p:nvPr/>
        </p:nvSpPr>
        <p:spPr>
          <a:xfrm>
            <a:off x="8164759" y="-12397"/>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FD9FFC9A-2044-92AF-4B58-D2B546E03ADB}"/>
              </a:ext>
            </a:extLst>
          </p:cNvPr>
          <p:cNvSpPr>
            <a:spLocks noGrp="1"/>
          </p:cNvSpPr>
          <p:nvPr>
            <p:ph type="title"/>
          </p:nvPr>
        </p:nvSpPr>
        <p:spPr>
          <a:xfrm>
            <a:off x="1011936" y="510540"/>
            <a:ext cx="10515600" cy="585216"/>
          </a:xfrm>
        </p:spPr>
        <p:txBody>
          <a:bodyPr/>
          <a:lstStyle>
            <a:lvl1pPr>
              <a:defRPr sz="3600"/>
            </a:lvl1pPr>
          </a:lstStyle>
          <a:p>
            <a:r>
              <a:rPr lang="en-US"/>
              <a:t>Click to edit Master title style</a:t>
            </a:r>
          </a:p>
        </p:txBody>
      </p:sp>
      <p:sp>
        <p:nvSpPr>
          <p:cNvPr id="5" name="Content Placeholder 2">
            <a:extLst>
              <a:ext uri="{FF2B5EF4-FFF2-40B4-BE49-F238E27FC236}">
                <a16:creationId xmlns:a16="http://schemas.microsoft.com/office/drawing/2014/main" id="{225B747B-A8A2-A666-5303-7C25AB9B2A40}"/>
              </a:ext>
            </a:extLst>
          </p:cNvPr>
          <p:cNvSpPr>
            <a:spLocks noGrp="1"/>
          </p:cNvSpPr>
          <p:nvPr>
            <p:ph idx="1"/>
          </p:nvPr>
        </p:nvSpPr>
        <p:spPr>
          <a:xfrm>
            <a:off x="1011936" y="1242060"/>
            <a:ext cx="10515600" cy="4072255"/>
          </a:xfrm>
        </p:spPr>
        <p:txBody>
          <a:bodyPr vert="horz" lIns="0" tIns="0" rIns="0" bIns="0" rtlCol="0">
            <a:no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419265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ong Title and picture_Right Sai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838200" y="365126"/>
            <a:ext cx="10515600" cy="867682"/>
          </a:xfrm>
        </p:spPr>
        <p:txBody>
          <a:bodyPr/>
          <a:lstStyle>
            <a:lvl1pPr>
              <a:defRPr sz="3600"/>
            </a:lvl1pPr>
          </a:lstStyle>
          <a:p>
            <a:r>
              <a:rPr lang="en-US"/>
              <a:t>Click to edit Master title style</a:t>
            </a:r>
          </a:p>
        </p:txBody>
      </p:sp>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p:nvGrpSpPr>
        <p:grpSpPr>
          <a:xfrm>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Tree>
    <p:extLst>
      <p:ext uri="{BB962C8B-B14F-4D97-AF65-F5344CB8AC3E}">
        <p14:creationId xmlns:p14="http://schemas.microsoft.com/office/powerpoint/2010/main" val="290556124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ess content, bullets, left sail">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9" name="Title 1">
            <a:extLst>
              <a:ext uri="{FF2B5EF4-FFF2-40B4-BE49-F238E27FC236}">
                <a16:creationId xmlns:a16="http://schemas.microsoft.com/office/drawing/2014/main" id="{55B072F0-5363-2B46-6DCE-F5389CCBB107}"/>
              </a:ext>
            </a:extLst>
          </p:cNvPr>
          <p:cNvSpPr>
            <a:spLocks noGrp="1"/>
          </p:cNvSpPr>
          <p:nvPr>
            <p:ph type="title"/>
          </p:nvPr>
        </p:nvSpPr>
        <p:spPr>
          <a:xfrm>
            <a:off x="630936" y="274320"/>
            <a:ext cx="10515600" cy="1097280"/>
          </a:xfrm>
        </p:spPr>
        <p:txBody>
          <a:bodyPr/>
          <a:lstStyle>
            <a:lvl1pPr>
              <a:defRPr sz="3600"/>
            </a:lvl1pPr>
          </a:lstStyle>
          <a:p>
            <a:r>
              <a:rPr lang="en-US"/>
              <a:t>Click to edit Master title style</a:t>
            </a:r>
          </a:p>
        </p:txBody>
      </p:sp>
      <p:sp>
        <p:nvSpPr>
          <p:cNvPr id="11" name="Content Placeholder 2">
            <a:extLst>
              <a:ext uri="{FF2B5EF4-FFF2-40B4-BE49-F238E27FC236}">
                <a16:creationId xmlns:a16="http://schemas.microsoft.com/office/drawing/2014/main" id="{2071409C-46B7-3CE3-375C-7E41D964C541}"/>
              </a:ext>
            </a:extLst>
          </p:cNvPr>
          <p:cNvSpPr>
            <a:spLocks noGrp="1"/>
          </p:cNvSpPr>
          <p:nvPr>
            <p:ph idx="1"/>
          </p:nvPr>
        </p:nvSpPr>
        <p:spPr>
          <a:xfrm>
            <a:off x="630936" y="1600200"/>
            <a:ext cx="10515600" cy="4072255"/>
          </a:xfrm>
        </p:spPr>
        <p:txBody>
          <a:bodyPr/>
          <a:lstStyle>
            <a:lvl1pPr>
              <a:spcAft>
                <a:spcPts val="600"/>
              </a:spcAft>
              <a:defRPr sz="2800"/>
            </a:lvl1pPr>
          </a:lstStyle>
          <a:p>
            <a:pPr lvl="0">
              <a:spcBef>
                <a:spcPts val="0"/>
              </a:spcBef>
            </a:pPr>
            <a:r>
              <a:rPr lang="en-US"/>
              <a:t>Click to edit Master text styles</a:t>
            </a:r>
          </a:p>
        </p:txBody>
      </p:sp>
    </p:spTree>
    <p:extLst>
      <p:ext uri="{BB962C8B-B14F-4D97-AF65-F5344CB8AC3E}">
        <p14:creationId xmlns:p14="http://schemas.microsoft.com/office/powerpoint/2010/main" val="832968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Text without bullets new">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9" name="Title 1">
            <a:extLst>
              <a:ext uri="{FF2B5EF4-FFF2-40B4-BE49-F238E27FC236}">
                <a16:creationId xmlns:a16="http://schemas.microsoft.com/office/drawing/2014/main" id="{55B072F0-5363-2B46-6DCE-F5389CCBB107}"/>
              </a:ext>
            </a:extLst>
          </p:cNvPr>
          <p:cNvSpPr>
            <a:spLocks noGrp="1"/>
          </p:cNvSpPr>
          <p:nvPr>
            <p:ph type="title"/>
          </p:nvPr>
        </p:nvSpPr>
        <p:spPr>
          <a:xfrm>
            <a:off x="838200" y="365125"/>
            <a:ext cx="10515600" cy="777875"/>
          </a:xfrm>
        </p:spPr>
        <p:txBody>
          <a:bodyPr/>
          <a:lstStyle>
            <a:lvl1pPr>
              <a:defRPr sz="2800"/>
            </a:lvl1pPr>
          </a:lstStyle>
          <a:p>
            <a:r>
              <a:rPr lang="en-US"/>
              <a:t>Click to edit Master title style</a:t>
            </a:r>
          </a:p>
        </p:txBody>
      </p:sp>
      <p:sp>
        <p:nvSpPr>
          <p:cNvPr id="11" name="Content Placeholder 2">
            <a:extLst>
              <a:ext uri="{FF2B5EF4-FFF2-40B4-BE49-F238E27FC236}">
                <a16:creationId xmlns:a16="http://schemas.microsoft.com/office/drawing/2014/main" id="{2071409C-46B7-3CE3-375C-7E41D964C541}"/>
              </a:ext>
            </a:extLst>
          </p:cNvPr>
          <p:cNvSpPr>
            <a:spLocks noGrp="1"/>
          </p:cNvSpPr>
          <p:nvPr>
            <p:ph idx="1"/>
          </p:nvPr>
        </p:nvSpPr>
        <p:spPr>
          <a:xfrm>
            <a:off x="838200" y="1225296"/>
            <a:ext cx="10515600" cy="4072255"/>
          </a:xfrm>
        </p:spPr>
        <p:txBody>
          <a:bodyPr/>
          <a:lstStyle>
            <a:lvl1pPr marL="0" indent="0">
              <a:spcAft>
                <a:spcPts val="600"/>
              </a:spcAft>
              <a:buNone/>
              <a:defRPr sz="2400"/>
            </a:lvl1pPr>
          </a:lstStyle>
          <a:p>
            <a:pPr lvl="0">
              <a:spcBef>
                <a:spcPts val="0"/>
              </a:spcBef>
            </a:pPr>
            <a:r>
              <a:rPr lang="en-US"/>
              <a:t>Click to edit Master text styles</a:t>
            </a:r>
          </a:p>
        </p:txBody>
      </p:sp>
    </p:spTree>
    <p:extLst>
      <p:ext uri="{BB962C8B-B14F-4D97-AF65-F5344CB8AC3E}">
        <p14:creationId xmlns:p14="http://schemas.microsoft.com/office/powerpoint/2010/main" val="382296719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and more bullet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2" name="Title 1">
            <a:extLst>
              <a:ext uri="{FF2B5EF4-FFF2-40B4-BE49-F238E27FC236}">
                <a16:creationId xmlns:a16="http://schemas.microsoft.com/office/drawing/2014/main" id="{6B1CE06F-532C-6389-D0EE-0FD4ED3A8EC0}"/>
              </a:ext>
            </a:extLst>
          </p:cNvPr>
          <p:cNvSpPr>
            <a:spLocks noGrp="1"/>
          </p:cNvSpPr>
          <p:nvPr>
            <p:ph type="title"/>
          </p:nvPr>
        </p:nvSpPr>
        <p:spPr>
          <a:xfrm>
            <a:off x="838200" y="365126"/>
            <a:ext cx="10725150" cy="787400"/>
          </a:xfrm>
        </p:spPr>
        <p:txBody>
          <a:bodyPr/>
          <a:lstStyle/>
          <a:p>
            <a:r>
              <a:rPr lang="en-US" sz="3600"/>
              <a:t>Click to edit Master title style</a:t>
            </a:r>
          </a:p>
        </p:txBody>
      </p:sp>
      <p:sp>
        <p:nvSpPr>
          <p:cNvPr id="3" name="Content Placeholder 2">
            <a:extLst>
              <a:ext uri="{FF2B5EF4-FFF2-40B4-BE49-F238E27FC236}">
                <a16:creationId xmlns:a16="http://schemas.microsoft.com/office/drawing/2014/main" id="{BD104878-17D4-FD9B-228D-ED5700D9F77F}"/>
              </a:ext>
            </a:extLst>
          </p:cNvPr>
          <p:cNvSpPr>
            <a:spLocks noGrp="1"/>
          </p:cNvSpPr>
          <p:nvPr>
            <p:ph idx="1"/>
          </p:nvPr>
        </p:nvSpPr>
        <p:spPr>
          <a:xfrm>
            <a:off x="838200" y="1225296"/>
            <a:ext cx="10515600" cy="4072255"/>
          </a:xfrm>
        </p:spPr>
        <p:txBody>
          <a:bodyPr/>
          <a:lstStyle/>
          <a:p>
            <a:pPr lvl="0"/>
            <a:r>
              <a:rPr lang="en-US"/>
              <a:t>Click to edit Master text styles</a:t>
            </a:r>
          </a:p>
        </p:txBody>
      </p:sp>
    </p:spTree>
    <p:extLst>
      <p:ext uri="{BB962C8B-B14F-4D97-AF65-F5344CB8AC3E}">
        <p14:creationId xmlns:p14="http://schemas.microsoft.com/office/powerpoint/2010/main" val="335424878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Less content, no bullets, left sai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838200" y="365125"/>
            <a:ext cx="10515600" cy="1097280"/>
          </a:xfrm>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838200" y="1600200"/>
            <a:ext cx="10515600" cy="4072255"/>
          </a:xfrm>
        </p:spPr>
        <p:txBody>
          <a:bodyPr/>
          <a:lstStyle>
            <a:lvl1pPr marL="0" indent="0">
              <a:spcBef>
                <a:spcPts val="0"/>
              </a:spcBef>
              <a:buNone/>
              <a:defRPr sz="2800"/>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p:txBody>
      </p:sp>
      <p:grpSp>
        <p:nvGrpSpPr>
          <p:cNvPr id="11" name="Group 10">
            <a:extLst>
              <a:ext uri="{FF2B5EF4-FFF2-40B4-BE49-F238E27FC236}">
                <a16:creationId xmlns:a16="http://schemas.microsoft.com/office/drawing/2014/main" id="{F93DD7D8-9D5C-9D25-8809-CC01C0ACBB24}"/>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p:nvSpPr>
          <p:spPr>
            <a:xfrm>
              <a:off x="4027241" y="6606319"/>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p:nvSpPr>
          <p:spPr>
            <a:xfrm>
              <a:off x="8164759" y="6606319"/>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Tree>
    <p:extLst>
      <p:ext uri="{BB962C8B-B14F-4D97-AF65-F5344CB8AC3E}">
        <p14:creationId xmlns:p14="http://schemas.microsoft.com/office/powerpoint/2010/main" val="660192188"/>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Hidden Slide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2" name="Title 1">
            <a:extLst>
              <a:ext uri="{FF2B5EF4-FFF2-40B4-BE49-F238E27FC236}">
                <a16:creationId xmlns:a16="http://schemas.microsoft.com/office/drawing/2014/main" id="{6B1CE06F-532C-6389-D0EE-0FD4ED3A8EC0}"/>
              </a:ext>
            </a:extLst>
          </p:cNvPr>
          <p:cNvSpPr>
            <a:spLocks noGrp="1"/>
          </p:cNvSpPr>
          <p:nvPr>
            <p:ph type="title"/>
          </p:nvPr>
        </p:nvSpPr>
        <p:spPr>
          <a:xfrm>
            <a:off x="838200" y="365126"/>
            <a:ext cx="10725150" cy="787400"/>
          </a:xfrm>
        </p:spPr>
        <p:txBody>
          <a:bodyPr/>
          <a:lstStyle>
            <a:lvl1pPr>
              <a:defRPr>
                <a:solidFill>
                  <a:schemeClr val="bg1">
                    <a:lumMod val="50000"/>
                  </a:schemeClr>
                </a:solidFill>
              </a:defRPr>
            </a:lvl1pPr>
          </a:lstStyle>
          <a:p>
            <a:r>
              <a:rPr lang="en-US" sz="3600"/>
              <a:t>Click to edit Master title style</a:t>
            </a:r>
          </a:p>
        </p:txBody>
      </p:sp>
      <p:sp>
        <p:nvSpPr>
          <p:cNvPr id="3" name="Content Placeholder 2">
            <a:extLst>
              <a:ext uri="{FF2B5EF4-FFF2-40B4-BE49-F238E27FC236}">
                <a16:creationId xmlns:a16="http://schemas.microsoft.com/office/drawing/2014/main" id="{BD104878-17D4-FD9B-228D-ED5700D9F77F}"/>
              </a:ext>
            </a:extLst>
          </p:cNvPr>
          <p:cNvSpPr>
            <a:spLocks noGrp="1"/>
          </p:cNvSpPr>
          <p:nvPr>
            <p:ph idx="1"/>
          </p:nvPr>
        </p:nvSpPr>
        <p:spPr>
          <a:xfrm>
            <a:off x="838200" y="1225296"/>
            <a:ext cx="10515600" cy="4072255"/>
          </a:xfrm>
        </p:spPr>
        <p:txBody>
          <a:bodyPr/>
          <a:lstStyle/>
          <a:p>
            <a:pPr lvl="0"/>
            <a:r>
              <a:rPr lang="en-US"/>
              <a:t>Click to edit Master text styles</a:t>
            </a:r>
          </a:p>
        </p:txBody>
      </p:sp>
    </p:spTree>
    <p:extLst>
      <p:ext uri="{BB962C8B-B14F-4D97-AF65-F5344CB8AC3E}">
        <p14:creationId xmlns:p14="http://schemas.microsoft.com/office/powerpoint/2010/main" val="1957632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bullets, right sai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838200" y="365126"/>
            <a:ext cx="10515600" cy="1097280"/>
          </a:xfrm>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838200" y="1600200"/>
            <a:ext cx="10515600" cy="4072255"/>
          </a:xfrm>
        </p:spPr>
        <p:txBody>
          <a:bodyPr/>
          <a:lstStyle>
            <a:lvl2pPr>
              <a:spcBef>
                <a:spcPts val="0"/>
              </a:spcBef>
              <a:buSzPct val="100000"/>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p:nvSpPr>
        <p:spPr>
          <a:xfrm>
            <a:off x="4027241" y="6606319"/>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p:nvSpPr>
        <p:spPr>
          <a:xfrm>
            <a:off x="8164759" y="6606319"/>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spTree>
    <p:extLst>
      <p:ext uri="{BB962C8B-B14F-4D97-AF65-F5344CB8AC3E}">
        <p14:creationId xmlns:p14="http://schemas.microsoft.com/office/powerpoint/2010/main" val="3108126696"/>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p:txBody>
          <a:bodyPr lIns="91440" rIns="91440"/>
          <a:lstStyle/>
          <a:p>
            <a:r>
              <a:rPr lang="en-US"/>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838200" y="1825625"/>
            <a:ext cx="10515600" cy="4072255"/>
          </a:xfrm>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36870" y="239284"/>
            <a:ext cx="1251167" cy="1002591"/>
          </a:xfrm>
          <a:prstGeom prst="rect">
            <a:avLst/>
          </a:prstGeom>
        </p:spPr>
      </p:pic>
      <p:sp>
        <p:nvSpPr>
          <p:cNvPr id="8" name="Rectangle 7">
            <a:extLst>
              <a:ext uri="{FF2B5EF4-FFF2-40B4-BE49-F238E27FC236}">
                <a16:creationId xmlns:a16="http://schemas.microsoft.com/office/drawing/2014/main" id="{F8F3D59F-FE6A-97CA-5DCD-5BF6FCADAC61}"/>
              </a:ext>
              <a:ext uri="{C183D7F6-B498-43B3-948B-1728B52AA6E4}">
                <adec:decorative xmlns:adec="http://schemas.microsoft.com/office/drawing/2017/decorative" val="1"/>
              </a:ext>
            </a:extLst>
          </p:cNvPr>
          <p:cNvSpPr/>
          <p:nvPr/>
        </p:nvSpPr>
        <p:spPr>
          <a:xfrm>
            <a:off x="0" y="-12397"/>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361CB07-53B9-D229-9DC0-1625A5B22A93}"/>
              </a:ext>
              <a:ext uri="{C183D7F6-B498-43B3-948B-1728B52AA6E4}">
                <adec:decorative xmlns:adec="http://schemas.microsoft.com/office/drawing/2017/decorative" val="1"/>
              </a:ext>
            </a:extLst>
          </p:cNvPr>
          <p:cNvSpPr/>
          <p:nvPr/>
        </p:nvSpPr>
        <p:spPr>
          <a:xfrm>
            <a:off x="4027241" y="-12397"/>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0607F5-9C14-2C3F-B638-EA4EF786D66E}"/>
              </a:ext>
              <a:ext uri="{C183D7F6-B498-43B3-948B-1728B52AA6E4}">
                <adec:decorative xmlns:adec="http://schemas.microsoft.com/office/drawing/2017/decorative" val="1"/>
              </a:ext>
            </a:extLst>
          </p:cNvPr>
          <p:cNvSpPr/>
          <p:nvPr/>
        </p:nvSpPr>
        <p:spPr>
          <a:xfrm>
            <a:off x="8164759" y="-12397"/>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9850806"/>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B537C-BF40-B66D-E0E3-7AC71B66B9D3}"/>
              </a:ext>
            </a:extLst>
          </p:cNvPr>
          <p:cNvSpPr>
            <a:spLocks noGrp="1"/>
          </p:cNvSpPr>
          <p:nvPr>
            <p:ph type="title"/>
          </p:nvPr>
        </p:nvSpPr>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795D2C52-E954-FACA-BF7B-46F0B59B8824}"/>
              </a:ext>
            </a:extLst>
          </p:cNvPr>
          <p:cNvSpPr>
            <a:spLocks noGrp="1"/>
          </p:cNvSpPr>
          <p:nvPr>
            <p:ph sz="half" idx="1"/>
          </p:nvPr>
        </p:nvSpPr>
        <p:spPr>
          <a:xfrm>
            <a:off x="838200" y="1825625"/>
            <a:ext cx="5181600" cy="4351338"/>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5E4103-072B-5A1B-1EA1-505BC47FD42C}"/>
              </a:ext>
            </a:extLst>
          </p:cNvPr>
          <p:cNvSpPr>
            <a:spLocks noGrp="1"/>
          </p:cNvSpPr>
          <p:nvPr>
            <p:ph sz="half" idx="2"/>
          </p:nvPr>
        </p:nvSpPr>
        <p:spPr>
          <a:xfrm>
            <a:off x="6172200" y="1825625"/>
            <a:ext cx="5181600" cy="4351338"/>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7834929E-EDF0-4BD8-EF1C-BB02616C9F8D}"/>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27EC2972-6965-4E4A-B53E-252F35DFBC0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94216" y="5603728"/>
            <a:ext cx="1251167" cy="1002591"/>
          </a:xfrm>
          <a:prstGeom prst="rect">
            <a:avLst/>
          </a:prstGeom>
        </p:spPr>
      </p:pic>
    </p:spTree>
    <p:extLst>
      <p:ext uri="{BB962C8B-B14F-4D97-AF65-F5344CB8AC3E}">
        <p14:creationId xmlns:p14="http://schemas.microsoft.com/office/powerpoint/2010/main" val="1121975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AAFF0-F32F-29F9-F841-606DC65EF2F3}"/>
              </a:ext>
            </a:extLst>
          </p:cNvPr>
          <p:cNvSpPr>
            <a:spLocks noGrp="1"/>
          </p:cNvSpPr>
          <p:nvPr>
            <p:ph type="title"/>
          </p:nvPr>
        </p:nvSpPr>
        <p:spPr>
          <a:xfrm>
            <a:off x="839788" y="365125"/>
            <a:ext cx="10515600" cy="1002591"/>
          </a:xfrm>
        </p:spPr>
        <p:txBody>
          <a:bodyPr/>
          <a:lstStyle>
            <a:lvl1pPr>
              <a:defRPr sz="3600"/>
            </a:lvl1pPr>
          </a:lstStyle>
          <a:p>
            <a:r>
              <a:rPr lang="en-US"/>
              <a:t>Click to edit Master title style</a:t>
            </a:r>
          </a:p>
        </p:txBody>
      </p:sp>
      <p:sp>
        <p:nvSpPr>
          <p:cNvPr id="3" name="Text Placeholder 2">
            <a:extLst>
              <a:ext uri="{FF2B5EF4-FFF2-40B4-BE49-F238E27FC236}">
                <a16:creationId xmlns:a16="http://schemas.microsoft.com/office/drawing/2014/main" id="{35637662-96E5-B823-A744-F0A03B336B32}"/>
              </a:ext>
            </a:extLst>
          </p:cNvPr>
          <p:cNvSpPr>
            <a:spLocks noGrp="1"/>
          </p:cNvSpPr>
          <p:nvPr>
            <p:ph type="body" idx="1"/>
          </p:nvPr>
        </p:nvSpPr>
        <p:spPr>
          <a:xfrm>
            <a:off x="839788" y="1520888"/>
            <a:ext cx="5157787" cy="823912"/>
          </a:xfrm>
        </p:spPr>
        <p:txBody>
          <a:bodyPr anchor="b"/>
          <a:lstStyle>
            <a:lvl1pPr marL="0" indent="0">
              <a:lnSpc>
                <a:spcPct val="100000"/>
              </a:lnSpc>
              <a:spcBef>
                <a:spcPts val="1000"/>
              </a:spcBef>
              <a:buNone/>
              <a:defRPr sz="2400" b="1">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FBF1A7-7285-FD7F-E148-A3DBB35FAFA4}"/>
              </a:ext>
            </a:extLst>
          </p:cNvPr>
          <p:cNvSpPr>
            <a:spLocks noGrp="1"/>
          </p:cNvSpPr>
          <p:nvPr>
            <p:ph sz="half" idx="2"/>
          </p:nvPr>
        </p:nvSpPr>
        <p:spPr>
          <a:xfrm>
            <a:off x="839788" y="2344800"/>
            <a:ext cx="5157787" cy="3684588"/>
          </a:xfrm>
        </p:spPr>
        <p:txBody>
          <a:bodyPr/>
          <a:lstStyle>
            <a:lvl1pPr>
              <a:lnSpc>
                <a:spcPct val="100000"/>
              </a:lnSpc>
              <a:spcBef>
                <a:spcPts val="1000"/>
              </a:spcBef>
              <a:defRPr/>
            </a:lvl1pPr>
            <a:lvl2pPr>
              <a:lnSpc>
                <a:spcPct val="100000"/>
              </a:lnSpc>
              <a:spcBef>
                <a:spcPts val="1000"/>
              </a:spcBef>
              <a:defRPr/>
            </a:lvl2pPr>
            <a:lvl3pPr>
              <a:lnSpc>
                <a:spcPct val="100000"/>
              </a:lnSpc>
              <a:spcBef>
                <a:spcPts val="1000"/>
              </a:spcBef>
              <a:defRPr/>
            </a:lvl3pPr>
            <a:lvl4pPr>
              <a:lnSpc>
                <a:spcPct val="100000"/>
              </a:lnSpc>
              <a:spcBef>
                <a:spcPts val="1000"/>
              </a:spcBef>
              <a:defRPr/>
            </a:lvl4pPr>
            <a:lvl5pPr>
              <a:lnSpc>
                <a:spcPct val="100000"/>
              </a:lnSpc>
              <a:spcBef>
                <a:spcPts val="10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F807E0-E7AC-61A7-05A0-FD6832F3A671}"/>
              </a:ext>
            </a:extLst>
          </p:cNvPr>
          <p:cNvSpPr>
            <a:spLocks noGrp="1"/>
          </p:cNvSpPr>
          <p:nvPr>
            <p:ph type="body" sz="quarter" idx="3"/>
          </p:nvPr>
        </p:nvSpPr>
        <p:spPr>
          <a:xfrm>
            <a:off x="6172200" y="1520888"/>
            <a:ext cx="5183188" cy="823912"/>
          </a:xfrm>
        </p:spPr>
        <p:txBody>
          <a:bodyPr anchor="b"/>
          <a:lstStyle>
            <a:lvl1pPr marL="0" indent="0">
              <a:lnSpc>
                <a:spcPct val="100000"/>
              </a:lnSpc>
              <a:spcBef>
                <a:spcPts val="1000"/>
              </a:spcBef>
              <a:buNone/>
              <a:defRPr sz="2400" b="1">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1ECF25-38B0-254B-E459-24EEA39CEAB5}"/>
              </a:ext>
            </a:extLst>
          </p:cNvPr>
          <p:cNvSpPr>
            <a:spLocks noGrp="1"/>
          </p:cNvSpPr>
          <p:nvPr>
            <p:ph sz="quarter" idx="4"/>
          </p:nvPr>
        </p:nvSpPr>
        <p:spPr>
          <a:xfrm>
            <a:off x="6172200" y="2344800"/>
            <a:ext cx="5183188" cy="3684588"/>
          </a:xfrm>
        </p:spPr>
        <p:txBody>
          <a:bodyPr/>
          <a:lstStyle>
            <a:lvl1pPr>
              <a:lnSpc>
                <a:spcPct val="100000"/>
              </a:lnSpc>
              <a:spcBef>
                <a:spcPts val="1000"/>
              </a:spcBef>
              <a:defRPr/>
            </a:lvl1pPr>
            <a:lvl2pPr>
              <a:lnSpc>
                <a:spcPct val="100000"/>
              </a:lnSpc>
              <a:spcBef>
                <a:spcPts val="1000"/>
              </a:spcBef>
              <a:defRPr/>
            </a:lvl2pPr>
            <a:lvl3pPr>
              <a:lnSpc>
                <a:spcPct val="100000"/>
              </a:lnSpc>
              <a:spcBef>
                <a:spcPts val="1000"/>
              </a:spcBef>
              <a:defRPr/>
            </a:lvl3pPr>
            <a:lvl4pPr>
              <a:lnSpc>
                <a:spcPct val="100000"/>
              </a:lnSpc>
              <a:spcBef>
                <a:spcPts val="1000"/>
              </a:spcBef>
              <a:defRPr/>
            </a:lvl4pPr>
            <a:lvl5pPr>
              <a:lnSpc>
                <a:spcPct val="100000"/>
              </a:lnSpc>
              <a:spcBef>
                <a:spcPts val="10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73EABDC-5354-01C3-4909-8B357DF031DB}"/>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CEC0F2AF-1E95-B626-05DC-731C6D32CF2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94216" y="5603728"/>
            <a:ext cx="1251167" cy="1002591"/>
          </a:xfrm>
          <a:prstGeom prst="rect">
            <a:avLst/>
          </a:prstGeom>
        </p:spPr>
      </p:pic>
    </p:spTree>
    <p:extLst>
      <p:ext uri="{BB962C8B-B14F-4D97-AF65-F5344CB8AC3E}">
        <p14:creationId xmlns:p14="http://schemas.microsoft.com/office/powerpoint/2010/main" val="371021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with log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BE0203-EB06-8117-4157-7A683904A742}"/>
              </a:ext>
              <a:ext uri="{C183D7F6-B498-43B3-948B-1728B52AA6E4}">
                <adec:decorative xmlns:adec="http://schemas.microsoft.com/office/drawing/2017/decorative" val="1"/>
              </a:ext>
            </a:extLst>
          </p:cNvPr>
          <p:cNvSpPr/>
          <p:nvPr/>
        </p:nvSpPr>
        <p:spPr>
          <a:xfrm>
            <a:off x="0" y="-17315"/>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3A7A589-18B4-C0E1-3E31-0A46E15C82D9}"/>
              </a:ext>
              <a:ext uri="{C183D7F6-B498-43B3-948B-1728B52AA6E4}">
                <adec:decorative xmlns:adec="http://schemas.microsoft.com/office/drawing/2017/decorative" val="1"/>
              </a:ext>
            </a:extLst>
          </p:cNvPr>
          <p:cNvSpPr/>
          <p:nvPr/>
        </p:nvSpPr>
        <p:spPr>
          <a:xfrm>
            <a:off x="4027241" y="-17315"/>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D35DF5-BDAC-946D-41CC-AA78481E9498}"/>
              </a:ext>
              <a:ext uri="{C183D7F6-B498-43B3-948B-1728B52AA6E4}">
                <adec:decorative xmlns:adec="http://schemas.microsoft.com/office/drawing/2017/decorative" val="1"/>
              </a:ext>
            </a:extLst>
          </p:cNvPr>
          <p:cNvSpPr/>
          <p:nvPr/>
        </p:nvSpPr>
        <p:spPr>
          <a:xfrm>
            <a:off x="8164759" y="-17315"/>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CE8622C-D250-697F-5FB0-5762F0BD0800}"/>
              </a:ext>
              <a:ext uri="{C183D7F6-B498-43B3-948B-1728B52AA6E4}">
                <adec:decorative xmlns:adec="http://schemas.microsoft.com/office/drawing/2017/decorative" val="1"/>
              </a:ext>
            </a:extLst>
          </p:cNvPr>
          <p:cNvSpPr/>
          <p:nvPr/>
        </p:nvSpPr>
        <p:spPr>
          <a:xfrm>
            <a:off x="-1" y="5760828"/>
            <a:ext cx="12192001" cy="1509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a:extLst>
              <a:ext uri="{FF2B5EF4-FFF2-40B4-BE49-F238E27FC236}">
                <a16:creationId xmlns:a16="http://schemas.microsoft.com/office/drawing/2014/main" id="{87F01B52-B69F-D641-497B-D932CF8ABB99}"/>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33242" y="4758236"/>
            <a:ext cx="1251167" cy="1002591"/>
          </a:xfrm>
          <a:prstGeom prst="rect">
            <a:avLst/>
          </a:prstGeom>
        </p:spPr>
      </p:pic>
      <p:pic>
        <p:nvPicPr>
          <p:cNvPr id="2" name="Graphic 1" descr="MoEdu-SAIL Logo">
            <a:extLst>
              <a:ext uri="{FF2B5EF4-FFF2-40B4-BE49-F238E27FC236}">
                <a16:creationId xmlns:a16="http://schemas.microsoft.com/office/drawing/2014/main" id="{9185CEE8-142A-95F9-AECA-D18006CCC9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36522" y="6085539"/>
            <a:ext cx="2516013" cy="641840"/>
          </a:xfrm>
          <a:prstGeom prst="rect">
            <a:avLst/>
          </a:prstGeom>
        </p:spPr>
      </p:pic>
      <p:pic>
        <p:nvPicPr>
          <p:cNvPr id="3" name="Graphic 2" descr="Missouri Department of Elementary &amp; Secondary Education (DESE) Logo">
            <a:extLst>
              <a:ext uri="{FF2B5EF4-FFF2-40B4-BE49-F238E27FC236}">
                <a16:creationId xmlns:a16="http://schemas.microsoft.com/office/drawing/2014/main" id="{4EE8E625-D786-6D96-5DAA-F9B88063E83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2279" y="6073293"/>
            <a:ext cx="1922918" cy="665275"/>
          </a:xfrm>
          <a:prstGeom prst="rect">
            <a:avLst/>
          </a:prstGeom>
        </p:spPr>
      </p:pic>
      <p:pic>
        <p:nvPicPr>
          <p:cNvPr id="4" name="Graphic 3" descr="DCI (District Continuous Improvement) Logo">
            <a:extLst>
              <a:ext uri="{FF2B5EF4-FFF2-40B4-BE49-F238E27FC236}">
                <a16:creationId xmlns:a16="http://schemas.microsoft.com/office/drawing/2014/main" id="{2C682653-4DEC-427A-E5A9-B19CCD58569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93860" y="6068530"/>
            <a:ext cx="1603950" cy="674388"/>
          </a:xfrm>
          <a:prstGeom prst="rect">
            <a:avLst/>
          </a:prstGeom>
        </p:spPr>
      </p:pic>
      <p:pic>
        <p:nvPicPr>
          <p:cNvPr id="5" name="Graphic 4" descr="Northern Arizona University - Institute for Human Development Logo ">
            <a:extLst>
              <a:ext uri="{FF2B5EF4-FFF2-40B4-BE49-F238E27FC236}">
                <a16:creationId xmlns:a16="http://schemas.microsoft.com/office/drawing/2014/main" id="{5563D9CB-A5AB-E7E6-3E7F-244A87C8A59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194828" y="6178068"/>
            <a:ext cx="2724893" cy="464781"/>
          </a:xfrm>
          <a:prstGeom prst="rect">
            <a:avLst/>
          </a:prstGeom>
        </p:spPr>
      </p:pic>
      <p:pic>
        <p:nvPicPr>
          <p:cNvPr id="6" name="Graphic 5" descr="DCI-MTSS Logo">
            <a:extLst>
              <a:ext uri="{FF2B5EF4-FFF2-40B4-BE49-F238E27FC236}">
                <a16:creationId xmlns:a16="http://schemas.microsoft.com/office/drawing/2014/main" id="{22EB6C66-8CA0-E4CB-A3CB-847A5B350BC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039135" y="6075504"/>
            <a:ext cx="1914368" cy="613444"/>
          </a:xfrm>
          <a:prstGeom prst="rect">
            <a:avLst/>
          </a:prstGeom>
        </p:spPr>
      </p:pic>
    </p:spTree>
    <p:extLst>
      <p:ext uri="{BB962C8B-B14F-4D97-AF65-F5344CB8AC3E}">
        <p14:creationId xmlns:p14="http://schemas.microsoft.com/office/powerpoint/2010/main" val="21150213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9B402F-A980-1901-523E-463A47B5B3FF}"/>
              </a:ext>
              <a:ext uri="{C183D7F6-B498-43B3-948B-1728B52AA6E4}">
                <adec:decorative xmlns:adec="http://schemas.microsoft.com/office/drawing/2017/decorative" val="1"/>
              </a:ext>
            </a:extLst>
          </p:cNvPr>
          <p:cNvSpPr/>
          <p:nvPr/>
        </p:nvSpPr>
        <p:spPr>
          <a:xfrm flipH="1">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55986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lt 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601DA9-8221-B5A3-F1A2-0F46B02CDFEC}"/>
              </a:ext>
            </a:extLst>
          </p:cNvPr>
          <p:cNvSpPr/>
          <p:nvPr/>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B6AFB21-41EE-8FF8-35F4-58265522222B}"/>
              </a:ext>
            </a:extLst>
          </p:cNvPr>
          <p:cNvSpPr/>
          <p:nvPr/>
        </p:nvSpPr>
        <p:spPr>
          <a:xfrm rot="5400000">
            <a:off x="10858498" y="5524499"/>
            <a:ext cx="1343028" cy="132397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2A12EEB-DA39-979A-074B-3F07BBD9F727}"/>
              </a:ext>
            </a:extLst>
          </p:cNvPr>
          <p:cNvSpPr/>
          <p:nvPr/>
        </p:nvSpPr>
        <p:spPr>
          <a:xfrm rot="5400000">
            <a:off x="10858498" y="9526"/>
            <a:ext cx="1343028" cy="132397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051C01F-762A-C90E-6AC1-B196173C9EF0}"/>
              </a:ext>
            </a:extLst>
          </p:cNvPr>
          <p:cNvSpPr/>
          <p:nvPr/>
        </p:nvSpPr>
        <p:spPr>
          <a:xfrm>
            <a:off x="271463" y="276225"/>
            <a:ext cx="11649075" cy="63055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FD06FA-D977-36EA-DB20-01232CA8C2F0}"/>
              </a:ext>
            </a:extLst>
          </p:cNvPr>
          <p:cNvSpPr/>
          <p:nvPr/>
        </p:nvSpPr>
        <p:spPr>
          <a:xfrm rot="5400000">
            <a:off x="3367085" y="-995363"/>
            <a:ext cx="3790950" cy="1018222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985C83-CBF3-9F01-2716-115AE3EDE5A6}"/>
              </a:ext>
            </a:extLst>
          </p:cNvPr>
          <p:cNvSpPr>
            <a:spLocks noGrp="1"/>
          </p:cNvSpPr>
          <p:nvPr>
            <p:ph type="title"/>
          </p:nvPr>
        </p:nvSpPr>
        <p:spPr>
          <a:xfrm>
            <a:off x="831850" y="1709738"/>
            <a:ext cx="8902700" cy="2852737"/>
          </a:xfrm>
        </p:spPr>
        <p:txBody>
          <a:bodyPr anchor="b"/>
          <a:lstStyle>
            <a:lvl1pPr>
              <a:defRPr sz="60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378CCED-E090-4430-AE23-126A3460929F}"/>
              </a:ext>
            </a:extLst>
          </p:cNvPr>
          <p:cNvSpPr>
            <a:spLocks noGrp="1"/>
          </p:cNvSpPr>
          <p:nvPr>
            <p:ph type="body" idx="1"/>
          </p:nvPr>
        </p:nvSpPr>
        <p:spPr>
          <a:xfrm>
            <a:off x="831850" y="4589463"/>
            <a:ext cx="8902700" cy="1500187"/>
          </a:xfrm>
        </p:spPr>
        <p:txBody>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60684106"/>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lternate Slide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54EBFE-D36F-58CB-ECEF-8F13223F7C1A}"/>
              </a:ext>
            </a:extLst>
          </p:cNvPr>
          <p:cNvSpPr/>
          <p:nvPr/>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17E390E-2F75-B03F-4749-51212565B127}"/>
              </a:ext>
            </a:extLst>
          </p:cNvPr>
          <p:cNvSpPr/>
          <p:nvPr/>
        </p:nvSpPr>
        <p:spPr>
          <a:xfrm>
            <a:off x="-1" y="2333625"/>
            <a:ext cx="485775" cy="21907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6E01626-403C-D59B-6D08-4B55A67875B5}"/>
              </a:ext>
            </a:extLst>
          </p:cNvPr>
          <p:cNvSpPr/>
          <p:nvPr/>
        </p:nvSpPr>
        <p:spPr>
          <a:xfrm rot="5400000">
            <a:off x="7615235" y="2279649"/>
            <a:ext cx="6858001" cy="229552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03A6F5D-38F4-E035-8866-A43FED712268}"/>
              </a:ext>
            </a:extLst>
          </p:cNvPr>
          <p:cNvSpPr/>
          <p:nvPr/>
        </p:nvSpPr>
        <p:spPr>
          <a:xfrm>
            <a:off x="271463" y="276225"/>
            <a:ext cx="11649075" cy="63055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0BB32F92-5542-8473-EB5A-F4976ADFC212}"/>
              </a:ext>
            </a:extLst>
          </p:cNvPr>
          <p:cNvSpPr>
            <a:spLocks noGrp="1"/>
          </p:cNvSpPr>
          <p:nvPr>
            <p:ph type="title"/>
          </p:nvPr>
        </p:nvSpPr>
        <p:spPr>
          <a:xfrm>
            <a:off x="630936" y="274320"/>
            <a:ext cx="10515600" cy="585216"/>
          </a:xfrm>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630936" y="1005840"/>
            <a:ext cx="10515600" cy="4072255"/>
          </a:xfrm>
        </p:spPr>
        <p:txBody>
          <a:bodyPr/>
          <a:lstStyle>
            <a:lvl1pPr>
              <a:defRPr sz="2800"/>
            </a:lvl1pPr>
            <a:lvl2pPr>
              <a:spcBef>
                <a:spcPts val="0"/>
              </a:spcBef>
              <a:defRPr sz="2400"/>
            </a:lvl2pPr>
            <a:lvl3pPr>
              <a:spcBef>
                <a:spcPts val="0"/>
              </a:spcBef>
              <a:defRPr sz="2400"/>
            </a:lvl3pPr>
            <a:lvl4pPr>
              <a:spcBef>
                <a:spcPts val="0"/>
              </a:spcBef>
              <a:defRPr sz="1800"/>
            </a:lvl4pPr>
            <a:lvl5pPr>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1740282"/>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lternate Slide Emphasi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54EBFE-D36F-58CB-ECEF-8F13223F7C1A}"/>
              </a:ext>
            </a:extLst>
          </p:cNvPr>
          <p:cNvSpPr/>
          <p:nvPr/>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17E390E-2F75-B03F-4749-51212565B127}"/>
              </a:ext>
            </a:extLst>
          </p:cNvPr>
          <p:cNvSpPr/>
          <p:nvPr/>
        </p:nvSpPr>
        <p:spPr>
          <a:xfrm>
            <a:off x="-1" y="2333625"/>
            <a:ext cx="485775" cy="21907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03A6F5D-38F4-E035-8866-A43FED712268}"/>
              </a:ext>
            </a:extLst>
          </p:cNvPr>
          <p:cNvSpPr/>
          <p:nvPr/>
        </p:nvSpPr>
        <p:spPr>
          <a:xfrm>
            <a:off x="271463" y="276225"/>
            <a:ext cx="11649075" cy="63055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17479FB-A72A-CEE4-A3BD-7D736B9988E9}"/>
              </a:ext>
            </a:extLst>
          </p:cNvPr>
          <p:cNvSpPr/>
          <p:nvPr/>
        </p:nvSpPr>
        <p:spPr>
          <a:xfrm rot="5400000">
            <a:off x="6418262" y="1401765"/>
            <a:ext cx="6518273" cy="401954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0BB32F92-5542-8473-EB5A-F4976ADFC212}"/>
              </a:ext>
            </a:extLst>
          </p:cNvPr>
          <p:cNvSpPr>
            <a:spLocks noGrp="1"/>
          </p:cNvSpPr>
          <p:nvPr>
            <p:ph type="title"/>
          </p:nvPr>
        </p:nvSpPr>
        <p:spPr>
          <a:xfrm>
            <a:off x="838200" y="365126"/>
            <a:ext cx="6724650" cy="1097280"/>
          </a:xfrm>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838200" y="1600200"/>
            <a:ext cx="6724650" cy="4072255"/>
          </a:xfrm>
        </p:spPr>
        <p:txBody>
          <a:bodyPr/>
          <a:lstStyle>
            <a:lvl1pPr>
              <a:defRPr sz="2800"/>
            </a:lvl1pPr>
            <a:lvl2pPr>
              <a:spcBef>
                <a:spcPts val="0"/>
              </a:spcBef>
              <a:defRPr sz="2400"/>
            </a:lvl2pPr>
            <a:lvl3pPr>
              <a:spcBef>
                <a:spcPts val="0"/>
              </a:spcBef>
              <a:defRPr sz="2400"/>
            </a:lvl3pPr>
            <a:lvl4pPr>
              <a:spcBef>
                <a:spcPts val="0"/>
              </a:spcBef>
              <a:defRPr sz="1800"/>
            </a:lvl4pPr>
            <a:lvl5pPr>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52F3DA63-9F5F-78A6-159F-0FF5D4D985A5}"/>
              </a:ext>
            </a:extLst>
          </p:cNvPr>
          <p:cNvSpPr>
            <a:spLocks noGrp="1"/>
          </p:cNvSpPr>
          <p:nvPr>
            <p:ph sz="quarter" idx="10"/>
          </p:nvPr>
        </p:nvSpPr>
        <p:spPr>
          <a:xfrm>
            <a:off x="7905750" y="365125"/>
            <a:ext cx="3552825" cy="6115050"/>
          </a:xfrm>
        </p:spPr>
        <p:txBody>
          <a:bodyPr anchor="ctr"/>
          <a:lstStyle>
            <a:lvl1pPr>
              <a:defRPr b="1"/>
            </a:lvl1pPr>
            <a:lvl2pPr>
              <a:defRPr b="1"/>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9582720"/>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2" name="Google Shape;22;g2d9bb5ba796_0_26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3" name="Google Shape;23;g2d9bb5ba796_0_26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24" name="Google Shape;24;g2d9bb5ba796_0_261"/>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959955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DB5-7ABD-11BD-0457-20AF9574E4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CED0D4-DB59-830F-8CFC-C3A02A07684E}"/>
              </a:ext>
            </a:extLst>
          </p:cNvPr>
          <p:cNvSpPr>
            <a:spLocks noGrp="1"/>
          </p:cNvSpPr>
          <p:nvPr>
            <p:ph type="subTitle" idx="1"/>
          </p:nvPr>
        </p:nvSpPr>
        <p:spPr>
          <a:xfrm>
            <a:off x="1524000" y="3602037"/>
            <a:ext cx="9144000" cy="430467"/>
          </a:xfrm>
        </p:spPr>
        <p:txBody>
          <a:bodyPr/>
          <a:lstStyle>
            <a:lvl1pPr marL="0" indent="0" algn="ctr">
              <a:spcBef>
                <a:spcPts val="0"/>
              </a:spcBef>
              <a:buNone/>
              <a:defRPr sz="2400">
                <a:latin typeface="Aptos" panose="020B00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B4BE0203-EB06-8117-4157-7A683904A742}"/>
              </a:ext>
              <a:ext uri="{C183D7F6-B498-43B3-948B-1728B52AA6E4}">
                <adec:decorative xmlns:adec="http://schemas.microsoft.com/office/drawing/2017/decorative" val="1"/>
              </a:ext>
            </a:extLst>
          </p:cNvPr>
          <p:cNvSpPr/>
          <p:nvPr/>
        </p:nvSpPr>
        <p:spPr>
          <a:xfrm>
            <a:off x="1" y="-17314"/>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Rectangle 9">
            <a:extLst>
              <a:ext uri="{FF2B5EF4-FFF2-40B4-BE49-F238E27FC236}">
                <a16:creationId xmlns:a16="http://schemas.microsoft.com/office/drawing/2014/main" id="{13A7A589-18B4-C0E1-3E31-0A46E15C82D9}"/>
              </a:ext>
              <a:ext uri="{C183D7F6-B498-43B3-948B-1728B52AA6E4}">
                <adec:decorative xmlns:adec="http://schemas.microsoft.com/office/drawing/2017/decorative" val="1"/>
              </a:ext>
            </a:extLst>
          </p:cNvPr>
          <p:cNvSpPr/>
          <p:nvPr/>
        </p:nvSpPr>
        <p:spPr>
          <a:xfrm>
            <a:off x="4027242" y="-17314"/>
            <a:ext cx="4137519"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Rectangle 10">
            <a:extLst>
              <a:ext uri="{FF2B5EF4-FFF2-40B4-BE49-F238E27FC236}">
                <a16:creationId xmlns:a16="http://schemas.microsoft.com/office/drawing/2014/main" id="{A0D35DF5-BDAC-946D-41CC-AA78481E9498}"/>
              </a:ext>
              <a:ext uri="{C183D7F6-B498-43B3-948B-1728B52AA6E4}">
                <adec:decorative xmlns:adec="http://schemas.microsoft.com/office/drawing/2017/decorative" val="1"/>
              </a:ext>
            </a:extLst>
          </p:cNvPr>
          <p:cNvSpPr/>
          <p:nvPr/>
        </p:nvSpPr>
        <p:spPr>
          <a:xfrm>
            <a:off x="8164761" y="-17314"/>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Rectangle 11">
            <a:extLst>
              <a:ext uri="{FF2B5EF4-FFF2-40B4-BE49-F238E27FC236}">
                <a16:creationId xmlns:a16="http://schemas.microsoft.com/office/drawing/2014/main" id="{0CE8622C-D250-697F-5FB0-5762F0BD0800}"/>
              </a:ext>
              <a:ext uri="{C183D7F6-B498-43B3-948B-1728B52AA6E4}">
                <adec:decorative xmlns:adec="http://schemas.microsoft.com/office/drawing/2017/decorative" val="1"/>
              </a:ext>
            </a:extLst>
          </p:cNvPr>
          <p:cNvSpPr/>
          <p:nvPr/>
        </p:nvSpPr>
        <p:spPr>
          <a:xfrm>
            <a:off x="-1" y="5760829"/>
            <a:ext cx="12192001" cy="1509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1" name="TextBox 20">
            <a:extLst>
              <a:ext uri="{FF2B5EF4-FFF2-40B4-BE49-F238E27FC236}">
                <a16:creationId xmlns:a16="http://schemas.microsoft.com/office/drawing/2014/main" id="{D331874B-AAB3-AF41-B618-2AD92750D770}"/>
              </a:ext>
            </a:extLst>
          </p:cNvPr>
          <p:cNvSpPr txBox="1"/>
          <p:nvPr/>
        </p:nvSpPr>
        <p:spPr>
          <a:xfrm>
            <a:off x="1524000" y="5014513"/>
            <a:ext cx="9144000" cy="646331"/>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i="1">
                <a:solidFill>
                  <a:schemeClr val="accent3"/>
                </a:solidFill>
                <a:latin typeface="Aptos" panose="020B0004020202020204" pitchFamily="34" charset="0"/>
                <a:ea typeface="Questrial"/>
                <a:cs typeface="Questrial"/>
                <a:sym typeface="Questrial"/>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pic>
        <p:nvPicPr>
          <p:cNvPr id="23" name="Graphic 22">
            <a:extLst>
              <a:ext uri="{FF2B5EF4-FFF2-40B4-BE49-F238E27FC236}">
                <a16:creationId xmlns:a16="http://schemas.microsoft.com/office/drawing/2014/main" id="{87F01B52-B69F-D641-497B-D932CF8ABB99}"/>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33243" y="4758238"/>
            <a:ext cx="1251167" cy="1002591"/>
          </a:xfrm>
          <a:prstGeom prst="rect">
            <a:avLst/>
          </a:prstGeom>
        </p:spPr>
      </p:pic>
      <p:pic>
        <p:nvPicPr>
          <p:cNvPr id="16" name="Graphic 15" descr="Missouri Department of Elementary &amp; Secondary Education (DESE) Logo">
            <a:extLst>
              <a:ext uri="{FF2B5EF4-FFF2-40B4-BE49-F238E27FC236}">
                <a16:creationId xmlns:a16="http://schemas.microsoft.com/office/drawing/2014/main" id="{B2B5EFC7-98E2-FDDB-39D0-E6508139DF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2279" y="6073293"/>
            <a:ext cx="1922919" cy="665275"/>
          </a:xfrm>
          <a:prstGeom prst="rect">
            <a:avLst/>
          </a:prstGeom>
        </p:spPr>
      </p:pic>
      <p:pic>
        <p:nvPicPr>
          <p:cNvPr id="14" name="Graphic 13" descr="MoEdu-SAIL Logo">
            <a:extLst>
              <a:ext uri="{FF2B5EF4-FFF2-40B4-BE49-F238E27FC236}">
                <a16:creationId xmlns:a16="http://schemas.microsoft.com/office/drawing/2014/main" id="{7B272676-7EB0-ADD5-4A53-38326C19A63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36523" y="6085539"/>
            <a:ext cx="2516013" cy="641840"/>
          </a:xfrm>
          <a:prstGeom prst="rect">
            <a:avLst/>
          </a:prstGeom>
        </p:spPr>
      </p:pic>
      <p:pic>
        <p:nvPicPr>
          <p:cNvPr id="18" name="Graphic 17" descr="DCI (District Continuous Improvement) Logo">
            <a:extLst>
              <a:ext uri="{FF2B5EF4-FFF2-40B4-BE49-F238E27FC236}">
                <a16:creationId xmlns:a16="http://schemas.microsoft.com/office/drawing/2014/main" id="{9FC6DFF1-82AA-1382-E967-CE0F0680EFC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93861" y="6068531"/>
            <a:ext cx="1603951" cy="674388"/>
          </a:xfrm>
          <a:prstGeom prst="rect">
            <a:avLst/>
          </a:prstGeom>
        </p:spPr>
      </p:pic>
      <p:pic>
        <p:nvPicPr>
          <p:cNvPr id="8" name="Graphic 7" descr="DCI-MTSS Logo">
            <a:extLst>
              <a:ext uri="{FF2B5EF4-FFF2-40B4-BE49-F238E27FC236}">
                <a16:creationId xmlns:a16="http://schemas.microsoft.com/office/drawing/2014/main" id="{95BE900A-6796-8C55-9242-7E5F0FA5CFB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39135" y="6075505"/>
            <a:ext cx="1914368" cy="613444"/>
          </a:xfrm>
          <a:prstGeom prst="rect">
            <a:avLst/>
          </a:prstGeom>
        </p:spPr>
      </p:pic>
      <p:pic>
        <p:nvPicPr>
          <p:cNvPr id="20" name="Graphic 19" descr="Northern Arizona University - Institute for Human Development Logo ">
            <a:extLst>
              <a:ext uri="{FF2B5EF4-FFF2-40B4-BE49-F238E27FC236}">
                <a16:creationId xmlns:a16="http://schemas.microsoft.com/office/drawing/2014/main" id="{F19B443C-6E8E-48D7-95A5-1677A1E0DE6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194828" y="6178068"/>
            <a:ext cx="2724893" cy="464781"/>
          </a:xfrm>
          <a:prstGeom prst="rect">
            <a:avLst/>
          </a:prstGeom>
        </p:spPr>
      </p:pic>
    </p:spTree>
    <p:extLst>
      <p:ext uri="{BB962C8B-B14F-4D97-AF65-F5344CB8AC3E}">
        <p14:creationId xmlns:p14="http://schemas.microsoft.com/office/powerpoint/2010/main" val="29658013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ail. BL. Smaller fo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630936" y="274320"/>
            <a:ext cx="7891272" cy="585216"/>
          </a:xfrm>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630936" y="1005840"/>
            <a:ext cx="10515600" cy="4072255"/>
          </a:xfrm>
        </p:spPr>
        <p:txBody>
          <a:bodyPr vert="horz" lIns="0" tIns="0" rIns="0" bIns="0" rtlCol="0">
            <a:no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F93DD7D8-9D5C-9D25-8809-CC01C0ACBB24}"/>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p:nvSpPr>
          <p:spPr>
            <a:xfrm>
              <a:off x="4027241" y="6606319"/>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p:nvSpPr>
          <p:spPr>
            <a:xfrm>
              <a:off x="8164759" y="6606319"/>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Tree>
    <p:extLst>
      <p:ext uri="{BB962C8B-B14F-4D97-AF65-F5344CB8AC3E}">
        <p14:creationId xmlns:p14="http://schemas.microsoft.com/office/powerpoint/2010/main" val="211274871"/>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bullets, right sai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838200" y="365127"/>
            <a:ext cx="10515600" cy="1097280"/>
          </a:xfrm>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838200" y="1600202"/>
            <a:ext cx="10515600" cy="4072255"/>
          </a:xfrm>
        </p:spPr>
        <p:txBody>
          <a:bodyPr/>
          <a:lstStyle>
            <a:lvl2pPr>
              <a:spcBef>
                <a:spcPts val="0"/>
              </a:spcBef>
              <a:buSzPct val="100000"/>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1" y="6606321"/>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p:nvSpPr>
        <p:spPr>
          <a:xfrm>
            <a:off x="4027242" y="6606321"/>
            <a:ext cx="4137519"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p:nvSpPr>
        <p:spPr>
          <a:xfrm>
            <a:off x="8164761" y="6606321"/>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4" y="5603730"/>
            <a:ext cx="1251167" cy="1002591"/>
          </a:xfrm>
          <a:prstGeom prst="rect">
            <a:avLst/>
          </a:prstGeom>
        </p:spPr>
      </p:pic>
    </p:spTree>
    <p:extLst>
      <p:ext uri="{BB962C8B-B14F-4D97-AF65-F5344CB8AC3E}">
        <p14:creationId xmlns:p14="http://schemas.microsoft.com/office/powerpoint/2010/main" val="1354939060"/>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Sail. BL. Smaller fo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630936" y="274320"/>
            <a:ext cx="7891272" cy="585216"/>
          </a:xfrm>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630936" y="1005842"/>
            <a:ext cx="10515600" cy="4072255"/>
          </a:xfrm>
        </p:spPr>
        <p:txBody>
          <a:bodyPr vert="horz" lIns="0" tIns="0" rIns="0" bIns="0" rtlCol="0">
            <a:no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F93DD7D8-9D5C-9D25-8809-CC01C0ACBB24}"/>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p:nvSpPr>
          <p:spPr>
            <a:xfrm>
              <a:off x="4027241" y="6606319"/>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p:nvSpPr>
          <p:spPr>
            <a:xfrm>
              <a:off x="8164759" y="6606319"/>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Tree>
    <p:extLst>
      <p:ext uri="{BB962C8B-B14F-4D97-AF65-F5344CB8AC3E}">
        <p14:creationId xmlns:p14="http://schemas.microsoft.com/office/powerpoint/2010/main" val="3935539021"/>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Sail. BL. Bigger Fo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630936" y="274320"/>
            <a:ext cx="7891272" cy="585216"/>
          </a:xfrm>
        </p:spPr>
        <p:txBody>
          <a:bodyPr/>
          <a:lstStyle>
            <a:lvl1pPr>
              <a:defRPr sz="3600"/>
            </a:lvl1pPr>
          </a:lstStyle>
          <a:p>
            <a:r>
              <a:rPr lang="en-US"/>
              <a:t>Click to edit Master title style</a:t>
            </a:r>
          </a:p>
        </p:txBody>
      </p:sp>
      <p:grpSp>
        <p:nvGrpSpPr>
          <p:cNvPr id="11" name="Group 10">
            <a:extLst>
              <a:ext uri="{FF2B5EF4-FFF2-40B4-BE49-F238E27FC236}">
                <a16:creationId xmlns:a16="http://schemas.microsoft.com/office/drawing/2014/main" id="{F93DD7D8-9D5C-9D25-8809-CC01C0ACBB24}"/>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p:nvSpPr>
          <p:spPr>
            <a:xfrm>
              <a:off x="4027241" y="6606319"/>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p:nvSpPr>
          <p:spPr>
            <a:xfrm>
              <a:off x="8164759" y="6606319"/>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4" name="Content Placeholder 2">
            <a:extLst>
              <a:ext uri="{FF2B5EF4-FFF2-40B4-BE49-F238E27FC236}">
                <a16:creationId xmlns:a16="http://schemas.microsoft.com/office/drawing/2014/main" id="{6CFEE26F-04A8-F88C-656E-117B62EB6354}"/>
              </a:ext>
            </a:extLst>
          </p:cNvPr>
          <p:cNvSpPr>
            <a:spLocks noGrp="1"/>
          </p:cNvSpPr>
          <p:nvPr>
            <p:ph idx="1"/>
          </p:nvPr>
        </p:nvSpPr>
        <p:spPr>
          <a:xfrm>
            <a:off x="630936" y="1005840"/>
            <a:ext cx="7891272" cy="3054096"/>
          </a:xfrm>
        </p:spPr>
        <p:txBody>
          <a:bodyPr/>
          <a:lstStyle>
            <a:lvl1pPr>
              <a:defRPr sz="2800"/>
            </a:lvl1pPr>
            <a:lvl2pPr>
              <a:spcBef>
                <a:spcPts val="0"/>
              </a:spcBef>
              <a:defRPr sz="2400"/>
            </a:lvl2pPr>
            <a:lvl3pPr>
              <a:spcBef>
                <a:spcPts val="0"/>
              </a:spcBef>
              <a:defRPr sz="2400"/>
            </a:lvl3pPr>
            <a:lvl4pPr>
              <a:spcBef>
                <a:spcPts val="0"/>
              </a:spcBef>
              <a:defRPr sz="1800"/>
            </a:lvl4pPr>
            <a:lvl5pPr>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9795511"/>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Sail. BR. Larger fo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630936" y="274320"/>
            <a:ext cx="10515600" cy="585216"/>
          </a:xfrm>
        </p:spPr>
        <p:txBody>
          <a:bodyPr/>
          <a:lstStyle>
            <a:lvl1pPr>
              <a:defRPr sz="3600"/>
            </a:lvl1pPr>
          </a:lstStyle>
          <a:p>
            <a:r>
              <a:rPr lang="en-US"/>
              <a:t>Click to edit Master title style</a:t>
            </a:r>
          </a:p>
        </p:txBody>
      </p:sp>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1" y="6606321"/>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p:nvSpPr>
        <p:spPr>
          <a:xfrm>
            <a:off x="4027242" y="6606321"/>
            <a:ext cx="4137519"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p:nvSpPr>
        <p:spPr>
          <a:xfrm>
            <a:off x="8164761" y="6606321"/>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4" y="5603730"/>
            <a:ext cx="1251167" cy="1002591"/>
          </a:xfrm>
          <a:prstGeom prst="rect">
            <a:avLst/>
          </a:prstGeom>
        </p:spPr>
      </p:pic>
      <p:sp>
        <p:nvSpPr>
          <p:cNvPr id="4" name="Content Placeholder 2">
            <a:extLst>
              <a:ext uri="{FF2B5EF4-FFF2-40B4-BE49-F238E27FC236}">
                <a16:creationId xmlns:a16="http://schemas.microsoft.com/office/drawing/2014/main" id="{50451790-E947-3400-8592-8BE54121C424}"/>
              </a:ext>
            </a:extLst>
          </p:cNvPr>
          <p:cNvSpPr>
            <a:spLocks noGrp="1"/>
          </p:cNvSpPr>
          <p:nvPr>
            <p:ph idx="1"/>
          </p:nvPr>
        </p:nvSpPr>
        <p:spPr>
          <a:xfrm>
            <a:off x="630936" y="1005842"/>
            <a:ext cx="10515600" cy="4072255"/>
          </a:xfrm>
        </p:spPr>
        <p:txBody>
          <a:bodyPr vert="horz" lIns="0" tIns="0" rIns="0" bIns="0" rtlCol="0">
            <a:no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5361814"/>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Content. Sail. BR. Larger fo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630936" y="274320"/>
            <a:ext cx="10515600" cy="585216"/>
          </a:xfrm>
        </p:spPr>
        <p:txBody>
          <a:bodyPr/>
          <a:lstStyle>
            <a:lvl1pPr>
              <a:defRPr sz="3600"/>
            </a:lvl1pPr>
          </a:lstStyle>
          <a:p>
            <a:r>
              <a:rPr lang="en-US"/>
              <a:t>Click to edit Master title style</a:t>
            </a:r>
          </a:p>
        </p:txBody>
      </p:sp>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1" y="6606321"/>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p:nvSpPr>
        <p:spPr>
          <a:xfrm>
            <a:off x="4027242" y="6606321"/>
            <a:ext cx="4137519"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p:nvSpPr>
        <p:spPr>
          <a:xfrm>
            <a:off x="8164761" y="6606321"/>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4" y="5603730"/>
            <a:ext cx="1251167" cy="1002591"/>
          </a:xfrm>
          <a:prstGeom prst="rect">
            <a:avLst/>
          </a:prstGeom>
        </p:spPr>
      </p:pic>
      <p:sp>
        <p:nvSpPr>
          <p:cNvPr id="3" name="Content Placeholder 2">
            <a:extLst>
              <a:ext uri="{FF2B5EF4-FFF2-40B4-BE49-F238E27FC236}">
                <a16:creationId xmlns:a16="http://schemas.microsoft.com/office/drawing/2014/main" id="{6D1BF8F6-B8B7-E6AC-B56D-D3D5DEDA35AE}"/>
              </a:ext>
            </a:extLst>
          </p:cNvPr>
          <p:cNvSpPr>
            <a:spLocks noGrp="1"/>
          </p:cNvSpPr>
          <p:nvPr>
            <p:ph idx="1"/>
          </p:nvPr>
        </p:nvSpPr>
        <p:spPr>
          <a:xfrm>
            <a:off x="630936" y="1005840"/>
            <a:ext cx="7891272" cy="3054096"/>
          </a:xfrm>
        </p:spPr>
        <p:txBody>
          <a:bodyPr/>
          <a:lstStyle>
            <a:lvl1pPr>
              <a:defRPr sz="2800"/>
            </a:lvl1pPr>
            <a:lvl2pPr>
              <a:spcBef>
                <a:spcPts val="0"/>
              </a:spcBef>
              <a:defRPr sz="2400"/>
            </a:lvl2pPr>
            <a:lvl3pPr>
              <a:spcBef>
                <a:spcPts val="0"/>
              </a:spcBef>
              <a:defRPr sz="2400"/>
            </a:lvl3pPr>
            <a:lvl4pPr>
              <a:spcBef>
                <a:spcPts val="0"/>
              </a:spcBef>
              <a:defRPr sz="1800"/>
            </a:lvl4pPr>
            <a:lvl5pPr>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0003581"/>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Swish. BR. Smaller fo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6AC87C9-659E-9F0F-9C9C-124792B3BBEC}"/>
              </a:ext>
            </a:extLst>
          </p:cNvPr>
          <p:cNvSpPr/>
          <p:nvPr/>
        </p:nvSpPr>
        <p:spPr>
          <a:xfrm rot="5400000">
            <a:off x="5967414" y="-5965828"/>
            <a:ext cx="257175" cy="1219200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Rectangle 13">
            <a:extLst>
              <a:ext uri="{FF2B5EF4-FFF2-40B4-BE49-F238E27FC236}">
                <a16:creationId xmlns:a16="http://schemas.microsoft.com/office/drawing/2014/main" id="{3E945EF1-D8D7-0FC3-123E-4C42F0837861}"/>
              </a:ext>
            </a:extLst>
          </p:cNvPr>
          <p:cNvSpPr/>
          <p:nvPr/>
        </p:nvSpPr>
        <p:spPr>
          <a:xfrm rot="5400000">
            <a:off x="5033962" y="1566863"/>
            <a:ext cx="257175" cy="1032510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5" name="Graphic 14">
            <a:extLst>
              <a:ext uri="{FF2B5EF4-FFF2-40B4-BE49-F238E27FC236}">
                <a16:creationId xmlns:a16="http://schemas.microsoft.com/office/drawing/2014/main" id="{C11CF3E5-BC86-BD49-D8DA-2FD0CF010A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04171" y="4625161"/>
            <a:ext cx="2080133" cy="2253479"/>
          </a:xfrm>
          <a:prstGeom prst="rect">
            <a:avLst/>
          </a:prstGeom>
        </p:spPr>
      </p:pic>
      <p:sp>
        <p:nvSpPr>
          <p:cNvPr id="2" name="Title 1">
            <a:extLst>
              <a:ext uri="{FF2B5EF4-FFF2-40B4-BE49-F238E27FC236}">
                <a16:creationId xmlns:a16="http://schemas.microsoft.com/office/drawing/2014/main" id="{6F00D212-B7D1-79BE-8A56-8B602854C383}"/>
              </a:ext>
            </a:extLst>
          </p:cNvPr>
          <p:cNvSpPr>
            <a:spLocks noGrp="1"/>
          </p:cNvSpPr>
          <p:nvPr>
            <p:ph type="title"/>
          </p:nvPr>
        </p:nvSpPr>
        <p:spPr>
          <a:xfrm>
            <a:off x="630936" y="274320"/>
            <a:ext cx="7891272" cy="585216"/>
          </a:xfrm>
        </p:spPr>
        <p:txBody>
          <a:bodyPr/>
          <a:lstStyle>
            <a:lvl1pPr>
              <a:defRPr sz="3600"/>
            </a:lvl1pPr>
          </a:lstStyle>
          <a:p>
            <a:r>
              <a:rPr lang="en-US"/>
              <a:t>Click to edit Master title style</a:t>
            </a:r>
          </a:p>
        </p:txBody>
      </p:sp>
      <p:sp>
        <p:nvSpPr>
          <p:cNvPr id="6" name="Content Placeholder 2">
            <a:extLst>
              <a:ext uri="{FF2B5EF4-FFF2-40B4-BE49-F238E27FC236}">
                <a16:creationId xmlns:a16="http://schemas.microsoft.com/office/drawing/2014/main" id="{5D8D2530-5DAA-2388-D821-FF6057584CD0}"/>
              </a:ext>
            </a:extLst>
          </p:cNvPr>
          <p:cNvSpPr>
            <a:spLocks noGrp="1"/>
          </p:cNvSpPr>
          <p:nvPr>
            <p:ph idx="1"/>
          </p:nvPr>
        </p:nvSpPr>
        <p:spPr>
          <a:xfrm>
            <a:off x="630936" y="1005842"/>
            <a:ext cx="10515600" cy="4072255"/>
          </a:xfrm>
        </p:spPr>
        <p:txBody>
          <a:bodyPr vert="horz" lIns="0" tIns="0" rIns="0" bIns="0" rtlCol="0">
            <a:no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1234201"/>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Swish. BR. Larger fo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6AC87C9-659E-9F0F-9C9C-124792B3BBEC}"/>
              </a:ext>
            </a:extLst>
          </p:cNvPr>
          <p:cNvSpPr/>
          <p:nvPr/>
        </p:nvSpPr>
        <p:spPr>
          <a:xfrm rot="5400000">
            <a:off x="5967414" y="-5965828"/>
            <a:ext cx="257175" cy="1219200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Rectangle 13">
            <a:extLst>
              <a:ext uri="{FF2B5EF4-FFF2-40B4-BE49-F238E27FC236}">
                <a16:creationId xmlns:a16="http://schemas.microsoft.com/office/drawing/2014/main" id="{3E945EF1-D8D7-0FC3-123E-4C42F0837861}"/>
              </a:ext>
            </a:extLst>
          </p:cNvPr>
          <p:cNvSpPr/>
          <p:nvPr/>
        </p:nvSpPr>
        <p:spPr>
          <a:xfrm rot="5400000">
            <a:off x="5033962" y="1566863"/>
            <a:ext cx="257175" cy="1032510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5" name="Graphic 14">
            <a:extLst>
              <a:ext uri="{FF2B5EF4-FFF2-40B4-BE49-F238E27FC236}">
                <a16:creationId xmlns:a16="http://schemas.microsoft.com/office/drawing/2014/main" id="{C11CF3E5-BC86-BD49-D8DA-2FD0CF010A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04171" y="4625161"/>
            <a:ext cx="2080133" cy="2253479"/>
          </a:xfrm>
          <a:prstGeom prst="rect">
            <a:avLst/>
          </a:prstGeom>
        </p:spPr>
      </p:pic>
      <p:sp>
        <p:nvSpPr>
          <p:cNvPr id="2" name="Title 1">
            <a:extLst>
              <a:ext uri="{FF2B5EF4-FFF2-40B4-BE49-F238E27FC236}">
                <a16:creationId xmlns:a16="http://schemas.microsoft.com/office/drawing/2014/main" id="{6F00D212-B7D1-79BE-8A56-8B602854C383}"/>
              </a:ext>
            </a:extLst>
          </p:cNvPr>
          <p:cNvSpPr>
            <a:spLocks noGrp="1"/>
          </p:cNvSpPr>
          <p:nvPr>
            <p:ph type="title"/>
          </p:nvPr>
        </p:nvSpPr>
        <p:spPr>
          <a:xfrm>
            <a:off x="630936" y="274320"/>
            <a:ext cx="7891272" cy="585216"/>
          </a:xfrm>
        </p:spPr>
        <p:txBody>
          <a:bodyPr/>
          <a:lstStyle>
            <a:lvl1pPr>
              <a:defRPr sz="3600"/>
            </a:lvl1pPr>
          </a:lstStyle>
          <a:p>
            <a:r>
              <a:rPr lang="en-US"/>
              <a:t>Click to edit Master title style</a:t>
            </a:r>
          </a:p>
        </p:txBody>
      </p:sp>
      <p:sp>
        <p:nvSpPr>
          <p:cNvPr id="5" name="Content Placeholder 2">
            <a:extLst>
              <a:ext uri="{FF2B5EF4-FFF2-40B4-BE49-F238E27FC236}">
                <a16:creationId xmlns:a16="http://schemas.microsoft.com/office/drawing/2014/main" id="{B9724A6E-59E4-E0E3-BB5C-1FBD6E79DA93}"/>
              </a:ext>
            </a:extLst>
          </p:cNvPr>
          <p:cNvSpPr>
            <a:spLocks noGrp="1"/>
          </p:cNvSpPr>
          <p:nvPr>
            <p:ph idx="1"/>
          </p:nvPr>
        </p:nvSpPr>
        <p:spPr>
          <a:xfrm>
            <a:off x="630936" y="1005840"/>
            <a:ext cx="7891272" cy="3054096"/>
          </a:xfrm>
        </p:spPr>
        <p:txBody>
          <a:bodyPr/>
          <a:lstStyle>
            <a:lvl1pPr>
              <a:defRPr sz="2800"/>
            </a:lvl1pPr>
            <a:lvl2pPr>
              <a:spcBef>
                <a:spcPts val="0"/>
              </a:spcBef>
              <a:defRPr sz="2400"/>
            </a:lvl2pPr>
            <a:lvl3pPr>
              <a:spcBef>
                <a:spcPts val="0"/>
              </a:spcBef>
              <a:defRPr sz="2400"/>
            </a:lvl3pPr>
            <a:lvl4pPr>
              <a:spcBef>
                <a:spcPts val="0"/>
              </a:spcBef>
              <a:defRPr sz="1800"/>
            </a:lvl4pPr>
            <a:lvl5pPr>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068469"/>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Swish. TR. Smaller fon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BB32F92-5542-8473-EB5A-F4976ADFC212}"/>
              </a:ext>
            </a:extLst>
          </p:cNvPr>
          <p:cNvSpPr>
            <a:spLocks noGrp="1"/>
          </p:cNvSpPr>
          <p:nvPr>
            <p:ph type="title"/>
          </p:nvPr>
        </p:nvSpPr>
        <p:spPr>
          <a:xfrm>
            <a:off x="630936" y="274320"/>
            <a:ext cx="7891272" cy="585216"/>
          </a:xfrm>
        </p:spPr>
        <p:txBody>
          <a:bodyPr/>
          <a:lstStyle>
            <a:lvl1pPr>
              <a:defRPr sz="3600"/>
            </a:lvl1pPr>
          </a:lstStyle>
          <a:p>
            <a:r>
              <a:rPr lang="en-US"/>
              <a:t>Click to edit Master title style</a:t>
            </a:r>
          </a:p>
        </p:txBody>
      </p:sp>
      <p:sp>
        <p:nvSpPr>
          <p:cNvPr id="12" name="Rectangle 11">
            <a:extLst>
              <a:ext uri="{FF2B5EF4-FFF2-40B4-BE49-F238E27FC236}">
                <a16:creationId xmlns:a16="http://schemas.microsoft.com/office/drawing/2014/main" id="{06AC87C9-659E-9F0F-9C9C-124792B3BBEC}"/>
              </a:ext>
            </a:extLst>
          </p:cNvPr>
          <p:cNvSpPr/>
          <p:nvPr/>
        </p:nvSpPr>
        <p:spPr>
          <a:xfrm rot="16200000" flipV="1">
            <a:off x="5033963" y="-5032377"/>
            <a:ext cx="257175" cy="1032510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Rectangle 13">
            <a:extLst>
              <a:ext uri="{FF2B5EF4-FFF2-40B4-BE49-F238E27FC236}">
                <a16:creationId xmlns:a16="http://schemas.microsoft.com/office/drawing/2014/main" id="{3E945EF1-D8D7-0FC3-123E-4C42F0837861}"/>
              </a:ext>
            </a:extLst>
          </p:cNvPr>
          <p:cNvSpPr/>
          <p:nvPr/>
        </p:nvSpPr>
        <p:spPr>
          <a:xfrm rot="16200000" flipV="1">
            <a:off x="5967414" y="633412"/>
            <a:ext cx="257175" cy="1219200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5" name="Graphic 14">
            <a:extLst>
              <a:ext uri="{FF2B5EF4-FFF2-40B4-BE49-F238E27FC236}">
                <a16:creationId xmlns:a16="http://schemas.microsoft.com/office/drawing/2014/main" id="{C11CF3E5-BC86-BD49-D8DA-2FD0CF010A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V="1">
            <a:off x="10004171" y="-19049"/>
            <a:ext cx="2080133" cy="2253479"/>
          </a:xfrm>
          <a:prstGeom prst="rect">
            <a:avLst/>
          </a:prstGeom>
        </p:spPr>
      </p:pic>
      <p:sp>
        <p:nvSpPr>
          <p:cNvPr id="2" name="Content Placeholder 2">
            <a:extLst>
              <a:ext uri="{FF2B5EF4-FFF2-40B4-BE49-F238E27FC236}">
                <a16:creationId xmlns:a16="http://schemas.microsoft.com/office/drawing/2014/main" id="{46008384-934E-B8B0-9662-1BC3E74264C5}"/>
              </a:ext>
            </a:extLst>
          </p:cNvPr>
          <p:cNvSpPr>
            <a:spLocks noGrp="1"/>
          </p:cNvSpPr>
          <p:nvPr>
            <p:ph idx="1"/>
          </p:nvPr>
        </p:nvSpPr>
        <p:spPr>
          <a:xfrm>
            <a:off x="630936" y="1005842"/>
            <a:ext cx="10515600" cy="4072255"/>
          </a:xfrm>
        </p:spPr>
        <p:txBody>
          <a:bodyPr vert="horz" lIns="0" tIns="0" rIns="0" bIns="0" rtlCol="0">
            <a:no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8479851"/>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Swish. TR. Larger fon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BB32F92-5542-8473-EB5A-F4976ADFC212}"/>
              </a:ext>
            </a:extLst>
          </p:cNvPr>
          <p:cNvSpPr>
            <a:spLocks noGrp="1"/>
          </p:cNvSpPr>
          <p:nvPr>
            <p:ph type="title"/>
          </p:nvPr>
        </p:nvSpPr>
        <p:spPr>
          <a:xfrm>
            <a:off x="630936" y="274320"/>
            <a:ext cx="7891272" cy="585216"/>
          </a:xfrm>
        </p:spPr>
        <p:txBody>
          <a:bodyPr/>
          <a:lstStyle>
            <a:lvl1pPr>
              <a:defRPr sz="3600"/>
            </a:lvl1pPr>
          </a:lstStyle>
          <a:p>
            <a:r>
              <a:rPr lang="en-US"/>
              <a:t>Click to edit Master title style</a:t>
            </a:r>
          </a:p>
        </p:txBody>
      </p:sp>
      <p:sp>
        <p:nvSpPr>
          <p:cNvPr id="12" name="Rectangle 11">
            <a:extLst>
              <a:ext uri="{FF2B5EF4-FFF2-40B4-BE49-F238E27FC236}">
                <a16:creationId xmlns:a16="http://schemas.microsoft.com/office/drawing/2014/main" id="{06AC87C9-659E-9F0F-9C9C-124792B3BBEC}"/>
              </a:ext>
            </a:extLst>
          </p:cNvPr>
          <p:cNvSpPr/>
          <p:nvPr/>
        </p:nvSpPr>
        <p:spPr>
          <a:xfrm rot="16200000" flipV="1">
            <a:off x="5033963" y="-5032377"/>
            <a:ext cx="257175" cy="1032510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Rectangle 13">
            <a:extLst>
              <a:ext uri="{FF2B5EF4-FFF2-40B4-BE49-F238E27FC236}">
                <a16:creationId xmlns:a16="http://schemas.microsoft.com/office/drawing/2014/main" id="{3E945EF1-D8D7-0FC3-123E-4C42F0837861}"/>
              </a:ext>
            </a:extLst>
          </p:cNvPr>
          <p:cNvSpPr/>
          <p:nvPr/>
        </p:nvSpPr>
        <p:spPr>
          <a:xfrm rot="16200000" flipV="1">
            <a:off x="5967414" y="633412"/>
            <a:ext cx="257175" cy="1219200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5" name="Graphic 14">
            <a:extLst>
              <a:ext uri="{FF2B5EF4-FFF2-40B4-BE49-F238E27FC236}">
                <a16:creationId xmlns:a16="http://schemas.microsoft.com/office/drawing/2014/main" id="{C11CF3E5-BC86-BD49-D8DA-2FD0CF010A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V="1">
            <a:off x="10004171" y="-19049"/>
            <a:ext cx="2080133" cy="2253479"/>
          </a:xfrm>
          <a:prstGeom prst="rect">
            <a:avLst/>
          </a:prstGeom>
        </p:spPr>
      </p:pic>
      <p:sp>
        <p:nvSpPr>
          <p:cNvPr id="3" name="Content Placeholder 2">
            <a:extLst>
              <a:ext uri="{FF2B5EF4-FFF2-40B4-BE49-F238E27FC236}">
                <a16:creationId xmlns:a16="http://schemas.microsoft.com/office/drawing/2014/main" id="{F33E9979-14C4-5A62-FA62-55B5C89516B6}"/>
              </a:ext>
            </a:extLst>
          </p:cNvPr>
          <p:cNvSpPr>
            <a:spLocks noGrp="1"/>
          </p:cNvSpPr>
          <p:nvPr>
            <p:ph idx="1"/>
          </p:nvPr>
        </p:nvSpPr>
        <p:spPr>
          <a:xfrm>
            <a:off x="630936" y="1005840"/>
            <a:ext cx="7891272" cy="3054096"/>
          </a:xfrm>
        </p:spPr>
        <p:txBody>
          <a:bodyPr/>
          <a:lstStyle>
            <a:lvl1pPr>
              <a:defRPr sz="2800"/>
            </a:lvl1pPr>
            <a:lvl2pPr>
              <a:spcBef>
                <a:spcPts val="0"/>
              </a:spcBef>
              <a:defRPr sz="2400"/>
            </a:lvl2pPr>
            <a:lvl3pPr>
              <a:spcBef>
                <a:spcPts val="0"/>
              </a:spcBef>
              <a:defRPr sz="2400"/>
            </a:lvl3pPr>
            <a:lvl4pPr>
              <a:spcBef>
                <a:spcPts val="0"/>
              </a:spcBef>
              <a:defRPr sz="1800"/>
            </a:lvl4pPr>
            <a:lvl5pPr>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5102891"/>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20D154-CB96-D175-22EE-5262274513FE}"/>
              </a:ext>
              <a:ext uri="{C183D7F6-B498-43B3-948B-1728B52AA6E4}">
                <adec:decorative xmlns:adec="http://schemas.microsoft.com/office/drawing/2017/decorative" val="1"/>
              </a:ext>
            </a:extLst>
          </p:cNvPr>
          <p:cNvSpPr/>
          <p:nvPr/>
        </p:nvSpPr>
        <p:spPr>
          <a:xfrm>
            <a:off x="0" y="0"/>
            <a:ext cx="12192000" cy="608965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a:extLst>
              <a:ext uri="{FF2B5EF4-FFF2-40B4-BE49-F238E27FC236}">
                <a16:creationId xmlns:a16="http://schemas.microsoft.com/office/drawing/2014/main" id="{9C985C83-CBF3-9F01-2716-115AE3EDE5A6}"/>
              </a:ext>
            </a:extLst>
          </p:cNvPr>
          <p:cNvSpPr>
            <a:spLocks noGrp="1"/>
          </p:cNvSpPr>
          <p:nvPr>
            <p:ph type="title"/>
          </p:nvPr>
        </p:nvSpPr>
        <p:spPr>
          <a:xfrm>
            <a:off x="831851" y="1709740"/>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378CCED-E090-4430-AE23-126A3460929F}"/>
              </a:ext>
            </a:extLst>
          </p:cNvPr>
          <p:cNvSpPr>
            <a:spLocks noGrp="1"/>
          </p:cNvSpPr>
          <p:nvPr>
            <p:ph type="body" idx="1"/>
          </p:nvPr>
        </p:nvSpPr>
        <p:spPr>
          <a:xfrm>
            <a:off x="831851" y="4589464"/>
            <a:ext cx="10515600" cy="1500187"/>
          </a:xfrm>
        </p:spPr>
        <p:txBody>
          <a:bodyPr/>
          <a:lstStyle>
            <a:lvl1pPr marL="0" indent="0">
              <a:buNone/>
              <a:defRPr sz="36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pic>
        <p:nvPicPr>
          <p:cNvPr id="8" name="Graphic 7">
            <a:extLst>
              <a:ext uri="{FF2B5EF4-FFF2-40B4-BE49-F238E27FC236}">
                <a16:creationId xmlns:a16="http://schemas.microsoft.com/office/drawing/2014/main" id="{5FB15CB2-AC99-9B8D-CD1B-75F630133A47}"/>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21867" y="5855410"/>
            <a:ext cx="1251167" cy="1002591"/>
          </a:xfrm>
          <a:prstGeom prst="rect">
            <a:avLst/>
          </a:prstGeom>
        </p:spPr>
      </p:pic>
    </p:spTree>
    <p:extLst>
      <p:ext uri="{BB962C8B-B14F-4D97-AF65-F5344CB8AC3E}">
        <p14:creationId xmlns:p14="http://schemas.microsoft.com/office/powerpoint/2010/main" val="217091039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ail. BL. Bigger Fo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630936" y="274320"/>
            <a:ext cx="7891272" cy="585216"/>
          </a:xfrm>
        </p:spPr>
        <p:txBody>
          <a:bodyPr/>
          <a:lstStyle>
            <a:lvl1pPr>
              <a:defRPr sz="3600"/>
            </a:lvl1pPr>
          </a:lstStyle>
          <a:p>
            <a:r>
              <a:rPr lang="en-US"/>
              <a:t>Click to edit Master title style</a:t>
            </a:r>
          </a:p>
        </p:txBody>
      </p:sp>
      <p:grpSp>
        <p:nvGrpSpPr>
          <p:cNvPr id="11" name="Group 10">
            <a:extLst>
              <a:ext uri="{FF2B5EF4-FFF2-40B4-BE49-F238E27FC236}">
                <a16:creationId xmlns:a16="http://schemas.microsoft.com/office/drawing/2014/main" id="{F93DD7D8-9D5C-9D25-8809-CC01C0ACBB24}"/>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p:nvSpPr>
          <p:spPr>
            <a:xfrm>
              <a:off x="4027241" y="6606319"/>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p:nvSpPr>
          <p:spPr>
            <a:xfrm>
              <a:off x="8164759" y="6606319"/>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4" name="Content Placeholder 2">
            <a:extLst>
              <a:ext uri="{FF2B5EF4-FFF2-40B4-BE49-F238E27FC236}">
                <a16:creationId xmlns:a16="http://schemas.microsoft.com/office/drawing/2014/main" id="{6CFEE26F-04A8-F88C-656E-117B62EB6354}"/>
              </a:ext>
            </a:extLst>
          </p:cNvPr>
          <p:cNvSpPr>
            <a:spLocks noGrp="1"/>
          </p:cNvSpPr>
          <p:nvPr>
            <p:ph idx="1"/>
          </p:nvPr>
        </p:nvSpPr>
        <p:spPr>
          <a:xfrm>
            <a:off x="630936" y="1005840"/>
            <a:ext cx="7891272" cy="3054096"/>
          </a:xfrm>
        </p:spPr>
        <p:txBody>
          <a:bodyPr/>
          <a:lstStyle>
            <a:lvl1pPr>
              <a:defRPr sz="2800"/>
            </a:lvl1pPr>
            <a:lvl2pPr>
              <a:spcBef>
                <a:spcPts val="0"/>
              </a:spcBef>
              <a:defRPr sz="2400"/>
            </a:lvl2pPr>
            <a:lvl3pPr>
              <a:spcBef>
                <a:spcPts val="0"/>
              </a:spcBef>
              <a:defRPr sz="2400"/>
            </a:lvl3pPr>
            <a:lvl4pPr>
              <a:spcBef>
                <a:spcPts val="0"/>
              </a:spcBef>
              <a:defRPr sz="1800"/>
            </a:lvl4pPr>
            <a:lvl5pPr>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2838499"/>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Long Title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838200" y="365125"/>
            <a:ext cx="10515600" cy="867683"/>
          </a:xfrm>
        </p:spPr>
        <p:txBody>
          <a:bodyPr/>
          <a:lstStyle>
            <a:lvl1pPr>
              <a:defRPr sz="3600"/>
            </a:lvl1pPr>
          </a:lstStyle>
          <a:p>
            <a:r>
              <a:rPr lang="en-US"/>
              <a:t>Click to edit Master title style</a:t>
            </a:r>
          </a:p>
        </p:txBody>
      </p:sp>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Tree>
    <p:extLst>
      <p:ext uri="{BB962C8B-B14F-4D97-AF65-F5344CB8AC3E}">
        <p14:creationId xmlns:p14="http://schemas.microsoft.com/office/powerpoint/2010/main" val="23589790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ection or Title. Sail. top lef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36871" y="239286"/>
            <a:ext cx="1251167" cy="1002591"/>
          </a:xfrm>
          <a:prstGeom prst="rect">
            <a:avLst/>
          </a:prstGeom>
        </p:spPr>
      </p:pic>
      <p:sp>
        <p:nvSpPr>
          <p:cNvPr id="8" name="Rectangle 7">
            <a:extLst>
              <a:ext uri="{FF2B5EF4-FFF2-40B4-BE49-F238E27FC236}">
                <a16:creationId xmlns:a16="http://schemas.microsoft.com/office/drawing/2014/main" id="{F8F3D59F-FE6A-97CA-5DCD-5BF6FCADAC61}"/>
              </a:ext>
              <a:ext uri="{C183D7F6-B498-43B3-948B-1728B52AA6E4}">
                <adec:decorative xmlns:adec="http://schemas.microsoft.com/office/drawing/2017/decorative" val="1"/>
              </a:ext>
            </a:extLst>
          </p:cNvPr>
          <p:cNvSpPr/>
          <p:nvPr/>
        </p:nvSpPr>
        <p:spPr>
          <a:xfrm>
            <a:off x="1" y="-12397"/>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Rectangle 8">
            <a:extLst>
              <a:ext uri="{FF2B5EF4-FFF2-40B4-BE49-F238E27FC236}">
                <a16:creationId xmlns:a16="http://schemas.microsoft.com/office/drawing/2014/main" id="{7361CB07-53B9-D229-9DC0-1625A5B22A93}"/>
              </a:ext>
              <a:ext uri="{C183D7F6-B498-43B3-948B-1728B52AA6E4}">
                <adec:decorative xmlns:adec="http://schemas.microsoft.com/office/drawing/2017/decorative" val="1"/>
              </a:ext>
            </a:extLst>
          </p:cNvPr>
          <p:cNvSpPr/>
          <p:nvPr/>
        </p:nvSpPr>
        <p:spPr>
          <a:xfrm>
            <a:off x="4027242" y="-12397"/>
            <a:ext cx="4137519"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Rectangle 10">
            <a:extLst>
              <a:ext uri="{FF2B5EF4-FFF2-40B4-BE49-F238E27FC236}">
                <a16:creationId xmlns:a16="http://schemas.microsoft.com/office/drawing/2014/main" id="{A70607F5-9C14-2C3F-B638-EA4EF786D66E}"/>
              </a:ext>
              <a:ext uri="{C183D7F6-B498-43B3-948B-1728B52AA6E4}">
                <adec:decorative xmlns:adec="http://schemas.microsoft.com/office/drawing/2017/decorative" val="1"/>
              </a:ext>
            </a:extLst>
          </p:cNvPr>
          <p:cNvSpPr/>
          <p:nvPr/>
        </p:nvSpPr>
        <p:spPr>
          <a:xfrm>
            <a:off x="8164761" y="-12397"/>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FD9FFC9A-2044-92AF-4B58-D2B546E03ADB}"/>
              </a:ext>
            </a:extLst>
          </p:cNvPr>
          <p:cNvSpPr>
            <a:spLocks noGrp="1"/>
          </p:cNvSpPr>
          <p:nvPr>
            <p:ph type="title"/>
          </p:nvPr>
        </p:nvSpPr>
        <p:spPr>
          <a:xfrm>
            <a:off x="1011936" y="510540"/>
            <a:ext cx="10515600" cy="585216"/>
          </a:xfrm>
        </p:spPr>
        <p:txBody>
          <a:bodyPr/>
          <a:lstStyle>
            <a:lvl1pPr>
              <a:defRPr sz="3600"/>
            </a:lvl1pPr>
          </a:lstStyle>
          <a:p>
            <a:r>
              <a:rPr lang="en-US"/>
              <a:t>Click to edit Master title style</a:t>
            </a:r>
          </a:p>
        </p:txBody>
      </p:sp>
      <p:sp>
        <p:nvSpPr>
          <p:cNvPr id="5" name="Content Placeholder 2">
            <a:extLst>
              <a:ext uri="{FF2B5EF4-FFF2-40B4-BE49-F238E27FC236}">
                <a16:creationId xmlns:a16="http://schemas.microsoft.com/office/drawing/2014/main" id="{225B747B-A8A2-A666-5303-7C25AB9B2A40}"/>
              </a:ext>
            </a:extLst>
          </p:cNvPr>
          <p:cNvSpPr>
            <a:spLocks noGrp="1"/>
          </p:cNvSpPr>
          <p:nvPr>
            <p:ph idx="1"/>
          </p:nvPr>
        </p:nvSpPr>
        <p:spPr>
          <a:xfrm>
            <a:off x="1011936" y="1242062"/>
            <a:ext cx="10515600" cy="4072255"/>
          </a:xfrm>
        </p:spPr>
        <p:txBody>
          <a:bodyPr vert="horz" lIns="0" tIns="0" rIns="0" bIns="0" rtlCol="0">
            <a:no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4488254"/>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Long Title and picture_Right Sai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838200" y="365125"/>
            <a:ext cx="10515600" cy="867683"/>
          </a:xfrm>
        </p:spPr>
        <p:txBody>
          <a:bodyPr/>
          <a:lstStyle>
            <a:lvl1pPr>
              <a:defRPr sz="3600"/>
            </a:lvl1pPr>
          </a:lstStyle>
          <a:p>
            <a:r>
              <a:rPr lang="en-US"/>
              <a:t>Click to edit Master title style</a:t>
            </a:r>
          </a:p>
        </p:txBody>
      </p:sp>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p:nvGrpSpPr>
        <p:grpSpPr>
          <a:xfrm>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Tree>
    <p:extLst>
      <p:ext uri="{BB962C8B-B14F-4D97-AF65-F5344CB8AC3E}">
        <p14:creationId xmlns:p14="http://schemas.microsoft.com/office/powerpoint/2010/main" val="2774177099"/>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Less content, bullets, left sail">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9" name="Title 1">
            <a:extLst>
              <a:ext uri="{FF2B5EF4-FFF2-40B4-BE49-F238E27FC236}">
                <a16:creationId xmlns:a16="http://schemas.microsoft.com/office/drawing/2014/main" id="{55B072F0-5363-2B46-6DCE-F5389CCBB107}"/>
              </a:ext>
            </a:extLst>
          </p:cNvPr>
          <p:cNvSpPr>
            <a:spLocks noGrp="1"/>
          </p:cNvSpPr>
          <p:nvPr>
            <p:ph type="title"/>
          </p:nvPr>
        </p:nvSpPr>
        <p:spPr>
          <a:xfrm>
            <a:off x="630936" y="274320"/>
            <a:ext cx="10515600" cy="1097280"/>
          </a:xfrm>
        </p:spPr>
        <p:txBody>
          <a:bodyPr/>
          <a:lstStyle>
            <a:lvl1pPr>
              <a:defRPr sz="3600"/>
            </a:lvl1pPr>
          </a:lstStyle>
          <a:p>
            <a:r>
              <a:rPr lang="en-US"/>
              <a:t>Click to edit Master title style</a:t>
            </a:r>
          </a:p>
        </p:txBody>
      </p:sp>
      <p:sp>
        <p:nvSpPr>
          <p:cNvPr id="11" name="Content Placeholder 2">
            <a:extLst>
              <a:ext uri="{FF2B5EF4-FFF2-40B4-BE49-F238E27FC236}">
                <a16:creationId xmlns:a16="http://schemas.microsoft.com/office/drawing/2014/main" id="{2071409C-46B7-3CE3-375C-7E41D964C541}"/>
              </a:ext>
            </a:extLst>
          </p:cNvPr>
          <p:cNvSpPr>
            <a:spLocks noGrp="1"/>
          </p:cNvSpPr>
          <p:nvPr>
            <p:ph idx="1"/>
          </p:nvPr>
        </p:nvSpPr>
        <p:spPr>
          <a:xfrm>
            <a:off x="630936" y="1600202"/>
            <a:ext cx="10515600" cy="4072255"/>
          </a:xfrm>
        </p:spPr>
        <p:txBody>
          <a:bodyPr/>
          <a:lstStyle>
            <a:lvl1pPr>
              <a:spcAft>
                <a:spcPts val="600"/>
              </a:spcAft>
              <a:defRPr sz="2800"/>
            </a:lvl1pPr>
          </a:lstStyle>
          <a:p>
            <a:pPr lvl="0">
              <a:spcBef>
                <a:spcPts val="0"/>
              </a:spcBef>
            </a:pPr>
            <a:r>
              <a:rPr lang="en-US"/>
              <a:t>Click to edit Master text styles</a:t>
            </a:r>
          </a:p>
        </p:txBody>
      </p:sp>
    </p:spTree>
    <p:extLst>
      <p:ext uri="{BB962C8B-B14F-4D97-AF65-F5344CB8AC3E}">
        <p14:creationId xmlns:p14="http://schemas.microsoft.com/office/powerpoint/2010/main" val="6383290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Text without bullets new">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9" name="Title 1">
            <a:extLst>
              <a:ext uri="{FF2B5EF4-FFF2-40B4-BE49-F238E27FC236}">
                <a16:creationId xmlns:a16="http://schemas.microsoft.com/office/drawing/2014/main" id="{55B072F0-5363-2B46-6DCE-F5389CCBB107}"/>
              </a:ext>
            </a:extLst>
          </p:cNvPr>
          <p:cNvSpPr>
            <a:spLocks noGrp="1"/>
          </p:cNvSpPr>
          <p:nvPr>
            <p:ph type="title"/>
          </p:nvPr>
        </p:nvSpPr>
        <p:spPr>
          <a:xfrm>
            <a:off x="838200" y="365125"/>
            <a:ext cx="10515600" cy="777875"/>
          </a:xfrm>
        </p:spPr>
        <p:txBody>
          <a:bodyPr/>
          <a:lstStyle>
            <a:lvl1pPr>
              <a:defRPr sz="2800"/>
            </a:lvl1pPr>
          </a:lstStyle>
          <a:p>
            <a:r>
              <a:rPr lang="en-US"/>
              <a:t>Click to edit Master title style</a:t>
            </a:r>
          </a:p>
        </p:txBody>
      </p:sp>
      <p:sp>
        <p:nvSpPr>
          <p:cNvPr id="11" name="Content Placeholder 2">
            <a:extLst>
              <a:ext uri="{FF2B5EF4-FFF2-40B4-BE49-F238E27FC236}">
                <a16:creationId xmlns:a16="http://schemas.microsoft.com/office/drawing/2014/main" id="{2071409C-46B7-3CE3-375C-7E41D964C541}"/>
              </a:ext>
            </a:extLst>
          </p:cNvPr>
          <p:cNvSpPr>
            <a:spLocks noGrp="1"/>
          </p:cNvSpPr>
          <p:nvPr>
            <p:ph idx="1"/>
          </p:nvPr>
        </p:nvSpPr>
        <p:spPr>
          <a:xfrm>
            <a:off x="838200" y="1225298"/>
            <a:ext cx="10515600" cy="4072255"/>
          </a:xfrm>
        </p:spPr>
        <p:txBody>
          <a:bodyPr/>
          <a:lstStyle>
            <a:lvl1pPr marL="0" indent="0">
              <a:spcAft>
                <a:spcPts val="600"/>
              </a:spcAft>
              <a:buNone/>
              <a:defRPr sz="2400"/>
            </a:lvl1pPr>
          </a:lstStyle>
          <a:p>
            <a:pPr lvl="0">
              <a:spcBef>
                <a:spcPts val="0"/>
              </a:spcBef>
            </a:pPr>
            <a:r>
              <a:rPr lang="en-US"/>
              <a:t>Click to edit Master text styles</a:t>
            </a:r>
          </a:p>
        </p:txBody>
      </p:sp>
    </p:spTree>
    <p:extLst>
      <p:ext uri="{BB962C8B-B14F-4D97-AF65-F5344CB8AC3E}">
        <p14:creationId xmlns:p14="http://schemas.microsoft.com/office/powerpoint/2010/main" val="1500892491"/>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Title and more bullet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2" name="Title 1">
            <a:extLst>
              <a:ext uri="{FF2B5EF4-FFF2-40B4-BE49-F238E27FC236}">
                <a16:creationId xmlns:a16="http://schemas.microsoft.com/office/drawing/2014/main" id="{6B1CE06F-532C-6389-D0EE-0FD4ED3A8EC0}"/>
              </a:ext>
            </a:extLst>
          </p:cNvPr>
          <p:cNvSpPr>
            <a:spLocks noGrp="1"/>
          </p:cNvSpPr>
          <p:nvPr>
            <p:ph type="title"/>
          </p:nvPr>
        </p:nvSpPr>
        <p:spPr>
          <a:xfrm>
            <a:off x="838201" y="365127"/>
            <a:ext cx="10725151" cy="787400"/>
          </a:xfrm>
        </p:spPr>
        <p:txBody>
          <a:bodyPr/>
          <a:lstStyle/>
          <a:p>
            <a:r>
              <a:rPr lang="en-US" sz="3600"/>
              <a:t>Click to edit Master title style</a:t>
            </a:r>
          </a:p>
        </p:txBody>
      </p:sp>
      <p:sp>
        <p:nvSpPr>
          <p:cNvPr id="3" name="Content Placeholder 2">
            <a:extLst>
              <a:ext uri="{FF2B5EF4-FFF2-40B4-BE49-F238E27FC236}">
                <a16:creationId xmlns:a16="http://schemas.microsoft.com/office/drawing/2014/main" id="{BD104878-17D4-FD9B-228D-ED5700D9F77F}"/>
              </a:ext>
            </a:extLst>
          </p:cNvPr>
          <p:cNvSpPr>
            <a:spLocks noGrp="1"/>
          </p:cNvSpPr>
          <p:nvPr>
            <p:ph idx="1"/>
          </p:nvPr>
        </p:nvSpPr>
        <p:spPr>
          <a:xfrm>
            <a:off x="838200" y="1225298"/>
            <a:ext cx="10515600" cy="4072255"/>
          </a:xfrm>
        </p:spPr>
        <p:txBody>
          <a:bodyPr/>
          <a:lstStyle/>
          <a:p>
            <a:pPr lvl="0"/>
            <a:r>
              <a:rPr lang="en-US"/>
              <a:t>Click to edit Master text styles</a:t>
            </a:r>
          </a:p>
        </p:txBody>
      </p:sp>
    </p:spTree>
    <p:extLst>
      <p:ext uri="{BB962C8B-B14F-4D97-AF65-F5344CB8AC3E}">
        <p14:creationId xmlns:p14="http://schemas.microsoft.com/office/powerpoint/2010/main" val="3642445049"/>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Less content, no bullets, left sai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838200" y="365125"/>
            <a:ext cx="10515600" cy="1097280"/>
          </a:xfrm>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838200" y="1600202"/>
            <a:ext cx="10515600" cy="4072255"/>
          </a:xfrm>
        </p:spPr>
        <p:txBody>
          <a:bodyPr/>
          <a:lstStyle>
            <a:lvl1pPr marL="0" indent="0">
              <a:spcBef>
                <a:spcPts val="0"/>
              </a:spcBef>
              <a:buNone/>
              <a:defRPr sz="2800"/>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p:txBody>
      </p:sp>
      <p:grpSp>
        <p:nvGrpSpPr>
          <p:cNvPr id="11" name="Group 10">
            <a:extLst>
              <a:ext uri="{FF2B5EF4-FFF2-40B4-BE49-F238E27FC236}">
                <a16:creationId xmlns:a16="http://schemas.microsoft.com/office/drawing/2014/main" id="{F93DD7D8-9D5C-9D25-8809-CC01C0ACBB24}"/>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p:nvSpPr>
          <p:spPr>
            <a:xfrm>
              <a:off x="4027241" y="6606319"/>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p:nvSpPr>
          <p:spPr>
            <a:xfrm>
              <a:off x="8164759" y="6606319"/>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Tree>
    <p:extLst>
      <p:ext uri="{BB962C8B-B14F-4D97-AF65-F5344CB8AC3E}">
        <p14:creationId xmlns:p14="http://schemas.microsoft.com/office/powerpoint/2010/main" val="4079655990"/>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Hidden Slide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2" name="Title 1">
            <a:extLst>
              <a:ext uri="{FF2B5EF4-FFF2-40B4-BE49-F238E27FC236}">
                <a16:creationId xmlns:a16="http://schemas.microsoft.com/office/drawing/2014/main" id="{6B1CE06F-532C-6389-D0EE-0FD4ED3A8EC0}"/>
              </a:ext>
            </a:extLst>
          </p:cNvPr>
          <p:cNvSpPr>
            <a:spLocks noGrp="1"/>
          </p:cNvSpPr>
          <p:nvPr>
            <p:ph type="title"/>
          </p:nvPr>
        </p:nvSpPr>
        <p:spPr>
          <a:xfrm>
            <a:off x="838201" y="365127"/>
            <a:ext cx="10725151" cy="787400"/>
          </a:xfrm>
        </p:spPr>
        <p:txBody>
          <a:bodyPr/>
          <a:lstStyle>
            <a:lvl1pPr>
              <a:defRPr>
                <a:solidFill>
                  <a:schemeClr val="bg1">
                    <a:lumMod val="50000"/>
                  </a:schemeClr>
                </a:solidFill>
              </a:defRPr>
            </a:lvl1pPr>
          </a:lstStyle>
          <a:p>
            <a:r>
              <a:rPr lang="en-US" sz="3600"/>
              <a:t>Click to edit Master title style</a:t>
            </a:r>
          </a:p>
        </p:txBody>
      </p:sp>
      <p:sp>
        <p:nvSpPr>
          <p:cNvPr id="3" name="Content Placeholder 2">
            <a:extLst>
              <a:ext uri="{FF2B5EF4-FFF2-40B4-BE49-F238E27FC236}">
                <a16:creationId xmlns:a16="http://schemas.microsoft.com/office/drawing/2014/main" id="{BD104878-17D4-FD9B-228D-ED5700D9F77F}"/>
              </a:ext>
            </a:extLst>
          </p:cNvPr>
          <p:cNvSpPr>
            <a:spLocks noGrp="1"/>
          </p:cNvSpPr>
          <p:nvPr>
            <p:ph idx="1"/>
          </p:nvPr>
        </p:nvSpPr>
        <p:spPr>
          <a:xfrm>
            <a:off x="838200" y="1225298"/>
            <a:ext cx="10515600" cy="4072255"/>
          </a:xfrm>
        </p:spPr>
        <p:txBody>
          <a:bodyPr/>
          <a:lstStyle/>
          <a:p>
            <a:pPr lvl="0"/>
            <a:r>
              <a:rPr lang="en-US"/>
              <a:t>Click to edit Master text styles</a:t>
            </a:r>
          </a:p>
        </p:txBody>
      </p:sp>
    </p:spTree>
    <p:extLst>
      <p:ext uri="{BB962C8B-B14F-4D97-AF65-F5344CB8AC3E}">
        <p14:creationId xmlns:p14="http://schemas.microsoft.com/office/powerpoint/2010/main" val="2159193070"/>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p:txBody>
          <a:bodyPr lIns="91440" rIns="91440"/>
          <a:lstStyle/>
          <a:p>
            <a:r>
              <a:rPr lang="en-US"/>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838200" y="1825626"/>
            <a:ext cx="10515600" cy="4072255"/>
          </a:xfrm>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36871" y="239286"/>
            <a:ext cx="1251167" cy="1002591"/>
          </a:xfrm>
          <a:prstGeom prst="rect">
            <a:avLst/>
          </a:prstGeom>
        </p:spPr>
      </p:pic>
      <p:sp>
        <p:nvSpPr>
          <p:cNvPr id="8" name="Rectangle 7">
            <a:extLst>
              <a:ext uri="{FF2B5EF4-FFF2-40B4-BE49-F238E27FC236}">
                <a16:creationId xmlns:a16="http://schemas.microsoft.com/office/drawing/2014/main" id="{F8F3D59F-FE6A-97CA-5DCD-5BF6FCADAC61}"/>
              </a:ext>
              <a:ext uri="{C183D7F6-B498-43B3-948B-1728B52AA6E4}">
                <adec:decorative xmlns:adec="http://schemas.microsoft.com/office/drawing/2017/decorative" val="1"/>
              </a:ext>
            </a:extLst>
          </p:cNvPr>
          <p:cNvSpPr/>
          <p:nvPr/>
        </p:nvSpPr>
        <p:spPr>
          <a:xfrm>
            <a:off x="1" y="-12397"/>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Rectangle 8">
            <a:extLst>
              <a:ext uri="{FF2B5EF4-FFF2-40B4-BE49-F238E27FC236}">
                <a16:creationId xmlns:a16="http://schemas.microsoft.com/office/drawing/2014/main" id="{7361CB07-53B9-D229-9DC0-1625A5B22A93}"/>
              </a:ext>
              <a:ext uri="{C183D7F6-B498-43B3-948B-1728B52AA6E4}">
                <adec:decorative xmlns:adec="http://schemas.microsoft.com/office/drawing/2017/decorative" val="1"/>
              </a:ext>
            </a:extLst>
          </p:cNvPr>
          <p:cNvSpPr/>
          <p:nvPr/>
        </p:nvSpPr>
        <p:spPr>
          <a:xfrm>
            <a:off x="4027242" y="-12397"/>
            <a:ext cx="4137519"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Rectangle 10">
            <a:extLst>
              <a:ext uri="{FF2B5EF4-FFF2-40B4-BE49-F238E27FC236}">
                <a16:creationId xmlns:a16="http://schemas.microsoft.com/office/drawing/2014/main" id="{A70607F5-9C14-2C3F-B638-EA4EF786D66E}"/>
              </a:ext>
              <a:ext uri="{C183D7F6-B498-43B3-948B-1728B52AA6E4}">
                <adec:decorative xmlns:adec="http://schemas.microsoft.com/office/drawing/2017/decorative" val="1"/>
              </a:ext>
            </a:extLst>
          </p:cNvPr>
          <p:cNvSpPr/>
          <p:nvPr/>
        </p:nvSpPr>
        <p:spPr>
          <a:xfrm>
            <a:off x="8164761" y="-12397"/>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2199330549"/>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B537C-BF40-B66D-E0E3-7AC71B66B9D3}"/>
              </a:ext>
            </a:extLst>
          </p:cNvPr>
          <p:cNvSpPr>
            <a:spLocks noGrp="1"/>
          </p:cNvSpPr>
          <p:nvPr>
            <p:ph type="title"/>
          </p:nvPr>
        </p:nvSpPr>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795D2C52-E954-FACA-BF7B-46F0B59B8824}"/>
              </a:ext>
            </a:extLst>
          </p:cNvPr>
          <p:cNvSpPr>
            <a:spLocks noGrp="1"/>
          </p:cNvSpPr>
          <p:nvPr>
            <p:ph sz="half" idx="1"/>
          </p:nvPr>
        </p:nvSpPr>
        <p:spPr>
          <a:xfrm>
            <a:off x="838200" y="1825625"/>
            <a:ext cx="5181600" cy="4351339"/>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5E4103-072B-5A1B-1EA1-505BC47FD42C}"/>
              </a:ext>
            </a:extLst>
          </p:cNvPr>
          <p:cNvSpPr>
            <a:spLocks noGrp="1"/>
          </p:cNvSpPr>
          <p:nvPr>
            <p:ph sz="half" idx="2"/>
          </p:nvPr>
        </p:nvSpPr>
        <p:spPr>
          <a:xfrm>
            <a:off x="6172200" y="1825625"/>
            <a:ext cx="5181600" cy="4351339"/>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7834929E-EDF0-4BD8-EF1C-BB02616C9F8D}"/>
              </a:ext>
              <a:ext uri="{C183D7F6-B498-43B3-948B-1728B52AA6E4}">
                <adec:decorative xmlns:adec="http://schemas.microsoft.com/office/drawing/2017/decorative" val="1"/>
              </a:ext>
            </a:extLst>
          </p:cNvPr>
          <p:cNvSpPr/>
          <p:nvPr/>
        </p:nvSpPr>
        <p:spPr>
          <a:xfrm>
            <a:off x="0" y="6606321"/>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9" name="Graphic 8">
            <a:extLst>
              <a:ext uri="{FF2B5EF4-FFF2-40B4-BE49-F238E27FC236}">
                <a16:creationId xmlns:a16="http://schemas.microsoft.com/office/drawing/2014/main" id="{27EC2972-6965-4E4A-B53E-252F35DFBC0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94218" y="5603730"/>
            <a:ext cx="1251167" cy="1002591"/>
          </a:xfrm>
          <a:prstGeom prst="rect">
            <a:avLst/>
          </a:prstGeom>
        </p:spPr>
      </p:pic>
    </p:spTree>
    <p:extLst>
      <p:ext uri="{BB962C8B-B14F-4D97-AF65-F5344CB8AC3E}">
        <p14:creationId xmlns:p14="http://schemas.microsoft.com/office/powerpoint/2010/main" val="251405735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ail. BR. Larger fo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630936" y="274320"/>
            <a:ext cx="10515600" cy="585216"/>
          </a:xfrm>
        </p:spPr>
        <p:txBody>
          <a:bodyPr/>
          <a:lstStyle>
            <a:lvl1pPr>
              <a:defRPr sz="3600"/>
            </a:lvl1pPr>
          </a:lstStyle>
          <a:p>
            <a:r>
              <a:rPr lang="en-US"/>
              <a:t>Click to edit Master title style</a:t>
            </a:r>
          </a:p>
        </p:txBody>
      </p:sp>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p:nvSpPr>
        <p:spPr>
          <a:xfrm>
            <a:off x="4027241" y="6606319"/>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p:nvSpPr>
        <p:spPr>
          <a:xfrm>
            <a:off x="8164759" y="6606319"/>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sp>
        <p:nvSpPr>
          <p:cNvPr id="4" name="Content Placeholder 2">
            <a:extLst>
              <a:ext uri="{FF2B5EF4-FFF2-40B4-BE49-F238E27FC236}">
                <a16:creationId xmlns:a16="http://schemas.microsoft.com/office/drawing/2014/main" id="{50451790-E947-3400-8592-8BE54121C424}"/>
              </a:ext>
            </a:extLst>
          </p:cNvPr>
          <p:cNvSpPr>
            <a:spLocks noGrp="1"/>
          </p:cNvSpPr>
          <p:nvPr>
            <p:ph idx="1"/>
          </p:nvPr>
        </p:nvSpPr>
        <p:spPr>
          <a:xfrm>
            <a:off x="630936" y="1005840"/>
            <a:ext cx="10515600" cy="4072255"/>
          </a:xfrm>
        </p:spPr>
        <p:txBody>
          <a:bodyPr vert="horz" lIns="0" tIns="0" rIns="0" bIns="0" rtlCol="0">
            <a:no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9957740"/>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AAFF0-F32F-29F9-F841-606DC65EF2F3}"/>
              </a:ext>
            </a:extLst>
          </p:cNvPr>
          <p:cNvSpPr>
            <a:spLocks noGrp="1"/>
          </p:cNvSpPr>
          <p:nvPr>
            <p:ph type="title"/>
          </p:nvPr>
        </p:nvSpPr>
        <p:spPr>
          <a:xfrm>
            <a:off x="839788" y="365126"/>
            <a:ext cx="10515600" cy="1002591"/>
          </a:xfrm>
        </p:spPr>
        <p:txBody>
          <a:bodyPr/>
          <a:lstStyle>
            <a:lvl1pPr>
              <a:defRPr sz="3600"/>
            </a:lvl1pPr>
          </a:lstStyle>
          <a:p>
            <a:r>
              <a:rPr lang="en-US"/>
              <a:t>Click to edit Master title style</a:t>
            </a:r>
          </a:p>
        </p:txBody>
      </p:sp>
      <p:sp>
        <p:nvSpPr>
          <p:cNvPr id="3" name="Text Placeholder 2">
            <a:extLst>
              <a:ext uri="{FF2B5EF4-FFF2-40B4-BE49-F238E27FC236}">
                <a16:creationId xmlns:a16="http://schemas.microsoft.com/office/drawing/2014/main" id="{35637662-96E5-B823-A744-F0A03B336B32}"/>
              </a:ext>
            </a:extLst>
          </p:cNvPr>
          <p:cNvSpPr>
            <a:spLocks noGrp="1"/>
          </p:cNvSpPr>
          <p:nvPr>
            <p:ph type="body" idx="1"/>
          </p:nvPr>
        </p:nvSpPr>
        <p:spPr>
          <a:xfrm>
            <a:off x="839789" y="1520888"/>
            <a:ext cx="5157787" cy="823912"/>
          </a:xfrm>
        </p:spPr>
        <p:txBody>
          <a:bodyPr anchor="b"/>
          <a:lstStyle>
            <a:lvl1pPr marL="0" indent="0">
              <a:lnSpc>
                <a:spcPct val="100000"/>
              </a:lnSpc>
              <a:spcBef>
                <a:spcPts val="1000"/>
              </a:spcBef>
              <a:buNone/>
              <a:defRPr sz="2400" b="1">
                <a:latin typeface="Aptos" panose="020B00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FBF1A7-7285-FD7F-E148-A3DBB35FAFA4}"/>
              </a:ext>
            </a:extLst>
          </p:cNvPr>
          <p:cNvSpPr>
            <a:spLocks noGrp="1"/>
          </p:cNvSpPr>
          <p:nvPr>
            <p:ph sz="half" idx="2"/>
          </p:nvPr>
        </p:nvSpPr>
        <p:spPr>
          <a:xfrm>
            <a:off x="839789" y="2344801"/>
            <a:ext cx="5157787" cy="3684588"/>
          </a:xfrm>
        </p:spPr>
        <p:txBody>
          <a:bodyPr/>
          <a:lstStyle>
            <a:lvl1pPr>
              <a:lnSpc>
                <a:spcPct val="100000"/>
              </a:lnSpc>
              <a:spcBef>
                <a:spcPts val="1000"/>
              </a:spcBef>
              <a:defRPr/>
            </a:lvl1pPr>
            <a:lvl2pPr>
              <a:lnSpc>
                <a:spcPct val="100000"/>
              </a:lnSpc>
              <a:spcBef>
                <a:spcPts val="1000"/>
              </a:spcBef>
              <a:defRPr/>
            </a:lvl2pPr>
            <a:lvl3pPr>
              <a:lnSpc>
                <a:spcPct val="100000"/>
              </a:lnSpc>
              <a:spcBef>
                <a:spcPts val="1000"/>
              </a:spcBef>
              <a:defRPr/>
            </a:lvl3pPr>
            <a:lvl4pPr>
              <a:lnSpc>
                <a:spcPct val="100000"/>
              </a:lnSpc>
              <a:spcBef>
                <a:spcPts val="1000"/>
              </a:spcBef>
              <a:defRPr/>
            </a:lvl4pPr>
            <a:lvl5pPr>
              <a:lnSpc>
                <a:spcPct val="100000"/>
              </a:lnSpc>
              <a:spcBef>
                <a:spcPts val="10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F807E0-E7AC-61A7-05A0-FD6832F3A671}"/>
              </a:ext>
            </a:extLst>
          </p:cNvPr>
          <p:cNvSpPr>
            <a:spLocks noGrp="1"/>
          </p:cNvSpPr>
          <p:nvPr>
            <p:ph type="body" sz="quarter" idx="3"/>
          </p:nvPr>
        </p:nvSpPr>
        <p:spPr>
          <a:xfrm>
            <a:off x="6172201" y="1520888"/>
            <a:ext cx="5183188" cy="823912"/>
          </a:xfrm>
        </p:spPr>
        <p:txBody>
          <a:bodyPr anchor="b"/>
          <a:lstStyle>
            <a:lvl1pPr marL="0" indent="0">
              <a:lnSpc>
                <a:spcPct val="100000"/>
              </a:lnSpc>
              <a:spcBef>
                <a:spcPts val="1000"/>
              </a:spcBef>
              <a:buNone/>
              <a:defRPr sz="2400" b="1">
                <a:latin typeface="Aptos" panose="020B00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1ECF25-38B0-254B-E459-24EEA39CEAB5}"/>
              </a:ext>
            </a:extLst>
          </p:cNvPr>
          <p:cNvSpPr>
            <a:spLocks noGrp="1"/>
          </p:cNvSpPr>
          <p:nvPr>
            <p:ph sz="quarter" idx="4"/>
          </p:nvPr>
        </p:nvSpPr>
        <p:spPr>
          <a:xfrm>
            <a:off x="6172201" y="2344801"/>
            <a:ext cx="5183188" cy="3684588"/>
          </a:xfrm>
        </p:spPr>
        <p:txBody>
          <a:bodyPr/>
          <a:lstStyle>
            <a:lvl1pPr>
              <a:lnSpc>
                <a:spcPct val="100000"/>
              </a:lnSpc>
              <a:spcBef>
                <a:spcPts val="1000"/>
              </a:spcBef>
              <a:defRPr/>
            </a:lvl1pPr>
            <a:lvl2pPr>
              <a:lnSpc>
                <a:spcPct val="100000"/>
              </a:lnSpc>
              <a:spcBef>
                <a:spcPts val="1000"/>
              </a:spcBef>
              <a:defRPr/>
            </a:lvl2pPr>
            <a:lvl3pPr>
              <a:lnSpc>
                <a:spcPct val="100000"/>
              </a:lnSpc>
              <a:spcBef>
                <a:spcPts val="1000"/>
              </a:spcBef>
              <a:defRPr/>
            </a:lvl3pPr>
            <a:lvl4pPr>
              <a:lnSpc>
                <a:spcPct val="100000"/>
              </a:lnSpc>
              <a:spcBef>
                <a:spcPts val="1000"/>
              </a:spcBef>
              <a:defRPr/>
            </a:lvl4pPr>
            <a:lvl5pPr>
              <a:lnSpc>
                <a:spcPct val="100000"/>
              </a:lnSpc>
              <a:spcBef>
                <a:spcPts val="10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73EABDC-5354-01C3-4909-8B357DF031DB}"/>
              </a:ext>
              <a:ext uri="{C183D7F6-B498-43B3-948B-1728B52AA6E4}">
                <adec:decorative xmlns:adec="http://schemas.microsoft.com/office/drawing/2017/decorative" val="1"/>
              </a:ext>
            </a:extLst>
          </p:cNvPr>
          <p:cNvSpPr/>
          <p:nvPr/>
        </p:nvSpPr>
        <p:spPr>
          <a:xfrm>
            <a:off x="0" y="6606321"/>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1" name="Graphic 10">
            <a:extLst>
              <a:ext uri="{FF2B5EF4-FFF2-40B4-BE49-F238E27FC236}">
                <a16:creationId xmlns:a16="http://schemas.microsoft.com/office/drawing/2014/main" id="{CEC0F2AF-1E95-B626-05DC-731C6D32CF2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94218" y="5603730"/>
            <a:ext cx="1251167" cy="1002591"/>
          </a:xfrm>
          <a:prstGeom prst="rect">
            <a:avLst/>
          </a:prstGeom>
        </p:spPr>
      </p:pic>
    </p:spTree>
    <p:extLst>
      <p:ext uri="{BB962C8B-B14F-4D97-AF65-F5344CB8AC3E}">
        <p14:creationId xmlns:p14="http://schemas.microsoft.com/office/powerpoint/2010/main" val="16486077"/>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nk with log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BE0203-EB06-8117-4157-7A683904A742}"/>
              </a:ext>
              <a:ext uri="{C183D7F6-B498-43B3-948B-1728B52AA6E4}">
                <adec:decorative xmlns:adec="http://schemas.microsoft.com/office/drawing/2017/decorative" val="1"/>
              </a:ext>
            </a:extLst>
          </p:cNvPr>
          <p:cNvSpPr/>
          <p:nvPr/>
        </p:nvSpPr>
        <p:spPr>
          <a:xfrm>
            <a:off x="1" y="-17314"/>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Rectangle 9">
            <a:extLst>
              <a:ext uri="{FF2B5EF4-FFF2-40B4-BE49-F238E27FC236}">
                <a16:creationId xmlns:a16="http://schemas.microsoft.com/office/drawing/2014/main" id="{13A7A589-18B4-C0E1-3E31-0A46E15C82D9}"/>
              </a:ext>
              <a:ext uri="{C183D7F6-B498-43B3-948B-1728B52AA6E4}">
                <adec:decorative xmlns:adec="http://schemas.microsoft.com/office/drawing/2017/decorative" val="1"/>
              </a:ext>
            </a:extLst>
          </p:cNvPr>
          <p:cNvSpPr/>
          <p:nvPr/>
        </p:nvSpPr>
        <p:spPr>
          <a:xfrm>
            <a:off x="4027242" y="-17314"/>
            <a:ext cx="4137519"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Rectangle 10">
            <a:extLst>
              <a:ext uri="{FF2B5EF4-FFF2-40B4-BE49-F238E27FC236}">
                <a16:creationId xmlns:a16="http://schemas.microsoft.com/office/drawing/2014/main" id="{A0D35DF5-BDAC-946D-41CC-AA78481E9498}"/>
              </a:ext>
              <a:ext uri="{C183D7F6-B498-43B3-948B-1728B52AA6E4}">
                <adec:decorative xmlns:adec="http://schemas.microsoft.com/office/drawing/2017/decorative" val="1"/>
              </a:ext>
            </a:extLst>
          </p:cNvPr>
          <p:cNvSpPr/>
          <p:nvPr/>
        </p:nvSpPr>
        <p:spPr>
          <a:xfrm>
            <a:off x="8164761" y="-17314"/>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Rectangle 11">
            <a:extLst>
              <a:ext uri="{FF2B5EF4-FFF2-40B4-BE49-F238E27FC236}">
                <a16:creationId xmlns:a16="http://schemas.microsoft.com/office/drawing/2014/main" id="{0CE8622C-D250-697F-5FB0-5762F0BD0800}"/>
              </a:ext>
              <a:ext uri="{C183D7F6-B498-43B3-948B-1728B52AA6E4}">
                <adec:decorative xmlns:adec="http://schemas.microsoft.com/office/drawing/2017/decorative" val="1"/>
              </a:ext>
            </a:extLst>
          </p:cNvPr>
          <p:cNvSpPr/>
          <p:nvPr/>
        </p:nvSpPr>
        <p:spPr>
          <a:xfrm>
            <a:off x="-1" y="5760829"/>
            <a:ext cx="12192001" cy="1509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23" name="Graphic 22">
            <a:extLst>
              <a:ext uri="{FF2B5EF4-FFF2-40B4-BE49-F238E27FC236}">
                <a16:creationId xmlns:a16="http://schemas.microsoft.com/office/drawing/2014/main" id="{87F01B52-B69F-D641-497B-D932CF8ABB99}"/>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33243" y="4758238"/>
            <a:ext cx="1251167" cy="1002591"/>
          </a:xfrm>
          <a:prstGeom prst="rect">
            <a:avLst/>
          </a:prstGeom>
        </p:spPr>
      </p:pic>
      <p:pic>
        <p:nvPicPr>
          <p:cNvPr id="2" name="Graphic 1" descr="MoEdu-SAIL Logo">
            <a:extLst>
              <a:ext uri="{FF2B5EF4-FFF2-40B4-BE49-F238E27FC236}">
                <a16:creationId xmlns:a16="http://schemas.microsoft.com/office/drawing/2014/main" id="{9185CEE8-142A-95F9-AECA-D18006CCC9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36523" y="6085539"/>
            <a:ext cx="2516013" cy="641840"/>
          </a:xfrm>
          <a:prstGeom prst="rect">
            <a:avLst/>
          </a:prstGeom>
        </p:spPr>
      </p:pic>
      <p:pic>
        <p:nvPicPr>
          <p:cNvPr id="3" name="Graphic 2" descr="Missouri Department of Elementary &amp; Secondary Education (DESE) Logo">
            <a:extLst>
              <a:ext uri="{FF2B5EF4-FFF2-40B4-BE49-F238E27FC236}">
                <a16:creationId xmlns:a16="http://schemas.microsoft.com/office/drawing/2014/main" id="{4EE8E625-D786-6D96-5DAA-F9B88063E83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2279" y="6073293"/>
            <a:ext cx="1922919" cy="665275"/>
          </a:xfrm>
          <a:prstGeom prst="rect">
            <a:avLst/>
          </a:prstGeom>
        </p:spPr>
      </p:pic>
      <p:pic>
        <p:nvPicPr>
          <p:cNvPr id="4" name="Graphic 3" descr="DCI (District Continuous Improvement) Logo">
            <a:extLst>
              <a:ext uri="{FF2B5EF4-FFF2-40B4-BE49-F238E27FC236}">
                <a16:creationId xmlns:a16="http://schemas.microsoft.com/office/drawing/2014/main" id="{2C682653-4DEC-427A-E5A9-B19CCD58569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93861" y="6068531"/>
            <a:ext cx="1603951" cy="674388"/>
          </a:xfrm>
          <a:prstGeom prst="rect">
            <a:avLst/>
          </a:prstGeom>
        </p:spPr>
      </p:pic>
      <p:pic>
        <p:nvPicPr>
          <p:cNvPr id="5" name="Graphic 4" descr="Northern Arizona University - Institute for Human Development Logo ">
            <a:extLst>
              <a:ext uri="{FF2B5EF4-FFF2-40B4-BE49-F238E27FC236}">
                <a16:creationId xmlns:a16="http://schemas.microsoft.com/office/drawing/2014/main" id="{5563D9CB-A5AB-E7E6-3E7F-244A87C8A59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194828" y="6178068"/>
            <a:ext cx="2724893" cy="464781"/>
          </a:xfrm>
          <a:prstGeom prst="rect">
            <a:avLst/>
          </a:prstGeom>
        </p:spPr>
      </p:pic>
      <p:pic>
        <p:nvPicPr>
          <p:cNvPr id="6" name="Graphic 5" descr="DCI-MTSS Logo">
            <a:extLst>
              <a:ext uri="{FF2B5EF4-FFF2-40B4-BE49-F238E27FC236}">
                <a16:creationId xmlns:a16="http://schemas.microsoft.com/office/drawing/2014/main" id="{22EB6C66-8CA0-E4CB-A3CB-847A5B350BC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039135" y="6075505"/>
            <a:ext cx="1914368" cy="613444"/>
          </a:xfrm>
          <a:prstGeom prst="rect">
            <a:avLst/>
          </a:prstGeom>
        </p:spPr>
      </p:pic>
    </p:spTree>
    <p:extLst>
      <p:ext uri="{BB962C8B-B14F-4D97-AF65-F5344CB8AC3E}">
        <p14:creationId xmlns:p14="http://schemas.microsoft.com/office/powerpoint/2010/main" val="42745783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9B402F-A980-1901-523E-463A47B5B3FF}"/>
              </a:ext>
              <a:ext uri="{C183D7F6-B498-43B3-948B-1728B52AA6E4}">
                <adec:decorative xmlns:adec="http://schemas.microsoft.com/office/drawing/2017/decorative" val="1"/>
              </a:ext>
            </a:extLst>
          </p:cNvPr>
          <p:cNvSpPr/>
          <p:nvPr/>
        </p:nvSpPr>
        <p:spPr>
          <a:xfrm flipH="1">
            <a:off x="0" y="6606321"/>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13247480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Alt 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601DA9-8221-B5A3-F1A2-0F46B02CDFEC}"/>
              </a:ext>
            </a:extLst>
          </p:cNvPr>
          <p:cNvSpPr/>
          <p:nvPr/>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Rectangle 8">
            <a:extLst>
              <a:ext uri="{FF2B5EF4-FFF2-40B4-BE49-F238E27FC236}">
                <a16:creationId xmlns:a16="http://schemas.microsoft.com/office/drawing/2014/main" id="{7B6AFB21-41EE-8FF8-35F4-58265522222B}"/>
              </a:ext>
            </a:extLst>
          </p:cNvPr>
          <p:cNvSpPr/>
          <p:nvPr/>
        </p:nvSpPr>
        <p:spPr>
          <a:xfrm rot="5400000">
            <a:off x="10858499" y="5524501"/>
            <a:ext cx="1343028" cy="132397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Rectangle 9">
            <a:extLst>
              <a:ext uri="{FF2B5EF4-FFF2-40B4-BE49-F238E27FC236}">
                <a16:creationId xmlns:a16="http://schemas.microsoft.com/office/drawing/2014/main" id="{72A12EEB-DA39-979A-074B-3F07BBD9F727}"/>
              </a:ext>
            </a:extLst>
          </p:cNvPr>
          <p:cNvSpPr/>
          <p:nvPr/>
        </p:nvSpPr>
        <p:spPr>
          <a:xfrm rot="5400000">
            <a:off x="10858499" y="9527"/>
            <a:ext cx="1343028" cy="132397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Rectangle 10">
            <a:extLst>
              <a:ext uri="{FF2B5EF4-FFF2-40B4-BE49-F238E27FC236}">
                <a16:creationId xmlns:a16="http://schemas.microsoft.com/office/drawing/2014/main" id="{E051C01F-762A-C90E-6AC1-B196173C9EF0}"/>
              </a:ext>
            </a:extLst>
          </p:cNvPr>
          <p:cNvSpPr/>
          <p:nvPr/>
        </p:nvSpPr>
        <p:spPr>
          <a:xfrm>
            <a:off x="271464" y="276226"/>
            <a:ext cx="11649075" cy="63055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Rectangle 11">
            <a:extLst>
              <a:ext uri="{FF2B5EF4-FFF2-40B4-BE49-F238E27FC236}">
                <a16:creationId xmlns:a16="http://schemas.microsoft.com/office/drawing/2014/main" id="{8AFD06FA-D977-36EA-DB20-01232CA8C2F0}"/>
              </a:ext>
            </a:extLst>
          </p:cNvPr>
          <p:cNvSpPr/>
          <p:nvPr/>
        </p:nvSpPr>
        <p:spPr>
          <a:xfrm rot="5400000">
            <a:off x="3367086" y="-995363"/>
            <a:ext cx="3790951" cy="1018222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a:extLst>
              <a:ext uri="{FF2B5EF4-FFF2-40B4-BE49-F238E27FC236}">
                <a16:creationId xmlns:a16="http://schemas.microsoft.com/office/drawing/2014/main" id="{9C985C83-CBF3-9F01-2716-115AE3EDE5A6}"/>
              </a:ext>
            </a:extLst>
          </p:cNvPr>
          <p:cNvSpPr>
            <a:spLocks noGrp="1"/>
          </p:cNvSpPr>
          <p:nvPr>
            <p:ph type="title"/>
          </p:nvPr>
        </p:nvSpPr>
        <p:spPr>
          <a:xfrm>
            <a:off x="831851" y="1709740"/>
            <a:ext cx="8902700" cy="2852737"/>
          </a:xfrm>
        </p:spPr>
        <p:txBody>
          <a:bodyPr anchor="b"/>
          <a:lstStyle>
            <a:lvl1pPr>
              <a:defRPr sz="60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378CCED-E090-4430-AE23-126A3460929F}"/>
              </a:ext>
            </a:extLst>
          </p:cNvPr>
          <p:cNvSpPr>
            <a:spLocks noGrp="1"/>
          </p:cNvSpPr>
          <p:nvPr>
            <p:ph type="body" idx="1"/>
          </p:nvPr>
        </p:nvSpPr>
        <p:spPr>
          <a:xfrm>
            <a:off x="831851" y="4589464"/>
            <a:ext cx="8902700" cy="1500187"/>
          </a:xfrm>
        </p:spPr>
        <p:txBody>
          <a:bodyPr/>
          <a:lstStyle>
            <a:lvl1pPr marL="0" indent="0">
              <a:buNone/>
              <a:defRPr sz="36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93253883"/>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Alternate Slide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54EBFE-D36F-58CB-ECEF-8F13223F7C1A}"/>
              </a:ext>
            </a:extLst>
          </p:cNvPr>
          <p:cNvSpPr/>
          <p:nvPr/>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 name="Rectangle 4">
            <a:extLst>
              <a:ext uri="{FF2B5EF4-FFF2-40B4-BE49-F238E27FC236}">
                <a16:creationId xmlns:a16="http://schemas.microsoft.com/office/drawing/2014/main" id="{E17E390E-2F75-B03F-4749-51212565B127}"/>
              </a:ext>
            </a:extLst>
          </p:cNvPr>
          <p:cNvSpPr/>
          <p:nvPr/>
        </p:nvSpPr>
        <p:spPr>
          <a:xfrm>
            <a:off x="1" y="2333626"/>
            <a:ext cx="485775" cy="21907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Rectangle 6">
            <a:extLst>
              <a:ext uri="{FF2B5EF4-FFF2-40B4-BE49-F238E27FC236}">
                <a16:creationId xmlns:a16="http://schemas.microsoft.com/office/drawing/2014/main" id="{F6E01626-403C-D59B-6D08-4B55A67875B5}"/>
              </a:ext>
            </a:extLst>
          </p:cNvPr>
          <p:cNvSpPr/>
          <p:nvPr/>
        </p:nvSpPr>
        <p:spPr>
          <a:xfrm rot="5400000">
            <a:off x="7615237" y="2279650"/>
            <a:ext cx="6858001" cy="229552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Rectangle 3">
            <a:extLst>
              <a:ext uri="{FF2B5EF4-FFF2-40B4-BE49-F238E27FC236}">
                <a16:creationId xmlns:a16="http://schemas.microsoft.com/office/drawing/2014/main" id="{803A6F5D-38F4-E035-8866-A43FED712268}"/>
              </a:ext>
            </a:extLst>
          </p:cNvPr>
          <p:cNvSpPr/>
          <p:nvPr/>
        </p:nvSpPr>
        <p:spPr>
          <a:xfrm>
            <a:off x="271464" y="276226"/>
            <a:ext cx="11649075" cy="63055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Title 1">
            <a:extLst>
              <a:ext uri="{FF2B5EF4-FFF2-40B4-BE49-F238E27FC236}">
                <a16:creationId xmlns:a16="http://schemas.microsoft.com/office/drawing/2014/main" id="{0BB32F92-5542-8473-EB5A-F4976ADFC212}"/>
              </a:ext>
            </a:extLst>
          </p:cNvPr>
          <p:cNvSpPr>
            <a:spLocks noGrp="1"/>
          </p:cNvSpPr>
          <p:nvPr>
            <p:ph type="title"/>
          </p:nvPr>
        </p:nvSpPr>
        <p:spPr>
          <a:xfrm>
            <a:off x="630936" y="274320"/>
            <a:ext cx="10515600" cy="585216"/>
          </a:xfrm>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630936" y="1005842"/>
            <a:ext cx="10515600" cy="4072255"/>
          </a:xfrm>
        </p:spPr>
        <p:txBody>
          <a:bodyPr/>
          <a:lstStyle>
            <a:lvl1pPr>
              <a:defRPr sz="2800"/>
            </a:lvl1pPr>
            <a:lvl2pPr>
              <a:spcBef>
                <a:spcPts val="0"/>
              </a:spcBef>
              <a:defRPr sz="2400"/>
            </a:lvl2pPr>
            <a:lvl3pPr>
              <a:spcBef>
                <a:spcPts val="0"/>
              </a:spcBef>
              <a:defRPr sz="2400"/>
            </a:lvl3pPr>
            <a:lvl4pPr>
              <a:spcBef>
                <a:spcPts val="0"/>
              </a:spcBef>
              <a:defRPr sz="1800"/>
            </a:lvl4pPr>
            <a:lvl5pPr>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1876392"/>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Alternate Slide Emphasi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54EBFE-D36F-58CB-ECEF-8F13223F7C1A}"/>
              </a:ext>
            </a:extLst>
          </p:cNvPr>
          <p:cNvSpPr/>
          <p:nvPr/>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 name="Rectangle 4">
            <a:extLst>
              <a:ext uri="{FF2B5EF4-FFF2-40B4-BE49-F238E27FC236}">
                <a16:creationId xmlns:a16="http://schemas.microsoft.com/office/drawing/2014/main" id="{E17E390E-2F75-B03F-4749-51212565B127}"/>
              </a:ext>
            </a:extLst>
          </p:cNvPr>
          <p:cNvSpPr/>
          <p:nvPr/>
        </p:nvSpPr>
        <p:spPr>
          <a:xfrm>
            <a:off x="1" y="2333626"/>
            <a:ext cx="485775" cy="21907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Rectangle 3">
            <a:extLst>
              <a:ext uri="{FF2B5EF4-FFF2-40B4-BE49-F238E27FC236}">
                <a16:creationId xmlns:a16="http://schemas.microsoft.com/office/drawing/2014/main" id="{803A6F5D-38F4-E035-8866-A43FED712268}"/>
              </a:ext>
            </a:extLst>
          </p:cNvPr>
          <p:cNvSpPr/>
          <p:nvPr/>
        </p:nvSpPr>
        <p:spPr>
          <a:xfrm>
            <a:off x="271464" y="276226"/>
            <a:ext cx="11649075" cy="63055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Rectangle 9">
            <a:extLst>
              <a:ext uri="{FF2B5EF4-FFF2-40B4-BE49-F238E27FC236}">
                <a16:creationId xmlns:a16="http://schemas.microsoft.com/office/drawing/2014/main" id="{D17479FB-A72A-CEE4-A3BD-7D736B9988E9}"/>
              </a:ext>
            </a:extLst>
          </p:cNvPr>
          <p:cNvSpPr/>
          <p:nvPr/>
        </p:nvSpPr>
        <p:spPr>
          <a:xfrm rot="5400000">
            <a:off x="6418264" y="1401766"/>
            <a:ext cx="6518273" cy="401954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Title 1">
            <a:extLst>
              <a:ext uri="{FF2B5EF4-FFF2-40B4-BE49-F238E27FC236}">
                <a16:creationId xmlns:a16="http://schemas.microsoft.com/office/drawing/2014/main" id="{0BB32F92-5542-8473-EB5A-F4976ADFC212}"/>
              </a:ext>
            </a:extLst>
          </p:cNvPr>
          <p:cNvSpPr>
            <a:spLocks noGrp="1"/>
          </p:cNvSpPr>
          <p:nvPr>
            <p:ph type="title"/>
          </p:nvPr>
        </p:nvSpPr>
        <p:spPr>
          <a:xfrm>
            <a:off x="838200" y="365127"/>
            <a:ext cx="6724651" cy="1097280"/>
          </a:xfrm>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838200" y="1600202"/>
            <a:ext cx="6724651" cy="4072255"/>
          </a:xfrm>
        </p:spPr>
        <p:txBody>
          <a:bodyPr/>
          <a:lstStyle>
            <a:lvl1pPr>
              <a:defRPr sz="2800"/>
            </a:lvl1pPr>
            <a:lvl2pPr>
              <a:spcBef>
                <a:spcPts val="0"/>
              </a:spcBef>
              <a:defRPr sz="2400"/>
            </a:lvl2pPr>
            <a:lvl3pPr>
              <a:spcBef>
                <a:spcPts val="0"/>
              </a:spcBef>
              <a:defRPr sz="2400"/>
            </a:lvl3pPr>
            <a:lvl4pPr>
              <a:spcBef>
                <a:spcPts val="0"/>
              </a:spcBef>
              <a:defRPr sz="1800"/>
            </a:lvl4pPr>
            <a:lvl5pPr>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52F3DA63-9F5F-78A6-159F-0FF5D4D985A5}"/>
              </a:ext>
            </a:extLst>
          </p:cNvPr>
          <p:cNvSpPr>
            <a:spLocks noGrp="1"/>
          </p:cNvSpPr>
          <p:nvPr>
            <p:ph sz="quarter" idx="10"/>
          </p:nvPr>
        </p:nvSpPr>
        <p:spPr>
          <a:xfrm>
            <a:off x="7905752" y="365125"/>
            <a:ext cx="3552825" cy="6115051"/>
          </a:xfrm>
        </p:spPr>
        <p:txBody>
          <a:bodyPr anchor="ctr"/>
          <a:lstStyle>
            <a:lvl1pPr>
              <a:defRPr b="1"/>
            </a:lvl1pPr>
            <a:lvl2pPr>
              <a:defRPr b="1"/>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6529791"/>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Alternate Slide Emphasi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54EBFE-D36F-58CB-ECEF-8F13223F7C1A}"/>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 name="Rectangle 4">
            <a:extLst>
              <a:ext uri="{FF2B5EF4-FFF2-40B4-BE49-F238E27FC236}">
                <a16:creationId xmlns:a16="http://schemas.microsoft.com/office/drawing/2014/main" id="{E17E390E-2F75-B03F-4749-51212565B127}"/>
              </a:ext>
            </a:extLst>
          </p:cNvPr>
          <p:cNvSpPr/>
          <p:nvPr userDrawn="1"/>
        </p:nvSpPr>
        <p:spPr>
          <a:xfrm>
            <a:off x="1" y="2333626"/>
            <a:ext cx="485775" cy="21907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Rectangle 3">
            <a:extLst>
              <a:ext uri="{FF2B5EF4-FFF2-40B4-BE49-F238E27FC236}">
                <a16:creationId xmlns:a16="http://schemas.microsoft.com/office/drawing/2014/main" id="{803A6F5D-38F4-E035-8866-A43FED712268}"/>
              </a:ext>
            </a:extLst>
          </p:cNvPr>
          <p:cNvSpPr/>
          <p:nvPr userDrawn="1"/>
        </p:nvSpPr>
        <p:spPr>
          <a:xfrm>
            <a:off x="271464" y="276226"/>
            <a:ext cx="11649075" cy="63055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Rectangle 9">
            <a:extLst>
              <a:ext uri="{FF2B5EF4-FFF2-40B4-BE49-F238E27FC236}">
                <a16:creationId xmlns:a16="http://schemas.microsoft.com/office/drawing/2014/main" id="{D17479FB-A72A-CEE4-A3BD-7D736B9988E9}"/>
              </a:ext>
            </a:extLst>
          </p:cNvPr>
          <p:cNvSpPr/>
          <p:nvPr userDrawn="1"/>
        </p:nvSpPr>
        <p:spPr>
          <a:xfrm rot="5400000">
            <a:off x="-763587" y="1401766"/>
            <a:ext cx="6518273" cy="401954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Title 1">
            <a:extLst>
              <a:ext uri="{FF2B5EF4-FFF2-40B4-BE49-F238E27FC236}">
                <a16:creationId xmlns:a16="http://schemas.microsoft.com/office/drawing/2014/main" id="{0BB32F92-5542-8473-EB5A-F4976ADFC212}"/>
              </a:ext>
            </a:extLst>
          </p:cNvPr>
          <p:cNvSpPr>
            <a:spLocks noGrp="1"/>
          </p:cNvSpPr>
          <p:nvPr>
            <p:ph type="title"/>
          </p:nvPr>
        </p:nvSpPr>
        <p:spPr>
          <a:xfrm>
            <a:off x="4998241" y="365127"/>
            <a:ext cx="6724651" cy="1097280"/>
          </a:xfrm>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4991097" y="1586230"/>
            <a:ext cx="6724651" cy="4072255"/>
          </a:xfrm>
        </p:spPr>
        <p:txBody>
          <a:bodyPr/>
          <a:lstStyle>
            <a:lvl1pPr>
              <a:defRPr sz="2800"/>
            </a:lvl1pPr>
            <a:lvl2pPr>
              <a:spcBef>
                <a:spcPts val="0"/>
              </a:spcBef>
              <a:defRPr sz="2400"/>
            </a:lvl2pPr>
            <a:lvl3pPr>
              <a:spcBef>
                <a:spcPts val="0"/>
              </a:spcBef>
              <a:defRPr sz="2400"/>
            </a:lvl3pPr>
            <a:lvl4pPr>
              <a:spcBef>
                <a:spcPts val="0"/>
              </a:spcBef>
              <a:defRPr sz="1800"/>
            </a:lvl4pPr>
            <a:lvl5pPr>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52F3DA63-9F5F-78A6-159F-0FF5D4D985A5}"/>
              </a:ext>
            </a:extLst>
          </p:cNvPr>
          <p:cNvSpPr>
            <a:spLocks noGrp="1"/>
          </p:cNvSpPr>
          <p:nvPr>
            <p:ph sz="quarter" idx="10"/>
          </p:nvPr>
        </p:nvSpPr>
        <p:spPr>
          <a:xfrm>
            <a:off x="704852" y="365125"/>
            <a:ext cx="3552825" cy="6115051"/>
          </a:xfrm>
        </p:spPr>
        <p:txBody>
          <a:bodyPr anchor="ctr"/>
          <a:lstStyle>
            <a:lvl1pPr>
              <a:defRPr b="1"/>
            </a:lvl1pPr>
            <a:lvl2pPr>
              <a:defRPr b="1"/>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0819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Content, bullets, left sail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838200" y="365125"/>
            <a:ext cx="10515600" cy="1097280"/>
          </a:xfrm>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838200" y="1600202"/>
            <a:ext cx="10515600" cy="4072255"/>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184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ntent. Sail. BR. Larger fo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630936" y="274320"/>
            <a:ext cx="10515600" cy="585216"/>
          </a:xfrm>
        </p:spPr>
        <p:txBody>
          <a:bodyPr/>
          <a:lstStyle>
            <a:lvl1pPr>
              <a:defRPr sz="3600"/>
            </a:lvl1pPr>
          </a:lstStyle>
          <a:p>
            <a:r>
              <a:rPr lang="en-US"/>
              <a:t>Click to edit Master title style</a:t>
            </a:r>
          </a:p>
        </p:txBody>
      </p:sp>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p:nvSpPr>
        <p:spPr>
          <a:xfrm>
            <a:off x="4027241" y="6606319"/>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p:nvSpPr>
        <p:spPr>
          <a:xfrm>
            <a:off x="8164759" y="6606319"/>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sp>
        <p:nvSpPr>
          <p:cNvPr id="3" name="Content Placeholder 2">
            <a:extLst>
              <a:ext uri="{FF2B5EF4-FFF2-40B4-BE49-F238E27FC236}">
                <a16:creationId xmlns:a16="http://schemas.microsoft.com/office/drawing/2014/main" id="{6D1BF8F6-B8B7-E6AC-B56D-D3D5DEDA35AE}"/>
              </a:ext>
            </a:extLst>
          </p:cNvPr>
          <p:cNvSpPr>
            <a:spLocks noGrp="1"/>
          </p:cNvSpPr>
          <p:nvPr>
            <p:ph idx="1"/>
          </p:nvPr>
        </p:nvSpPr>
        <p:spPr>
          <a:xfrm>
            <a:off x="630936" y="1005840"/>
            <a:ext cx="7891272" cy="3054096"/>
          </a:xfrm>
        </p:spPr>
        <p:txBody>
          <a:bodyPr/>
          <a:lstStyle>
            <a:lvl1pPr>
              <a:defRPr sz="2800"/>
            </a:lvl1pPr>
            <a:lvl2pPr>
              <a:spcBef>
                <a:spcPts val="0"/>
              </a:spcBef>
              <a:defRPr sz="2400"/>
            </a:lvl2pPr>
            <a:lvl3pPr>
              <a:spcBef>
                <a:spcPts val="0"/>
              </a:spcBef>
              <a:defRPr sz="2400"/>
            </a:lvl3pPr>
            <a:lvl4pPr>
              <a:spcBef>
                <a:spcPts val="0"/>
              </a:spcBef>
              <a:defRPr sz="1800"/>
            </a:lvl4pPr>
            <a:lvl5pPr>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609249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Swish. BR. Smaller fo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6AC87C9-659E-9F0F-9C9C-124792B3BBEC}"/>
              </a:ext>
            </a:extLst>
          </p:cNvPr>
          <p:cNvSpPr/>
          <p:nvPr/>
        </p:nvSpPr>
        <p:spPr>
          <a:xfrm rot="5400000">
            <a:off x="5967413" y="-5965827"/>
            <a:ext cx="257174" cy="1219200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E945EF1-D8D7-0FC3-123E-4C42F0837861}"/>
              </a:ext>
            </a:extLst>
          </p:cNvPr>
          <p:cNvSpPr/>
          <p:nvPr/>
        </p:nvSpPr>
        <p:spPr>
          <a:xfrm rot="5400000">
            <a:off x="5033962" y="1566862"/>
            <a:ext cx="257174" cy="1032510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C11CF3E5-BC86-BD49-D8DA-2FD0CF010A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04170" y="4625159"/>
            <a:ext cx="2080133" cy="2253479"/>
          </a:xfrm>
          <a:prstGeom prst="rect">
            <a:avLst/>
          </a:prstGeom>
        </p:spPr>
      </p:pic>
      <p:sp>
        <p:nvSpPr>
          <p:cNvPr id="2" name="Title 1">
            <a:extLst>
              <a:ext uri="{FF2B5EF4-FFF2-40B4-BE49-F238E27FC236}">
                <a16:creationId xmlns:a16="http://schemas.microsoft.com/office/drawing/2014/main" id="{6F00D212-B7D1-79BE-8A56-8B602854C383}"/>
              </a:ext>
            </a:extLst>
          </p:cNvPr>
          <p:cNvSpPr>
            <a:spLocks noGrp="1"/>
          </p:cNvSpPr>
          <p:nvPr>
            <p:ph type="title"/>
          </p:nvPr>
        </p:nvSpPr>
        <p:spPr>
          <a:xfrm>
            <a:off x="630936" y="274320"/>
            <a:ext cx="7891272" cy="585216"/>
          </a:xfrm>
        </p:spPr>
        <p:txBody>
          <a:bodyPr/>
          <a:lstStyle>
            <a:lvl1pPr>
              <a:defRPr sz="3600"/>
            </a:lvl1pPr>
          </a:lstStyle>
          <a:p>
            <a:r>
              <a:rPr lang="en-US"/>
              <a:t>Click to edit Master title style</a:t>
            </a:r>
          </a:p>
        </p:txBody>
      </p:sp>
      <p:sp>
        <p:nvSpPr>
          <p:cNvPr id="6" name="Content Placeholder 2">
            <a:extLst>
              <a:ext uri="{FF2B5EF4-FFF2-40B4-BE49-F238E27FC236}">
                <a16:creationId xmlns:a16="http://schemas.microsoft.com/office/drawing/2014/main" id="{5D8D2530-5DAA-2388-D821-FF6057584CD0}"/>
              </a:ext>
            </a:extLst>
          </p:cNvPr>
          <p:cNvSpPr>
            <a:spLocks noGrp="1"/>
          </p:cNvSpPr>
          <p:nvPr>
            <p:ph idx="1"/>
          </p:nvPr>
        </p:nvSpPr>
        <p:spPr>
          <a:xfrm>
            <a:off x="630936" y="1005840"/>
            <a:ext cx="10515600" cy="4072255"/>
          </a:xfrm>
        </p:spPr>
        <p:txBody>
          <a:bodyPr vert="horz" lIns="0" tIns="0" rIns="0" bIns="0" rtlCol="0">
            <a:no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372636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Swish. BR. Larger fo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6AC87C9-659E-9F0F-9C9C-124792B3BBEC}"/>
              </a:ext>
            </a:extLst>
          </p:cNvPr>
          <p:cNvSpPr/>
          <p:nvPr/>
        </p:nvSpPr>
        <p:spPr>
          <a:xfrm rot="5400000">
            <a:off x="5967413" y="-5965827"/>
            <a:ext cx="257174" cy="1219200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E945EF1-D8D7-0FC3-123E-4C42F0837861}"/>
              </a:ext>
            </a:extLst>
          </p:cNvPr>
          <p:cNvSpPr/>
          <p:nvPr/>
        </p:nvSpPr>
        <p:spPr>
          <a:xfrm rot="5400000">
            <a:off x="5033962" y="1566862"/>
            <a:ext cx="257174" cy="1032510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C11CF3E5-BC86-BD49-D8DA-2FD0CF010A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04170" y="4625159"/>
            <a:ext cx="2080133" cy="2253479"/>
          </a:xfrm>
          <a:prstGeom prst="rect">
            <a:avLst/>
          </a:prstGeom>
        </p:spPr>
      </p:pic>
      <p:sp>
        <p:nvSpPr>
          <p:cNvPr id="2" name="Title 1">
            <a:extLst>
              <a:ext uri="{FF2B5EF4-FFF2-40B4-BE49-F238E27FC236}">
                <a16:creationId xmlns:a16="http://schemas.microsoft.com/office/drawing/2014/main" id="{6F00D212-B7D1-79BE-8A56-8B602854C383}"/>
              </a:ext>
            </a:extLst>
          </p:cNvPr>
          <p:cNvSpPr>
            <a:spLocks noGrp="1"/>
          </p:cNvSpPr>
          <p:nvPr>
            <p:ph type="title"/>
          </p:nvPr>
        </p:nvSpPr>
        <p:spPr>
          <a:xfrm>
            <a:off x="630936" y="274320"/>
            <a:ext cx="7891272" cy="585216"/>
          </a:xfrm>
        </p:spPr>
        <p:txBody>
          <a:bodyPr/>
          <a:lstStyle>
            <a:lvl1pPr>
              <a:defRPr sz="3600"/>
            </a:lvl1pPr>
          </a:lstStyle>
          <a:p>
            <a:r>
              <a:rPr lang="en-US"/>
              <a:t>Click to edit Master title style</a:t>
            </a:r>
          </a:p>
        </p:txBody>
      </p:sp>
      <p:sp>
        <p:nvSpPr>
          <p:cNvPr id="5" name="Content Placeholder 2">
            <a:extLst>
              <a:ext uri="{FF2B5EF4-FFF2-40B4-BE49-F238E27FC236}">
                <a16:creationId xmlns:a16="http://schemas.microsoft.com/office/drawing/2014/main" id="{B9724A6E-59E4-E0E3-BB5C-1FBD6E79DA93}"/>
              </a:ext>
            </a:extLst>
          </p:cNvPr>
          <p:cNvSpPr>
            <a:spLocks noGrp="1"/>
          </p:cNvSpPr>
          <p:nvPr>
            <p:ph idx="1"/>
          </p:nvPr>
        </p:nvSpPr>
        <p:spPr>
          <a:xfrm>
            <a:off x="630936" y="1005840"/>
            <a:ext cx="7891272" cy="3054096"/>
          </a:xfrm>
        </p:spPr>
        <p:txBody>
          <a:bodyPr/>
          <a:lstStyle>
            <a:lvl1pPr>
              <a:defRPr sz="2800"/>
            </a:lvl1pPr>
            <a:lvl2pPr>
              <a:spcBef>
                <a:spcPts val="0"/>
              </a:spcBef>
              <a:defRPr sz="2400"/>
            </a:lvl2pPr>
            <a:lvl3pPr>
              <a:spcBef>
                <a:spcPts val="0"/>
              </a:spcBef>
              <a:defRPr sz="2400"/>
            </a:lvl3pPr>
            <a:lvl4pPr>
              <a:spcBef>
                <a:spcPts val="0"/>
              </a:spcBef>
              <a:defRPr sz="1800"/>
            </a:lvl4pPr>
            <a:lvl5pPr>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454036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Swish. TR. Smaller fon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BB32F92-5542-8473-EB5A-F4976ADFC212}"/>
              </a:ext>
            </a:extLst>
          </p:cNvPr>
          <p:cNvSpPr>
            <a:spLocks noGrp="1"/>
          </p:cNvSpPr>
          <p:nvPr>
            <p:ph type="title"/>
          </p:nvPr>
        </p:nvSpPr>
        <p:spPr>
          <a:xfrm>
            <a:off x="630936" y="274320"/>
            <a:ext cx="7891272" cy="585216"/>
          </a:xfrm>
        </p:spPr>
        <p:txBody>
          <a:bodyPr/>
          <a:lstStyle>
            <a:lvl1pPr>
              <a:defRPr sz="3600"/>
            </a:lvl1pPr>
          </a:lstStyle>
          <a:p>
            <a:r>
              <a:rPr lang="en-US"/>
              <a:t>Click to edit Master title style</a:t>
            </a:r>
          </a:p>
        </p:txBody>
      </p:sp>
      <p:sp>
        <p:nvSpPr>
          <p:cNvPr id="12" name="Rectangle 11">
            <a:extLst>
              <a:ext uri="{FF2B5EF4-FFF2-40B4-BE49-F238E27FC236}">
                <a16:creationId xmlns:a16="http://schemas.microsoft.com/office/drawing/2014/main" id="{06AC87C9-659E-9F0F-9C9C-124792B3BBEC}"/>
              </a:ext>
            </a:extLst>
          </p:cNvPr>
          <p:cNvSpPr/>
          <p:nvPr/>
        </p:nvSpPr>
        <p:spPr>
          <a:xfrm rot="16200000" flipV="1">
            <a:off x="5033963" y="-5032377"/>
            <a:ext cx="257174" cy="1032510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E945EF1-D8D7-0FC3-123E-4C42F0837861}"/>
              </a:ext>
            </a:extLst>
          </p:cNvPr>
          <p:cNvSpPr/>
          <p:nvPr/>
        </p:nvSpPr>
        <p:spPr>
          <a:xfrm rot="16200000" flipV="1">
            <a:off x="5967413" y="633411"/>
            <a:ext cx="257174" cy="1219200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C11CF3E5-BC86-BD49-D8DA-2FD0CF010A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V="1">
            <a:off x="10004170" y="-19050"/>
            <a:ext cx="2080133" cy="2253479"/>
          </a:xfrm>
          <a:prstGeom prst="rect">
            <a:avLst/>
          </a:prstGeom>
        </p:spPr>
      </p:pic>
      <p:sp>
        <p:nvSpPr>
          <p:cNvPr id="2" name="Content Placeholder 2">
            <a:extLst>
              <a:ext uri="{FF2B5EF4-FFF2-40B4-BE49-F238E27FC236}">
                <a16:creationId xmlns:a16="http://schemas.microsoft.com/office/drawing/2014/main" id="{46008384-934E-B8B0-9662-1BC3E74264C5}"/>
              </a:ext>
            </a:extLst>
          </p:cNvPr>
          <p:cNvSpPr>
            <a:spLocks noGrp="1"/>
          </p:cNvSpPr>
          <p:nvPr>
            <p:ph idx="1"/>
          </p:nvPr>
        </p:nvSpPr>
        <p:spPr>
          <a:xfrm>
            <a:off x="630936" y="1005840"/>
            <a:ext cx="10515600" cy="4072255"/>
          </a:xfrm>
        </p:spPr>
        <p:txBody>
          <a:bodyPr vert="horz" lIns="0" tIns="0" rIns="0" bIns="0" rtlCol="0">
            <a:no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592241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92B68C-5BD7-16E1-C4C6-CD91C5642F95}"/>
              </a:ext>
            </a:extLst>
          </p:cNvPr>
          <p:cNvSpPr>
            <a:spLocks noGrp="1"/>
          </p:cNvSpPr>
          <p:nvPr>
            <p:ph type="title"/>
          </p:nvPr>
        </p:nvSpPr>
        <p:spPr>
          <a:xfrm>
            <a:off x="838200" y="365125"/>
            <a:ext cx="10515600" cy="1325563"/>
          </a:xfrm>
          <a:prstGeom prst="rect">
            <a:avLst/>
          </a:prstGeom>
        </p:spPr>
        <p:txBody>
          <a:bodyPr vert="horz" lIns="0" tIns="0" rIns="0" bIns="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40B9462C-A8DF-A4B1-78D3-55D52BEA4255}"/>
              </a:ext>
            </a:extLst>
          </p:cNvPr>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946659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2" r:id="rId28"/>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Aptos" panose="020B0004020202020204" pitchFamily="34" charset="0"/>
          <a:ea typeface="+mj-ea"/>
          <a:cs typeface="+mj-cs"/>
        </a:defRPr>
      </a:lvl1pPr>
    </p:titleStyle>
    <p:bodyStyle>
      <a:lvl1pPr marL="274320" indent="-18288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1pPr>
      <a:lvl2pPr marL="640080" indent="-182880" algn="l" defTabSz="914400" rtl="0" eaLnBrk="1" latinLnBrk="0" hangingPunct="1">
        <a:lnSpc>
          <a:spcPct val="100000"/>
        </a:lnSpc>
        <a:spcBef>
          <a:spcPts val="0"/>
        </a:spcBef>
        <a:spcAft>
          <a:spcPts val="600"/>
        </a:spcAft>
        <a:buSzPct val="80000"/>
        <a:buFont typeface="Courier New" panose="02070309020205020404" pitchFamily="49" charset="0"/>
        <a:buChar char="o"/>
        <a:defRPr sz="2000" kern="1200">
          <a:solidFill>
            <a:schemeClr val="tx1"/>
          </a:solidFill>
          <a:latin typeface="+mn-lt"/>
          <a:ea typeface="+mn-ea"/>
          <a:cs typeface="+mn-cs"/>
        </a:defRPr>
      </a:lvl2pPr>
      <a:lvl3pPr marL="1143000" indent="-182880" algn="l" defTabSz="914400" rtl="0" eaLnBrk="1" latinLnBrk="0" hangingPunct="1">
        <a:lnSpc>
          <a:spcPct val="100000"/>
        </a:lnSpc>
        <a:spcBef>
          <a:spcPts val="0"/>
        </a:spcBef>
        <a:spcAft>
          <a:spcPts val="600"/>
        </a:spcAft>
        <a:buFont typeface="Wingdings" panose="05000000000000000000" pitchFamily="2" charset="2"/>
        <a:buChar char="§"/>
        <a:defRPr sz="2000" kern="1200">
          <a:solidFill>
            <a:schemeClr val="tx1"/>
          </a:solidFill>
          <a:latin typeface="+mn-lt"/>
          <a:ea typeface="+mn-ea"/>
          <a:cs typeface="+mn-cs"/>
        </a:defRPr>
      </a:lvl3pPr>
      <a:lvl4pPr marL="1600200" indent="-182880" algn="l" defTabSz="914400" rtl="0" eaLnBrk="1" latinLnBrk="0" hangingPunct="1">
        <a:lnSpc>
          <a:spcPct val="100000"/>
        </a:lnSpc>
        <a:spcBef>
          <a:spcPts val="0"/>
        </a:spcBef>
        <a:spcAft>
          <a:spcPts val="600"/>
        </a:spcAft>
        <a:buFont typeface="Calibri" panose="020F0502020204030204" pitchFamily="34" charset="0"/>
        <a:buChar char="▫"/>
        <a:defRPr sz="1600" kern="1200">
          <a:solidFill>
            <a:schemeClr val="tx1"/>
          </a:solidFill>
          <a:latin typeface="+mn-lt"/>
          <a:ea typeface="+mn-ea"/>
          <a:cs typeface="+mn-cs"/>
        </a:defRPr>
      </a:lvl4pPr>
      <a:lvl5pPr marL="2057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92B68C-5BD7-16E1-C4C6-CD91C5642F95}"/>
              </a:ext>
            </a:extLst>
          </p:cNvPr>
          <p:cNvSpPr>
            <a:spLocks noGrp="1"/>
          </p:cNvSpPr>
          <p:nvPr>
            <p:ph type="title"/>
          </p:nvPr>
        </p:nvSpPr>
        <p:spPr>
          <a:xfrm>
            <a:off x="838200" y="365125"/>
            <a:ext cx="10515600" cy="1325563"/>
          </a:xfrm>
          <a:prstGeom prst="rect">
            <a:avLst/>
          </a:prstGeom>
        </p:spPr>
        <p:txBody>
          <a:bodyPr vert="horz" lIns="0" tIns="0" rIns="0" bIns="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40B9462C-A8DF-A4B1-78D3-55D52BEA4255}"/>
              </a:ext>
            </a:extLst>
          </p:cNvPr>
          <p:cNvSpPr>
            <a:spLocks noGrp="1"/>
          </p:cNvSpPr>
          <p:nvPr>
            <p:ph type="body" idx="1"/>
          </p:nvPr>
        </p:nvSpPr>
        <p:spPr>
          <a:xfrm>
            <a:off x="838200" y="1825625"/>
            <a:ext cx="10515600" cy="435133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93124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Lst>
  <p:hf sldNum="0" hdr="0" ftr="0" dt="0"/>
  <p:txStyles>
    <p:titleStyle>
      <a:lvl1pPr algn="l" defTabSz="914377" rtl="0" eaLnBrk="1" latinLnBrk="0" hangingPunct="1">
        <a:lnSpc>
          <a:spcPct val="100000"/>
        </a:lnSpc>
        <a:spcBef>
          <a:spcPct val="0"/>
        </a:spcBef>
        <a:buNone/>
        <a:defRPr sz="4400" b="1" kern="1200">
          <a:solidFill>
            <a:schemeClr val="tx1"/>
          </a:solidFill>
          <a:latin typeface="Aptos" panose="020B0004020202020204" pitchFamily="34" charset="0"/>
          <a:ea typeface="+mj-ea"/>
          <a:cs typeface="+mj-cs"/>
        </a:defRPr>
      </a:lvl1pPr>
    </p:titleStyle>
    <p:bodyStyle>
      <a:lvl1pPr marL="274313" indent="-182875" algn="l" defTabSz="914377"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1pPr>
      <a:lvl2pPr marL="640064" indent="-182875" algn="l" defTabSz="914377" rtl="0" eaLnBrk="1" latinLnBrk="0" hangingPunct="1">
        <a:lnSpc>
          <a:spcPct val="100000"/>
        </a:lnSpc>
        <a:spcBef>
          <a:spcPts val="0"/>
        </a:spcBef>
        <a:spcAft>
          <a:spcPts val="600"/>
        </a:spcAft>
        <a:buSzPct val="80000"/>
        <a:buFont typeface="Courier New" panose="02070309020205020404" pitchFamily="49" charset="0"/>
        <a:buChar char="o"/>
        <a:defRPr sz="2000" kern="1200">
          <a:solidFill>
            <a:schemeClr val="tx1"/>
          </a:solidFill>
          <a:latin typeface="+mn-lt"/>
          <a:ea typeface="+mn-ea"/>
          <a:cs typeface="+mn-cs"/>
        </a:defRPr>
      </a:lvl2pPr>
      <a:lvl3pPr marL="1142971" indent="-182875" algn="l" defTabSz="914377" rtl="0" eaLnBrk="1" latinLnBrk="0" hangingPunct="1">
        <a:lnSpc>
          <a:spcPct val="100000"/>
        </a:lnSpc>
        <a:spcBef>
          <a:spcPts val="0"/>
        </a:spcBef>
        <a:spcAft>
          <a:spcPts val="600"/>
        </a:spcAft>
        <a:buFont typeface="Wingdings" panose="05000000000000000000" pitchFamily="2" charset="2"/>
        <a:buChar char="§"/>
        <a:defRPr sz="2000" kern="1200">
          <a:solidFill>
            <a:schemeClr val="tx1"/>
          </a:solidFill>
          <a:latin typeface="+mn-lt"/>
          <a:ea typeface="+mn-ea"/>
          <a:cs typeface="+mn-cs"/>
        </a:defRPr>
      </a:lvl3pPr>
      <a:lvl4pPr marL="1600160" indent="-182875" algn="l" defTabSz="914377" rtl="0" eaLnBrk="1" latinLnBrk="0" hangingPunct="1">
        <a:lnSpc>
          <a:spcPct val="100000"/>
        </a:lnSpc>
        <a:spcBef>
          <a:spcPts val="0"/>
        </a:spcBef>
        <a:spcAft>
          <a:spcPts val="600"/>
        </a:spcAft>
        <a:buFont typeface="Calibri" panose="020F0502020204030204" pitchFamily="34" charset="0"/>
        <a:buChar char="▫"/>
        <a:defRPr sz="1600" kern="1200">
          <a:solidFill>
            <a:schemeClr val="tx1"/>
          </a:solidFill>
          <a:latin typeface="+mn-lt"/>
          <a:ea typeface="+mn-ea"/>
          <a:cs typeface="+mn-cs"/>
        </a:defRPr>
      </a:lvl4pPr>
      <a:lvl5pPr marL="2057349" indent="-182875" algn="l" defTabSz="914377"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0.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57.xml"/><Relationship Id="rId6" Type="http://schemas.openxmlformats.org/officeDocument/2006/relationships/image" Target="../media/image25.png"/><Relationship Id="rId5" Type="http://schemas.openxmlformats.org/officeDocument/2006/relationships/hyperlink" Target="https://www.moedu-sail.org/dci-practice-profiles-and-infographics/" TargetMode="External"/><Relationship Id="rId4" Type="http://schemas.openxmlformats.org/officeDocument/2006/relationships/hyperlink" Target="https://openclipart.org/detail/24809"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moedu-sail.org/dci-practice-profiles-and-infographics/" TargetMode="External"/><Relationship Id="rId2" Type="http://schemas.openxmlformats.org/officeDocument/2006/relationships/notesSlide" Target="../notesSlides/notesSlide19.xml"/><Relationship Id="rId1" Type="http://schemas.openxmlformats.org/officeDocument/2006/relationships/slideLayout" Target="../slideLayouts/slideLayout52.xml"/><Relationship Id="rId6" Type="http://schemas.openxmlformats.org/officeDocument/2006/relationships/image" Target="../media/image26.png"/><Relationship Id="rId5" Type="http://schemas.openxmlformats.org/officeDocument/2006/relationships/hyperlink" Target="https://openclipart.org/detail/24809" TargetMode="Externa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55.xml"/><Relationship Id="rId4" Type="http://schemas.openxmlformats.org/officeDocument/2006/relationships/image" Target="../media/image28.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56.xml"/><Relationship Id="rId4" Type="http://schemas.openxmlformats.org/officeDocument/2006/relationships/image" Target="../media/image30.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5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5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43.xml"/><Relationship Id="rId4" Type="http://schemas.openxmlformats.org/officeDocument/2006/relationships/image" Target="../media/image34.sv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4.xml"/><Relationship Id="rId1" Type="http://schemas.openxmlformats.org/officeDocument/2006/relationships/video" Target="https://www.youtube.com/embed/tOtMcCM5zZc?feature=oembed" TargetMode="External"/><Relationship Id="rId5" Type="http://schemas.openxmlformats.org/officeDocument/2006/relationships/hyperlink" Target="https://www.youtube.com/watch?v=tOtMcCM5zZc" TargetMode="External"/><Relationship Id="rId4" Type="http://schemas.openxmlformats.org/officeDocument/2006/relationships/image" Target="../media/image41.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5.xml"/><Relationship Id="rId1" Type="http://schemas.openxmlformats.org/officeDocument/2006/relationships/slideLayout" Target="../slideLayouts/slideLayout5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4.xml"/><Relationship Id="rId1" Type="http://schemas.openxmlformats.org/officeDocument/2006/relationships/video" Target="https://www.youtube.com/embed/OYMgLi1WrNg?feature=oembed" TargetMode="External"/><Relationship Id="rId5" Type="http://schemas.openxmlformats.org/officeDocument/2006/relationships/hyperlink" Target="https://www.youtube.com/watch?v=OYMgLi1WrNg" TargetMode="External"/><Relationship Id="rId4" Type="http://schemas.openxmlformats.org/officeDocument/2006/relationships/image" Target="../media/image42.jpeg"/></Relationships>
</file>

<file path=ppt/slides/_rels/slide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4.xml"/><Relationship Id="rId1" Type="http://schemas.openxmlformats.org/officeDocument/2006/relationships/video" Target="https://www.youtube.com/embed/FgjgXIxHmmI?feature=oembed" TargetMode="External"/><Relationship Id="rId5" Type="http://schemas.openxmlformats.org/officeDocument/2006/relationships/hyperlink" Target="https://www.youtube.com/watch?v=FgjgXIxHmmI" TargetMode="External"/><Relationship Id="rId4" Type="http://schemas.openxmlformats.org/officeDocument/2006/relationships/image" Target="../media/image43.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 Id="rId14" Type="http://schemas.openxmlformats.org/officeDocument/2006/relationships/image" Target="../media/image55.sv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7.xml"/><Relationship Id="rId1" Type="http://schemas.openxmlformats.org/officeDocument/2006/relationships/slideLayout" Target="../slideLayouts/slideLayout5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4.xml"/><Relationship Id="rId1" Type="http://schemas.openxmlformats.org/officeDocument/2006/relationships/video" Target="https://www.youtube.com/embed/OdG7_ggEBlk?feature=oembed" TargetMode="External"/><Relationship Id="rId5" Type="http://schemas.openxmlformats.org/officeDocument/2006/relationships/hyperlink" Target="https://www.youtube.com/watch?v=OdG7_ggEBlk&amp;feature=youtu.be" TargetMode="External"/><Relationship Id="rId4" Type="http://schemas.openxmlformats.org/officeDocument/2006/relationships/image" Target="../media/image56.jpe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7.xml"/><Relationship Id="rId1" Type="http://schemas.openxmlformats.org/officeDocument/2006/relationships/slideLayout" Target="../slideLayouts/slideLayout56.xml"/><Relationship Id="rId5" Type="http://schemas.openxmlformats.org/officeDocument/2006/relationships/hyperlink" Target="https://1drv.ms/w/s!ArdaJCIbJJvwrAl-7kj-Bhv48T5-?e=yAOIZM" TargetMode="External"/><Relationship Id="rId4" Type="http://schemas.openxmlformats.org/officeDocument/2006/relationships/image" Target="../media/image58.svg"/></Relationships>
</file>

<file path=ppt/slides/_rels/slide7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8.xml"/><Relationship Id="rId1" Type="http://schemas.openxmlformats.org/officeDocument/2006/relationships/slideLayout" Target="../slideLayouts/slideLayout5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5.xml"/></Relationships>
</file>

<file path=ppt/slides/_rels/slide8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1.xml"/><Relationship Id="rId1" Type="http://schemas.openxmlformats.org/officeDocument/2006/relationships/slideLayout" Target="../slideLayouts/slideLayout30.xml"/><Relationship Id="rId4" Type="http://schemas.openxmlformats.org/officeDocument/2006/relationships/image" Target="../media/image60.png"/></Relationships>
</file>

<file path=ppt/slides/_rels/slide8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82.xml"/><Relationship Id="rId1" Type="http://schemas.openxmlformats.org/officeDocument/2006/relationships/slideLayout" Target="../slideLayouts/slideLayout30.xml"/><Relationship Id="rId4" Type="http://schemas.openxmlformats.org/officeDocument/2006/relationships/hyperlink" Target="https://www.alamy.com/stack-of-old-vintage-books-hand-drawn-color-watercolor-illustration-learning-image526010991.html" TargetMode="External"/></Relationships>
</file>

<file path=ppt/slides/_rels/slide83.xml.rels><?xml version="1.0" encoding="UTF-8" standalone="yes"?>
<Relationships xmlns="http://schemas.openxmlformats.org/package/2006/relationships"><Relationship Id="rId8" Type="http://schemas.openxmlformats.org/officeDocument/2006/relationships/hyperlink" Target="https://www.youtube.com/watch?v=KSRLK31lq_4" TargetMode="External"/><Relationship Id="rId3" Type="http://schemas.openxmlformats.org/officeDocument/2006/relationships/hyperlink" Target="https://www.edutopia.org/blog/effective-team-communication-first-step-getting-along-elena-aguilar" TargetMode="External"/><Relationship Id="rId7" Type="http://schemas.openxmlformats.org/officeDocument/2006/relationships/hyperlink" Target="https://www.betterhelp.com/advice/teamwork/understanding-the-importance-of-communication-in-teamwork/" TargetMode="External"/><Relationship Id="rId2" Type="http://schemas.openxmlformats.org/officeDocument/2006/relationships/hyperlink" Target="https://www.theknowledgeacademy.com/blog/what-is-minute-taking/" TargetMode="External"/><Relationship Id="rId1" Type="http://schemas.openxmlformats.org/officeDocument/2006/relationships/slideLayout" Target="../slideLayouts/slideLayout52.xml"/><Relationship Id="rId6" Type="http://schemas.openxmlformats.org/officeDocument/2006/relationships/hyperlink" Target="https://www.youtube.com/watch?v=5OTRWm7wNbY" TargetMode="External"/><Relationship Id="rId11" Type="http://schemas.openxmlformats.org/officeDocument/2006/relationships/hyperlink" Target="https://www.alamy.com/stack-of-old-vintage-books-hand-drawn-color-watercolor-illustration-learning-image526010991.html" TargetMode="External"/><Relationship Id="rId5" Type="http://schemas.openxmlformats.org/officeDocument/2006/relationships/hyperlink" Target="https://mtss4success.org/sites/default/files/2022-02/MTSS-Teams.pdf" TargetMode="External"/><Relationship Id="rId10" Type="http://schemas.openxmlformats.org/officeDocument/2006/relationships/image" Target="../media/image61.jpeg"/><Relationship Id="rId4" Type="http://schemas.openxmlformats.org/officeDocument/2006/relationships/hyperlink" Target="https://www.allbusiness.com/importance-of-meeting-minutes" TargetMode="External"/><Relationship Id="rId9" Type="http://schemas.openxmlformats.org/officeDocument/2006/relationships/hyperlink" Target="https://www.edutopia.org/article/opening-door-professional-learning/" TargetMode="External"/></Relationships>
</file>

<file path=ppt/slides/_rels/slide84.xml.rels><?xml version="1.0" encoding="UTF-8" standalone="yes"?>
<Relationships xmlns="http://schemas.openxmlformats.org/package/2006/relationships"><Relationship Id="rId8" Type="http://schemas.openxmlformats.org/officeDocument/2006/relationships/hyperlink" Target="https://www.youtube.com/watch?v=CAZ4CNtOHNo" TargetMode="External"/><Relationship Id="rId3" Type="http://schemas.openxmlformats.org/officeDocument/2006/relationships/hyperlink" Target="https://www.youtube.com/watch?v=tOtMcCM5zZc" TargetMode="External"/><Relationship Id="rId7" Type="http://schemas.openxmlformats.org/officeDocument/2006/relationships/hyperlink" Target="https://crlt.umich.edu/publinks/generalguidelines" TargetMode="External"/><Relationship Id="rId2" Type="http://schemas.openxmlformats.org/officeDocument/2006/relationships/notesSlide" Target="../notesSlides/notesSlide83.xml"/><Relationship Id="rId1" Type="http://schemas.openxmlformats.org/officeDocument/2006/relationships/slideLayout" Target="../slideLayouts/slideLayout52.xml"/><Relationship Id="rId6" Type="http://schemas.openxmlformats.org/officeDocument/2006/relationships/hyperlink" Target="https://www.clee.org/resources/why-protocols/" TargetMode="External"/><Relationship Id="rId11" Type="http://schemas.openxmlformats.org/officeDocument/2006/relationships/hyperlink" Target="https://www.thebalancemoney.com/collaboration-skills-with-examples-2059686" TargetMode="External"/><Relationship Id="rId5" Type="http://schemas.openxmlformats.org/officeDocument/2006/relationships/hyperlink" Target="https://www.clee.org/resources/rationale-for-protocols/" TargetMode="External"/><Relationship Id="rId10" Type="http://schemas.openxmlformats.org/officeDocument/2006/relationships/hyperlink" Target="https://www.youtube.com/watch?v=D4ciN-mJSaI" TargetMode="External"/><Relationship Id="rId4" Type="http://schemas.openxmlformats.org/officeDocument/2006/relationships/hyperlink" Target="https://www.ccl.org/articles/leading-effectively-articles/the-real-world-guide-to-team-norms/" TargetMode="External"/><Relationship Id="rId9" Type="http://schemas.openxmlformats.org/officeDocument/2006/relationships/hyperlink" Target="https://clickup.com/blog/collaborative-communication/" TargetMode="External"/></Relationships>
</file>

<file path=ppt/slides/_rels/slide85.xml.rels><?xml version="1.0" encoding="UTF-8" standalone="yes"?>
<Relationships xmlns="http://schemas.openxmlformats.org/package/2006/relationships"><Relationship Id="rId8" Type="http://schemas.openxmlformats.org/officeDocument/2006/relationships/hyperlink" Target="https://www.youtube.com/watch?v=OdG7_ggEBlk&amp;feature=youtu.be" TargetMode="External"/><Relationship Id="rId3" Type="http://schemas.openxmlformats.org/officeDocument/2006/relationships/hyperlink" Target="https://www.youtube.com/watch?v=yCy4PSOvkL4" TargetMode="External"/><Relationship Id="rId7" Type="http://schemas.openxmlformats.org/officeDocument/2006/relationships/hyperlink" Target="https://www.youtube.com/watch?v=BLCbNX84ll4" TargetMode="External"/><Relationship Id="rId2" Type="http://schemas.openxmlformats.org/officeDocument/2006/relationships/notesSlide" Target="../notesSlides/notesSlide84.xml"/><Relationship Id="rId1" Type="http://schemas.openxmlformats.org/officeDocument/2006/relationships/slideLayout" Target="../slideLayouts/slideLayout52.xml"/><Relationship Id="rId6" Type="http://schemas.openxmlformats.org/officeDocument/2006/relationships/hyperlink" Target="https://backup.theedadvocate.org/the-importance-of-horizontal-and-vertical-collaboration-teams-in-schools/" TargetMode="External"/><Relationship Id="rId11" Type="http://schemas.openxmlformats.org/officeDocument/2006/relationships/hyperlink" Target="https://buildingconfidentlearners.com/2018/09/five-important-roles-for-successful-collaborative-teams/" TargetMode="External"/><Relationship Id="rId5" Type="http://schemas.openxmlformats.org/officeDocument/2006/relationships/hyperlink" Target="https://www.edutopia.org/video/calibrating-whole-school-best-practices" TargetMode="External"/><Relationship Id="rId10" Type="http://schemas.openxmlformats.org/officeDocument/2006/relationships/hyperlink" Target="https://fellow.app/blog/productivity/most-efficient-team-communication-tools/" TargetMode="External"/><Relationship Id="rId4" Type="http://schemas.openxmlformats.org/officeDocument/2006/relationships/hyperlink" Target="https://www.youtube.com/watch?v=gf5KcyHGhRA&amp;t=168s" TargetMode="External"/><Relationship Id="rId9" Type="http://schemas.openxmlformats.org/officeDocument/2006/relationships/hyperlink" Target="https://www.youtube.com/watch?v=T-hqrR5pcDo" TargetMode="External"/></Relationships>
</file>

<file path=ppt/slides/_rels/slide86.xml.rels><?xml version="1.0" encoding="UTF-8" standalone="yes"?>
<Relationships xmlns="http://schemas.openxmlformats.org/package/2006/relationships"><Relationship Id="rId8" Type="http://schemas.openxmlformats.org/officeDocument/2006/relationships/hyperlink" Target="https://doi.org/10.1080/13540602.2019.1639499" TargetMode="External"/><Relationship Id="rId3" Type="http://schemas.openxmlformats.org/officeDocument/2006/relationships/hyperlink" Target="https://www.solutiontree.com/blog/spotting-collaborative-teams-with-high-levels-of-collective-efficacy/&#8203;" TargetMode="External"/><Relationship Id="rId7" Type="http://schemas.openxmlformats.org/officeDocument/2006/relationships/hyperlink" Target="https://www.thinkingcollaborative.com/_files/ugd/6a5cc9_d080a1bbb7c84e43934a019d684214d2.pdf" TargetMode="External"/><Relationship Id="rId2" Type="http://schemas.openxmlformats.org/officeDocument/2006/relationships/notesSlide" Target="../notesSlides/notesSlide85.xml"/><Relationship Id="rId1" Type="http://schemas.openxmlformats.org/officeDocument/2006/relationships/slideLayout" Target="../slideLayouts/slideLayout52.xml"/><Relationship Id="rId6" Type="http://schemas.openxmlformats.org/officeDocument/2006/relationships/hyperlink" Target="https://www.thinkingcollaborative.com/_files/ugd/6a5cc9_263cffd70d0d4a988fdfa77deaaa769c.pdf" TargetMode="External"/><Relationship Id="rId5" Type="http://schemas.openxmlformats.org/officeDocument/2006/relationships/hyperlink" Target="https://www.thinkingcollaborative.com/_files/ugd/6a5cc9_6e66a89e719e4ca1a7a81012582bb91c.pdf" TargetMode="External"/><Relationship Id="rId4" Type="http://schemas.openxmlformats.org/officeDocument/2006/relationships/hyperlink" Target="https://www.thinkingcollaborative.com/_files/ugd/6a5cc9_2fd56baa9f2d484ea25904373efe2e55.pdf" TargetMode="External"/><Relationship Id="rId9" Type="http://schemas.openxmlformats.org/officeDocument/2006/relationships/hyperlink" Target="https://www.visiblelearningmetax.com/" TargetMode="External"/></Relationships>
</file>

<file path=ppt/slides/_rels/slide87.xml.rels><?xml version="1.0" encoding="UTF-8" standalone="yes"?>
<Relationships xmlns="http://schemas.openxmlformats.org/package/2006/relationships"><Relationship Id="rId8" Type="http://schemas.openxmlformats.org/officeDocument/2006/relationships/hyperlink" Target="https://www.scienceofpeople.com/social-perceptiveness/&#8203;" TargetMode="External"/><Relationship Id="rId3" Type="http://schemas.openxmlformats.org/officeDocument/2006/relationships/hyperlink" Target="https://madl.s3.amazonaws.com/products/team-norms/team-norms.pdf" TargetMode="External"/><Relationship Id="rId7" Type="http://schemas.openxmlformats.org/officeDocument/2006/relationships/hyperlink" Target="https://www.theedadvocate.org/creating-effective-leadership-teams-in-schools/" TargetMode="External"/><Relationship Id="rId2" Type="http://schemas.openxmlformats.org/officeDocument/2006/relationships/notesSlide" Target="../notesSlides/notesSlide86.xml"/><Relationship Id="rId1" Type="http://schemas.openxmlformats.org/officeDocument/2006/relationships/slideLayout" Target="../slideLayouts/slideLayout52.xml"/><Relationship Id="rId6" Type="http://schemas.openxmlformats.org/officeDocument/2006/relationships/hyperlink" Target="https://www.mural.co/blog/team-agreement-guide" TargetMode="External"/><Relationship Id="rId5" Type="http://schemas.openxmlformats.org/officeDocument/2006/relationships/hyperlink" Target="https://www.indeed.com/career-advice/career-development/benefits-of-team-building" TargetMode="External"/><Relationship Id="rId4" Type="http://schemas.openxmlformats.org/officeDocument/2006/relationships/hyperlink" Target="https://thecorecollaborative.com/successful-systems-of-communication-for-school-teams/" TargetMode="External"/><Relationship Id="rId9" Type="http://schemas.openxmlformats.org/officeDocument/2006/relationships/hyperlink" Target="https://johnmattone.com/blog/consensus-building-what-is-it-and-why-is-it-crucial-to-leadership/" TargetMode="External"/></Relationships>
</file>

<file path=ppt/slides/_rels/slide88.xml.rels><?xml version="1.0" encoding="UTF-8" standalone="yes"?>
<Relationships xmlns="http://schemas.openxmlformats.org/package/2006/relationships"><Relationship Id="rId8" Type="http://schemas.openxmlformats.org/officeDocument/2006/relationships/hyperlink" Target="https://www.moedu-sail.org/dci-mtss-roadmap-view-2/" TargetMode="External"/><Relationship Id="rId3" Type="http://schemas.openxmlformats.org/officeDocument/2006/relationships/hyperlink" Target="https://www.grammarly.com/blog/business-writing/meeting-minutes/" TargetMode="External"/><Relationship Id="rId7" Type="http://schemas.openxmlformats.org/officeDocument/2006/relationships/hyperlink" Target="https://www.moedu-sail.org/wp-content/uploads/2023/09/DCI-MTSS-District-Level-Implementation-Practice-Profile-June-2023.docx" TargetMode="External"/><Relationship Id="rId2" Type="http://schemas.openxmlformats.org/officeDocument/2006/relationships/notesSlide" Target="../notesSlides/notesSlide87.xml"/><Relationship Id="rId1" Type="http://schemas.openxmlformats.org/officeDocument/2006/relationships/slideLayout" Target="../slideLayouts/slideLayout52.xml"/><Relationship Id="rId6" Type="http://schemas.openxmlformats.org/officeDocument/2006/relationships/hyperlink" Target="https://dese.mo.gov/media/pdf/oeq-ed-teachstandards" TargetMode="External"/><Relationship Id="rId5" Type="http://schemas.openxmlformats.org/officeDocument/2006/relationships/hyperlink" Target="https://dese.mo.gov/media/pdf/oeq-ed-leaderstandards" TargetMode="External"/><Relationship Id="rId4" Type="http://schemas.openxmlformats.org/officeDocument/2006/relationships/hyperlink" Target="https://www.waterford.org/education/building-trust-school-leader/" TargetMode="External"/></Relationships>
</file>

<file path=ppt/slides/_rels/slide89.xml.rels><?xml version="1.0" encoding="UTF-8" standalone="yes"?>
<Relationships xmlns="http://schemas.openxmlformats.org/package/2006/relationships"><Relationship Id="rId8" Type="http://schemas.openxmlformats.org/officeDocument/2006/relationships/hyperlink" Target="https://thinkingpathwayz.weebly.com/10-mindframes-visible-learning.html" TargetMode="External"/><Relationship Id="rId3" Type="http://schemas.openxmlformats.org/officeDocument/2006/relationships/hyperlink" Target="https://www.moedu-sail.org/courses/collaborative-team-structures/" TargetMode="External"/><Relationship Id="rId7" Type="http://schemas.openxmlformats.org/officeDocument/2006/relationships/hyperlink" Target="https://www.nea.org/sites/default/files/2022-05/NLMP%20Collaborating%20for%20Student%20Success%20Guidebook%202022%205-5-22.pdf" TargetMode="External"/><Relationship Id="rId12" Type="http://schemas.openxmlformats.org/officeDocument/2006/relationships/hyperlink" Target="https://www.moedu-sail.org/lessons/collaborative-team-structures-overview/" TargetMode="External"/><Relationship Id="rId2" Type="http://schemas.openxmlformats.org/officeDocument/2006/relationships/notesSlide" Target="../notesSlides/notesSlide88.xml"/><Relationship Id="rId1" Type="http://schemas.openxmlformats.org/officeDocument/2006/relationships/slideLayout" Target="../slideLayouts/slideLayout52.xml"/><Relationship Id="rId6" Type="http://schemas.openxmlformats.org/officeDocument/2006/relationships/hyperlink" Target="https://web.archive.org/web/20250110023105/https:/ies.ed.gov/blogs/ncee/post/data-driven-decision-making-in-education-how-rel-work-makes-a-difference" TargetMode="External"/><Relationship Id="rId11" Type="http://schemas.openxmlformats.org/officeDocument/2006/relationships/hyperlink" Target="https://blog.planbook.com/improve-collaboration/" TargetMode="External"/><Relationship Id="rId5" Type="http://schemas.openxmlformats.org/officeDocument/2006/relationships/hyperlink" Target="https://www.moedu-sail.org/courses/data-based-decision-making-2/" TargetMode="External"/><Relationship Id="rId10" Type="http://schemas.openxmlformats.org/officeDocument/2006/relationships/hyperlink" Target="https://www.atlassian.com/blog/productivity/team-meeting-agenda" TargetMode="External"/><Relationship Id="rId4" Type="http://schemas.openxmlformats.org/officeDocument/2006/relationships/hyperlink" Target="https://www.moedu-sail.org/courses/common-formative-assessment/" TargetMode="External"/><Relationship Id="rId9" Type="http://schemas.openxmlformats.org/officeDocument/2006/relationships/hyperlink" Target="https://www.nasco.coop/resources/fist-to-five-votin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lee.org/resources/rationale-for-protocols/" TargetMode="External"/><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90.xml.rels><?xml version="1.0" encoding="UTF-8" standalone="yes"?>
<Relationships xmlns="http://schemas.openxmlformats.org/package/2006/relationships"><Relationship Id="rId8" Type="http://schemas.openxmlformats.org/officeDocument/2006/relationships/hyperlink" Target="https://files.eric.ed.gov/fulltext/ED591332.pdf" TargetMode="External"/><Relationship Id="rId3" Type="http://schemas.openxmlformats.org/officeDocument/2006/relationships/hyperlink" Target="https://www.theprincipalsplaybook.com/instructional-leadership/instructional-leadership-teams" TargetMode="External"/><Relationship Id="rId7" Type="http://schemas.openxmlformats.org/officeDocument/2006/relationships/hyperlink" Target="https://www.weareteachers.com/collaboration-teams/" TargetMode="External"/><Relationship Id="rId12" Type="http://schemas.openxmlformats.org/officeDocument/2006/relationships/hyperlink" Target="https://seedsforchange.org.uk/downloads/shortconsensus.pdf" TargetMode="External"/><Relationship Id="rId2" Type="http://schemas.openxmlformats.org/officeDocument/2006/relationships/notesSlide" Target="../notesSlides/notesSlide89.xml"/><Relationship Id="rId1" Type="http://schemas.openxmlformats.org/officeDocument/2006/relationships/slideLayout" Target="../slideLayouts/slideLayout52.xml"/><Relationship Id="rId6" Type="http://schemas.openxmlformats.org/officeDocument/2006/relationships/hyperlink" Target="https://www.aft.org/sites/default/files/Rubinstein.pdf" TargetMode="External"/><Relationship Id="rId11" Type="http://schemas.openxmlformats.org/officeDocument/2006/relationships/hyperlink" Target="http://www.seedsforchange.org.uk/shortconsensus" TargetMode="External"/><Relationship Id="rId5" Type="http://schemas.openxmlformats.org/officeDocument/2006/relationships/hyperlink" Target="http://learningforaction.com/lfa-blogpost/data-matters-framework" TargetMode="External"/><Relationship Id="rId10" Type="http://schemas.openxmlformats.org/officeDocument/2006/relationships/hyperlink" Target="https://www.youtube.com/watch?v=OYMgLi1WrNg" TargetMode="External"/><Relationship Id="rId4" Type="http://schemas.openxmlformats.org/officeDocument/2006/relationships/hyperlink" Target="https://www.readingrockets.org/helping-all-readers/inclusive-classrooms" TargetMode="External"/><Relationship Id="rId9" Type="http://schemas.openxmlformats.org/officeDocument/2006/relationships/hyperlink" Target="https://www.youtube.com/watch?v=FgjgXIxHmmI" TargetMode="External"/></Relationships>
</file>

<file path=ppt/slides/_rels/slide91.xml.rels><?xml version="1.0" encoding="UTF-8" standalone="yes"?>
<Relationships xmlns="http://schemas.openxmlformats.org/package/2006/relationships"><Relationship Id="rId8" Type="http://schemas.openxmlformats.org/officeDocument/2006/relationships/hyperlink" Target="https://www.youtube.com/watch?v=Ex1zfl-MsDk" TargetMode="External"/><Relationship Id="rId3" Type="http://schemas.openxmlformats.org/officeDocument/2006/relationships/hyperlink" Target="https://seedsforchange.org.uk/shortconsensus#why" TargetMode="External"/><Relationship Id="rId7" Type="http://schemas.openxmlformats.org/officeDocument/2006/relationships/hyperlink" Target="https://youtu.be/sIOqw9-8-w8" TargetMode="External"/><Relationship Id="rId2" Type="http://schemas.openxmlformats.org/officeDocument/2006/relationships/notesSlide" Target="../notesSlides/notesSlide90.xml"/><Relationship Id="rId1" Type="http://schemas.openxmlformats.org/officeDocument/2006/relationships/slideLayout" Target="../slideLayouts/slideLayout52.xml"/><Relationship Id="rId6" Type="http://schemas.openxmlformats.org/officeDocument/2006/relationships/hyperlink" Target="https://www.youtube.com/watch?v=08RU6oiFTdg" TargetMode="External"/><Relationship Id="rId5" Type="http://schemas.openxmlformats.org/officeDocument/2006/relationships/hyperlink" Target="https://mastermindsleadership.com/development-blog/team-members-roles/" TargetMode="External"/><Relationship Id="rId4" Type="http://schemas.openxmlformats.org/officeDocument/2006/relationships/hyperlink" Target="https://files.eric.ed.gov/fulltext/EJ1204875.pdf" TargetMode="External"/><Relationship Id="rId9" Type="http://schemas.openxmlformats.org/officeDocument/2006/relationships/hyperlink" Target="https://journals.sagepub.com/doi/10.1177/0022057420908063" TargetMode="External"/></Relationships>
</file>

<file path=ppt/slides/_rels/slide92.xml.rels><?xml version="1.0" encoding="UTF-8" standalone="yes"?>
<Relationships xmlns="http://schemas.openxmlformats.org/package/2006/relationships"><Relationship Id="rId8" Type="http://schemas.openxmlformats.org/officeDocument/2006/relationships/hyperlink" Target="https://ideascale.com/blog/rose-bud-and-thorn/" TargetMode="External"/><Relationship Id="rId3" Type="http://schemas.openxmlformats.org/officeDocument/2006/relationships/hyperlink" Target="https://www.teachingexpertise.com/teacher-life/games-for-educators/" TargetMode="External"/><Relationship Id="rId7" Type="http://schemas.openxmlformats.org/officeDocument/2006/relationships/hyperlink" Target="https://www.edutopia.org/article/shared-agreements-working-together-benefit-teachers-and-administrators/" TargetMode="External"/><Relationship Id="rId12" Type="http://schemas.openxmlformats.org/officeDocument/2006/relationships/hyperlink" Target="https://classroommanagementexpert.com/blog/19-strategies-for-teaching-teamwork-in-your-classroom/" TargetMode="External"/><Relationship Id="rId2" Type="http://schemas.openxmlformats.org/officeDocument/2006/relationships/notesSlide" Target="../notesSlides/notesSlide91.xml"/><Relationship Id="rId1" Type="http://schemas.openxmlformats.org/officeDocument/2006/relationships/slideLayout" Target="../slideLayouts/slideLayout52.xml"/><Relationship Id="rId6" Type="http://schemas.openxmlformats.org/officeDocument/2006/relationships/hyperlink" Target="https://www.thinkingcollaborative.com/as-resources" TargetMode="External"/><Relationship Id="rId11" Type="http://schemas.openxmlformats.org/officeDocument/2006/relationships/hyperlink" Target="https://psycnet.apa.org/doi/10.1287/orsc.2022.1602" TargetMode="External"/><Relationship Id="rId5" Type="http://schemas.openxmlformats.org/officeDocument/2006/relationships/hyperlink" Target="https://tsal.uci.edu/lesson/seven-norms-of-collaboration-a-supporting-toolkit/" TargetMode="External"/><Relationship Id="rId10" Type="http://schemas.openxmlformats.org/officeDocument/2006/relationships/hyperlink" Target="https://learningforward.org/journal/time/results-oriented-agendas-transform-meeting-into-valuable-collaborative-events/" TargetMode="External"/><Relationship Id="rId4" Type="http://schemas.openxmlformats.org/officeDocument/2006/relationships/hyperlink" Target="https://asana.com/resources/meeting-agenda" TargetMode="External"/><Relationship Id="rId9" Type="http://schemas.openxmlformats.org/officeDocument/2006/relationships/hyperlink" Target="https://hiddenbrain.org/podcast/the-secret-to-great-team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4"/>
          <p:cNvSpPr txBox="1">
            <a:spLocks noGrp="1"/>
          </p:cNvSpPr>
          <p:nvPr>
            <p:ph type="title"/>
          </p:nvPr>
        </p:nvSpPr>
        <p:spPr>
          <a:xfrm>
            <a:off x="171451" y="88901"/>
            <a:ext cx="10515600" cy="820420"/>
          </a:xfrm>
          <a:prstGeom prst="rect">
            <a:avLst/>
          </a:prstGeom>
          <a:noFill/>
          <a:ln>
            <a:noFill/>
          </a:ln>
        </p:spPr>
        <p:txBody>
          <a:bodyPr spcFirstLastPara="1" vert="horz" wrap="square" lIns="121900" tIns="121900" rIns="121900" bIns="121900" rtlCol="0" anchor="t" anchorCtr="0">
            <a:normAutofit/>
          </a:bodyPr>
          <a:lstStyle/>
          <a:p>
            <a:pPr>
              <a:spcBef>
                <a:spcPts val="0"/>
              </a:spcBef>
              <a:buSzPts val="2800"/>
            </a:pPr>
            <a:r>
              <a:rPr lang="en" sz="3200">
                <a:solidFill>
                  <a:srgbClr val="A5A5A5"/>
                </a:solidFill>
              </a:rPr>
              <a:t>Hidden Slide Intro</a:t>
            </a:r>
            <a:endParaRPr/>
          </a:p>
        </p:txBody>
      </p:sp>
      <p:sp>
        <p:nvSpPr>
          <p:cNvPr id="243" name="Google Shape;243;p34"/>
          <p:cNvSpPr txBox="1">
            <a:spLocks noGrp="1"/>
          </p:cNvSpPr>
          <p:nvPr>
            <p:ph idx="1"/>
          </p:nvPr>
        </p:nvSpPr>
        <p:spPr>
          <a:xfrm>
            <a:off x="838200" y="838202"/>
            <a:ext cx="10515600" cy="5257799"/>
          </a:xfrm>
          <a:prstGeom prst="rect">
            <a:avLst/>
          </a:prstGeom>
          <a:noFill/>
          <a:ln>
            <a:noFill/>
          </a:ln>
        </p:spPr>
        <p:txBody>
          <a:bodyPr spcFirstLastPara="1" vert="horz" wrap="square" lIns="121900" tIns="121900" rIns="121900" bIns="121900" rtlCol="0" anchor="t" anchorCtr="0">
            <a:normAutofit/>
          </a:bodyPr>
          <a:lstStyle/>
          <a:p>
            <a:pPr marL="0" indent="0">
              <a:lnSpc>
                <a:spcPct val="115000"/>
              </a:lnSpc>
              <a:spcAft>
                <a:spcPts val="0"/>
              </a:spcAft>
              <a:buSzPct val="100840"/>
              <a:buNone/>
            </a:pPr>
            <a:r>
              <a:rPr lang="en" b="1"/>
              <a:t>Collaborative Teams, Part 3</a:t>
            </a:r>
          </a:p>
          <a:p>
            <a:pPr marL="0" indent="0">
              <a:lnSpc>
                <a:spcPct val="115000"/>
              </a:lnSpc>
              <a:spcAft>
                <a:spcPts val="0"/>
              </a:spcAft>
              <a:buSzPct val="100840"/>
              <a:buNone/>
            </a:pPr>
            <a:r>
              <a:rPr lang="en"/>
              <a:t>This module starts with hidden slides providing information for the presenter.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
          <p:cNvSpPr txBox="1">
            <a:spLocks noGrp="1"/>
          </p:cNvSpPr>
          <p:nvPr>
            <p:ph type="ctrTitle"/>
          </p:nvPr>
        </p:nvSpPr>
        <p:spPr>
          <a:xfrm>
            <a:off x="415600" y="992767"/>
            <a:ext cx="11360800" cy="1311600"/>
          </a:xfrm>
          <a:prstGeom prst="rect">
            <a:avLst/>
          </a:prstGeom>
          <a:noFill/>
          <a:ln>
            <a:noFill/>
          </a:ln>
        </p:spPr>
        <p:txBody>
          <a:bodyPr spcFirstLastPara="1" vert="horz" wrap="square" lIns="121900" tIns="121900" rIns="121900" bIns="121900" rtlCol="0" anchor="b" anchorCtr="0">
            <a:normAutofit/>
          </a:bodyPr>
          <a:lstStyle/>
          <a:p>
            <a:pPr>
              <a:spcBef>
                <a:spcPts val="0"/>
              </a:spcBef>
              <a:buSzPts val="5200"/>
            </a:pPr>
            <a:r>
              <a:rPr lang="en"/>
              <a:t>Collaborative Teams</a:t>
            </a:r>
            <a:endParaRPr/>
          </a:p>
        </p:txBody>
      </p:sp>
      <p:sp>
        <p:nvSpPr>
          <p:cNvPr id="236" name="Google Shape;236;p1"/>
          <p:cNvSpPr txBox="1">
            <a:spLocks noGrp="1"/>
          </p:cNvSpPr>
          <p:nvPr>
            <p:ph type="subTitle" idx="1"/>
          </p:nvPr>
        </p:nvSpPr>
        <p:spPr>
          <a:xfrm>
            <a:off x="415600" y="2414000"/>
            <a:ext cx="11360800" cy="2261464"/>
          </a:xfrm>
          <a:prstGeom prst="rect">
            <a:avLst/>
          </a:prstGeom>
          <a:noFill/>
          <a:ln>
            <a:noFill/>
          </a:ln>
        </p:spPr>
        <p:txBody>
          <a:bodyPr spcFirstLastPara="1" vert="horz" wrap="square" lIns="121900" tIns="121900" rIns="121900" bIns="121900" rtlCol="0" anchor="t" anchorCtr="0">
            <a:normAutofit/>
          </a:bodyPr>
          <a:lstStyle/>
          <a:p>
            <a:pPr>
              <a:spcAft>
                <a:spcPts val="0"/>
              </a:spcAft>
              <a:buSzPts val="2800"/>
            </a:pPr>
            <a:r>
              <a:rPr lang="en" sz="4267"/>
              <a:t>Part 3</a:t>
            </a:r>
            <a:endParaRPr sz="4267"/>
          </a:p>
          <a:p>
            <a:pPr>
              <a:spcAft>
                <a:spcPts val="0"/>
              </a:spcAft>
              <a:buSzPts val="2800"/>
            </a:pPr>
            <a:endParaRPr lang="en-US" sz="1200" b="1">
              <a:solidFill>
                <a:srgbClr val="00A89E"/>
              </a:solidFill>
            </a:endParaRPr>
          </a:p>
          <a:p>
            <a:pPr>
              <a:spcAft>
                <a:spcPts val="0"/>
              </a:spcAft>
              <a:buSzPts val="2800"/>
            </a:pPr>
            <a:r>
              <a:rPr lang="en-US" sz="3733" b="1">
                <a:solidFill>
                  <a:srgbClr val="00A89E"/>
                </a:solidFill>
              </a:rPr>
              <a:t>Group Processes for Impactful Collaboration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73D1E-B54E-0C77-EAB5-03ABAD908B0F}"/>
              </a:ext>
            </a:extLst>
          </p:cNvPr>
          <p:cNvSpPr txBox="1">
            <a:spLocks noGrp="1"/>
          </p:cNvSpPr>
          <p:nvPr>
            <p:ph type="title" idx="4294967295"/>
          </p:nvPr>
        </p:nvSpPr>
        <p:spPr>
          <a:xfrm>
            <a:off x="904874" y="366184"/>
            <a:ext cx="8706909" cy="7260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Aptos" panose="020B0004020202020204" pitchFamily="34" charset="0"/>
                <a:ea typeface="+mj-ea"/>
                <a:cs typeface="+mj-cs"/>
              </a:defRPr>
            </a:lvl1pPr>
          </a:lstStyle>
          <a:p>
            <a:pPr defTabSz="914377">
              <a:lnSpc>
                <a:spcPct val="100000"/>
              </a:lnSpc>
              <a:defRPr/>
            </a:pPr>
            <a:r>
              <a:rPr lang="en-US"/>
              <a:t>Acknowledgements</a:t>
            </a:r>
          </a:p>
        </p:txBody>
      </p:sp>
      <p:sp>
        <p:nvSpPr>
          <p:cNvPr id="3" name="Content Placeholder 2">
            <a:extLst>
              <a:ext uri="{FF2B5EF4-FFF2-40B4-BE49-F238E27FC236}">
                <a16:creationId xmlns:a16="http://schemas.microsoft.com/office/drawing/2014/main" id="{15D65D6F-817B-13B5-9CDB-DB3555255F9D}"/>
              </a:ext>
            </a:extLst>
          </p:cNvPr>
          <p:cNvSpPr txBox="1">
            <a:spLocks/>
          </p:cNvSpPr>
          <p:nvPr/>
        </p:nvSpPr>
        <p:spPr>
          <a:xfrm>
            <a:off x="838200" y="1091955"/>
            <a:ext cx="10515600" cy="5177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a:spcBef>
                <a:spcPts val="1333"/>
              </a:spcBef>
              <a:buNone/>
              <a:defRPr/>
            </a:pPr>
            <a:r>
              <a:rPr lang="en-US" sz="1867">
                <a:solidFill>
                  <a:prstClr val="black"/>
                </a:solidFill>
                <a:latin typeface="Calibri"/>
                <a:ea typeface="Aptos" panose="020B0004020202020204" pitchFamily="34" charset="0"/>
                <a:cs typeface="Aptos" panose="020B0004020202020204" pitchFamily="34" charset="0"/>
              </a:rPr>
              <a:t>Special thanks to all contributors to the development of this Professional Learning Module. The original collection of Professional Learning Modules was developed starting in 2013 by a team funded by the Missouri State Personnel Development Grant (SPDG). The current SPDG has a focus on creating Multi-Tiered Systems of Support (MTSS). Modules developed during 2025 and later will incorporate strategies to integrate an MTSS framework.</a:t>
            </a:r>
          </a:p>
        </p:txBody>
      </p:sp>
      <p:sp>
        <p:nvSpPr>
          <p:cNvPr id="4" name="Content Placeholder 2">
            <a:extLst>
              <a:ext uri="{FF2B5EF4-FFF2-40B4-BE49-F238E27FC236}">
                <a16:creationId xmlns:a16="http://schemas.microsoft.com/office/drawing/2014/main" id="{374A0BA9-F51A-7F09-9D18-9342BA53F5BD}"/>
              </a:ext>
            </a:extLst>
          </p:cNvPr>
          <p:cNvSpPr txBox="1">
            <a:spLocks/>
          </p:cNvSpPr>
          <p:nvPr/>
        </p:nvSpPr>
        <p:spPr>
          <a:xfrm>
            <a:off x="904875" y="2596923"/>
            <a:ext cx="10515599" cy="3026875"/>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8617" algn="ctr" defTabSz="1219170">
              <a:lnSpc>
                <a:spcPct val="100000"/>
              </a:lnSpc>
              <a:spcBef>
                <a:spcPts val="0"/>
              </a:spcBef>
              <a:buSzPts val="338"/>
              <a:buFont typeface="Arial"/>
              <a:buChar char="•"/>
              <a:defRPr/>
            </a:pPr>
            <a:r>
              <a:rPr lang="en-US" sz="2400" b="1">
                <a:solidFill>
                  <a:prstClr val="black"/>
                </a:solidFill>
                <a:latin typeface="Calibri"/>
                <a:ea typeface="Arial"/>
                <a:cs typeface="Arial"/>
              </a:rPr>
              <a:t>Content Development</a:t>
            </a:r>
            <a:endParaRPr lang="en-US" sz="2400">
              <a:solidFill>
                <a:prstClr val="black"/>
              </a:solidFill>
              <a:latin typeface="Calibri"/>
            </a:endParaRPr>
          </a:p>
          <a:p>
            <a:pPr marL="0" indent="0" algn="ctr" defTabSz="1219170">
              <a:lnSpc>
                <a:spcPct val="100000"/>
              </a:lnSpc>
              <a:spcBef>
                <a:spcPts val="0"/>
              </a:spcBef>
              <a:buNone/>
              <a:defRPr/>
            </a:pPr>
            <a:r>
              <a:rPr lang="en-US" sz="2200" i="1">
                <a:solidFill>
                  <a:prstClr val="black"/>
                </a:solidFill>
                <a:latin typeface="Calibri"/>
              </a:rPr>
              <a:t>Beverly Kohzadi</a:t>
            </a:r>
          </a:p>
          <a:p>
            <a:pPr marL="0" indent="0" algn="ctr" defTabSz="914377">
              <a:spcBef>
                <a:spcPts val="0"/>
              </a:spcBef>
              <a:buClrTx/>
              <a:buSzPts val="338"/>
              <a:defRPr/>
            </a:pPr>
            <a:endParaRPr lang="en-US" sz="2400" b="1">
              <a:solidFill>
                <a:prstClr val="black"/>
              </a:solidFill>
              <a:latin typeface="Calibri"/>
            </a:endParaRPr>
          </a:p>
          <a:p>
            <a:pPr marL="0" indent="0" algn="ctr" defTabSz="914377">
              <a:spcBef>
                <a:spcPts val="0"/>
              </a:spcBef>
              <a:buClrTx/>
              <a:buSzPts val="338"/>
              <a:defRPr/>
            </a:pPr>
            <a:r>
              <a:rPr lang="en-US" sz="2400" b="1">
                <a:solidFill>
                  <a:prstClr val="black"/>
                </a:solidFill>
                <a:latin typeface="Calibri"/>
              </a:rPr>
              <a:t>Training Module Development</a:t>
            </a:r>
          </a:p>
          <a:p>
            <a:pPr marL="0" indent="-28617" algn="ctr" defTabSz="1219170">
              <a:spcBef>
                <a:spcPts val="0"/>
              </a:spcBef>
              <a:buSzPts val="338"/>
              <a:buFont typeface="Arial"/>
              <a:buChar char="•"/>
              <a:defRPr/>
            </a:pPr>
            <a:r>
              <a:rPr lang="en" sz="2200" i="1">
                <a:solidFill>
                  <a:prstClr val="black"/>
                </a:solidFill>
                <a:latin typeface="Calibri"/>
                <a:ea typeface="Arial"/>
                <a:cs typeface="Arial"/>
              </a:rPr>
              <a:t>Beverly Kohzadi</a:t>
            </a:r>
          </a:p>
          <a:p>
            <a:pPr marL="0" indent="0" algn="ctr" defTabSz="1219170">
              <a:lnSpc>
                <a:spcPct val="100000"/>
              </a:lnSpc>
              <a:spcBef>
                <a:spcPts val="0"/>
              </a:spcBef>
              <a:buNone/>
              <a:defRPr/>
            </a:pPr>
            <a:r>
              <a:rPr lang="en-US" sz="2200" i="1">
                <a:solidFill>
                  <a:prstClr val="black"/>
                </a:solidFill>
                <a:latin typeface="Calibri"/>
              </a:rPr>
              <a:t>Cheryl Wrinkle</a:t>
            </a:r>
          </a:p>
          <a:p>
            <a:pPr marL="0" indent="0" algn="ctr" defTabSz="1219170">
              <a:lnSpc>
                <a:spcPct val="100000"/>
              </a:lnSpc>
              <a:spcBef>
                <a:spcPts val="0"/>
              </a:spcBef>
              <a:buNone/>
              <a:defRPr/>
            </a:pPr>
            <a:r>
              <a:rPr lang="en-US" sz="2200" i="1">
                <a:solidFill>
                  <a:prstClr val="black"/>
                </a:solidFill>
                <a:latin typeface="Calibri"/>
              </a:rPr>
              <a:t>Chelie Nelson</a:t>
            </a:r>
          </a:p>
          <a:p>
            <a:pPr marL="0" indent="0" algn="ctr" defTabSz="914377">
              <a:lnSpc>
                <a:spcPct val="100000"/>
              </a:lnSpc>
              <a:spcBef>
                <a:spcPts val="0"/>
              </a:spcBef>
              <a:buClrTx/>
              <a:buSzPts val="338"/>
              <a:buNone/>
              <a:defRPr/>
            </a:pPr>
            <a:endParaRPr lang="en-US" sz="2400" b="1">
              <a:solidFill>
                <a:prstClr val="black"/>
              </a:solidFill>
              <a:latin typeface="Calibri"/>
            </a:endParaRPr>
          </a:p>
          <a:p>
            <a:pPr marL="0" indent="0" algn="ctr" defTabSz="914377">
              <a:lnSpc>
                <a:spcPct val="100000"/>
              </a:lnSpc>
              <a:spcBef>
                <a:spcPts val="0"/>
              </a:spcBef>
              <a:buClrTx/>
              <a:buSzPts val="338"/>
              <a:buNone/>
              <a:defRPr/>
            </a:pPr>
            <a:r>
              <a:rPr lang="en-US" sz="2400" b="1">
                <a:solidFill>
                  <a:prstClr val="black"/>
                </a:solidFill>
                <a:latin typeface="Calibri"/>
              </a:rPr>
              <a:t>MoEdu-SAIL Module Development Team</a:t>
            </a:r>
          </a:p>
          <a:p>
            <a:pPr marL="0" indent="0" algn="ctr" defTabSz="1219170">
              <a:lnSpc>
                <a:spcPct val="100000"/>
              </a:lnSpc>
              <a:spcBef>
                <a:spcPts val="0"/>
              </a:spcBef>
              <a:buNone/>
              <a:defRPr/>
            </a:pPr>
            <a:r>
              <a:rPr lang="en-US" sz="2200" i="1">
                <a:solidFill>
                  <a:srgbClr val="000000"/>
                </a:solidFill>
                <a:latin typeface="Calibri"/>
                <a:ea typeface="Arial"/>
                <a:cs typeface="Arial"/>
              </a:rPr>
              <a:t>Ronda Jenson, Director </a:t>
            </a:r>
            <a:endParaRPr lang="en-US" sz="1400">
              <a:solidFill>
                <a:prstClr val="black"/>
              </a:solidFill>
              <a:latin typeface="Calibri"/>
            </a:endParaRPr>
          </a:p>
          <a:p>
            <a:pPr marL="0" indent="0" algn="ctr" defTabSz="1219170">
              <a:lnSpc>
                <a:spcPct val="100000"/>
              </a:lnSpc>
              <a:spcBef>
                <a:spcPts val="203"/>
              </a:spcBef>
              <a:buNone/>
              <a:defRPr/>
            </a:pPr>
            <a:r>
              <a:rPr lang="en-US" sz="2200" i="1">
                <a:solidFill>
                  <a:srgbClr val="000000"/>
                </a:solidFill>
                <a:latin typeface="Calibri"/>
                <a:ea typeface="Arial"/>
                <a:cs typeface="Arial"/>
              </a:rPr>
              <a:t>Chelie Nelson</a:t>
            </a:r>
            <a:endParaRPr lang="en-US" sz="1400">
              <a:solidFill>
                <a:prstClr val="black"/>
              </a:solidFill>
              <a:latin typeface="Calibri"/>
            </a:endParaRPr>
          </a:p>
          <a:p>
            <a:pPr marL="0" indent="0" algn="ctr" defTabSz="1219170">
              <a:lnSpc>
                <a:spcPct val="100000"/>
              </a:lnSpc>
              <a:spcBef>
                <a:spcPts val="203"/>
              </a:spcBef>
              <a:buNone/>
              <a:defRPr/>
            </a:pPr>
            <a:r>
              <a:rPr lang="en-US" sz="2200" i="1">
                <a:solidFill>
                  <a:srgbClr val="000000"/>
                </a:solidFill>
                <a:latin typeface="Calibri"/>
                <a:ea typeface="Arial"/>
                <a:cs typeface="Arial"/>
              </a:rPr>
              <a:t>Cheryl Wrinkle</a:t>
            </a:r>
          </a:p>
          <a:p>
            <a:pPr marL="0" indent="0" algn="ctr" defTabSz="1219170">
              <a:lnSpc>
                <a:spcPct val="100000"/>
              </a:lnSpc>
              <a:spcBef>
                <a:spcPts val="203"/>
              </a:spcBef>
              <a:buNone/>
              <a:defRPr/>
            </a:pPr>
            <a:r>
              <a:rPr lang="en" sz="2200" i="1">
                <a:solidFill>
                  <a:prstClr val="black"/>
                </a:solidFill>
                <a:latin typeface="Calibri"/>
                <a:ea typeface="Arial"/>
                <a:cs typeface="Arial"/>
              </a:rPr>
              <a:t>Beverly Kohzadi</a:t>
            </a:r>
          </a:p>
          <a:p>
            <a:pPr marL="0" indent="0" algn="ctr" defTabSz="1219170">
              <a:lnSpc>
                <a:spcPct val="100000"/>
              </a:lnSpc>
              <a:spcBef>
                <a:spcPts val="203"/>
              </a:spcBef>
              <a:buNone/>
              <a:defRPr/>
            </a:pPr>
            <a:r>
              <a:rPr lang="en-US" sz="2200" i="1">
                <a:solidFill>
                  <a:srgbClr val="000000"/>
                </a:solidFill>
                <a:latin typeface="Calibri"/>
                <a:ea typeface="Arial"/>
                <a:cs typeface="Arial"/>
              </a:rPr>
              <a:t>Cynthia Beckmann</a:t>
            </a:r>
            <a:endParaRPr lang="en-US" sz="1400">
              <a:solidFill>
                <a:prstClr val="black"/>
              </a:solidFill>
              <a:latin typeface="Calibri"/>
            </a:endParaRPr>
          </a:p>
          <a:p>
            <a:pPr marL="0" indent="0" algn="ctr" defTabSz="1219170">
              <a:lnSpc>
                <a:spcPct val="100000"/>
              </a:lnSpc>
              <a:spcBef>
                <a:spcPts val="203"/>
              </a:spcBef>
              <a:buNone/>
              <a:defRPr/>
            </a:pPr>
            <a:r>
              <a:rPr lang="en-US" sz="2200" i="1">
                <a:solidFill>
                  <a:srgbClr val="000000"/>
                </a:solidFill>
                <a:latin typeface="Calibri"/>
                <a:ea typeface="Arial"/>
                <a:cs typeface="Arial"/>
              </a:rPr>
              <a:t>Nicole Stone</a:t>
            </a:r>
            <a:endParaRPr lang="en-US" sz="1400">
              <a:solidFill>
                <a:prstClr val="black"/>
              </a:solidFill>
              <a:latin typeface="Calibri"/>
            </a:endParaRPr>
          </a:p>
        </p:txBody>
      </p:sp>
    </p:spTree>
    <p:extLst>
      <p:ext uri="{BB962C8B-B14F-4D97-AF65-F5344CB8AC3E}">
        <p14:creationId xmlns:p14="http://schemas.microsoft.com/office/powerpoint/2010/main" val="1819968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72"/>
          <p:cNvSpPr txBox="1">
            <a:spLocks noGrp="1"/>
          </p:cNvSpPr>
          <p:nvPr>
            <p:ph type="title"/>
          </p:nvPr>
        </p:nvSpPr>
        <p:spPr>
          <a:prstGeom prst="rect">
            <a:avLst/>
          </a:prstGeom>
          <a:noFill/>
          <a:ln>
            <a:noFill/>
          </a:ln>
        </p:spPr>
        <p:txBody>
          <a:bodyPr spcFirstLastPara="1" vert="horz" wrap="square" lIns="121900" tIns="121900" rIns="121900" bIns="121900" rtlCol="0" anchor="t" anchorCtr="0">
            <a:normAutofit/>
          </a:bodyPr>
          <a:lstStyle/>
          <a:p>
            <a:pPr>
              <a:spcBef>
                <a:spcPts val="0"/>
              </a:spcBef>
              <a:buSzPts val="2800"/>
            </a:pPr>
            <a:r>
              <a:rPr lang="en" sz="4400"/>
              <a:t>Welcome and Introductions</a:t>
            </a:r>
            <a:endParaRPr/>
          </a:p>
        </p:txBody>
      </p:sp>
      <p:sp>
        <p:nvSpPr>
          <p:cNvPr id="4" name="Google Shape;326;p72">
            <a:extLst>
              <a:ext uri="{FF2B5EF4-FFF2-40B4-BE49-F238E27FC236}">
                <a16:creationId xmlns:a16="http://schemas.microsoft.com/office/drawing/2014/main" id="{9DBB30BA-0E32-FA13-20D8-DEADE727F74C}"/>
              </a:ext>
            </a:extLst>
          </p:cNvPr>
          <p:cNvSpPr txBox="1">
            <a:spLocks noGrp="1"/>
          </p:cNvSpPr>
          <p:nvPr>
            <p:ph idx="1"/>
          </p:nvPr>
        </p:nvSpPr>
        <p:spPr>
          <a:xfrm>
            <a:off x="838200" y="1341121"/>
            <a:ext cx="10515600" cy="4072255"/>
          </a:xfrm>
          <a:prstGeom prst="rect">
            <a:avLst/>
          </a:prstGeom>
          <a:noFill/>
          <a:ln>
            <a:noFill/>
          </a:ln>
        </p:spPr>
        <p:txBody>
          <a:bodyPr spcFirstLastPara="1" vert="horz" wrap="square" lIns="121900" tIns="121900" rIns="121900" bIns="121900" rtlCol="0" anchor="t" anchorCtr="0">
            <a:normAutofit/>
          </a:bodyPr>
          <a:lstStyle/>
          <a:p>
            <a:pPr marL="152398" indent="0" algn="ctr">
              <a:lnSpc>
                <a:spcPct val="90000"/>
              </a:lnSpc>
              <a:spcBef>
                <a:spcPts val="1000"/>
              </a:spcBef>
              <a:spcAft>
                <a:spcPts val="0"/>
              </a:spcAft>
              <a:buSzPts val="1800"/>
              <a:buNone/>
            </a:pPr>
            <a:r>
              <a:rPr lang="en"/>
              <a:t>Our trainers for the day</a:t>
            </a:r>
          </a:p>
          <a:p>
            <a:pPr marL="138427" indent="0">
              <a:spcAft>
                <a:spcPts val="0"/>
              </a:spcAft>
              <a:buSzPts val="1965"/>
              <a:buNone/>
            </a:pPr>
            <a:r>
              <a:rPr lang="en-US"/>
              <a:t>	&lt;Presenter name&gt;</a:t>
            </a:r>
          </a:p>
          <a:p>
            <a:pPr marL="138427" indent="0">
              <a:spcAft>
                <a:spcPts val="0"/>
              </a:spcAft>
              <a:buSzPts val="1965"/>
              <a:buNone/>
            </a:pPr>
            <a:r>
              <a:rPr lang="en-US"/>
              <a:t>	</a:t>
            </a:r>
          </a:p>
          <a:p>
            <a:pPr marL="138427" indent="0">
              <a:spcAft>
                <a:spcPts val="0"/>
              </a:spcAft>
              <a:buSzPts val="1965"/>
              <a:buNone/>
            </a:pPr>
            <a:r>
              <a:rPr lang="en-US"/>
              <a:t>	&lt;Presenter name&gt;</a:t>
            </a:r>
          </a:p>
          <a:p>
            <a:pPr marL="138427" indent="0">
              <a:spcAft>
                <a:spcPts val="0"/>
              </a:spcAft>
              <a:buSzPts val="1965"/>
              <a:buNone/>
            </a:pPr>
            <a:endParaRPr lang="en-US"/>
          </a:p>
          <a:p>
            <a:pPr marL="138427" indent="0">
              <a:spcAft>
                <a:spcPts val="0"/>
              </a:spcAft>
              <a:buSzPts val="1965"/>
              <a:buNone/>
            </a:pPr>
            <a:r>
              <a:rPr lang="en-US"/>
              <a:t>	&lt;Presenter name&gt;</a:t>
            </a:r>
          </a:p>
          <a:p>
            <a:pPr marL="152398" indent="0" algn="ctr">
              <a:lnSpc>
                <a:spcPct val="90000"/>
              </a:lnSpc>
              <a:spcBef>
                <a:spcPts val="1000"/>
              </a:spcBef>
              <a:spcAft>
                <a:spcPts val="0"/>
              </a:spcAft>
              <a:buSzPts val="1800"/>
              <a:buNone/>
            </a:pPr>
            <a:endParaRPr/>
          </a:p>
          <a:p>
            <a:pPr marL="152398" indent="0">
              <a:lnSpc>
                <a:spcPct val="90000"/>
              </a:lnSpc>
              <a:spcBef>
                <a:spcPts val="1000"/>
              </a:spcBef>
              <a:spcAft>
                <a:spcPts val="0"/>
              </a:spcAft>
              <a:buSzPts val="18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73"/>
          <p:cNvSpPr txBox="1">
            <a:spLocks noGrp="1"/>
          </p:cNvSpPr>
          <p:nvPr>
            <p:ph type="title"/>
          </p:nvPr>
        </p:nvSpPr>
        <p:spPr>
          <a:prstGeom prst="rect">
            <a:avLst/>
          </a:prstGeom>
          <a:noFill/>
          <a:ln>
            <a:noFill/>
          </a:ln>
        </p:spPr>
        <p:txBody>
          <a:bodyPr spcFirstLastPara="1" vert="horz" wrap="square" lIns="121900" tIns="121900" rIns="121900" bIns="121900" rtlCol="0" anchor="t" anchorCtr="0">
            <a:normAutofit/>
          </a:bodyPr>
          <a:lstStyle/>
          <a:p>
            <a:pPr>
              <a:spcBef>
                <a:spcPts val="0"/>
              </a:spcBef>
              <a:buSzPts val="2800"/>
            </a:pPr>
            <a:r>
              <a:rPr lang="en" sz="4800"/>
              <a:t>Norms</a:t>
            </a:r>
            <a:endParaRPr sz="4800"/>
          </a:p>
        </p:txBody>
      </p:sp>
      <p:sp>
        <p:nvSpPr>
          <p:cNvPr id="333" name="Google Shape;333;p73"/>
          <p:cNvSpPr txBox="1">
            <a:spLocks noGrp="1"/>
          </p:cNvSpPr>
          <p:nvPr>
            <p:ph idx="1"/>
          </p:nvPr>
        </p:nvSpPr>
        <p:spPr>
          <a:xfrm>
            <a:off x="838200" y="1353313"/>
            <a:ext cx="10515600" cy="4072255"/>
          </a:xfrm>
          <a:prstGeom prst="rect">
            <a:avLst/>
          </a:prstGeom>
          <a:noFill/>
          <a:ln>
            <a:noFill/>
          </a:ln>
        </p:spPr>
        <p:txBody>
          <a:bodyPr spcFirstLastPara="1" vert="horz" wrap="square" lIns="121900" tIns="121900" rIns="121900" bIns="121900" rtlCol="0" anchor="t" anchorCtr="0">
            <a:normAutofit/>
          </a:bodyPr>
          <a:lstStyle/>
          <a:p>
            <a:pPr marL="761981" indent="-609585">
              <a:lnSpc>
                <a:spcPct val="115000"/>
              </a:lnSpc>
              <a:spcAft>
                <a:spcPts val="0"/>
              </a:spcAft>
              <a:buSzPct val="100000"/>
            </a:pPr>
            <a:r>
              <a:rPr lang="en" sz="3733"/>
              <a:t>Begin and end on time</a:t>
            </a:r>
            <a:endParaRPr sz="3733"/>
          </a:p>
          <a:p>
            <a:pPr marL="761981" indent="-609585">
              <a:lnSpc>
                <a:spcPct val="115000"/>
              </a:lnSpc>
              <a:spcBef>
                <a:spcPts val="600"/>
              </a:spcBef>
              <a:spcAft>
                <a:spcPts val="0"/>
              </a:spcAft>
              <a:buSzPct val="100000"/>
            </a:pPr>
            <a:r>
              <a:rPr lang="en" sz="3733"/>
              <a:t>Be an engaged participant</a:t>
            </a:r>
            <a:endParaRPr sz="3733"/>
          </a:p>
          <a:p>
            <a:pPr marL="761981" indent="-609585">
              <a:lnSpc>
                <a:spcPct val="115000"/>
              </a:lnSpc>
              <a:spcBef>
                <a:spcPts val="600"/>
              </a:spcBef>
              <a:spcAft>
                <a:spcPts val="0"/>
              </a:spcAft>
              <a:buSzPct val="100000"/>
            </a:pPr>
            <a:r>
              <a:rPr lang="en" sz="3733"/>
              <a:t>Be an active listener, open to new ideas</a:t>
            </a:r>
            <a:endParaRPr sz="3733"/>
          </a:p>
          <a:p>
            <a:pPr marL="761981" indent="-609585">
              <a:lnSpc>
                <a:spcPct val="115000"/>
              </a:lnSpc>
              <a:spcBef>
                <a:spcPts val="600"/>
              </a:spcBef>
              <a:spcAft>
                <a:spcPts val="0"/>
              </a:spcAft>
              <a:buSzPct val="100000"/>
            </a:pPr>
            <a:r>
              <a:rPr lang="en" sz="3733"/>
              <a:t>Use notes for side bar conversations</a:t>
            </a:r>
            <a:endParaRPr sz="3733"/>
          </a:p>
          <a:p>
            <a:pPr marL="761981" indent="-609585">
              <a:lnSpc>
                <a:spcPct val="115000"/>
              </a:lnSpc>
              <a:spcBef>
                <a:spcPts val="600"/>
              </a:spcBef>
              <a:spcAft>
                <a:spcPts val="0"/>
              </a:spcAft>
              <a:buSzPct val="100000"/>
            </a:pPr>
            <a:r>
              <a:rPr lang="en" sz="3733"/>
              <a:t>Use electronics respectfully</a:t>
            </a:r>
            <a:endParaRPr sz="3733"/>
          </a:p>
          <a:p>
            <a:pPr marL="0" indent="0">
              <a:lnSpc>
                <a:spcPct val="115000"/>
              </a:lnSpc>
              <a:spcBef>
                <a:spcPts val="600"/>
              </a:spcBef>
              <a:buSzPts val="18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2" name="Title 1"/>
          <p:cNvSpPr>
            <a:spLocks noGrp="1"/>
          </p:cNvSpPr>
          <p:nvPr>
            <p:ph type="title"/>
          </p:nvPr>
        </p:nvSpPr>
        <p:spPr>
          <a:xfrm>
            <a:off x="838200" y="166347"/>
            <a:ext cx="10515600" cy="1097280"/>
          </a:xfrm>
        </p:spPr>
        <p:txBody>
          <a:bodyPr/>
          <a:lstStyle/>
          <a:p>
            <a:r>
              <a:rPr lang="en" sz="3200"/>
              <a:t>District Continuous Improvement (DCI) Framework</a:t>
            </a:r>
            <a:endParaRPr lang="en-US" sz="3200"/>
          </a:p>
        </p:txBody>
      </p:sp>
      <p:grpSp>
        <p:nvGrpSpPr>
          <p:cNvPr id="3" name="Group 2">
            <a:extLst>
              <a:ext uri="{FF2B5EF4-FFF2-40B4-BE49-F238E27FC236}">
                <a16:creationId xmlns:a16="http://schemas.microsoft.com/office/drawing/2014/main" id="{6B17FD99-4049-F9AD-8103-E1DC47FB97A3}"/>
              </a:ext>
              <a:ext uri="{C183D7F6-B498-43B3-948B-1728B52AA6E4}">
                <adec:decorative xmlns:adec="http://schemas.microsoft.com/office/drawing/2017/decorative" val="1"/>
              </a:ext>
            </a:extLst>
          </p:cNvPr>
          <p:cNvGrpSpPr/>
          <p:nvPr/>
        </p:nvGrpSpPr>
        <p:grpSpPr>
          <a:xfrm>
            <a:off x="3082397" y="1074753"/>
            <a:ext cx="6027207" cy="5243193"/>
            <a:chOff x="3172960" y="1355767"/>
            <a:chExt cx="5401822" cy="4504455"/>
          </a:xfrm>
        </p:grpSpPr>
        <p:sp>
          <p:nvSpPr>
            <p:cNvPr id="4" name="TextBox 3">
              <a:extLst>
                <a:ext uri="{FF2B5EF4-FFF2-40B4-BE49-F238E27FC236}">
                  <a16:creationId xmlns:a16="http://schemas.microsoft.com/office/drawing/2014/main" id="{2BE4BF09-7FCD-AE72-5634-382F8D16FC87}"/>
                </a:ext>
              </a:extLst>
            </p:cNvPr>
            <p:cNvSpPr txBox="1"/>
            <p:nvPr/>
          </p:nvSpPr>
          <p:spPr>
            <a:xfrm>
              <a:off x="3172960" y="4382894"/>
              <a:ext cx="5401822" cy="1477328"/>
            </a:xfrm>
            <a:prstGeom prst="rect">
              <a:avLst/>
            </a:prstGeom>
            <a:noFill/>
            <a:ln w="28575">
              <a:solidFill>
                <a:schemeClr val="accent1"/>
              </a:solidFill>
            </a:ln>
          </p:spPr>
          <p:txBody>
            <a:bodyPr wrap="square" lIns="1371600" rtlCol="0">
              <a:noAutofit/>
            </a:bodyPr>
            <a:lstStyle/>
            <a:p>
              <a:pPr defTabSz="1219170">
                <a:defRPr/>
              </a:pPr>
              <a:r>
                <a:rPr lang="en-US" sz="1800" b="1">
                  <a:latin typeface="Calibri"/>
                  <a:cs typeface="Calibri" panose="020F0502020204030204" pitchFamily="34" charset="0"/>
                </a:rPr>
                <a:t>Supportive Context</a:t>
              </a:r>
            </a:p>
            <a:p>
              <a:pPr defTabSz="1219170">
                <a:defRPr/>
              </a:pPr>
              <a:r>
                <a:rPr lang="en-US" sz="1800">
                  <a:latin typeface="Calibri"/>
                  <a:cs typeface="Calibri" panose="020F0502020204030204" pitchFamily="34" charset="0"/>
                </a:rPr>
                <a:t>School-Based Implementation Coaching</a:t>
              </a:r>
            </a:p>
            <a:p>
              <a:pPr defTabSz="1219170">
                <a:defRPr/>
              </a:pPr>
              <a:r>
                <a:rPr lang="en-US" sz="1800">
                  <a:latin typeface="Calibri"/>
                  <a:cs typeface="Calibri" panose="020F0502020204030204" pitchFamily="34" charset="0"/>
                </a:rPr>
                <a:t>Collective Teacher Efficacy</a:t>
              </a:r>
            </a:p>
            <a:p>
              <a:pPr defTabSz="1219170">
                <a:defRPr/>
              </a:pPr>
              <a:r>
                <a:rPr lang="en-US" sz="1800">
                  <a:latin typeface="Calibri"/>
                  <a:cs typeface="Calibri" panose="020F0502020204030204" pitchFamily="34" charset="0"/>
                </a:rPr>
                <a:t>Systems Leadership</a:t>
              </a:r>
            </a:p>
            <a:p>
              <a:pPr defTabSz="1219170">
                <a:defRPr/>
              </a:pPr>
              <a:r>
                <a:rPr lang="en-US" sz="1800">
                  <a:latin typeface="Calibri"/>
                  <a:cs typeface="Calibri" panose="020F0502020204030204" pitchFamily="34" charset="0"/>
                </a:rPr>
                <a:t>Instructional Leadership</a:t>
              </a:r>
            </a:p>
          </p:txBody>
        </p:sp>
        <p:sp>
          <p:nvSpPr>
            <p:cNvPr id="7" name="TextBox 6">
              <a:extLst>
                <a:ext uri="{FF2B5EF4-FFF2-40B4-BE49-F238E27FC236}">
                  <a16:creationId xmlns:a16="http://schemas.microsoft.com/office/drawing/2014/main" id="{E4901F24-717C-6627-E455-5270C6FF1CF8}"/>
                </a:ext>
              </a:extLst>
            </p:cNvPr>
            <p:cNvSpPr txBox="1"/>
            <p:nvPr/>
          </p:nvSpPr>
          <p:spPr>
            <a:xfrm>
              <a:off x="3172960" y="3182567"/>
              <a:ext cx="5401822" cy="1200329"/>
            </a:xfrm>
            <a:prstGeom prst="rect">
              <a:avLst/>
            </a:prstGeom>
            <a:noFill/>
            <a:ln w="28575">
              <a:solidFill>
                <a:schemeClr val="accent6"/>
              </a:solidFill>
            </a:ln>
          </p:spPr>
          <p:txBody>
            <a:bodyPr wrap="square" lIns="1371600" rtlCol="0">
              <a:noAutofit/>
            </a:bodyPr>
            <a:lstStyle/>
            <a:p>
              <a:pPr defTabSz="1219170">
                <a:defRPr/>
              </a:pPr>
              <a:r>
                <a:rPr lang="en-US" sz="1800" b="1">
                  <a:latin typeface="Calibri"/>
                  <a:cs typeface="Calibri" panose="020F0502020204030204" pitchFamily="34" charset="0"/>
                </a:rPr>
                <a:t>Effective Teaching and Learning Practices</a:t>
              </a:r>
            </a:p>
            <a:p>
              <a:pPr defTabSz="1219170">
                <a:defRPr/>
              </a:pPr>
              <a:r>
                <a:rPr lang="en-US" sz="1800">
                  <a:latin typeface="Calibri"/>
                  <a:cs typeface="Calibri" panose="020F0502020204030204" pitchFamily="34" charset="0"/>
                </a:rPr>
                <a:t>Developing Assessment Capable Learners</a:t>
              </a:r>
            </a:p>
            <a:p>
              <a:pPr defTabSz="1219170">
                <a:defRPr/>
              </a:pPr>
              <a:r>
                <a:rPr lang="en-US" sz="1800">
                  <a:latin typeface="Calibri"/>
                  <a:cs typeface="Calibri" panose="020F0502020204030204" pitchFamily="34" charset="0"/>
                </a:rPr>
                <a:t>     &gt; Feedback</a:t>
              </a:r>
            </a:p>
            <a:p>
              <a:pPr defTabSz="1219170">
                <a:defRPr/>
              </a:pPr>
              <a:r>
                <a:rPr lang="en-US" sz="1800">
                  <a:latin typeface="Calibri"/>
                  <a:cs typeface="Calibri" panose="020F0502020204030204" pitchFamily="34" charset="0"/>
                </a:rPr>
                <a:t>Metacognition</a:t>
              </a:r>
            </a:p>
          </p:txBody>
        </p:sp>
        <p:sp>
          <p:nvSpPr>
            <p:cNvPr id="8" name="TextBox 7">
              <a:extLst>
                <a:ext uri="{FF2B5EF4-FFF2-40B4-BE49-F238E27FC236}">
                  <a16:creationId xmlns:a16="http://schemas.microsoft.com/office/drawing/2014/main" id="{B7B19A86-299D-5512-7D3A-FF956184B642}"/>
                </a:ext>
              </a:extLst>
            </p:cNvPr>
            <p:cNvSpPr txBox="1"/>
            <p:nvPr/>
          </p:nvSpPr>
          <p:spPr>
            <a:xfrm>
              <a:off x="3172960" y="1982238"/>
              <a:ext cx="5401822" cy="1200329"/>
            </a:xfrm>
            <a:prstGeom prst="rect">
              <a:avLst/>
            </a:prstGeom>
            <a:noFill/>
            <a:ln w="28575">
              <a:solidFill>
                <a:schemeClr val="accent5"/>
              </a:solidFill>
            </a:ln>
          </p:spPr>
          <p:txBody>
            <a:bodyPr wrap="square" lIns="1371600" rtlCol="0">
              <a:noAutofit/>
            </a:bodyPr>
            <a:lstStyle/>
            <a:p>
              <a:pPr defTabSz="1219170">
                <a:defRPr/>
              </a:pPr>
              <a:r>
                <a:rPr lang="en-US" sz="1800" b="1">
                  <a:latin typeface="Calibri"/>
                  <a:cs typeface="Calibri" panose="020F0502020204030204" pitchFamily="34" charset="0"/>
                </a:rPr>
                <a:t>Foundations</a:t>
              </a:r>
            </a:p>
            <a:p>
              <a:pPr defTabSz="1219170">
                <a:defRPr/>
              </a:pPr>
              <a:r>
                <a:rPr lang="en-US" sz="1800">
                  <a:latin typeface="Calibri"/>
                  <a:cs typeface="Calibri" panose="020F0502020204030204" pitchFamily="34" charset="0"/>
                </a:rPr>
                <a:t>Collaborative Teams</a:t>
              </a:r>
            </a:p>
            <a:p>
              <a:pPr defTabSz="1219170">
                <a:defRPr/>
              </a:pPr>
              <a:r>
                <a:rPr lang="en-US" sz="1800">
                  <a:latin typeface="Calibri"/>
                  <a:cs typeface="Calibri" panose="020F0502020204030204" pitchFamily="34" charset="0"/>
                </a:rPr>
                <a:t>Data-Based Decision Making</a:t>
              </a:r>
            </a:p>
            <a:p>
              <a:pPr defTabSz="1219170">
                <a:defRPr/>
              </a:pPr>
              <a:r>
                <a:rPr lang="en-US" sz="1800">
                  <a:latin typeface="Calibri"/>
                  <a:cs typeface="Calibri" panose="020F0502020204030204" pitchFamily="34" charset="0"/>
                </a:rPr>
                <a:t>Common Formative Assessment</a:t>
              </a:r>
            </a:p>
          </p:txBody>
        </p:sp>
        <p:sp>
          <p:nvSpPr>
            <p:cNvPr id="9" name="TextBox 8">
              <a:extLst>
                <a:ext uri="{FF2B5EF4-FFF2-40B4-BE49-F238E27FC236}">
                  <a16:creationId xmlns:a16="http://schemas.microsoft.com/office/drawing/2014/main" id="{CA6A945F-FC3A-90E0-4C7D-432098102DEE}"/>
                </a:ext>
              </a:extLst>
            </p:cNvPr>
            <p:cNvSpPr txBox="1"/>
            <p:nvPr/>
          </p:nvSpPr>
          <p:spPr>
            <a:xfrm>
              <a:off x="3173838" y="1355767"/>
              <a:ext cx="5400944" cy="646331"/>
            </a:xfrm>
            <a:prstGeom prst="rect">
              <a:avLst/>
            </a:prstGeom>
            <a:solidFill>
              <a:schemeClr val="tx2"/>
            </a:solidFill>
            <a:ln w="28575">
              <a:solidFill>
                <a:schemeClr val="tx2"/>
              </a:solidFill>
            </a:ln>
          </p:spPr>
          <p:txBody>
            <a:bodyPr wrap="square" rtlCol="0">
              <a:noAutofit/>
            </a:bodyPr>
            <a:lstStyle/>
            <a:p>
              <a:pPr defTabSz="1219170">
                <a:defRPr/>
              </a:pPr>
              <a:r>
                <a:rPr lang="en-US" sz="1800">
                  <a:solidFill>
                    <a:prstClr val="white"/>
                  </a:solidFill>
                  <a:latin typeface="Calibri"/>
                  <a:cs typeface="Calibri" panose="020F0502020204030204" pitchFamily="34" charset="0"/>
                </a:rPr>
                <a:t>Focus on effective instruction leading to exceptional outcomes for ALL Missouri students</a:t>
              </a:r>
            </a:p>
          </p:txBody>
        </p:sp>
        <p:pic>
          <p:nvPicPr>
            <p:cNvPr id="10" name="Picture 9">
              <a:extLst>
                <a:ext uri="{FF2B5EF4-FFF2-40B4-BE49-F238E27FC236}">
                  <a16:creationId xmlns:a16="http://schemas.microsoft.com/office/drawing/2014/main" id="{43B77011-58FC-C8CC-F6D1-A779871548A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898" y="2106044"/>
              <a:ext cx="952717" cy="952717"/>
            </a:xfrm>
            <a:prstGeom prst="rect">
              <a:avLst/>
            </a:prstGeom>
          </p:spPr>
        </p:pic>
        <p:pic>
          <p:nvPicPr>
            <p:cNvPr id="11" name="Picture 10">
              <a:extLst>
                <a:ext uri="{FF2B5EF4-FFF2-40B4-BE49-F238E27FC236}">
                  <a16:creationId xmlns:a16="http://schemas.microsoft.com/office/drawing/2014/main" id="{A6A4FD41-B7E7-71F5-8615-59F1312871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6898" y="4645200"/>
              <a:ext cx="952717" cy="952717"/>
            </a:xfrm>
            <a:prstGeom prst="rect">
              <a:avLst/>
            </a:prstGeom>
          </p:spPr>
        </p:pic>
        <p:pic>
          <p:nvPicPr>
            <p:cNvPr id="12" name="Picture 11">
              <a:extLst>
                <a:ext uri="{FF2B5EF4-FFF2-40B4-BE49-F238E27FC236}">
                  <a16:creationId xmlns:a16="http://schemas.microsoft.com/office/drawing/2014/main" id="{A74E2ACF-B429-4164-3113-E24E0809AC5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6898" y="3306372"/>
              <a:ext cx="952717" cy="952717"/>
            </a:xfrm>
            <a:prstGeom prst="rect">
              <a:avLst/>
            </a:prstGeom>
          </p:spPr>
        </p:pic>
      </p:grpSp>
    </p:spTree>
    <p:extLst>
      <p:ext uri="{BB962C8B-B14F-4D97-AF65-F5344CB8AC3E}">
        <p14:creationId xmlns:p14="http://schemas.microsoft.com/office/powerpoint/2010/main" val="2991117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2"/>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lgn="ctr">
              <a:spcBef>
                <a:spcPts val="0"/>
              </a:spcBef>
            </a:pPr>
            <a:r>
              <a:rPr lang="en" sz="5333"/>
              <a:t>DCI-MTSS Framework </a:t>
            </a:r>
            <a:endParaRPr sz="5333"/>
          </a:p>
        </p:txBody>
      </p:sp>
      <p:pic>
        <p:nvPicPr>
          <p:cNvPr id="2" name="Picture 1" descr="DCI-MTSS Framework Graphic, showing a circle broken up into six parts around a triangle that reads DCI-MTSS in the center. The triangle is a gradient reflecting the differnt tiers of targeted student support, the sides read Behavior, Instruction, and Literacy. Each part of the cicle is labeled, it reads Collaborative Culture, DBDM, Assessment, Tiered Systems, ELTP, and Sustainability.  ">
            <a:extLst>
              <a:ext uri="{FF2B5EF4-FFF2-40B4-BE49-F238E27FC236}">
                <a16:creationId xmlns:a16="http://schemas.microsoft.com/office/drawing/2014/main" id="{C4C08BA9-35B8-E802-3087-96799EDE02BE}"/>
              </a:ext>
            </a:extLst>
          </p:cNvPr>
          <p:cNvPicPr>
            <a:picLocks noChangeAspect="1"/>
          </p:cNvPicPr>
          <p:nvPr/>
        </p:nvPicPr>
        <p:blipFill>
          <a:blip r:embed="rId3"/>
          <a:stretch>
            <a:fillRect/>
          </a:stretch>
        </p:blipFill>
        <p:spPr>
          <a:xfrm>
            <a:off x="3830129" y="1602817"/>
            <a:ext cx="4531743" cy="4554012"/>
          </a:xfrm>
          <a:prstGeom prst="rect">
            <a:avLst/>
          </a:prstGeom>
        </p:spPr>
      </p:pic>
    </p:spTree>
    <p:extLst>
      <p:ext uri="{BB962C8B-B14F-4D97-AF65-F5344CB8AC3E}">
        <p14:creationId xmlns:p14="http://schemas.microsoft.com/office/powerpoint/2010/main" val="2445414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4" name="Google Shape;359;p76">
            <a:extLst>
              <a:ext uri="{FF2B5EF4-FFF2-40B4-BE49-F238E27FC236}">
                <a16:creationId xmlns:a16="http://schemas.microsoft.com/office/drawing/2014/main" id="{5C3A7A4A-D35C-E33A-DC46-97D8B8DEBE49}"/>
              </a:ext>
            </a:extLst>
          </p:cNvPr>
          <p:cNvSpPr txBox="1">
            <a:spLocks noGrp="1"/>
          </p:cNvSpPr>
          <p:nvPr>
            <p:ph type="title"/>
          </p:nvPr>
        </p:nvSpPr>
        <p:spPr>
          <a:xfrm>
            <a:off x="838200" y="365128"/>
            <a:ext cx="10515600" cy="650873"/>
          </a:xfrm>
          <a:prstGeom prst="rect">
            <a:avLst/>
          </a:prstGeom>
          <a:noFill/>
          <a:ln>
            <a:noFill/>
          </a:ln>
        </p:spPr>
        <p:txBody>
          <a:bodyPr spcFirstLastPara="1" vert="horz" wrap="square" lIns="121900" tIns="121900" rIns="121900" bIns="121900" rtlCol="0" anchor="t" anchorCtr="0">
            <a:normAutofit/>
          </a:bodyPr>
          <a:lstStyle/>
          <a:p>
            <a:pPr>
              <a:spcBef>
                <a:spcPts val="0"/>
              </a:spcBef>
              <a:buSzPts val="2800"/>
            </a:pPr>
            <a:r>
              <a:rPr lang="en" sz="2667"/>
              <a:t>C.T. Alignment with </a:t>
            </a:r>
            <a:r>
              <a:rPr lang="en" sz="2667">
                <a:solidFill>
                  <a:schemeClr val="dk1"/>
                </a:solidFill>
              </a:rPr>
              <a:t>Missouri Teacher &amp; Leader Standards</a:t>
            </a:r>
            <a:r>
              <a:rPr lang="en" sz="2667">
                <a:solidFill>
                  <a:srgbClr val="FF0000"/>
                </a:solidFill>
              </a:rPr>
              <a:t> </a:t>
            </a:r>
            <a:endParaRPr sz="2667">
              <a:solidFill>
                <a:srgbClr val="FF0000"/>
              </a:solidFill>
            </a:endParaRPr>
          </a:p>
        </p:txBody>
      </p:sp>
      <p:sp>
        <p:nvSpPr>
          <p:cNvPr id="354" name="Google Shape;354;p75"/>
          <p:cNvSpPr txBox="1">
            <a:spLocks noGrp="1"/>
          </p:cNvSpPr>
          <p:nvPr>
            <p:ph idx="1"/>
          </p:nvPr>
        </p:nvSpPr>
        <p:spPr>
          <a:xfrm>
            <a:off x="838200" y="1108365"/>
            <a:ext cx="10967593" cy="4865716"/>
          </a:xfrm>
          <a:prstGeom prst="rect">
            <a:avLst/>
          </a:prstGeom>
          <a:noFill/>
          <a:ln>
            <a:noFill/>
          </a:ln>
        </p:spPr>
        <p:txBody>
          <a:bodyPr spcFirstLastPara="1" vert="horz" wrap="square" lIns="121900" tIns="121900" rIns="121900" bIns="121900" rtlCol="0" anchor="t" anchorCtr="0">
            <a:noAutofit/>
          </a:bodyPr>
          <a:lstStyle/>
          <a:p>
            <a:pPr marL="0" indent="0">
              <a:lnSpc>
                <a:spcPct val="115000"/>
              </a:lnSpc>
              <a:spcAft>
                <a:spcPts val="0"/>
              </a:spcAft>
              <a:buSzPts val="1800"/>
              <a:buNone/>
            </a:pPr>
            <a:r>
              <a:rPr lang="en" sz="2133" b="1"/>
              <a:t>Standard #2 Teaching and Learning</a:t>
            </a:r>
            <a:endParaRPr sz="2133"/>
          </a:p>
          <a:p>
            <a:pPr marL="0" indent="0">
              <a:lnSpc>
                <a:spcPct val="115000"/>
              </a:lnSpc>
              <a:spcAft>
                <a:spcPts val="0"/>
              </a:spcAft>
              <a:buSzPts val="1800"/>
              <a:buNone/>
            </a:pPr>
            <a:r>
              <a:rPr lang="en" sz="2133"/>
              <a:t>Education leaders have the knowledge and ability to ensure the success of all students by promoting a positive school culture, providing an effective instructional program that applies best practice to student learning, and designing comprehensive professional growth plans for staff.</a:t>
            </a:r>
            <a:endParaRPr sz="2133"/>
          </a:p>
          <a:p>
            <a:pPr marL="0" indent="0">
              <a:lnSpc>
                <a:spcPct val="115000"/>
              </a:lnSpc>
              <a:spcAft>
                <a:spcPts val="0"/>
              </a:spcAft>
              <a:buSzPts val="1800"/>
              <a:buNone/>
            </a:pPr>
            <a:endParaRPr sz="2133"/>
          </a:p>
          <a:p>
            <a:pPr marL="0" indent="0">
              <a:lnSpc>
                <a:spcPct val="115000"/>
              </a:lnSpc>
              <a:spcAft>
                <a:spcPts val="0"/>
              </a:spcAft>
              <a:buSzPts val="1800"/>
              <a:buNone/>
            </a:pPr>
            <a:r>
              <a:rPr lang="en" sz="2133" b="1">
                <a:highlight>
                  <a:srgbClr val="FFFFFF"/>
                </a:highlight>
                <a:ea typeface="Arial"/>
                <a:cs typeface="Arial"/>
                <a:sym typeface="Arial"/>
              </a:rPr>
              <a:t>Standard #3 Management of Organizational Systems </a:t>
            </a:r>
          </a:p>
          <a:p>
            <a:pPr marL="0" indent="0">
              <a:lnSpc>
                <a:spcPct val="115000"/>
              </a:lnSpc>
              <a:spcAft>
                <a:spcPts val="0"/>
              </a:spcAft>
              <a:buSzPts val="1800"/>
              <a:buNone/>
            </a:pPr>
            <a:r>
              <a:rPr lang="en" sz="2133">
                <a:highlight>
                  <a:srgbClr val="FFFFFF"/>
                </a:highlight>
                <a:ea typeface="Arial"/>
                <a:cs typeface="Arial"/>
                <a:sym typeface="Arial"/>
              </a:rPr>
              <a:t>Education leaders have the knowledge and ability to ensure the success of all students by managing the organizational structure, personnel, and resources in a way that promotes a safe, efficient, and effective learning environment. </a:t>
            </a:r>
          </a:p>
          <a:p>
            <a:pPr marL="0" indent="0">
              <a:lnSpc>
                <a:spcPct val="115000"/>
              </a:lnSpc>
              <a:spcAft>
                <a:spcPts val="0"/>
              </a:spcAft>
              <a:buSzPts val="1800"/>
              <a:buNone/>
            </a:pPr>
            <a:endParaRPr lang="en" sz="2133">
              <a:highlight>
                <a:srgbClr val="FFFFFF"/>
              </a:highlight>
              <a:cs typeface="Arial"/>
              <a:sym typeface="Arial"/>
            </a:endParaRPr>
          </a:p>
          <a:p>
            <a:pPr marL="0" indent="0">
              <a:lnSpc>
                <a:spcPct val="115000"/>
              </a:lnSpc>
              <a:spcAft>
                <a:spcPts val="0"/>
              </a:spcAft>
              <a:buSzPts val="1800"/>
              <a:buNone/>
            </a:pPr>
            <a:r>
              <a:rPr lang="en-US" sz="2133" b="1"/>
              <a:t>Standard #6 Effective Communication </a:t>
            </a:r>
          </a:p>
          <a:p>
            <a:pPr marL="0" indent="0">
              <a:lnSpc>
                <a:spcPct val="115000"/>
              </a:lnSpc>
              <a:spcAft>
                <a:spcPts val="0"/>
              </a:spcAft>
              <a:buSzPts val="1800"/>
              <a:buNone/>
            </a:pPr>
            <a:r>
              <a:rPr lang="en-US" sz="2133"/>
              <a:t>The teacher models effective verbal, nonverbal, and media communication techniques with students, colleagues and families to foster active inquiry, collaboration, and supportive interaction in the classroom.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76"/>
          <p:cNvSpPr txBox="1">
            <a:spLocks noGrp="1"/>
          </p:cNvSpPr>
          <p:nvPr>
            <p:ph type="title"/>
          </p:nvPr>
        </p:nvSpPr>
        <p:spPr>
          <a:xfrm>
            <a:off x="838200" y="365128"/>
            <a:ext cx="10515600" cy="650873"/>
          </a:xfrm>
          <a:prstGeom prst="rect">
            <a:avLst/>
          </a:prstGeom>
          <a:noFill/>
          <a:ln>
            <a:noFill/>
          </a:ln>
        </p:spPr>
        <p:txBody>
          <a:bodyPr spcFirstLastPara="1" vert="horz" wrap="square" lIns="121900" tIns="121900" rIns="121900" bIns="121900" rtlCol="0" anchor="t" anchorCtr="0">
            <a:normAutofit/>
          </a:bodyPr>
          <a:lstStyle/>
          <a:p>
            <a:pPr>
              <a:spcBef>
                <a:spcPts val="0"/>
              </a:spcBef>
              <a:buSzPts val="2800"/>
            </a:pPr>
            <a:r>
              <a:rPr lang="en" sz="2667"/>
              <a:t>C.T. Alignment with </a:t>
            </a:r>
            <a:r>
              <a:rPr lang="en" sz="2667">
                <a:solidFill>
                  <a:schemeClr val="dk1"/>
                </a:solidFill>
              </a:rPr>
              <a:t>Missouri Teacher and Leader Standards</a:t>
            </a:r>
            <a:r>
              <a:rPr lang="en" sz="2667">
                <a:solidFill>
                  <a:srgbClr val="FF0000"/>
                </a:solidFill>
              </a:rPr>
              <a:t> </a:t>
            </a:r>
            <a:endParaRPr sz="2667">
              <a:solidFill>
                <a:srgbClr val="FF0000"/>
              </a:solidFill>
            </a:endParaRPr>
          </a:p>
        </p:txBody>
      </p:sp>
      <p:sp>
        <p:nvSpPr>
          <p:cNvPr id="360" name="Google Shape;360;p76"/>
          <p:cNvSpPr txBox="1">
            <a:spLocks noGrp="1"/>
          </p:cNvSpPr>
          <p:nvPr>
            <p:ph idx="1"/>
          </p:nvPr>
        </p:nvSpPr>
        <p:spPr>
          <a:xfrm>
            <a:off x="838199" y="1080656"/>
            <a:ext cx="11035748" cy="5029689"/>
          </a:xfrm>
          <a:prstGeom prst="rect">
            <a:avLst/>
          </a:prstGeom>
          <a:noFill/>
          <a:ln>
            <a:noFill/>
          </a:ln>
        </p:spPr>
        <p:txBody>
          <a:bodyPr spcFirstLastPara="1" vert="horz" wrap="square" lIns="121900" tIns="121900" rIns="121900" bIns="121900" rtlCol="0" anchor="t" anchorCtr="0">
            <a:noAutofit/>
          </a:bodyPr>
          <a:lstStyle/>
          <a:p>
            <a:pPr marL="152396" indent="0">
              <a:lnSpc>
                <a:spcPct val="115000"/>
              </a:lnSpc>
              <a:spcAft>
                <a:spcPts val="0"/>
              </a:spcAft>
              <a:buSzPts val="1800"/>
              <a:buNone/>
            </a:pPr>
            <a:r>
              <a:rPr lang="en" sz="2133" b="1">
                <a:highlight>
                  <a:srgbClr val="FFFFFF"/>
                </a:highlight>
                <a:ea typeface="Arial"/>
                <a:cs typeface="Arial"/>
                <a:sym typeface="Arial"/>
              </a:rPr>
              <a:t>Standard #7 Student Assessment and Data Analysis </a:t>
            </a:r>
            <a:endParaRPr sz="2133"/>
          </a:p>
          <a:p>
            <a:pPr marL="152396" indent="0">
              <a:lnSpc>
                <a:spcPct val="115000"/>
              </a:lnSpc>
              <a:spcAft>
                <a:spcPts val="0"/>
              </a:spcAft>
              <a:buSzPts val="1800"/>
              <a:buNone/>
            </a:pPr>
            <a:r>
              <a:rPr lang="en" sz="2133">
                <a:highlight>
                  <a:srgbClr val="FFFFFF"/>
                </a:highlight>
                <a:ea typeface="Arial"/>
                <a:cs typeface="Arial"/>
                <a:sym typeface="Arial"/>
              </a:rPr>
              <a:t>The</a:t>
            </a:r>
            <a:r>
              <a:rPr lang="en" sz="2133" b="1">
                <a:highlight>
                  <a:srgbClr val="FFFFFF"/>
                </a:highlight>
                <a:ea typeface="Arial"/>
                <a:cs typeface="Arial"/>
                <a:sym typeface="Arial"/>
              </a:rPr>
              <a:t> </a:t>
            </a:r>
            <a:r>
              <a:rPr lang="en" sz="2133">
                <a:highlight>
                  <a:srgbClr val="FFFFFF"/>
                </a:highlight>
                <a:ea typeface="Arial"/>
                <a:cs typeface="Arial"/>
                <a:sym typeface="Arial"/>
              </a:rPr>
              <a:t>teacher understands and uses formative and summative assessment strategies to assess the learner’s progress and uses both classroom and standardized assessment data to plan ongoing instruction. The teacher monitors the performance of each student, and devises instruction to enable students to grow and develop, making adequate academic progress.</a:t>
            </a:r>
            <a:endParaRPr sz="2133"/>
          </a:p>
          <a:p>
            <a:pPr marL="152396" indent="0">
              <a:lnSpc>
                <a:spcPct val="115000"/>
              </a:lnSpc>
              <a:spcAft>
                <a:spcPts val="0"/>
              </a:spcAft>
              <a:buSzPts val="1800"/>
              <a:buNone/>
            </a:pPr>
            <a:endParaRPr lang="en" sz="2133" b="1">
              <a:highlight>
                <a:srgbClr val="FFFFFF"/>
              </a:highlight>
              <a:ea typeface="Arial"/>
              <a:cs typeface="Arial"/>
              <a:sym typeface="Arial"/>
            </a:endParaRPr>
          </a:p>
          <a:p>
            <a:pPr marL="152396" indent="0">
              <a:lnSpc>
                <a:spcPct val="115000"/>
              </a:lnSpc>
              <a:spcAft>
                <a:spcPts val="0"/>
              </a:spcAft>
              <a:buSzPts val="1800"/>
              <a:buNone/>
            </a:pPr>
            <a:r>
              <a:rPr lang="en" sz="2133" b="1">
                <a:highlight>
                  <a:srgbClr val="FFFFFF"/>
                </a:highlight>
                <a:ea typeface="Arial"/>
                <a:cs typeface="Arial"/>
                <a:sym typeface="Arial"/>
              </a:rPr>
              <a:t>Standard #8 Professionalism  </a:t>
            </a:r>
            <a:endParaRPr sz="2133"/>
          </a:p>
          <a:p>
            <a:pPr marL="152396" indent="0">
              <a:lnSpc>
                <a:spcPct val="115000"/>
              </a:lnSpc>
              <a:spcAft>
                <a:spcPts val="0"/>
              </a:spcAft>
              <a:buSzPts val="1800"/>
              <a:buNone/>
            </a:pPr>
            <a:r>
              <a:rPr lang="en" sz="2133">
                <a:highlight>
                  <a:srgbClr val="FFFFFF"/>
                </a:highlight>
                <a:ea typeface="Arial"/>
                <a:cs typeface="Arial"/>
                <a:sym typeface="Arial"/>
              </a:rPr>
              <a:t>The teacher is a reflective practitioner who continually assesses the effects of choices and actions on others. The teacher actively seeks out opportunities to grow professionally in order to improve learning for all students.</a:t>
            </a:r>
            <a:endParaRPr sz="2133"/>
          </a:p>
          <a:p>
            <a:pPr marL="152396" indent="0">
              <a:lnSpc>
                <a:spcPct val="115000"/>
              </a:lnSpc>
              <a:spcAft>
                <a:spcPts val="0"/>
              </a:spcAft>
              <a:buSzPts val="1800"/>
              <a:buNone/>
            </a:pPr>
            <a:endParaRPr lang="en" sz="2133" b="1">
              <a:highlight>
                <a:srgbClr val="FFFFFF"/>
              </a:highlight>
              <a:ea typeface="Arial"/>
              <a:cs typeface="Arial"/>
              <a:sym typeface="Arial"/>
            </a:endParaRPr>
          </a:p>
          <a:p>
            <a:pPr marL="152396" indent="0">
              <a:lnSpc>
                <a:spcPct val="115000"/>
              </a:lnSpc>
              <a:spcAft>
                <a:spcPts val="0"/>
              </a:spcAft>
              <a:buSzPts val="1800"/>
              <a:buNone/>
            </a:pPr>
            <a:r>
              <a:rPr lang="en" sz="2133" b="1">
                <a:highlight>
                  <a:srgbClr val="FFFFFF"/>
                </a:highlight>
                <a:ea typeface="Arial"/>
                <a:cs typeface="Arial"/>
                <a:sym typeface="Arial"/>
              </a:rPr>
              <a:t>Standard #9 Professional Collaboration </a:t>
            </a:r>
            <a:endParaRPr sz="2133"/>
          </a:p>
          <a:p>
            <a:pPr marL="152396" indent="0">
              <a:lnSpc>
                <a:spcPct val="115000"/>
              </a:lnSpc>
              <a:spcAft>
                <a:spcPts val="0"/>
              </a:spcAft>
              <a:buSzPts val="1800"/>
              <a:buNone/>
            </a:pPr>
            <a:r>
              <a:rPr lang="en" sz="2133">
                <a:highlight>
                  <a:srgbClr val="FFFFFF"/>
                </a:highlight>
                <a:ea typeface="Arial"/>
                <a:cs typeface="Arial"/>
                <a:sym typeface="Arial"/>
              </a:rPr>
              <a:t>The teacher has effective working relationships with students, parents, school colleagues, </a:t>
            </a:r>
          </a:p>
          <a:p>
            <a:pPr marL="152396" indent="0">
              <a:lnSpc>
                <a:spcPct val="115000"/>
              </a:lnSpc>
              <a:spcAft>
                <a:spcPts val="0"/>
              </a:spcAft>
              <a:buSzPts val="1800"/>
              <a:buNone/>
            </a:pPr>
            <a:r>
              <a:rPr lang="en" sz="2133">
                <a:highlight>
                  <a:srgbClr val="FFFFFF"/>
                </a:highlight>
                <a:ea typeface="Arial"/>
                <a:cs typeface="Arial"/>
                <a:sym typeface="Arial"/>
              </a:rPr>
              <a:t>and community members.</a:t>
            </a:r>
            <a:endParaRPr sz="2133"/>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77"/>
          <p:cNvSpPr txBox="1">
            <a:spLocks noGrp="1"/>
          </p:cNvSpPr>
          <p:nvPr>
            <p:ph type="title"/>
          </p:nvPr>
        </p:nvSpPr>
        <p:spPr>
          <a:xfrm>
            <a:off x="838200" y="365125"/>
            <a:ext cx="10980907" cy="811923"/>
          </a:xfrm>
          <a:prstGeom prst="rect">
            <a:avLst/>
          </a:prstGeom>
          <a:noFill/>
          <a:ln>
            <a:noFill/>
          </a:ln>
        </p:spPr>
        <p:txBody>
          <a:bodyPr spcFirstLastPara="1" vert="horz" wrap="square" lIns="0" tIns="0" rIns="0" bIns="0" rtlCol="0" anchor="ctr" anchorCtr="0">
            <a:noAutofit/>
          </a:bodyPr>
          <a:lstStyle/>
          <a:p>
            <a:pPr>
              <a:spcBef>
                <a:spcPts val="0"/>
              </a:spcBef>
              <a:buClr>
                <a:schemeClr val="dk1"/>
              </a:buClr>
              <a:buSzPts val="3300"/>
            </a:pPr>
            <a:r>
              <a:rPr lang="en" sz="4400">
                <a:solidFill>
                  <a:schemeClr val="dk1"/>
                </a:solidFill>
                <a:latin typeface="Arial"/>
                <a:ea typeface="Arial"/>
                <a:cs typeface="Arial"/>
                <a:sym typeface="Arial"/>
              </a:rPr>
              <a:t>Collaborative Teams </a:t>
            </a:r>
            <a:r>
              <a:rPr lang="en" sz="4400">
                <a:solidFill>
                  <a:srgbClr val="00A89E"/>
                </a:solidFill>
                <a:latin typeface="Arial"/>
                <a:ea typeface="Arial"/>
                <a:cs typeface="Arial"/>
                <a:sym typeface="Arial"/>
              </a:rPr>
              <a:t>Infographic</a:t>
            </a:r>
            <a:endParaRPr>
              <a:solidFill>
                <a:srgbClr val="00A89E"/>
              </a:solidFill>
            </a:endParaRPr>
          </a:p>
        </p:txBody>
      </p:sp>
      <p:pic>
        <p:nvPicPr>
          <p:cNvPr id="5" name="Picture 4">
            <a:extLst>
              <a:ext uri="{FF2B5EF4-FFF2-40B4-BE49-F238E27FC236}">
                <a16:creationId xmlns:a16="http://schemas.microsoft.com/office/drawing/2014/main" id="{D49F4A33-692C-581E-AD9F-8F94E17DFF8B}"/>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69791" y="1248197"/>
            <a:ext cx="1126495" cy="1126495"/>
          </a:xfrm>
          <a:prstGeom prst="rect">
            <a:avLst/>
          </a:prstGeom>
        </p:spPr>
      </p:pic>
      <p:sp>
        <p:nvSpPr>
          <p:cNvPr id="2" name="TextBox 1">
            <a:extLst>
              <a:ext uri="{FF2B5EF4-FFF2-40B4-BE49-F238E27FC236}">
                <a16:creationId xmlns:a16="http://schemas.microsoft.com/office/drawing/2014/main" id="{DD08D80E-57A6-3CA5-615B-F3EB7D663EDE}"/>
              </a:ext>
            </a:extLst>
          </p:cNvPr>
          <p:cNvSpPr txBox="1"/>
          <p:nvPr/>
        </p:nvSpPr>
        <p:spPr>
          <a:xfrm>
            <a:off x="494064" y="2156858"/>
            <a:ext cx="2945768" cy="954300"/>
          </a:xfrm>
          <a:prstGeom prst="rect">
            <a:avLst/>
          </a:prstGeom>
          <a:noFill/>
        </p:spPr>
        <p:txBody>
          <a:bodyPr wrap="square" rtlCol="0">
            <a:spAutoFit/>
          </a:bodyPr>
          <a:lstStyle/>
          <a:p>
            <a:pPr defTabSz="1219170">
              <a:defRPr/>
            </a:pPr>
            <a:r>
              <a:rPr lang="en-US" sz="1867">
                <a:latin typeface="Calibri"/>
              </a:rPr>
              <a:t>Find this at </a:t>
            </a:r>
            <a:r>
              <a:rPr lang="en-US" sz="1867">
                <a:latin typeface="Calibri"/>
                <a:hlinkClick r:id="rId5"/>
              </a:rPr>
              <a:t>www.moedu-sail.org/dci-practice-profiles-and-infographics</a:t>
            </a:r>
            <a:endParaRPr lang="en-US" sz="1867">
              <a:latin typeface="Calibri"/>
            </a:endParaRPr>
          </a:p>
        </p:txBody>
      </p:sp>
      <p:pic>
        <p:nvPicPr>
          <p:cNvPr id="4" name="Picture 3" descr="Screenshot of the Collaborative Teams Infographic.">
            <a:extLst>
              <a:ext uri="{FF2B5EF4-FFF2-40B4-BE49-F238E27FC236}">
                <a16:creationId xmlns:a16="http://schemas.microsoft.com/office/drawing/2014/main" id="{D3DCA01B-9188-A86E-DED8-C0F7EC7926DB}"/>
              </a:ext>
            </a:extLst>
          </p:cNvPr>
          <p:cNvPicPr>
            <a:picLocks noChangeAspect="1"/>
          </p:cNvPicPr>
          <p:nvPr/>
        </p:nvPicPr>
        <p:blipFill>
          <a:blip r:embed="rId6"/>
          <a:stretch>
            <a:fillRect/>
          </a:stretch>
        </p:blipFill>
        <p:spPr>
          <a:xfrm>
            <a:off x="4042159" y="1177048"/>
            <a:ext cx="4107684" cy="5315827"/>
          </a:xfrm>
          <a:prstGeom prst="rect">
            <a:avLst/>
          </a:prstGeom>
          <a:ln>
            <a:solidFill>
              <a:schemeClr val="bg2"/>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
          <p:cNvSpPr txBox="1">
            <a:spLocks noGrp="1"/>
          </p:cNvSpPr>
          <p:nvPr>
            <p:ph type="title" idx="4294967295"/>
          </p:nvPr>
        </p:nvSpPr>
        <p:spPr>
          <a:xfrm>
            <a:off x="630936" y="274320"/>
            <a:ext cx="10515600" cy="1096962"/>
          </a:xfrm>
          <a:prstGeom prst="rect">
            <a:avLst/>
          </a:prstGeom>
          <a:noFill/>
          <a:ln>
            <a:noFill/>
          </a:ln>
        </p:spPr>
        <p:txBody>
          <a:bodyPr spcFirstLastPara="1" vert="horz" wrap="square" lIns="121900" tIns="121900" rIns="121900" bIns="121900" rtlCol="0" anchor="t" anchorCtr="0">
            <a:noAutofit/>
          </a:bodyPr>
          <a:lstStyle/>
          <a:p>
            <a:pPr algn="ctr">
              <a:spcBef>
                <a:spcPts val="0"/>
              </a:spcBef>
              <a:buSzPct val="111111"/>
            </a:pPr>
            <a:r>
              <a:rPr lang="en" sz="4800"/>
              <a:t>Collaborative Teams </a:t>
            </a:r>
            <a:r>
              <a:rPr lang="en" sz="4800">
                <a:solidFill>
                  <a:srgbClr val="00A89E"/>
                </a:solidFill>
              </a:rPr>
              <a:t>Practice Profile</a:t>
            </a:r>
            <a:endParaRPr sz="4800">
              <a:solidFill>
                <a:srgbClr val="00A89E"/>
              </a:solidFill>
            </a:endParaRPr>
          </a:p>
        </p:txBody>
      </p:sp>
      <p:sp>
        <p:nvSpPr>
          <p:cNvPr id="2" name="TextBox 1">
            <a:extLst>
              <a:ext uri="{FF2B5EF4-FFF2-40B4-BE49-F238E27FC236}">
                <a16:creationId xmlns:a16="http://schemas.microsoft.com/office/drawing/2014/main" id="{50FAC39E-752B-CA88-71D1-EF2E574F07DA}"/>
              </a:ext>
            </a:extLst>
          </p:cNvPr>
          <p:cNvSpPr txBox="1"/>
          <p:nvPr/>
        </p:nvSpPr>
        <p:spPr>
          <a:xfrm>
            <a:off x="441053" y="2156858"/>
            <a:ext cx="2945768" cy="954300"/>
          </a:xfrm>
          <a:prstGeom prst="rect">
            <a:avLst/>
          </a:prstGeom>
          <a:noFill/>
        </p:spPr>
        <p:txBody>
          <a:bodyPr wrap="square" rtlCol="0">
            <a:spAutoFit/>
          </a:bodyPr>
          <a:lstStyle/>
          <a:p>
            <a:pPr defTabSz="1219170">
              <a:defRPr/>
            </a:pPr>
            <a:r>
              <a:rPr lang="en-US" sz="1867">
                <a:latin typeface="Calibri"/>
              </a:rPr>
              <a:t>Find this at </a:t>
            </a:r>
            <a:r>
              <a:rPr lang="en-US" sz="1867">
                <a:latin typeface="Calibri"/>
                <a:hlinkClick r:id="rId3"/>
              </a:rPr>
              <a:t>www.moedu-sail.org/dci-practice-profiles-and-infographics</a:t>
            </a:r>
            <a:endParaRPr lang="en-US" sz="1867">
              <a:latin typeface="Calibri"/>
            </a:endParaRPr>
          </a:p>
        </p:txBody>
      </p:sp>
      <p:pic>
        <p:nvPicPr>
          <p:cNvPr id="3" name="Picture 2">
            <a:extLst>
              <a:ext uri="{FF2B5EF4-FFF2-40B4-BE49-F238E27FC236}">
                <a16:creationId xmlns:a16="http://schemas.microsoft.com/office/drawing/2014/main" id="{C1383A1D-D378-C3BC-4275-383CEDF8B4EF}"/>
              </a:ext>
              <a:ext uri="{C183D7F6-B498-43B3-948B-1728B52AA6E4}">
                <adec:decorative xmlns:adec="http://schemas.microsoft.com/office/drawing/2017/decorative" val="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16781" y="1248197"/>
            <a:ext cx="1126495" cy="1126495"/>
          </a:xfrm>
          <a:prstGeom prst="rect">
            <a:avLst/>
          </a:prstGeom>
        </p:spPr>
      </p:pic>
      <p:pic>
        <p:nvPicPr>
          <p:cNvPr id="6" name="Picture 5" descr="Screenshot of the Collaborative Teams Practice Profile. ">
            <a:extLst>
              <a:ext uri="{FF2B5EF4-FFF2-40B4-BE49-F238E27FC236}">
                <a16:creationId xmlns:a16="http://schemas.microsoft.com/office/drawing/2014/main" id="{FCCB2A75-132B-4418-2D2F-D836F20F75E4}"/>
              </a:ext>
            </a:extLst>
          </p:cNvPr>
          <p:cNvPicPr>
            <a:picLocks noChangeAspect="1"/>
          </p:cNvPicPr>
          <p:nvPr/>
        </p:nvPicPr>
        <p:blipFill>
          <a:blip r:embed="rId6"/>
          <a:stretch>
            <a:fillRect/>
          </a:stretch>
        </p:blipFill>
        <p:spPr>
          <a:xfrm>
            <a:off x="3386820" y="1187345"/>
            <a:ext cx="8174243" cy="520761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42;p34">
            <a:extLst>
              <a:ext uri="{FF2B5EF4-FFF2-40B4-BE49-F238E27FC236}">
                <a16:creationId xmlns:a16="http://schemas.microsoft.com/office/drawing/2014/main" id="{5FC4EBC6-DFE8-ED5F-34E3-969126EFF91A}"/>
              </a:ext>
            </a:extLst>
          </p:cNvPr>
          <p:cNvSpPr txBox="1">
            <a:spLocks noGrp="1"/>
          </p:cNvSpPr>
          <p:nvPr>
            <p:ph type="title"/>
          </p:nvPr>
        </p:nvSpPr>
        <p:spPr>
          <a:xfrm>
            <a:off x="171451" y="88901"/>
            <a:ext cx="10515600" cy="820420"/>
          </a:xfrm>
          <a:prstGeom prst="rect">
            <a:avLst/>
          </a:prstGeom>
          <a:noFill/>
          <a:ln>
            <a:noFill/>
          </a:ln>
        </p:spPr>
        <p:txBody>
          <a:bodyPr spcFirstLastPara="1" vert="horz" wrap="square" lIns="121900" tIns="121900" rIns="121900" bIns="121900" rtlCol="0" anchor="t" anchorCtr="0">
            <a:normAutofit/>
          </a:bodyPr>
          <a:lstStyle/>
          <a:p>
            <a:pPr>
              <a:spcBef>
                <a:spcPts val="0"/>
              </a:spcBef>
              <a:buSzPts val="2800"/>
            </a:pPr>
            <a:r>
              <a:rPr lang="en" sz="3200">
                <a:solidFill>
                  <a:srgbClr val="A5A5A5"/>
                </a:solidFill>
              </a:rPr>
              <a:t>Hidden Slide #1</a:t>
            </a:r>
            <a:endParaRPr/>
          </a:p>
        </p:txBody>
      </p:sp>
      <p:sp>
        <p:nvSpPr>
          <p:cNvPr id="3" name="Content Placeholder 2">
            <a:extLst>
              <a:ext uri="{FF2B5EF4-FFF2-40B4-BE49-F238E27FC236}">
                <a16:creationId xmlns:a16="http://schemas.microsoft.com/office/drawing/2014/main" id="{977E6EAB-6588-0402-B8D9-286921428DDB}"/>
              </a:ext>
            </a:extLst>
          </p:cNvPr>
          <p:cNvSpPr>
            <a:spLocks noGrp="1"/>
          </p:cNvSpPr>
          <p:nvPr>
            <p:ph idx="1"/>
          </p:nvPr>
        </p:nvSpPr>
        <p:spPr>
          <a:xfrm>
            <a:off x="838200" y="975361"/>
            <a:ext cx="10515600" cy="4438015"/>
          </a:xfrm>
        </p:spPr>
        <p:txBody>
          <a:bodyPr/>
          <a:lstStyle/>
          <a:p>
            <a:pPr marL="0" indent="0">
              <a:lnSpc>
                <a:spcPct val="115000"/>
              </a:lnSpc>
              <a:spcAft>
                <a:spcPts val="0"/>
              </a:spcAft>
              <a:buSzPct val="100840"/>
              <a:buNone/>
            </a:pPr>
            <a:r>
              <a:rPr lang="en-US" sz="2133"/>
              <a:t>The Collaborative Teams Module was designed to be used in the following manner.</a:t>
            </a:r>
          </a:p>
          <a:p>
            <a:pPr marL="609585" indent="-457189">
              <a:lnSpc>
                <a:spcPct val="115000"/>
              </a:lnSpc>
              <a:spcBef>
                <a:spcPts val="600"/>
              </a:spcBef>
              <a:spcAft>
                <a:spcPts val="0"/>
              </a:spcAft>
              <a:buSzPct val="100000"/>
            </a:pPr>
            <a:r>
              <a:rPr lang="en-US" sz="2133"/>
              <a:t>The audience for this module is educators, building leaders, instructional coaches, and teachers of all contents and levels. This module can be used for whole staff presentations.</a:t>
            </a:r>
          </a:p>
          <a:p>
            <a:pPr marL="609585" indent="-457189">
              <a:lnSpc>
                <a:spcPct val="115000"/>
              </a:lnSpc>
              <a:spcBef>
                <a:spcPts val="600"/>
              </a:spcBef>
              <a:spcAft>
                <a:spcPts val="0"/>
              </a:spcAft>
              <a:buSzPct val="100000"/>
            </a:pPr>
            <a:r>
              <a:rPr lang="en-US" sz="2133"/>
              <a:t>Time should be allotted after training for participants to reflect and have conversations regarding current status and needed changes. Participants should reflect on the following questions. </a:t>
            </a:r>
            <a:r>
              <a:rPr lang="en-US" sz="2133" i="1">
                <a:solidFill>
                  <a:schemeClr val="accent1"/>
                </a:solidFill>
              </a:rPr>
              <a:t>Where are we now? Where are we going? How do we get there?</a:t>
            </a:r>
            <a:endParaRPr lang="en-US" sz="2133"/>
          </a:p>
          <a:p>
            <a:pPr marL="609585" indent="-457189">
              <a:lnSpc>
                <a:spcPct val="115000"/>
              </a:lnSpc>
              <a:spcBef>
                <a:spcPts val="600"/>
              </a:spcBef>
              <a:spcAft>
                <a:spcPts val="0"/>
              </a:spcAft>
              <a:buSzPct val="100000"/>
            </a:pPr>
            <a:r>
              <a:rPr lang="en-US" sz="2133"/>
              <a:t>Participants should complete the SAPP for collaborative teams prior to training. Presenters should use this information to assess the district’s current level of implementation and select module activities and content that align with the district’s specific needs. </a:t>
            </a:r>
          </a:p>
          <a:p>
            <a:pPr marL="609585" indent="-457189">
              <a:lnSpc>
                <a:spcPct val="115000"/>
              </a:lnSpc>
              <a:spcBef>
                <a:spcPts val="600"/>
              </a:spcBef>
              <a:spcAft>
                <a:spcPts val="0"/>
              </a:spcAft>
              <a:buSzPct val="100000"/>
            </a:pPr>
            <a:r>
              <a:rPr lang="en-US" sz="2133"/>
              <a:t>Following the training participants should complete a Next Steps Action Plan – note there is a separate action plan for each of the three parts of the module.</a:t>
            </a:r>
          </a:p>
        </p:txBody>
      </p:sp>
    </p:spTree>
    <p:extLst>
      <p:ext uri="{BB962C8B-B14F-4D97-AF65-F5344CB8AC3E}">
        <p14:creationId xmlns:p14="http://schemas.microsoft.com/office/powerpoint/2010/main" val="2430222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ABA01-9055-FC22-89C2-C29AA38839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42C75A-1025-7798-E8E7-9884B29249E6}"/>
              </a:ext>
            </a:extLst>
          </p:cNvPr>
          <p:cNvSpPr>
            <a:spLocks noGrp="1"/>
          </p:cNvSpPr>
          <p:nvPr>
            <p:ph type="title"/>
          </p:nvPr>
        </p:nvSpPr>
        <p:spPr/>
        <p:txBody>
          <a:bodyPr/>
          <a:lstStyle/>
          <a:p>
            <a:r>
              <a:rPr lang="en-US"/>
              <a:t>Part 3</a:t>
            </a:r>
          </a:p>
        </p:txBody>
      </p:sp>
      <p:sp>
        <p:nvSpPr>
          <p:cNvPr id="3" name="Text Placeholder 2">
            <a:extLst>
              <a:ext uri="{FF2B5EF4-FFF2-40B4-BE49-F238E27FC236}">
                <a16:creationId xmlns:a16="http://schemas.microsoft.com/office/drawing/2014/main" id="{425BE87E-FE6D-1EDF-57A7-567C958D334C}"/>
              </a:ext>
            </a:extLst>
          </p:cNvPr>
          <p:cNvSpPr>
            <a:spLocks noGrp="1"/>
          </p:cNvSpPr>
          <p:nvPr>
            <p:ph type="body" idx="1"/>
          </p:nvPr>
        </p:nvSpPr>
        <p:spPr/>
        <p:txBody>
          <a:bodyPr/>
          <a:lstStyle/>
          <a:p>
            <a:r>
              <a:rPr lang="en-US"/>
              <a:t>Group Processes for Impactful Collaboration</a:t>
            </a:r>
          </a:p>
        </p:txBody>
      </p:sp>
    </p:spTree>
    <p:extLst>
      <p:ext uri="{BB962C8B-B14F-4D97-AF65-F5344CB8AC3E}">
        <p14:creationId xmlns:p14="http://schemas.microsoft.com/office/powerpoint/2010/main" val="3625137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79"/>
          <p:cNvSpPr txBox="1">
            <a:spLocks noGrp="1"/>
          </p:cNvSpPr>
          <p:nvPr>
            <p:ph type="title"/>
          </p:nvPr>
        </p:nvSpPr>
        <p:spPr>
          <a:xfrm>
            <a:off x="630936" y="274320"/>
            <a:ext cx="10515600" cy="867683"/>
          </a:xfrm>
          <a:prstGeom prst="rect">
            <a:avLst/>
          </a:prstGeom>
          <a:noFill/>
          <a:ln>
            <a:noFill/>
          </a:ln>
        </p:spPr>
        <p:txBody>
          <a:bodyPr spcFirstLastPara="1" vert="horz" wrap="square" lIns="121900" tIns="121900" rIns="121900" bIns="121900" rtlCol="0" anchor="t" anchorCtr="0">
            <a:normAutofit fontScale="90000"/>
          </a:bodyPr>
          <a:lstStyle/>
          <a:p>
            <a:pPr>
              <a:spcBef>
                <a:spcPts val="0"/>
              </a:spcBef>
              <a:buSzPts val="2800"/>
            </a:pPr>
            <a:r>
              <a:rPr lang="en" sz="4400"/>
              <a:t>Session-at-a-Glance</a:t>
            </a:r>
            <a:endParaRPr/>
          </a:p>
        </p:txBody>
      </p:sp>
      <p:sp>
        <p:nvSpPr>
          <p:cNvPr id="385" name="Google Shape;385;p79"/>
          <p:cNvSpPr txBox="1">
            <a:spLocks noGrp="1"/>
          </p:cNvSpPr>
          <p:nvPr>
            <p:ph idx="4294967295"/>
          </p:nvPr>
        </p:nvSpPr>
        <p:spPr>
          <a:xfrm>
            <a:off x="630936" y="1005840"/>
            <a:ext cx="9220200" cy="4821767"/>
          </a:xfrm>
          <a:prstGeom prst="rect">
            <a:avLst/>
          </a:prstGeom>
          <a:noFill/>
          <a:ln>
            <a:noFill/>
          </a:ln>
        </p:spPr>
        <p:txBody>
          <a:bodyPr spcFirstLastPara="1" vert="horz" wrap="square" lIns="121900" tIns="121900" rIns="121900" bIns="121900" rtlCol="0" anchor="t" anchorCtr="0">
            <a:normAutofit/>
          </a:bodyPr>
          <a:lstStyle/>
          <a:p>
            <a:pPr marL="609585" indent="-457189">
              <a:lnSpc>
                <a:spcPct val="115000"/>
              </a:lnSpc>
              <a:spcAft>
                <a:spcPts val="0"/>
              </a:spcAft>
              <a:buSzPct val="100000"/>
            </a:pPr>
            <a:r>
              <a:rPr lang="en-US" sz="2667"/>
              <a:t>Overview</a:t>
            </a:r>
          </a:p>
          <a:p>
            <a:pPr marL="609585" indent="-457189">
              <a:lnSpc>
                <a:spcPct val="115000"/>
              </a:lnSpc>
              <a:spcAft>
                <a:spcPts val="0"/>
              </a:spcAft>
              <a:buSzPct val="100000"/>
            </a:pPr>
            <a:r>
              <a:rPr lang="en-US" sz="2667"/>
              <a:t>Team meeting agendas</a:t>
            </a:r>
          </a:p>
          <a:p>
            <a:pPr marL="609585" indent="-457189">
              <a:lnSpc>
                <a:spcPct val="115000"/>
              </a:lnSpc>
              <a:spcAft>
                <a:spcPts val="0"/>
              </a:spcAft>
              <a:buSzPct val="100000"/>
            </a:pPr>
            <a:r>
              <a:rPr lang="en-US" sz="2667"/>
              <a:t>Team minutes</a:t>
            </a:r>
          </a:p>
          <a:p>
            <a:pPr marL="609585" indent="-457189">
              <a:lnSpc>
                <a:spcPct val="115000"/>
              </a:lnSpc>
              <a:spcAft>
                <a:spcPts val="0"/>
              </a:spcAft>
              <a:buSzPct val="100000"/>
            </a:pPr>
            <a:r>
              <a:rPr lang="en-US" sz="2667"/>
              <a:t>Group norms (working agreements)</a:t>
            </a:r>
          </a:p>
          <a:p>
            <a:pPr marL="609585" indent="-457189">
              <a:lnSpc>
                <a:spcPct val="115000"/>
              </a:lnSpc>
              <a:spcAft>
                <a:spcPts val="0"/>
              </a:spcAft>
              <a:buSzPct val="100000"/>
            </a:pPr>
            <a:r>
              <a:rPr lang="en-US" sz="2667"/>
              <a:t>Decision making</a:t>
            </a:r>
          </a:p>
          <a:p>
            <a:pPr marL="609585" indent="-457189">
              <a:lnSpc>
                <a:spcPct val="115000"/>
              </a:lnSpc>
              <a:spcAft>
                <a:spcPts val="0"/>
              </a:spcAft>
              <a:buSzPct val="100000"/>
            </a:pPr>
            <a:r>
              <a:rPr lang="en-US" sz="2667"/>
              <a:t>Protocols </a:t>
            </a:r>
          </a:p>
          <a:p>
            <a:pPr marL="609585" indent="-457189">
              <a:lnSpc>
                <a:spcPct val="115000"/>
              </a:lnSpc>
              <a:spcAft>
                <a:spcPts val="0"/>
              </a:spcAft>
              <a:buSzPct val="100000"/>
            </a:pPr>
            <a:r>
              <a:rPr lang="en-US" sz="2667"/>
              <a:t>Next steps action plan, part 3</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7"/>
          <p:cNvSpPr txBox="1">
            <a:spLocks noGrp="1"/>
          </p:cNvSpPr>
          <p:nvPr>
            <p:ph type="title"/>
          </p:nvPr>
        </p:nvSpPr>
        <p:spPr>
          <a:prstGeom prst="rect">
            <a:avLst/>
          </a:prstGeom>
          <a:noFill/>
          <a:ln>
            <a:noFill/>
          </a:ln>
        </p:spPr>
        <p:txBody>
          <a:bodyPr spcFirstLastPara="1" vert="horz" wrap="square" lIns="121900" tIns="121900" rIns="121900" bIns="121900" rtlCol="0" anchor="t" anchorCtr="0">
            <a:normAutofit/>
          </a:bodyPr>
          <a:lstStyle/>
          <a:p>
            <a:pPr>
              <a:spcBef>
                <a:spcPts val="0"/>
              </a:spcBef>
              <a:buSzPct val="111111"/>
            </a:pPr>
            <a:r>
              <a:rPr lang="en" sz="4800"/>
              <a:t>Part 3: </a:t>
            </a:r>
            <a:r>
              <a:rPr lang="en" sz="4800">
                <a:solidFill>
                  <a:srgbClr val="00A89E"/>
                </a:solidFill>
              </a:rPr>
              <a:t>Learning Objectives </a:t>
            </a:r>
            <a:endParaRPr sz="4800">
              <a:solidFill>
                <a:srgbClr val="00A89E"/>
              </a:solidFill>
            </a:endParaRPr>
          </a:p>
          <a:p>
            <a:pPr>
              <a:spcBef>
                <a:spcPts val="0"/>
              </a:spcBef>
              <a:buSzPct val="111111"/>
            </a:pPr>
            <a:endParaRPr/>
          </a:p>
        </p:txBody>
      </p:sp>
      <p:sp>
        <p:nvSpPr>
          <p:cNvPr id="391" name="Google Shape;391;p27"/>
          <p:cNvSpPr txBox="1">
            <a:spLocks noGrp="1"/>
          </p:cNvSpPr>
          <p:nvPr>
            <p:ph idx="1"/>
          </p:nvPr>
        </p:nvSpPr>
        <p:spPr>
          <a:xfrm>
            <a:off x="838200" y="1341121"/>
            <a:ext cx="10515600" cy="5130732"/>
          </a:xfrm>
          <a:prstGeom prst="rect">
            <a:avLst/>
          </a:prstGeom>
          <a:noFill/>
          <a:ln>
            <a:noFill/>
          </a:ln>
        </p:spPr>
        <p:txBody>
          <a:bodyPr spcFirstLastPara="1" vert="horz" wrap="square" lIns="121900" tIns="121900" rIns="121900" bIns="121900" rtlCol="0" anchor="t" anchorCtr="0">
            <a:normAutofit lnSpcReduction="10000"/>
          </a:bodyPr>
          <a:lstStyle/>
          <a:p>
            <a:pPr marL="609585" indent="-476491">
              <a:lnSpc>
                <a:spcPct val="115000"/>
              </a:lnSpc>
              <a:spcAft>
                <a:spcPts val="0"/>
              </a:spcAft>
              <a:buSzPct val="100000"/>
            </a:pPr>
            <a:r>
              <a:rPr lang="en-US" sz="3500">
                <a:ea typeface="Arial"/>
                <a:cs typeface="Arial"/>
                <a:sym typeface="Arial"/>
              </a:rPr>
              <a:t>Create a high-quality team meeting agenda template </a:t>
            </a:r>
          </a:p>
          <a:p>
            <a:pPr marL="609585" indent="-476491">
              <a:lnSpc>
                <a:spcPct val="115000"/>
              </a:lnSpc>
              <a:spcAft>
                <a:spcPts val="0"/>
              </a:spcAft>
              <a:buSzPct val="100000"/>
            </a:pPr>
            <a:r>
              <a:rPr lang="en-US" sz="3500"/>
              <a:t>Implement effective systems for recording meeting minutes and informing stakeholders</a:t>
            </a:r>
          </a:p>
          <a:p>
            <a:pPr marL="609585" indent="-476491">
              <a:lnSpc>
                <a:spcPct val="115000"/>
              </a:lnSpc>
              <a:spcAft>
                <a:spcPts val="0"/>
              </a:spcAft>
              <a:buSzPct val="100000"/>
            </a:pPr>
            <a:r>
              <a:rPr lang="en-US" sz="3500"/>
              <a:t>Establish team norms to support productive collaboration</a:t>
            </a:r>
          </a:p>
          <a:p>
            <a:pPr marL="609585" indent="-476491">
              <a:lnSpc>
                <a:spcPct val="115000"/>
              </a:lnSpc>
              <a:spcAft>
                <a:spcPts val="0"/>
              </a:spcAft>
              <a:buSzPct val="100000"/>
            </a:pPr>
            <a:r>
              <a:rPr lang="en-US" sz="3500"/>
              <a:t>Develop strategies for building consensus</a:t>
            </a:r>
          </a:p>
          <a:p>
            <a:pPr marL="609585" indent="-476491">
              <a:lnSpc>
                <a:spcPct val="115000"/>
              </a:lnSpc>
              <a:spcAft>
                <a:spcPts val="0"/>
              </a:spcAft>
              <a:buSzPct val="100000"/>
            </a:pPr>
            <a:r>
              <a:rPr lang="en-US" sz="3500"/>
              <a:t>Use protocols appropriately designed to meet team goals</a:t>
            </a:r>
          </a:p>
          <a:p>
            <a:pPr marL="0" indent="0">
              <a:lnSpc>
                <a:spcPct val="115000"/>
              </a:lnSpc>
              <a:spcBef>
                <a:spcPts val="1333"/>
              </a:spcBef>
              <a:spcAft>
                <a:spcPts val="1333"/>
              </a:spcAft>
              <a:buSzPts val="1946"/>
              <a:buNone/>
            </a:pPr>
            <a:endParaRPr sz="3067"/>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p80"/>
          <p:cNvSpPr txBox="1">
            <a:spLocks noGrp="1"/>
          </p:cNvSpPr>
          <p:nvPr>
            <p:ph idx="1"/>
          </p:nvPr>
        </p:nvSpPr>
        <p:spPr>
          <a:xfrm>
            <a:off x="838201" y="1341812"/>
            <a:ext cx="10425841" cy="5151061"/>
          </a:xfrm>
          <a:prstGeom prst="rect">
            <a:avLst/>
          </a:prstGeom>
          <a:noFill/>
          <a:ln>
            <a:noFill/>
          </a:ln>
        </p:spPr>
        <p:txBody>
          <a:bodyPr spcFirstLastPara="1" vert="horz" wrap="square" lIns="121900" tIns="121900" rIns="121900" bIns="121900" rtlCol="0" anchor="t" anchorCtr="0">
            <a:normAutofit fontScale="92500"/>
          </a:bodyPr>
          <a:lstStyle/>
          <a:p>
            <a:pPr marL="609585" indent="-457189">
              <a:lnSpc>
                <a:spcPct val="115000"/>
              </a:lnSpc>
              <a:spcAft>
                <a:spcPts val="0"/>
              </a:spcAft>
              <a:buSzPct val="100000"/>
            </a:pPr>
            <a:r>
              <a:rPr lang="en-US" sz="3200"/>
              <a:t>How do group processes help strengthen team collaboration?</a:t>
            </a:r>
          </a:p>
          <a:p>
            <a:pPr marL="609585" indent="-457189">
              <a:lnSpc>
                <a:spcPct val="115000"/>
              </a:lnSpc>
              <a:spcAft>
                <a:spcPts val="0"/>
              </a:spcAft>
              <a:buSzPct val="100000"/>
            </a:pPr>
            <a:r>
              <a:rPr lang="en-US" sz="3200"/>
              <a:t>What are the components of an effective team meeting agenda? </a:t>
            </a:r>
          </a:p>
          <a:p>
            <a:pPr marL="609585" indent="-457189">
              <a:lnSpc>
                <a:spcPct val="115000"/>
              </a:lnSpc>
              <a:spcAft>
                <a:spcPts val="0"/>
              </a:spcAft>
              <a:buSzPct val="100000"/>
            </a:pPr>
            <a:r>
              <a:rPr lang="en-US" sz="3200"/>
              <a:t>What elements of team minutes ensure clear communication and follow up?</a:t>
            </a:r>
          </a:p>
          <a:p>
            <a:pPr marL="609585" indent="-457189">
              <a:lnSpc>
                <a:spcPct val="115000"/>
              </a:lnSpc>
              <a:spcAft>
                <a:spcPts val="0"/>
              </a:spcAft>
              <a:buSzPct val="100000"/>
            </a:pPr>
            <a:r>
              <a:rPr lang="en-US" sz="3200"/>
              <a:t>How do norms promote a culture of collaboration?</a:t>
            </a:r>
          </a:p>
          <a:p>
            <a:pPr marL="609585" indent="-457189">
              <a:lnSpc>
                <a:spcPct val="115000"/>
              </a:lnSpc>
              <a:spcAft>
                <a:spcPts val="0"/>
              </a:spcAft>
              <a:buSzPct val="100000"/>
            </a:pPr>
            <a:r>
              <a:rPr lang="en-US" sz="3200"/>
              <a:t>Why is consensus important for team decision making?</a:t>
            </a:r>
          </a:p>
          <a:p>
            <a:pPr marL="609585" indent="-457189">
              <a:lnSpc>
                <a:spcPct val="115000"/>
              </a:lnSpc>
              <a:spcAft>
                <a:spcPts val="0"/>
              </a:spcAft>
              <a:buSzPct val="100000"/>
            </a:pPr>
            <a:r>
              <a:rPr lang="en-US" sz="3200"/>
              <a:t>How can the use of protocols streamline team decision making?</a:t>
            </a:r>
          </a:p>
          <a:p>
            <a:pPr marL="609585" indent="-304792">
              <a:lnSpc>
                <a:spcPct val="115000"/>
              </a:lnSpc>
              <a:spcBef>
                <a:spcPts val="600"/>
              </a:spcBef>
              <a:spcAft>
                <a:spcPts val="0"/>
              </a:spcAft>
              <a:buSzPts val="1800"/>
              <a:buNone/>
            </a:pPr>
            <a:endParaRPr sz="2800" i="1"/>
          </a:p>
          <a:p>
            <a:pPr marL="0" indent="0">
              <a:lnSpc>
                <a:spcPct val="115000"/>
              </a:lnSpc>
              <a:spcBef>
                <a:spcPts val="600"/>
              </a:spcBef>
              <a:spcAft>
                <a:spcPts val="0"/>
              </a:spcAft>
              <a:buSzPts val="1800"/>
              <a:buNone/>
            </a:pPr>
            <a:endParaRPr/>
          </a:p>
        </p:txBody>
      </p:sp>
      <p:sp>
        <p:nvSpPr>
          <p:cNvPr id="2" name="Google Shape;390;p27">
            <a:extLst>
              <a:ext uri="{FF2B5EF4-FFF2-40B4-BE49-F238E27FC236}">
                <a16:creationId xmlns:a16="http://schemas.microsoft.com/office/drawing/2014/main" id="{CCE7442D-BF4B-AA62-A1A6-785F2036A379}"/>
              </a:ext>
            </a:extLst>
          </p:cNvPr>
          <p:cNvSpPr txBox="1">
            <a:spLocks noGrp="1"/>
          </p:cNvSpPr>
          <p:nvPr>
            <p:ph type="title" idx="4294967295"/>
          </p:nvPr>
        </p:nvSpPr>
        <p:spPr>
          <a:xfrm>
            <a:off x="838200" y="365127"/>
            <a:ext cx="10515600" cy="109728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rmAutofit/>
          </a:bodyPr>
          <a:lst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a:lstStyle>
          <a:p>
            <a:pPr marL="0" marR="0" lvl="0" indent="0" algn="l" defTabSz="914377" rtl="0" eaLnBrk="1" fontAlgn="auto" latinLnBrk="0" hangingPunct="1">
              <a:lnSpc>
                <a:spcPct val="100000"/>
              </a:lnSpc>
              <a:spcBef>
                <a:spcPts val="0"/>
              </a:spcBef>
              <a:spcAft>
                <a:spcPts val="0"/>
              </a:spcAft>
              <a:buClrTx/>
              <a:buSzPct val="111111"/>
              <a:buFont typeface="Arial"/>
              <a:buNone/>
              <a:tabLst/>
              <a:defRPr/>
            </a:pPr>
            <a:r>
              <a:rPr kumimoji="0" lang="en-US" sz="4800" b="1" i="0" u="none" strike="noStrike" kern="1200" cap="none" spc="0" normalizeH="0" baseline="0" noProof="0">
                <a:ln>
                  <a:noFill/>
                </a:ln>
                <a:solidFill>
                  <a:prstClr val="black"/>
                </a:solidFill>
                <a:effectLst/>
                <a:uLnTx/>
                <a:uFillTx/>
                <a:latin typeface="Aptos" panose="020B0004020202020204" pitchFamily="34" charset="0"/>
                <a:ea typeface="+mj-ea"/>
                <a:cs typeface="+mj-cs"/>
                <a:sym typeface="Arial"/>
              </a:rPr>
              <a:t>Part 3: </a:t>
            </a:r>
            <a:r>
              <a:rPr kumimoji="0" lang="en-US" sz="4800" b="1" i="0" u="none" strike="noStrike" kern="1200" cap="none" spc="0" normalizeH="0" baseline="0" noProof="0">
                <a:ln>
                  <a:noFill/>
                </a:ln>
                <a:solidFill>
                  <a:srgbClr val="00A89E"/>
                </a:solidFill>
                <a:effectLst/>
                <a:uLnTx/>
                <a:uFillTx/>
                <a:latin typeface="Aptos" panose="020B0004020202020204" pitchFamily="34" charset="0"/>
                <a:ea typeface="+mj-ea"/>
                <a:cs typeface="+mj-cs"/>
                <a:sym typeface="Arial"/>
              </a:rPr>
              <a:t>Essential Questions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452CD7FE-1AB8-42F6-28B8-7BD391D1659F}"/>
            </a:ext>
          </a:extLst>
        </p:cNvPr>
        <p:cNvGrpSpPr/>
        <p:nvPr/>
      </p:nvGrpSpPr>
      <p:grpSpPr>
        <a:xfrm>
          <a:off x="0" y="0"/>
          <a:ext cx="0" cy="0"/>
          <a:chOff x="0" y="0"/>
          <a:chExt cx="0" cy="0"/>
        </a:xfrm>
      </p:grpSpPr>
      <p:sp>
        <p:nvSpPr>
          <p:cNvPr id="561" name="Google Shape;561;p85">
            <a:extLst>
              <a:ext uri="{FF2B5EF4-FFF2-40B4-BE49-F238E27FC236}">
                <a16:creationId xmlns:a16="http://schemas.microsoft.com/office/drawing/2014/main" id="{C93257BB-CF66-539F-2229-464A785BB333}"/>
              </a:ext>
            </a:extLst>
          </p:cNvPr>
          <p:cNvSpPr txBox="1">
            <a:spLocks noGrp="1"/>
          </p:cNvSpPr>
          <p:nvPr>
            <p:ph type="title"/>
          </p:nvPr>
        </p:nvSpPr>
        <p:spPr>
          <a:prstGeom prst="rect">
            <a:avLst/>
          </a:prstGeom>
          <a:noFill/>
          <a:ln>
            <a:noFill/>
          </a:ln>
        </p:spPr>
        <p:txBody>
          <a:bodyPr spcFirstLastPara="1" vert="horz" wrap="square" lIns="121900" tIns="121900" rIns="121900" bIns="121900" rtlCol="0" anchor="t" anchorCtr="0">
            <a:normAutofit/>
          </a:bodyPr>
          <a:lstStyle/>
          <a:p>
            <a:pPr>
              <a:spcBef>
                <a:spcPts val="0"/>
              </a:spcBef>
              <a:buSzPct val="111111"/>
            </a:pPr>
            <a:r>
              <a:rPr lang="en" sz="3733"/>
              <a:t>Collaborative Team Framework</a:t>
            </a:r>
            <a:endParaRPr/>
          </a:p>
        </p:txBody>
      </p:sp>
      <p:graphicFrame>
        <p:nvGraphicFramePr>
          <p:cNvPr id="3" name="Google Shape;250;p37">
            <a:extLst>
              <a:ext uri="{FF2B5EF4-FFF2-40B4-BE49-F238E27FC236}">
                <a16:creationId xmlns:a16="http://schemas.microsoft.com/office/drawing/2014/main" id="{DF87BDC0-F550-FDBC-C319-EBD12B70A0A4}"/>
              </a:ext>
            </a:extLst>
          </p:cNvPr>
          <p:cNvGraphicFramePr/>
          <p:nvPr>
            <p:extLst>
              <p:ext uri="{D42A27DB-BD31-4B8C-83A1-F6EECF244321}">
                <p14:modId xmlns:p14="http://schemas.microsoft.com/office/powerpoint/2010/main" val="3749161426"/>
              </p:ext>
            </p:extLst>
          </p:nvPr>
        </p:nvGraphicFramePr>
        <p:xfrm>
          <a:off x="1065428" y="1273624"/>
          <a:ext cx="10061145" cy="4067704"/>
        </p:xfrm>
        <a:graphic>
          <a:graphicData uri="http://schemas.openxmlformats.org/drawingml/2006/table">
            <a:tbl>
              <a:tblPr firstRow="1">
                <a:noFill/>
              </a:tblPr>
              <a:tblGrid>
                <a:gridCol w="3449124">
                  <a:extLst>
                    <a:ext uri="{9D8B030D-6E8A-4147-A177-3AD203B41FA5}">
                      <a16:colId xmlns:a16="http://schemas.microsoft.com/office/drawing/2014/main" val="20000"/>
                    </a:ext>
                  </a:extLst>
                </a:gridCol>
                <a:gridCol w="3371693">
                  <a:extLst>
                    <a:ext uri="{9D8B030D-6E8A-4147-A177-3AD203B41FA5}">
                      <a16:colId xmlns:a16="http://schemas.microsoft.com/office/drawing/2014/main" val="20001"/>
                    </a:ext>
                  </a:extLst>
                </a:gridCol>
                <a:gridCol w="3240328">
                  <a:extLst>
                    <a:ext uri="{9D8B030D-6E8A-4147-A177-3AD203B41FA5}">
                      <a16:colId xmlns:a16="http://schemas.microsoft.com/office/drawing/2014/main" val="20002"/>
                    </a:ext>
                  </a:extLst>
                </a:gridCol>
              </a:tblGrid>
              <a:tr h="1137880">
                <a:tc>
                  <a:txBody>
                    <a:bodyPr/>
                    <a:lstStyle/>
                    <a:p>
                      <a:pPr marL="0" marR="0" lvl="0" indent="0" algn="ctr" rtl="0">
                        <a:lnSpc>
                          <a:spcPct val="100000"/>
                        </a:lnSpc>
                        <a:spcBef>
                          <a:spcPts val="0"/>
                        </a:spcBef>
                        <a:spcAft>
                          <a:spcPts val="0"/>
                        </a:spcAft>
                        <a:buClr>
                          <a:srgbClr val="000000"/>
                        </a:buClr>
                        <a:buSzPts val="2600"/>
                        <a:buFont typeface="Arial"/>
                        <a:buNone/>
                      </a:pPr>
                      <a:r>
                        <a:rPr lang="en" sz="3200" b="1" u="none" strike="noStrike" cap="none">
                          <a:solidFill>
                            <a:schemeClr val="bg1">
                              <a:lumMod val="65000"/>
                            </a:schemeClr>
                          </a:solidFill>
                          <a:latin typeface="+mj-lt"/>
                        </a:rPr>
                        <a:t>Part 1</a:t>
                      </a:r>
                    </a:p>
                    <a:p>
                      <a:pPr marL="0" marR="0" lvl="0" indent="0" algn="ctr" rtl="0">
                        <a:lnSpc>
                          <a:spcPct val="100000"/>
                        </a:lnSpc>
                        <a:spcBef>
                          <a:spcPts val="0"/>
                        </a:spcBef>
                        <a:spcAft>
                          <a:spcPts val="0"/>
                        </a:spcAft>
                        <a:buClr>
                          <a:srgbClr val="000000"/>
                        </a:buClr>
                        <a:buSzPts val="2600"/>
                        <a:buFont typeface="Arial"/>
                        <a:buNone/>
                      </a:pPr>
                      <a:r>
                        <a:rPr lang="en" sz="2700" u="none" strike="noStrike" cap="none">
                          <a:solidFill>
                            <a:schemeClr val="bg1">
                              <a:lumMod val="65000"/>
                            </a:schemeClr>
                          </a:solidFill>
                          <a:latin typeface="+mj-lt"/>
                        </a:rPr>
                        <a:t>EF 1</a:t>
                      </a:r>
                      <a:endParaRPr sz="2700" u="none" strike="noStrike" cap="none">
                        <a:solidFill>
                          <a:schemeClr val="bg1">
                            <a:lumMod val="65000"/>
                          </a:schemeClr>
                        </a:solidFill>
                        <a:latin typeface="+mj-lt"/>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rtl="0">
                        <a:lnSpc>
                          <a:spcPct val="100000"/>
                        </a:lnSpc>
                        <a:spcBef>
                          <a:spcPts val="0"/>
                        </a:spcBef>
                        <a:spcAft>
                          <a:spcPts val="0"/>
                        </a:spcAft>
                        <a:buClr>
                          <a:srgbClr val="000000"/>
                        </a:buClr>
                        <a:buSzPts val="2600"/>
                        <a:buFont typeface="Arial"/>
                        <a:buNone/>
                      </a:pPr>
                      <a:r>
                        <a:rPr lang="en" sz="3200" b="1" u="none" strike="noStrike" cap="none">
                          <a:solidFill>
                            <a:schemeClr val="bg1">
                              <a:lumMod val="65000"/>
                            </a:schemeClr>
                          </a:solidFill>
                          <a:latin typeface="+mj-lt"/>
                        </a:rPr>
                        <a:t>Part 2</a:t>
                      </a:r>
                      <a:endParaRPr sz="3200" b="1" u="none" strike="noStrike" cap="none">
                        <a:solidFill>
                          <a:schemeClr val="bg1">
                            <a:lumMod val="65000"/>
                          </a:schemeClr>
                        </a:solidFill>
                        <a:latin typeface="+mj-lt"/>
                      </a:endParaRPr>
                    </a:p>
                    <a:p>
                      <a:pPr marL="0" marR="0" lvl="0" indent="0" algn="ctr" rtl="0">
                        <a:lnSpc>
                          <a:spcPct val="100000"/>
                        </a:lnSpc>
                        <a:spcBef>
                          <a:spcPts val="0"/>
                        </a:spcBef>
                        <a:spcAft>
                          <a:spcPts val="0"/>
                        </a:spcAft>
                        <a:buClr>
                          <a:srgbClr val="000000"/>
                        </a:buClr>
                        <a:buSzPts val="2600"/>
                        <a:buFont typeface="Arial"/>
                        <a:buNone/>
                      </a:pPr>
                      <a:r>
                        <a:rPr lang="en" sz="2700" u="none" strike="noStrike" cap="none">
                          <a:solidFill>
                            <a:schemeClr val="bg1">
                              <a:lumMod val="65000"/>
                            </a:schemeClr>
                          </a:solidFill>
                          <a:latin typeface="+mj-lt"/>
                        </a:rPr>
                        <a:t>EF 2</a:t>
                      </a:r>
                      <a:endParaRPr sz="2700" u="none" strike="noStrike" cap="none">
                        <a:solidFill>
                          <a:schemeClr val="bg1">
                            <a:lumMod val="65000"/>
                          </a:schemeClr>
                        </a:solidFill>
                        <a:latin typeface="+mj-lt"/>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rtl="0">
                        <a:lnSpc>
                          <a:spcPct val="100000"/>
                        </a:lnSpc>
                        <a:spcBef>
                          <a:spcPts val="0"/>
                        </a:spcBef>
                        <a:spcAft>
                          <a:spcPts val="0"/>
                        </a:spcAft>
                        <a:buClr>
                          <a:srgbClr val="000000"/>
                        </a:buClr>
                        <a:buSzPts val="2600"/>
                        <a:buFont typeface="Arial"/>
                        <a:buNone/>
                      </a:pPr>
                      <a:r>
                        <a:rPr lang="en" sz="3200" b="1" u="none" strike="noStrike" cap="none">
                          <a:solidFill>
                            <a:schemeClr val="bg1"/>
                          </a:solidFill>
                          <a:latin typeface="+mj-lt"/>
                        </a:rPr>
                        <a:t>Part 3</a:t>
                      </a:r>
                      <a:endParaRPr sz="3200" b="1" u="none" strike="noStrike" cap="none">
                        <a:solidFill>
                          <a:schemeClr val="bg1"/>
                        </a:solidFill>
                        <a:latin typeface="+mj-lt"/>
                      </a:endParaRPr>
                    </a:p>
                    <a:p>
                      <a:pPr marL="0" marR="0" lvl="0" indent="0" algn="ctr" rtl="0">
                        <a:lnSpc>
                          <a:spcPct val="100000"/>
                        </a:lnSpc>
                        <a:spcBef>
                          <a:spcPts val="0"/>
                        </a:spcBef>
                        <a:spcAft>
                          <a:spcPts val="0"/>
                        </a:spcAft>
                        <a:buClr>
                          <a:srgbClr val="000000"/>
                        </a:buClr>
                        <a:buSzPts val="2600"/>
                        <a:buFont typeface="Arial"/>
                        <a:buNone/>
                      </a:pPr>
                      <a:r>
                        <a:rPr lang="en" sz="2700" u="none" strike="noStrike" cap="none">
                          <a:solidFill>
                            <a:schemeClr val="bg1"/>
                          </a:solidFill>
                          <a:latin typeface="+mj-lt"/>
                        </a:rPr>
                        <a:t>EF 3</a:t>
                      </a:r>
                      <a:endParaRPr sz="2700" u="none" strike="noStrike" cap="none">
                        <a:solidFill>
                          <a:schemeClr val="bg1"/>
                        </a:solidFill>
                        <a:latin typeface="+mj-lt"/>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992879">
                <a:tc>
                  <a:txBody>
                    <a:bodyPr/>
                    <a:lstStyle/>
                    <a:p>
                      <a:pPr marL="0" marR="0" lvl="0" indent="0" algn="ctr" rtl="0">
                        <a:lnSpc>
                          <a:spcPct val="100000"/>
                        </a:lnSpc>
                        <a:spcBef>
                          <a:spcPts val="0"/>
                        </a:spcBef>
                        <a:spcAft>
                          <a:spcPts val="0"/>
                        </a:spcAft>
                        <a:buClr>
                          <a:srgbClr val="000000"/>
                        </a:buClr>
                        <a:buSzPts val="1800"/>
                        <a:buFont typeface="Arial"/>
                        <a:buNone/>
                      </a:pPr>
                      <a:r>
                        <a:rPr lang="en" sz="2400" b="1" u="none" strike="noStrike" cap="none">
                          <a:latin typeface="+mn-lt"/>
                        </a:rPr>
                        <a:t>Building a Culture of </a:t>
                      </a:r>
                      <a:endParaRPr sz="2400" b="1" u="none" strike="noStrike" cap="none">
                        <a:latin typeface="+mn-lt"/>
                      </a:endParaRPr>
                    </a:p>
                    <a:p>
                      <a:pPr marL="0" marR="0" lvl="0" indent="0" algn="ctr" rtl="0">
                        <a:lnSpc>
                          <a:spcPct val="100000"/>
                        </a:lnSpc>
                        <a:spcBef>
                          <a:spcPts val="0"/>
                        </a:spcBef>
                        <a:spcAft>
                          <a:spcPts val="0"/>
                        </a:spcAft>
                        <a:buClr>
                          <a:srgbClr val="000000"/>
                        </a:buClr>
                        <a:buSzPts val="1800"/>
                        <a:buFont typeface="Arial"/>
                        <a:buNone/>
                      </a:pPr>
                      <a:r>
                        <a:rPr lang="en" sz="2400" b="1" u="none" strike="noStrike" cap="none">
                          <a:latin typeface="+mn-lt"/>
                        </a:rPr>
                        <a:t>Collective Responsibility</a:t>
                      </a:r>
                      <a:endParaRPr sz="2400" b="1" u="none" strike="noStrike" cap="none">
                        <a:latin typeface="+mn-lt"/>
                      </a:endParaRPr>
                    </a:p>
                  </a:txBody>
                  <a:tcPr marL="121900" marR="121900" marT="121900" marB="121900">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 sz="2400" b="1" u="none" strike="noStrike" cap="none">
                          <a:latin typeface="+mn-lt"/>
                        </a:rPr>
                        <a:t>Effective Team </a:t>
                      </a:r>
                      <a:endParaRPr sz="2400" b="1" u="none" strike="noStrike" cap="none">
                        <a:latin typeface="+mn-lt"/>
                      </a:endParaRPr>
                    </a:p>
                    <a:p>
                      <a:pPr marL="0" marR="0" lvl="0" indent="0" algn="ctr" rtl="0">
                        <a:lnSpc>
                          <a:spcPct val="100000"/>
                        </a:lnSpc>
                        <a:spcBef>
                          <a:spcPts val="0"/>
                        </a:spcBef>
                        <a:spcAft>
                          <a:spcPts val="0"/>
                        </a:spcAft>
                        <a:buClr>
                          <a:srgbClr val="000000"/>
                        </a:buClr>
                        <a:buSzPts val="1800"/>
                        <a:buFont typeface="Arial"/>
                        <a:buNone/>
                      </a:pPr>
                      <a:r>
                        <a:rPr lang="en" sz="2400" b="1" u="none" strike="noStrike" cap="none">
                          <a:latin typeface="+mn-lt"/>
                        </a:rPr>
                        <a:t>Structures &amp; Skills</a:t>
                      </a:r>
                      <a:endParaRPr sz="2400" b="1" u="none" strike="noStrike" cap="none">
                        <a:latin typeface="+mn-lt"/>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 sz="2400" b="1" u="none" strike="noStrike" cap="none">
                          <a:latin typeface="+mn-lt"/>
                        </a:rPr>
                        <a:t>Group Processes for Impactful Collaboration </a:t>
                      </a:r>
                      <a:endParaRPr sz="2400" b="1" u="none" strike="noStrike" cap="none">
                        <a:latin typeface="+mn-lt"/>
                      </a:endParaRPr>
                    </a:p>
                  </a:txBody>
                  <a:tcPr marL="121900" marR="121900" marT="121900" marB="121900">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31865">
                <a:tc>
                  <a:txBody>
                    <a:bodyPr/>
                    <a:lstStyle/>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2400" u="none" strike="noStrike" cap="none">
                          <a:solidFill>
                            <a:schemeClr val="dk1"/>
                          </a:solidFill>
                          <a:latin typeface="+mn-lt"/>
                        </a:rPr>
                        <a:t>Purpose/Goals</a:t>
                      </a:r>
                      <a:endParaRPr sz="2400" u="none" strike="noStrike" cap="none">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2400" u="none" strike="noStrike" cap="none">
                          <a:solidFill>
                            <a:schemeClr val="dk1"/>
                          </a:solidFill>
                          <a:latin typeface="+mn-lt"/>
                        </a:rPr>
                        <a:t>Trust</a:t>
                      </a:r>
                      <a:endParaRPr sz="2400" u="none" strike="noStrike" cap="none">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2400" u="none" strike="noStrike" cap="none">
                          <a:solidFill>
                            <a:schemeClr val="dk1"/>
                          </a:solidFill>
                          <a:latin typeface="+mn-lt"/>
                        </a:rPr>
                        <a:t>Communication</a:t>
                      </a:r>
                      <a:endParaRPr sz="1300" u="none" strike="noStrike" cap="none">
                        <a:latin typeface="+mn-lt"/>
                      </a:endParaRPr>
                    </a:p>
                  </a:txBody>
                  <a:tcPr marL="121900" marR="121900" marT="121900" marB="121900">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2400" u="none" strike="noStrike" cap="none">
                          <a:solidFill>
                            <a:schemeClr val="dk1"/>
                          </a:solidFill>
                          <a:latin typeface="+mn-lt"/>
                        </a:rPr>
                        <a:t>Team Configurations</a:t>
                      </a:r>
                      <a:endParaRPr sz="2400" u="none" strike="noStrike" cap="none">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2400" u="none" strike="noStrike" cap="none">
                          <a:solidFill>
                            <a:schemeClr val="dk1"/>
                          </a:solidFill>
                          <a:latin typeface="+mn-lt"/>
                        </a:rPr>
                        <a:t>Time</a:t>
                      </a:r>
                      <a:endParaRPr sz="2400" u="none" strike="noStrike" cap="none">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2400" u="none" strike="noStrike" cap="none">
                          <a:solidFill>
                            <a:schemeClr val="dk1"/>
                          </a:solidFill>
                          <a:latin typeface="+mn-lt"/>
                        </a:rPr>
                        <a:t>Roles</a:t>
                      </a:r>
                      <a:endParaRPr sz="2400" u="none" strike="noStrike" cap="none">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2400" u="none" strike="noStrike" cap="none">
                          <a:solidFill>
                            <a:schemeClr val="dk1"/>
                          </a:solidFill>
                          <a:latin typeface="+mn-lt"/>
                        </a:rPr>
                        <a:t>Collaborative Skills</a:t>
                      </a:r>
                      <a:endParaRPr sz="2400" u="none" strike="noStrike" cap="none">
                        <a:solidFill>
                          <a:schemeClr val="dk1"/>
                        </a:solidFill>
                        <a:latin typeface="+mn-lt"/>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2400" u="none" strike="noStrike" cap="none">
                          <a:solidFill>
                            <a:schemeClr val="dk1"/>
                          </a:solidFill>
                          <a:latin typeface="+mn-lt"/>
                        </a:rPr>
                        <a:t>Agendas/Minutes</a:t>
                      </a:r>
                      <a:endParaRPr sz="2400" u="none" strike="noStrike" cap="none">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2400">
                          <a:solidFill>
                            <a:schemeClr val="dk1"/>
                          </a:solidFill>
                          <a:latin typeface="+mn-lt"/>
                        </a:rPr>
                        <a:t>Norms</a:t>
                      </a:r>
                      <a:endParaRPr sz="2400">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2400">
                          <a:solidFill>
                            <a:schemeClr val="dk1"/>
                          </a:solidFill>
                          <a:latin typeface="+mn-lt"/>
                        </a:rPr>
                        <a:t>Consensus</a:t>
                      </a:r>
                      <a:endParaRPr sz="2400">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2400" u="none" strike="noStrike" cap="none">
                          <a:solidFill>
                            <a:schemeClr val="dk1"/>
                          </a:solidFill>
                          <a:latin typeface="+mn-lt"/>
                        </a:rPr>
                        <a:t>Protocol</a:t>
                      </a:r>
                      <a:endParaRPr sz="2400" u="none" strike="noStrike" cap="none">
                        <a:solidFill>
                          <a:schemeClr val="dk1"/>
                        </a:solidFill>
                        <a:latin typeface="+mn-lt"/>
                      </a:endParaRPr>
                    </a:p>
                  </a:txBody>
                  <a:tcPr marL="121900" marR="121900" marT="121900" marB="121900">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 name="TextBox 4">
            <a:extLst>
              <a:ext uri="{FF2B5EF4-FFF2-40B4-BE49-F238E27FC236}">
                <a16:creationId xmlns:a16="http://schemas.microsoft.com/office/drawing/2014/main" id="{5EC6C77B-A0BB-8735-55FE-C3448BD343C8}"/>
              </a:ext>
            </a:extLst>
          </p:cNvPr>
          <p:cNvSpPr txBox="1"/>
          <p:nvPr/>
        </p:nvSpPr>
        <p:spPr>
          <a:xfrm>
            <a:off x="600076" y="6217864"/>
            <a:ext cx="10454549" cy="307777"/>
          </a:xfrm>
          <a:prstGeom prst="rect">
            <a:avLst/>
          </a:prstGeom>
          <a:noFill/>
        </p:spPr>
        <p:txBody>
          <a:bodyPr wrap="square" lIns="121920" tIns="60960" rIns="121920" bIns="60960" anchor="t">
            <a:spAutoFit/>
          </a:bodyPr>
          <a:lstStyle/>
          <a:p>
            <a:pPr defTabSz="1219170">
              <a:defRPr/>
            </a:pPr>
            <a:r>
              <a:rPr lang="pt-BR" sz="1200">
                <a:latin typeface="Calibri"/>
              </a:rPr>
              <a:t>(</a:t>
            </a:r>
            <a:r>
              <a:rPr lang="en-US" sz="1200">
                <a:latin typeface="Calibri"/>
              </a:rPr>
              <a:t>Adapted from Bloomberg &amp; Pitchford, 2016</a:t>
            </a:r>
            <a:r>
              <a:rPr lang="pt-BR" sz="1200">
                <a:latin typeface="Calibri"/>
              </a:rPr>
              <a:t>)</a:t>
            </a:r>
          </a:p>
        </p:txBody>
      </p:sp>
    </p:spTree>
    <p:extLst>
      <p:ext uri="{BB962C8B-B14F-4D97-AF65-F5344CB8AC3E}">
        <p14:creationId xmlns:p14="http://schemas.microsoft.com/office/powerpoint/2010/main" val="2563180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39E0A-5843-8166-91FE-500A603D86BE}"/>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E413452-4C8B-AFEF-C3AE-935A60A79BD0}"/>
              </a:ext>
            </a:extLst>
          </p:cNvPr>
          <p:cNvSpPr>
            <a:spLocks noGrp="1"/>
          </p:cNvSpPr>
          <p:nvPr>
            <p:ph type="title" idx="4294967295"/>
          </p:nvPr>
        </p:nvSpPr>
        <p:spPr>
          <a:xfrm>
            <a:off x="704850" y="825500"/>
            <a:ext cx="3552825" cy="56546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91438"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3733" b="1" i="0" u="none" strike="noStrike" kern="1200" cap="none" spc="0" normalizeH="0" baseline="0" noProof="0">
                <a:ln>
                  <a:noFill/>
                </a:ln>
                <a:solidFill>
                  <a:schemeClr val="bg1"/>
                </a:solidFill>
                <a:effectLst/>
                <a:uLnTx/>
                <a:uFillTx/>
                <a:latin typeface="+mn-lt"/>
                <a:ea typeface="+mn-ea"/>
                <a:cs typeface="+mn-cs"/>
              </a:rPr>
              <a:t>Group Processes for </a:t>
            </a:r>
          </a:p>
          <a:p>
            <a:pPr marL="91438"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3733" b="1" i="0" u="none" strike="noStrike" kern="1200" cap="none" spc="0" normalizeH="0" baseline="0" noProof="0">
                <a:ln>
                  <a:noFill/>
                </a:ln>
                <a:solidFill>
                  <a:schemeClr val="bg1"/>
                </a:solidFill>
                <a:effectLst/>
                <a:uLnTx/>
                <a:uFillTx/>
                <a:latin typeface="+mn-lt"/>
                <a:ea typeface="+mn-ea"/>
                <a:cs typeface="+mn-cs"/>
              </a:rPr>
              <a:t>Team Collaboration</a:t>
            </a:r>
          </a:p>
        </p:txBody>
      </p:sp>
      <p:sp>
        <p:nvSpPr>
          <p:cNvPr id="2" name="Content Placeholder 1">
            <a:extLst>
              <a:ext uri="{FF2B5EF4-FFF2-40B4-BE49-F238E27FC236}">
                <a16:creationId xmlns:a16="http://schemas.microsoft.com/office/drawing/2014/main" id="{B4655EF5-684B-62F8-A42B-0D4C5E6FDC78}"/>
              </a:ext>
            </a:extLst>
          </p:cNvPr>
          <p:cNvSpPr>
            <a:spLocks noGrp="1"/>
          </p:cNvSpPr>
          <p:nvPr>
            <p:ph idx="1"/>
          </p:nvPr>
        </p:nvSpPr>
        <p:spPr>
          <a:xfrm>
            <a:off x="4713402" y="825500"/>
            <a:ext cx="7258639" cy="4832985"/>
          </a:xfrm>
        </p:spPr>
        <p:txBody>
          <a:bodyPr/>
          <a:lstStyle/>
          <a:p>
            <a:pPr marL="571500" indent="-571500">
              <a:spcAft>
                <a:spcPts val="1600"/>
              </a:spcAft>
            </a:pPr>
            <a:r>
              <a:rPr lang="en-US" sz="4267"/>
              <a:t>Agendas/minutes</a:t>
            </a:r>
          </a:p>
          <a:p>
            <a:pPr marL="571500" indent="-571500">
              <a:spcAft>
                <a:spcPts val="1600"/>
              </a:spcAft>
            </a:pPr>
            <a:r>
              <a:rPr lang="en-US" sz="4267"/>
              <a:t>Norms (working agreements)</a:t>
            </a:r>
          </a:p>
          <a:p>
            <a:pPr marL="571500" indent="-571500">
              <a:spcAft>
                <a:spcPts val="1600"/>
              </a:spcAft>
            </a:pPr>
            <a:r>
              <a:rPr lang="en-US" sz="4267"/>
              <a:t>Consensus</a:t>
            </a:r>
          </a:p>
          <a:p>
            <a:pPr marL="571500" indent="-571500">
              <a:spcAft>
                <a:spcPts val="1600"/>
              </a:spcAft>
            </a:pPr>
            <a:r>
              <a:rPr lang="en-US" sz="4267"/>
              <a:t>Protocols</a:t>
            </a:r>
          </a:p>
        </p:txBody>
      </p:sp>
      <p:sp>
        <p:nvSpPr>
          <p:cNvPr id="3" name="TextBox 2">
            <a:extLst>
              <a:ext uri="{FF2B5EF4-FFF2-40B4-BE49-F238E27FC236}">
                <a16:creationId xmlns:a16="http://schemas.microsoft.com/office/drawing/2014/main" id="{0138FF40-EACA-3317-0294-8395D845E981}"/>
              </a:ext>
            </a:extLst>
          </p:cNvPr>
          <p:cNvSpPr txBox="1"/>
          <p:nvPr/>
        </p:nvSpPr>
        <p:spPr>
          <a:xfrm>
            <a:off x="600076" y="6217864"/>
            <a:ext cx="10753344" cy="307777"/>
          </a:xfrm>
          <a:prstGeom prst="rect">
            <a:avLst/>
          </a:prstGeom>
          <a:noFill/>
        </p:spPr>
        <p:txBody>
          <a:bodyPr wrap="square" lIns="121920" tIns="60960" rIns="121920" bIns="60960" anchor="t">
            <a:spAutoFit/>
          </a:bodyPr>
          <a:lstStyle/>
          <a:p>
            <a:pPr algn="r" defTabSz="1219170">
              <a:defRPr/>
            </a:pPr>
            <a:r>
              <a:rPr lang="en-US" sz="1200">
                <a:latin typeface="Calibri"/>
              </a:rPr>
              <a:t>(Bloomberg &amp; Pitchford, 2016; Marzano et al., 2016)</a:t>
            </a:r>
            <a:endParaRPr lang="pt-BR" sz="1200">
              <a:latin typeface="Calibri"/>
            </a:endParaRPr>
          </a:p>
        </p:txBody>
      </p:sp>
    </p:spTree>
    <p:extLst>
      <p:ext uri="{BB962C8B-B14F-4D97-AF65-F5344CB8AC3E}">
        <p14:creationId xmlns:p14="http://schemas.microsoft.com/office/powerpoint/2010/main" val="964682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16">
          <a:extLst>
            <a:ext uri="{FF2B5EF4-FFF2-40B4-BE49-F238E27FC236}">
              <a16:creationId xmlns:a16="http://schemas.microsoft.com/office/drawing/2014/main" id="{60954A57-389F-7949-8060-93FD31382319}"/>
            </a:ext>
          </a:extLst>
        </p:cNvPr>
        <p:cNvGrpSpPr/>
        <p:nvPr/>
      </p:nvGrpSpPr>
      <p:grpSpPr>
        <a:xfrm>
          <a:off x="0" y="0"/>
          <a:ext cx="0" cy="0"/>
          <a:chOff x="0" y="0"/>
          <a:chExt cx="0" cy="0"/>
        </a:xfrm>
      </p:grpSpPr>
      <p:sp>
        <p:nvSpPr>
          <p:cNvPr id="817" name="Google Shape;817;g26d8723cbc8_0_0">
            <a:extLst>
              <a:ext uri="{FF2B5EF4-FFF2-40B4-BE49-F238E27FC236}">
                <a16:creationId xmlns:a16="http://schemas.microsoft.com/office/drawing/2014/main" id="{E904FA75-FE97-A99C-3640-306BC5B0563E}"/>
              </a:ext>
            </a:extLst>
          </p:cNvPr>
          <p:cNvSpPr txBox="1">
            <a:spLocks noGrp="1"/>
          </p:cNvSpPr>
          <p:nvPr>
            <p:ph type="title"/>
          </p:nvPr>
        </p:nvSpPr>
        <p:spPr>
          <a:xfrm>
            <a:off x="313190" y="365127"/>
            <a:ext cx="7249661" cy="1097280"/>
          </a:xfrm>
        </p:spPr>
        <p:txBody>
          <a:bodyPr spcFirstLastPara="1" vert="horz" lIns="121900" tIns="121900" rIns="121900" bIns="121900" rtlCol="0" anchor="ctr" anchorCtr="0">
            <a:normAutofit/>
          </a:bodyPr>
          <a:lstStyle/>
          <a:p>
            <a:pPr>
              <a:spcBef>
                <a:spcPts val="0"/>
              </a:spcBef>
              <a:buSzPts val="3111"/>
            </a:pPr>
            <a:r>
              <a:rPr lang="en-US"/>
              <a:t>Rose, Thorn, Bud</a:t>
            </a:r>
            <a:endParaRPr lang="en-US">
              <a:solidFill>
                <a:srgbClr val="00A89E"/>
              </a:solidFill>
            </a:endParaRPr>
          </a:p>
        </p:txBody>
      </p:sp>
      <p:sp>
        <p:nvSpPr>
          <p:cNvPr id="9" name="Google Shape;434;g276fefb955c_0_807">
            <a:extLst>
              <a:ext uri="{FF2B5EF4-FFF2-40B4-BE49-F238E27FC236}">
                <a16:creationId xmlns:a16="http://schemas.microsoft.com/office/drawing/2014/main" id="{FCB071C2-D1D4-A1B7-77B5-147CB42D1BCF}"/>
              </a:ext>
            </a:extLst>
          </p:cNvPr>
          <p:cNvSpPr txBox="1">
            <a:spLocks noGrp="1"/>
          </p:cNvSpPr>
          <p:nvPr>
            <p:ph idx="1"/>
          </p:nvPr>
        </p:nvSpPr>
        <p:spPr>
          <a:xfrm>
            <a:off x="630936" y="1600200"/>
            <a:ext cx="5383365" cy="407225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sz="3600" b="1"/>
              <a:t>Rose. </a:t>
            </a:r>
            <a:r>
              <a:rPr lang="en-US" sz="3600"/>
              <a:t>Something positive </a:t>
            </a:r>
            <a:endParaRPr sz="3600"/>
          </a:p>
          <a:p>
            <a:pPr marL="0" lvl="0" indent="0" algn="l" rtl="0">
              <a:lnSpc>
                <a:spcPct val="90000"/>
              </a:lnSpc>
              <a:spcBef>
                <a:spcPts val="1000"/>
              </a:spcBef>
              <a:spcAft>
                <a:spcPts val="0"/>
              </a:spcAft>
              <a:buSzPts val="1800"/>
              <a:buNone/>
            </a:pPr>
            <a:endParaRPr sz="3600"/>
          </a:p>
          <a:p>
            <a:pPr marL="0" lvl="0" indent="0" algn="l" rtl="0">
              <a:lnSpc>
                <a:spcPct val="90000"/>
              </a:lnSpc>
              <a:spcBef>
                <a:spcPts val="1000"/>
              </a:spcBef>
              <a:spcAft>
                <a:spcPts val="0"/>
              </a:spcAft>
              <a:buSzPts val="1800"/>
              <a:buNone/>
            </a:pPr>
            <a:r>
              <a:rPr lang="en-US" sz="3600" b="1"/>
              <a:t>Thorn. </a:t>
            </a:r>
            <a:r>
              <a:rPr lang="en-US" sz="3600"/>
              <a:t>A challenge</a:t>
            </a:r>
            <a:endParaRPr sz="3600"/>
          </a:p>
          <a:p>
            <a:pPr marL="0" lvl="0" indent="0" algn="l" rtl="0">
              <a:lnSpc>
                <a:spcPct val="90000"/>
              </a:lnSpc>
              <a:spcBef>
                <a:spcPts val="1000"/>
              </a:spcBef>
              <a:spcAft>
                <a:spcPts val="0"/>
              </a:spcAft>
              <a:buSzPts val="1800"/>
              <a:buNone/>
            </a:pPr>
            <a:endParaRPr sz="3600"/>
          </a:p>
          <a:p>
            <a:pPr marL="0" lvl="0" indent="0" algn="l" rtl="0">
              <a:lnSpc>
                <a:spcPct val="90000"/>
              </a:lnSpc>
              <a:spcBef>
                <a:spcPts val="1000"/>
              </a:spcBef>
              <a:spcAft>
                <a:spcPts val="0"/>
              </a:spcAft>
              <a:buSzPts val="1800"/>
              <a:buNone/>
            </a:pPr>
            <a:r>
              <a:rPr lang="en-US" sz="3600" b="1"/>
              <a:t>Bud.</a:t>
            </a:r>
            <a:r>
              <a:rPr lang="en-US" sz="3600"/>
              <a:t> A fresh new idea</a:t>
            </a:r>
            <a:endParaRPr sz="3600"/>
          </a:p>
        </p:txBody>
      </p:sp>
      <p:pic>
        <p:nvPicPr>
          <p:cNvPr id="3" name="Graphic 2" descr="Illustration of a rose with bud and thorns. ">
            <a:extLst>
              <a:ext uri="{FF2B5EF4-FFF2-40B4-BE49-F238E27FC236}">
                <a16:creationId xmlns:a16="http://schemas.microsoft.com/office/drawing/2014/main" id="{E0D8C9F6-C93B-F76A-07EB-C2B73A6DD9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63658" y="1090709"/>
            <a:ext cx="1928484" cy="4203009"/>
          </a:xfrm>
          <a:prstGeom prst="rect">
            <a:avLst/>
          </a:prstGeom>
        </p:spPr>
      </p:pic>
      <p:sp>
        <p:nvSpPr>
          <p:cNvPr id="5" name="TextBox 4">
            <a:extLst>
              <a:ext uri="{FF2B5EF4-FFF2-40B4-BE49-F238E27FC236}">
                <a16:creationId xmlns:a16="http://schemas.microsoft.com/office/drawing/2014/main" id="{4AC28505-071B-FF83-D010-F06A518853DC}"/>
              </a:ext>
            </a:extLst>
          </p:cNvPr>
          <p:cNvSpPr txBox="1"/>
          <p:nvPr/>
        </p:nvSpPr>
        <p:spPr>
          <a:xfrm>
            <a:off x="7814821" y="1306737"/>
            <a:ext cx="3874415" cy="3032240"/>
          </a:xfrm>
          <a:prstGeom prst="rect">
            <a:avLst/>
          </a:prstGeom>
          <a:noFill/>
        </p:spPr>
        <p:txBody>
          <a:bodyPr wrap="square">
            <a:spAutoFit/>
          </a:bodyPr>
          <a:lstStyle/>
          <a:p>
            <a:pPr marL="0" lvl="0" indent="0" algn="l" rtl="0">
              <a:lnSpc>
                <a:spcPct val="115000"/>
              </a:lnSpc>
              <a:spcBef>
                <a:spcPts val="0"/>
              </a:spcBef>
              <a:spcAft>
                <a:spcPts val="0"/>
              </a:spcAft>
              <a:buSzPct val="58542"/>
              <a:buNone/>
            </a:pPr>
            <a:r>
              <a:rPr lang="pt-BR" sz="4000" b="1">
                <a:solidFill>
                  <a:schemeClr val="bg1"/>
                </a:solidFill>
                <a:latin typeface="+mn-lt"/>
                <a:ea typeface="Arial"/>
                <a:cs typeface="Arial"/>
                <a:sym typeface="Arial"/>
              </a:rPr>
              <a:t>Group Processes</a:t>
            </a:r>
          </a:p>
          <a:p>
            <a:pPr marL="614363" lvl="0" indent="-457200" algn="l" rtl="0">
              <a:lnSpc>
                <a:spcPct val="115000"/>
              </a:lnSpc>
              <a:spcBef>
                <a:spcPts val="0"/>
              </a:spcBef>
              <a:spcAft>
                <a:spcPts val="0"/>
              </a:spcAft>
              <a:buClr>
                <a:schemeClr val="bg1"/>
              </a:buClr>
              <a:buSzPct val="100000"/>
              <a:buFont typeface="Arial" panose="020B0604020202020204" pitchFamily="34" charset="0"/>
              <a:buChar char="•"/>
            </a:pPr>
            <a:r>
              <a:rPr lang="pt-BR" sz="3200">
                <a:solidFill>
                  <a:schemeClr val="bg1"/>
                </a:solidFill>
                <a:latin typeface="+mn-lt"/>
                <a:ea typeface="Arial"/>
                <a:cs typeface="Arial"/>
                <a:sym typeface="Arial"/>
              </a:rPr>
              <a:t>Agendas/minutes</a:t>
            </a:r>
          </a:p>
          <a:p>
            <a:pPr marL="614363" lvl="0" indent="-457200" algn="l" rtl="0">
              <a:lnSpc>
                <a:spcPct val="115000"/>
              </a:lnSpc>
              <a:spcBef>
                <a:spcPts val="0"/>
              </a:spcBef>
              <a:spcAft>
                <a:spcPts val="0"/>
              </a:spcAft>
              <a:buClr>
                <a:schemeClr val="bg1"/>
              </a:buClr>
              <a:buSzPct val="100000"/>
              <a:buFont typeface="Arial" panose="020B0604020202020204" pitchFamily="34" charset="0"/>
              <a:buChar char="•"/>
            </a:pPr>
            <a:r>
              <a:rPr lang="pt-BR" sz="3200">
                <a:solidFill>
                  <a:schemeClr val="bg1"/>
                </a:solidFill>
                <a:latin typeface="+mn-lt"/>
                <a:ea typeface="Arial"/>
                <a:cs typeface="Arial"/>
                <a:sym typeface="Arial"/>
              </a:rPr>
              <a:t>Norms</a:t>
            </a:r>
          </a:p>
          <a:p>
            <a:pPr marL="614363" lvl="0" indent="-457200" algn="l" rtl="0">
              <a:lnSpc>
                <a:spcPct val="115000"/>
              </a:lnSpc>
              <a:spcBef>
                <a:spcPts val="0"/>
              </a:spcBef>
              <a:spcAft>
                <a:spcPts val="0"/>
              </a:spcAft>
              <a:buClr>
                <a:schemeClr val="bg1"/>
              </a:buClr>
              <a:buSzPct val="100000"/>
              <a:buFont typeface="Arial" panose="020B0604020202020204" pitchFamily="34" charset="0"/>
              <a:buChar char="•"/>
            </a:pPr>
            <a:r>
              <a:rPr lang="pt-BR" sz="3200">
                <a:solidFill>
                  <a:schemeClr val="bg1"/>
                </a:solidFill>
                <a:latin typeface="+mn-lt"/>
                <a:ea typeface="Arial"/>
                <a:cs typeface="Arial"/>
                <a:sym typeface="Arial"/>
              </a:rPr>
              <a:t>Consensus</a:t>
            </a:r>
          </a:p>
          <a:p>
            <a:pPr marL="614363" lvl="0" indent="-457200" algn="l" rtl="0">
              <a:lnSpc>
                <a:spcPct val="115000"/>
              </a:lnSpc>
              <a:spcBef>
                <a:spcPts val="0"/>
              </a:spcBef>
              <a:spcAft>
                <a:spcPts val="0"/>
              </a:spcAft>
              <a:buClr>
                <a:schemeClr val="bg1"/>
              </a:buClr>
              <a:buSzPct val="100000"/>
              <a:buFont typeface="Arial" panose="020B0604020202020204" pitchFamily="34" charset="0"/>
              <a:buChar char="•"/>
            </a:pPr>
            <a:r>
              <a:rPr lang="pt-BR" sz="3200">
                <a:solidFill>
                  <a:schemeClr val="bg1"/>
                </a:solidFill>
                <a:latin typeface="+mn-lt"/>
                <a:ea typeface="Arial"/>
                <a:cs typeface="Arial"/>
                <a:sym typeface="Arial"/>
              </a:rPr>
              <a:t>Protocols</a:t>
            </a:r>
          </a:p>
        </p:txBody>
      </p:sp>
      <p:sp>
        <p:nvSpPr>
          <p:cNvPr id="4" name="TextBox 3">
            <a:extLst>
              <a:ext uri="{FF2B5EF4-FFF2-40B4-BE49-F238E27FC236}">
                <a16:creationId xmlns:a16="http://schemas.microsoft.com/office/drawing/2014/main" id="{933DDC8A-72A8-82DC-A6E6-AA64BAEAD8D6}"/>
              </a:ext>
            </a:extLst>
          </p:cNvPr>
          <p:cNvSpPr txBox="1"/>
          <p:nvPr/>
        </p:nvSpPr>
        <p:spPr>
          <a:xfrm>
            <a:off x="600076" y="6217864"/>
            <a:ext cx="10753344" cy="307777"/>
          </a:xfrm>
          <a:prstGeom prst="rect">
            <a:avLst/>
          </a:prstGeom>
          <a:noFill/>
        </p:spPr>
        <p:txBody>
          <a:bodyPr wrap="square" lIns="121920" tIns="60960" rIns="121920" bIns="60960" anchor="t">
            <a:spAutoFit/>
          </a:bodyPr>
          <a:lstStyle/>
          <a:p>
            <a:pPr defTabSz="1219170">
              <a:defRPr/>
            </a:pPr>
            <a:r>
              <a:rPr lang="en-US" sz="1200">
                <a:latin typeface="Calibri"/>
              </a:rPr>
              <a:t>(VanZandt, 2023)</a:t>
            </a:r>
            <a:endParaRPr lang="pt-BR" sz="1200">
              <a:latin typeface="Calibri"/>
            </a:endParaRPr>
          </a:p>
        </p:txBody>
      </p:sp>
    </p:spTree>
    <p:extLst>
      <p:ext uri="{BB962C8B-B14F-4D97-AF65-F5344CB8AC3E}">
        <p14:creationId xmlns:p14="http://schemas.microsoft.com/office/powerpoint/2010/main" val="679715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53D02-C543-6702-44FB-E4BD3540C0B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BD047D-00B7-EDD4-55C1-43743B9B4334}"/>
              </a:ext>
            </a:extLst>
          </p:cNvPr>
          <p:cNvSpPr>
            <a:spLocks noGrp="1"/>
          </p:cNvSpPr>
          <p:nvPr>
            <p:ph type="title"/>
          </p:nvPr>
        </p:nvSpPr>
        <p:spPr/>
        <p:txBody>
          <a:bodyPr/>
          <a:lstStyle/>
          <a:p>
            <a:r>
              <a:rPr lang="en-US"/>
              <a:t>Agendas </a:t>
            </a:r>
            <a:r>
              <a:rPr lang="en-US">
                <a:solidFill>
                  <a:schemeClr val="bg1"/>
                </a:solidFill>
              </a:rPr>
              <a:t>&amp;</a:t>
            </a:r>
            <a:r>
              <a:rPr lang="en-US"/>
              <a:t> Minutes</a:t>
            </a:r>
          </a:p>
        </p:txBody>
      </p:sp>
      <p:sp>
        <p:nvSpPr>
          <p:cNvPr id="2" name="Google Shape;589;p28">
            <a:extLst>
              <a:ext uri="{FF2B5EF4-FFF2-40B4-BE49-F238E27FC236}">
                <a16:creationId xmlns:a16="http://schemas.microsoft.com/office/drawing/2014/main" id="{65E27686-9F1D-2FA5-F039-4F8D4F0AA1BE}"/>
              </a:ext>
            </a:extLst>
          </p:cNvPr>
          <p:cNvSpPr txBox="1">
            <a:spLocks/>
          </p:cNvSpPr>
          <p:nvPr/>
        </p:nvSpPr>
        <p:spPr>
          <a:xfrm>
            <a:off x="415600" y="338548"/>
            <a:ext cx="11360800" cy="896400"/>
          </a:xfrm>
          <a:prstGeom prst="rect">
            <a:avLst/>
          </a:prstGeom>
          <a:noFill/>
          <a:ln>
            <a:noFill/>
          </a:ln>
        </p:spPr>
        <p:txBody>
          <a:bodyPr spcFirstLastPara="1" vert="horz" wrap="square" lIns="121900" tIns="121900" rIns="121900" bIns="121900" rtlCol="0" anchor="t" anchorCtr="0">
            <a:noAutofit/>
          </a:bodyPr>
          <a:lstStyle>
            <a:lvl1pPr algn="l" defTabSz="685800" rtl="0" eaLnBrk="1" latinLnBrk="0" hangingPunct="1">
              <a:lnSpc>
                <a:spcPct val="100000"/>
              </a:lnSpc>
              <a:spcBef>
                <a:spcPct val="0"/>
              </a:spcBef>
              <a:buNone/>
              <a:defRPr sz="4500" b="1" kern="1200">
                <a:solidFill>
                  <a:schemeClr val="tx1"/>
                </a:solidFill>
                <a:latin typeface="Aptos" panose="020B0004020202020204" pitchFamily="34" charset="0"/>
                <a:ea typeface="+mj-ea"/>
                <a:cs typeface="+mj-cs"/>
              </a:defRPr>
            </a:lvl1pPr>
          </a:lstStyle>
          <a:p>
            <a:pPr defTabSz="914377">
              <a:spcBef>
                <a:spcPts val="0"/>
              </a:spcBef>
              <a:buClrTx/>
              <a:buSzPct val="111111"/>
            </a:pPr>
            <a:r>
              <a:rPr lang="en-US" sz="3733">
                <a:solidFill>
                  <a:srgbClr val="F26D65"/>
                </a:solidFill>
              </a:rPr>
              <a:t>Group Processes for Team Collaboration</a:t>
            </a:r>
          </a:p>
        </p:txBody>
      </p:sp>
    </p:spTree>
    <p:extLst>
      <p:ext uri="{BB962C8B-B14F-4D97-AF65-F5344CB8AC3E}">
        <p14:creationId xmlns:p14="http://schemas.microsoft.com/office/powerpoint/2010/main" val="1310027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6">
          <a:extLst>
            <a:ext uri="{FF2B5EF4-FFF2-40B4-BE49-F238E27FC236}">
              <a16:creationId xmlns:a16="http://schemas.microsoft.com/office/drawing/2014/main" id="{4CF31B78-E87D-1C2E-0FFB-AC148DF23D2B}"/>
            </a:ext>
          </a:extLst>
        </p:cNvPr>
        <p:cNvGrpSpPr/>
        <p:nvPr/>
      </p:nvGrpSpPr>
      <p:grpSpPr>
        <a:xfrm>
          <a:off x="0" y="0"/>
          <a:ext cx="0" cy="0"/>
          <a:chOff x="0" y="0"/>
          <a:chExt cx="0" cy="0"/>
        </a:xfrm>
      </p:grpSpPr>
      <p:sp>
        <p:nvSpPr>
          <p:cNvPr id="398" name="Google Shape;398;p80">
            <a:extLst>
              <a:ext uri="{FF2B5EF4-FFF2-40B4-BE49-F238E27FC236}">
                <a16:creationId xmlns:a16="http://schemas.microsoft.com/office/drawing/2014/main" id="{B449F0ED-47C7-6A9D-2618-671931C64BB7}"/>
              </a:ext>
            </a:extLst>
          </p:cNvPr>
          <p:cNvSpPr txBox="1">
            <a:spLocks noGrp="1"/>
          </p:cNvSpPr>
          <p:nvPr>
            <p:ph idx="1"/>
          </p:nvPr>
        </p:nvSpPr>
        <p:spPr>
          <a:xfrm>
            <a:off x="838201" y="1371600"/>
            <a:ext cx="10425841" cy="5151061"/>
          </a:xfrm>
          <a:prstGeom prst="rect">
            <a:avLst/>
          </a:prstGeom>
          <a:noFill/>
          <a:ln>
            <a:noFill/>
          </a:ln>
        </p:spPr>
        <p:txBody>
          <a:bodyPr spcFirstLastPara="1" vert="horz" wrap="square" lIns="121900" tIns="121900" rIns="121900" bIns="121900" rtlCol="0" anchor="t" anchorCtr="0">
            <a:normAutofit/>
          </a:bodyPr>
          <a:lstStyle/>
          <a:p>
            <a:pPr marL="609585" indent="-457189">
              <a:lnSpc>
                <a:spcPct val="115000"/>
              </a:lnSpc>
              <a:spcAft>
                <a:spcPts val="0"/>
              </a:spcAft>
              <a:buSzPct val="100000"/>
            </a:pPr>
            <a:r>
              <a:rPr lang="en-US" sz="3200"/>
              <a:t>Sets tone and framework for the meeting </a:t>
            </a:r>
          </a:p>
          <a:p>
            <a:pPr marL="609585" indent="-457189">
              <a:lnSpc>
                <a:spcPct val="115000"/>
              </a:lnSpc>
              <a:spcAft>
                <a:spcPts val="0"/>
              </a:spcAft>
              <a:buSzPct val="100000"/>
            </a:pPr>
            <a:r>
              <a:rPr lang="en-US" sz="3200"/>
              <a:t>Identifies outcomes  </a:t>
            </a:r>
          </a:p>
          <a:p>
            <a:pPr marL="609585" indent="-457189">
              <a:lnSpc>
                <a:spcPct val="115000"/>
              </a:lnSpc>
              <a:spcAft>
                <a:spcPts val="0"/>
              </a:spcAft>
              <a:buSzPct val="100000"/>
            </a:pPr>
            <a:r>
              <a:rPr lang="en-US" sz="3200"/>
              <a:t>Encourages prepared participation</a:t>
            </a:r>
          </a:p>
          <a:p>
            <a:pPr marL="609585" indent="-457189">
              <a:lnSpc>
                <a:spcPct val="115000"/>
              </a:lnSpc>
              <a:spcAft>
                <a:spcPts val="0"/>
              </a:spcAft>
              <a:buSzPct val="100000"/>
            </a:pPr>
            <a:r>
              <a:rPr lang="en-US" sz="3200"/>
              <a:t>Focuses team on priority items</a:t>
            </a:r>
          </a:p>
          <a:p>
            <a:pPr marL="609585" indent="-457189">
              <a:lnSpc>
                <a:spcPct val="115000"/>
              </a:lnSpc>
              <a:spcAft>
                <a:spcPts val="0"/>
              </a:spcAft>
              <a:buSzPct val="100000"/>
            </a:pPr>
            <a:r>
              <a:rPr lang="en-US" sz="3200"/>
              <a:t>Keeps team on task</a:t>
            </a:r>
          </a:p>
          <a:p>
            <a:pPr marL="609585" indent="-457189">
              <a:lnSpc>
                <a:spcPct val="115000"/>
              </a:lnSpc>
              <a:spcAft>
                <a:spcPts val="0"/>
              </a:spcAft>
              <a:buSzPct val="100000"/>
            </a:pPr>
            <a:r>
              <a:rPr lang="en-US" sz="3200"/>
              <a:t>Saves time</a:t>
            </a:r>
          </a:p>
          <a:p>
            <a:pPr marL="609585" indent="-304792">
              <a:lnSpc>
                <a:spcPct val="115000"/>
              </a:lnSpc>
              <a:spcBef>
                <a:spcPts val="600"/>
              </a:spcBef>
              <a:spcAft>
                <a:spcPts val="0"/>
              </a:spcAft>
              <a:buSzPts val="1800"/>
              <a:buNone/>
            </a:pPr>
            <a:endParaRPr sz="2800" i="1"/>
          </a:p>
          <a:p>
            <a:pPr marL="0" indent="0">
              <a:lnSpc>
                <a:spcPct val="115000"/>
              </a:lnSpc>
              <a:spcBef>
                <a:spcPts val="600"/>
              </a:spcBef>
              <a:spcAft>
                <a:spcPts val="0"/>
              </a:spcAft>
              <a:buSzPts val="1800"/>
              <a:buNone/>
            </a:pPr>
            <a:endParaRPr/>
          </a:p>
        </p:txBody>
      </p:sp>
      <p:sp>
        <p:nvSpPr>
          <p:cNvPr id="2" name="Google Shape;390;p27">
            <a:extLst>
              <a:ext uri="{FF2B5EF4-FFF2-40B4-BE49-F238E27FC236}">
                <a16:creationId xmlns:a16="http://schemas.microsoft.com/office/drawing/2014/main" id="{F9F2F1B5-C793-85FA-BBFA-7690E4D093DD}"/>
              </a:ext>
            </a:extLst>
          </p:cNvPr>
          <p:cNvSpPr txBox="1">
            <a:spLocks noGrp="1"/>
          </p:cNvSpPr>
          <p:nvPr>
            <p:ph type="title" idx="4294967295"/>
          </p:nvPr>
        </p:nvSpPr>
        <p:spPr>
          <a:xfrm>
            <a:off x="838200" y="365127"/>
            <a:ext cx="10515600" cy="109728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rmAutofit/>
          </a:bodyPr>
          <a:lst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a:lstStyle>
          <a:p>
            <a:pPr marL="0" marR="0" lvl="0" indent="0" algn="l" defTabSz="914377" rtl="0" eaLnBrk="1" fontAlgn="auto" latinLnBrk="0" hangingPunct="1">
              <a:lnSpc>
                <a:spcPct val="100000"/>
              </a:lnSpc>
              <a:spcBef>
                <a:spcPts val="0"/>
              </a:spcBef>
              <a:spcAft>
                <a:spcPts val="0"/>
              </a:spcAft>
              <a:buClrTx/>
              <a:buSzPct val="111111"/>
              <a:buFont typeface="Arial"/>
              <a:buNone/>
              <a:tabLst/>
              <a:defRPr/>
            </a:pPr>
            <a:r>
              <a:rPr kumimoji="0" lang="en-US" sz="4800" b="1" i="0" u="none" strike="noStrike" kern="1200" cap="none" spc="0" normalizeH="0" baseline="0" noProof="0">
                <a:ln>
                  <a:noFill/>
                </a:ln>
                <a:solidFill>
                  <a:schemeClr val="accent1"/>
                </a:solidFill>
                <a:effectLst/>
                <a:uLnTx/>
                <a:uFillTx/>
                <a:latin typeface="Aptos" panose="020B0004020202020204" pitchFamily="34" charset="0"/>
                <a:ea typeface="+mj-ea"/>
                <a:cs typeface="+mj-cs"/>
                <a:sym typeface="Arial"/>
              </a:rPr>
              <a:t>Purpose</a:t>
            </a:r>
            <a:r>
              <a:rPr kumimoji="0" lang="en-US" sz="4800" b="1" i="0" u="none" strike="noStrike" kern="1200" cap="none" spc="0" normalizeH="0" baseline="0" noProof="0">
                <a:ln>
                  <a:noFill/>
                </a:ln>
                <a:solidFill>
                  <a:schemeClr val="tx1"/>
                </a:solidFill>
                <a:effectLst/>
                <a:uLnTx/>
                <a:uFillTx/>
                <a:latin typeface="Aptos" panose="020B0004020202020204" pitchFamily="34" charset="0"/>
                <a:ea typeface="+mj-ea"/>
                <a:cs typeface="+mj-cs"/>
                <a:sym typeface="Arial"/>
              </a:rPr>
              <a:t> of a Team Agenda</a:t>
            </a:r>
            <a:endParaRPr kumimoji="0" lang="en-US" sz="4800" b="1" i="0" u="none" strike="noStrike" kern="1200" cap="none" spc="0" normalizeH="0" baseline="0" noProof="0">
              <a:ln>
                <a:noFill/>
              </a:ln>
              <a:solidFill>
                <a:srgbClr val="00A89E"/>
              </a:solidFill>
              <a:effectLst/>
              <a:uLnTx/>
              <a:uFillTx/>
              <a:latin typeface="Aptos" panose="020B0004020202020204" pitchFamily="34" charset="0"/>
              <a:ea typeface="+mj-ea"/>
              <a:cs typeface="+mj-cs"/>
              <a:sym typeface="Arial"/>
            </a:endParaRPr>
          </a:p>
        </p:txBody>
      </p:sp>
      <p:sp>
        <p:nvSpPr>
          <p:cNvPr id="3" name="TextBox 2">
            <a:extLst>
              <a:ext uri="{FF2B5EF4-FFF2-40B4-BE49-F238E27FC236}">
                <a16:creationId xmlns:a16="http://schemas.microsoft.com/office/drawing/2014/main" id="{03E437EB-54CB-5061-5227-2B9E5490B6F7}"/>
              </a:ext>
            </a:extLst>
          </p:cNvPr>
          <p:cNvSpPr txBox="1"/>
          <p:nvPr/>
        </p:nvSpPr>
        <p:spPr>
          <a:xfrm>
            <a:off x="600076" y="6217864"/>
            <a:ext cx="10753344" cy="307777"/>
          </a:xfrm>
          <a:prstGeom prst="rect">
            <a:avLst/>
          </a:prstGeom>
          <a:noFill/>
        </p:spPr>
        <p:txBody>
          <a:bodyPr wrap="square" lIns="121920" tIns="60960" rIns="121920" bIns="60960" anchor="t">
            <a:spAutoFit/>
          </a:bodyPr>
          <a:lstStyle/>
          <a:p>
            <a:pPr algn="r" defTabSz="1219170">
              <a:defRPr/>
            </a:pPr>
            <a:r>
              <a:rPr lang="en-US" sz="1200">
                <a:latin typeface="Calibri"/>
              </a:rPr>
              <a:t>(</a:t>
            </a:r>
            <a:r>
              <a:rPr lang="de-DE" sz="1200">
                <a:latin typeface="Calibri"/>
              </a:rPr>
              <a:t>Team Asana, 2025; Welch &amp; </a:t>
            </a:r>
            <a:r>
              <a:rPr lang="de-DE" sz="1200" err="1">
                <a:latin typeface="Calibri"/>
              </a:rPr>
              <a:t>Garmston</a:t>
            </a:r>
            <a:r>
              <a:rPr lang="de-DE" sz="1200">
                <a:latin typeface="Calibri"/>
              </a:rPr>
              <a:t>, 2007</a:t>
            </a:r>
            <a:r>
              <a:rPr lang="en-US" sz="1200">
                <a:latin typeface="Calibri"/>
              </a:rPr>
              <a:t>)</a:t>
            </a:r>
            <a:endParaRPr lang="pt-BR" sz="1200">
              <a:latin typeface="Calibri"/>
            </a:endParaRPr>
          </a:p>
        </p:txBody>
      </p:sp>
    </p:spTree>
    <p:extLst>
      <p:ext uri="{BB962C8B-B14F-4D97-AF65-F5344CB8AC3E}">
        <p14:creationId xmlns:p14="http://schemas.microsoft.com/office/powerpoint/2010/main" val="799366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6">
          <a:extLst>
            <a:ext uri="{FF2B5EF4-FFF2-40B4-BE49-F238E27FC236}">
              <a16:creationId xmlns:a16="http://schemas.microsoft.com/office/drawing/2014/main" id="{F1C5F397-3BF1-4769-1E68-A00D4D17AFDB}"/>
            </a:ext>
          </a:extLst>
        </p:cNvPr>
        <p:cNvGrpSpPr/>
        <p:nvPr/>
      </p:nvGrpSpPr>
      <p:grpSpPr>
        <a:xfrm>
          <a:off x="0" y="0"/>
          <a:ext cx="0" cy="0"/>
          <a:chOff x="0" y="0"/>
          <a:chExt cx="0" cy="0"/>
        </a:xfrm>
      </p:grpSpPr>
      <p:sp>
        <p:nvSpPr>
          <p:cNvPr id="398" name="Google Shape;398;p80">
            <a:extLst>
              <a:ext uri="{FF2B5EF4-FFF2-40B4-BE49-F238E27FC236}">
                <a16:creationId xmlns:a16="http://schemas.microsoft.com/office/drawing/2014/main" id="{4F08003B-19CF-D9AC-B4C3-E347E25DFADF}"/>
              </a:ext>
            </a:extLst>
          </p:cNvPr>
          <p:cNvSpPr txBox="1">
            <a:spLocks noGrp="1"/>
          </p:cNvSpPr>
          <p:nvPr>
            <p:ph idx="1"/>
          </p:nvPr>
        </p:nvSpPr>
        <p:spPr>
          <a:xfrm>
            <a:off x="838201" y="1341812"/>
            <a:ext cx="10425841" cy="5151061"/>
          </a:xfrm>
          <a:prstGeom prst="rect">
            <a:avLst/>
          </a:prstGeom>
          <a:noFill/>
          <a:ln>
            <a:noFill/>
          </a:ln>
        </p:spPr>
        <p:txBody>
          <a:bodyPr spcFirstLastPara="1" vert="horz" wrap="square" lIns="121900" tIns="121900" rIns="121900" bIns="121900" rtlCol="0" anchor="t" anchorCtr="0">
            <a:normAutofit/>
          </a:bodyPr>
          <a:lstStyle/>
          <a:p>
            <a:pPr marL="609585" indent="-457189">
              <a:lnSpc>
                <a:spcPct val="115000"/>
              </a:lnSpc>
              <a:spcAft>
                <a:spcPts val="0"/>
              </a:spcAft>
              <a:buSzPct val="100000"/>
            </a:pPr>
            <a:r>
              <a:rPr lang="en-US" sz="3200"/>
              <a:t>Team name, date/time, meeting location</a:t>
            </a:r>
          </a:p>
          <a:p>
            <a:pPr marL="609585" indent="-457189">
              <a:lnSpc>
                <a:spcPct val="115000"/>
              </a:lnSpc>
              <a:spcAft>
                <a:spcPts val="0"/>
              </a:spcAft>
              <a:buSzPct val="100000"/>
            </a:pPr>
            <a:r>
              <a:rPr lang="en-US" sz="3200"/>
              <a:t>Norms</a:t>
            </a:r>
          </a:p>
          <a:p>
            <a:pPr marL="609585" indent="-457189">
              <a:lnSpc>
                <a:spcPct val="115000"/>
              </a:lnSpc>
              <a:spcAft>
                <a:spcPts val="0"/>
              </a:spcAft>
              <a:buSzPct val="100000"/>
            </a:pPr>
            <a:r>
              <a:rPr lang="en-US" sz="3200"/>
              <a:t>Assigned roles</a:t>
            </a:r>
          </a:p>
          <a:p>
            <a:pPr marL="609585" indent="-457189">
              <a:lnSpc>
                <a:spcPct val="115000"/>
              </a:lnSpc>
              <a:spcAft>
                <a:spcPts val="0"/>
              </a:spcAft>
              <a:buSzPct val="100000"/>
            </a:pPr>
            <a:r>
              <a:rPr lang="en-US" sz="3200"/>
              <a:t>Clear objectives/outcomes</a:t>
            </a:r>
          </a:p>
          <a:p>
            <a:pPr marL="609585" indent="-457189">
              <a:lnSpc>
                <a:spcPct val="115000"/>
              </a:lnSpc>
              <a:spcAft>
                <a:spcPts val="0"/>
              </a:spcAft>
              <a:buSzPct val="100000"/>
            </a:pPr>
            <a:r>
              <a:rPr lang="en-US" sz="3200"/>
              <a:t>Review past items</a:t>
            </a:r>
          </a:p>
          <a:p>
            <a:pPr marL="152396" indent="0">
              <a:lnSpc>
                <a:spcPct val="115000"/>
              </a:lnSpc>
              <a:spcAft>
                <a:spcPts val="0"/>
              </a:spcAft>
              <a:buSzPct val="100000"/>
              <a:buNone/>
            </a:pPr>
            <a:r>
              <a:rPr lang="en-US" sz="3200" i="1">
                <a:solidFill>
                  <a:schemeClr val="accent1"/>
                </a:solidFill>
              </a:rPr>
              <a:t>(more items on next slide)</a:t>
            </a:r>
          </a:p>
          <a:p>
            <a:pPr marL="609585" indent="-304792">
              <a:lnSpc>
                <a:spcPct val="115000"/>
              </a:lnSpc>
              <a:spcBef>
                <a:spcPts val="600"/>
              </a:spcBef>
              <a:spcAft>
                <a:spcPts val="0"/>
              </a:spcAft>
              <a:buSzPts val="1800"/>
              <a:buNone/>
            </a:pPr>
            <a:endParaRPr sz="2800" i="1"/>
          </a:p>
          <a:p>
            <a:pPr marL="0" indent="0">
              <a:lnSpc>
                <a:spcPct val="115000"/>
              </a:lnSpc>
              <a:spcBef>
                <a:spcPts val="600"/>
              </a:spcBef>
              <a:spcAft>
                <a:spcPts val="0"/>
              </a:spcAft>
              <a:buSzPts val="1800"/>
              <a:buNone/>
            </a:pPr>
            <a:endParaRPr/>
          </a:p>
        </p:txBody>
      </p:sp>
      <p:sp>
        <p:nvSpPr>
          <p:cNvPr id="2" name="Google Shape;390;p27">
            <a:extLst>
              <a:ext uri="{FF2B5EF4-FFF2-40B4-BE49-F238E27FC236}">
                <a16:creationId xmlns:a16="http://schemas.microsoft.com/office/drawing/2014/main" id="{71F2FD2F-7075-CBB1-CA87-8D18F67B2C26}"/>
              </a:ext>
            </a:extLst>
          </p:cNvPr>
          <p:cNvSpPr txBox="1">
            <a:spLocks noGrp="1"/>
          </p:cNvSpPr>
          <p:nvPr>
            <p:ph type="title" idx="4294967295"/>
          </p:nvPr>
        </p:nvSpPr>
        <p:spPr>
          <a:xfrm>
            <a:off x="838200" y="365127"/>
            <a:ext cx="10515600" cy="109728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rmAutofit/>
          </a:bodyPr>
          <a:lst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a:lstStyle>
          <a:p>
            <a:pPr marL="0" marR="0" lvl="0" indent="0" algn="l" defTabSz="914377" rtl="0" eaLnBrk="1" fontAlgn="auto" latinLnBrk="0" hangingPunct="1">
              <a:lnSpc>
                <a:spcPct val="100000"/>
              </a:lnSpc>
              <a:spcBef>
                <a:spcPts val="0"/>
              </a:spcBef>
              <a:spcAft>
                <a:spcPts val="0"/>
              </a:spcAft>
              <a:buClrTx/>
              <a:buSzPct val="111111"/>
              <a:buFont typeface="Arial"/>
              <a:buNone/>
              <a:tabLst/>
              <a:defRPr/>
            </a:pPr>
            <a:r>
              <a:rPr kumimoji="0" lang="en-US" sz="4800" b="1" i="0" u="none" strike="noStrike" kern="1200" cap="none" spc="0" normalizeH="0" baseline="0" noProof="0">
                <a:ln>
                  <a:noFill/>
                </a:ln>
                <a:solidFill>
                  <a:schemeClr val="accent1"/>
                </a:solidFill>
                <a:effectLst/>
                <a:uLnTx/>
                <a:uFillTx/>
                <a:latin typeface="Aptos" panose="020B0004020202020204" pitchFamily="34" charset="0"/>
                <a:ea typeface="+mj-ea"/>
                <a:cs typeface="+mj-cs"/>
                <a:sym typeface="Arial"/>
              </a:rPr>
              <a:t>Components</a:t>
            </a:r>
            <a:r>
              <a:rPr kumimoji="0" lang="en-US" sz="4800" b="1" i="0" u="none" strike="noStrike" kern="1200" cap="none" spc="0" normalizeH="0" baseline="0" noProof="0">
                <a:ln>
                  <a:noFill/>
                </a:ln>
                <a:solidFill>
                  <a:schemeClr val="tx1"/>
                </a:solidFill>
                <a:effectLst/>
                <a:uLnTx/>
                <a:uFillTx/>
                <a:latin typeface="Aptos" panose="020B0004020202020204" pitchFamily="34" charset="0"/>
                <a:ea typeface="+mj-ea"/>
                <a:cs typeface="+mj-cs"/>
                <a:sym typeface="Arial"/>
              </a:rPr>
              <a:t> of Effective Agendas</a:t>
            </a:r>
            <a:endParaRPr kumimoji="0" lang="en-US" sz="4800" b="1" i="0" u="none" strike="noStrike" kern="1200" cap="none" spc="0" normalizeH="0" baseline="0" noProof="0">
              <a:ln>
                <a:noFill/>
              </a:ln>
              <a:solidFill>
                <a:srgbClr val="00A89E"/>
              </a:solidFill>
              <a:effectLst/>
              <a:uLnTx/>
              <a:uFillTx/>
              <a:latin typeface="Aptos" panose="020B0004020202020204" pitchFamily="34" charset="0"/>
              <a:ea typeface="+mj-ea"/>
              <a:cs typeface="+mj-cs"/>
              <a:sym typeface="Arial"/>
            </a:endParaRPr>
          </a:p>
        </p:txBody>
      </p:sp>
      <p:sp>
        <p:nvSpPr>
          <p:cNvPr id="3" name="TextBox 2">
            <a:extLst>
              <a:ext uri="{FF2B5EF4-FFF2-40B4-BE49-F238E27FC236}">
                <a16:creationId xmlns:a16="http://schemas.microsoft.com/office/drawing/2014/main" id="{21597235-8B08-C0AF-A4A8-6663CC54FCCB}"/>
              </a:ext>
            </a:extLst>
          </p:cNvPr>
          <p:cNvSpPr txBox="1"/>
          <p:nvPr/>
        </p:nvSpPr>
        <p:spPr>
          <a:xfrm>
            <a:off x="600076" y="6217864"/>
            <a:ext cx="10753344" cy="307777"/>
          </a:xfrm>
          <a:prstGeom prst="rect">
            <a:avLst/>
          </a:prstGeom>
          <a:noFill/>
        </p:spPr>
        <p:txBody>
          <a:bodyPr wrap="square" lIns="121920" tIns="60960" rIns="121920" bIns="60960" anchor="t">
            <a:spAutoFit/>
          </a:bodyPr>
          <a:lstStyle/>
          <a:p>
            <a:pPr algn="r" defTabSz="1219170">
              <a:defRPr/>
            </a:pPr>
            <a:r>
              <a:rPr lang="en-US" sz="1200">
                <a:latin typeface="Calibri"/>
              </a:rPr>
              <a:t>(</a:t>
            </a:r>
            <a:r>
              <a:rPr lang="de-DE" sz="1200">
                <a:latin typeface="Calibri"/>
              </a:rPr>
              <a:t>Philaphandeth, 2022; Welch &amp; Garmston, 2007</a:t>
            </a:r>
            <a:r>
              <a:rPr lang="en-US" sz="1200">
                <a:latin typeface="Calibri"/>
              </a:rPr>
              <a:t>)</a:t>
            </a:r>
            <a:endParaRPr lang="pt-BR" sz="1200">
              <a:latin typeface="Calibri"/>
            </a:endParaRPr>
          </a:p>
        </p:txBody>
      </p:sp>
    </p:spTree>
    <p:extLst>
      <p:ext uri="{BB962C8B-B14F-4D97-AF65-F5344CB8AC3E}">
        <p14:creationId xmlns:p14="http://schemas.microsoft.com/office/powerpoint/2010/main" val="408061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 name="Google Shape;242;p34">
            <a:extLst>
              <a:ext uri="{FF2B5EF4-FFF2-40B4-BE49-F238E27FC236}">
                <a16:creationId xmlns:a16="http://schemas.microsoft.com/office/drawing/2014/main" id="{CFC8B8E3-5733-6FAB-D158-69ABBD5886D0}"/>
              </a:ext>
            </a:extLst>
          </p:cNvPr>
          <p:cNvSpPr txBox="1">
            <a:spLocks noGrp="1"/>
          </p:cNvSpPr>
          <p:nvPr>
            <p:ph type="title" idx="4294967295"/>
          </p:nvPr>
        </p:nvSpPr>
        <p:spPr>
          <a:xfrm>
            <a:off x="110869" y="1"/>
            <a:ext cx="10515600" cy="82042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rmAutofit/>
          </a:bodyPr>
          <a:lstStyle>
            <a:lvl1pPr algn="l" defTabSz="685800" rtl="0" eaLnBrk="1" latinLnBrk="0" hangingPunct="1">
              <a:lnSpc>
                <a:spcPct val="100000"/>
              </a:lnSpc>
              <a:spcBef>
                <a:spcPct val="0"/>
              </a:spcBef>
              <a:buNone/>
              <a:defRPr sz="2700" b="1" kern="1200">
                <a:solidFill>
                  <a:schemeClr val="tx1"/>
                </a:solidFill>
                <a:latin typeface="Aptos" panose="020B0004020202020204" pitchFamily="34" charset="0"/>
                <a:ea typeface="+mj-ea"/>
                <a:cs typeface="+mj-cs"/>
              </a:defRPr>
            </a:lvl1pPr>
          </a:lstStyle>
          <a:p>
            <a:pPr marL="0" marR="0" lvl="0" indent="0" algn="l" defTabSz="914377" rtl="0" eaLnBrk="1" fontAlgn="auto" latinLnBrk="0" hangingPunct="1">
              <a:lnSpc>
                <a:spcPct val="100000"/>
              </a:lnSpc>
              <a:spcBef>
                <a:spcPts val="0"/>
              </a:spcBef>
              <a:spcAft>
                <a:spcPts val="0"/>
              </a:spcAft>
              <a:buClrTx/>
              <a:buSzPts val="2800"/>
              <a:buFont typeface="Arial"/>
              <a:buNone/>
              <a:tabLst/>
              <a:defRPr/>
            </a:pPr>
            <a:r>
              <a:rPr kumimoji="0" lang="en-US" sz="3200" b="1" i="0" u="none" strike="noStrike" kern="1200" cap="none" spc="0" normalizeH="0" baseline="0" noProof="0">
                <a:ln>
                  <a:noFill/>
                </a:ln>
                <a:solidFill>
                  <a:srgbClr val="A5A5A5"/>
                </a:solidFill>
                <a:effectLst/>
                <a:uLnTx/>
                <a:uFillTx/>
                <a:latin typeface="Aptos" panose="020B0004020202020204" pitchFamily="34" charset="0"/>
                <a:ea typeface="+mj-ea"/>
                <a:cs typeface="+mj-cs"/>
                <a:sym typeface="Arial"/>
              </a:rPr>
              <a:t>Hidden Slide #2</a:t>
            </a:r>
            <a:endParaRPr kumimoji="0" lang="en-US" sz="3600" b="1" i="0" u="none" strike="noStrike" kern="1200" cap="none" spc="0" normalizeH="0" baseline="0" noProof="0">
              <a:ln>
                <a:noFill/>
              </a:ln>
              <a:solidFill>
                <a:prstClr val="black"/>
              </a:solidFill>
              <a:effectLst/>
              <a:uLnTx/>
              <a:uFillTx/>
              <a:latin typeface="Aptos" panose="020B0004020202020204" pitchFamily="34" charset="0"/>
              <a:ea typeface="+mj-ea"/>
              <a:cs typeface="+mj-cs"/>
              <a:sym typeface="Arial"/>
            </a:endParaRPr>
          </a:p>
        </p:txBody>
      </p:sp>
      <p:sp>
        <p:nvSpPr>
          <p:cNvPr id="248" name="Google Shape;248;p37"/>
          <p:cNvSpPr txBox="1">
            <a:spLocks/>
          </p:cNvSpPr>
          <p:nvPr/>
        </p:nvSpPr>
        <p:spPr>
          <a:xfrm>
            <a:off x="838200" y="975360"/>
            <a:ext cx="10515600" cy="867683"/>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rmAutofit/>
          </a:bodyPr>
          <a:lstStyle/>
          <a:p>
            <a:pPr marL="0" marR="0" lvl="0" indent="0" algn="l" defTabSz="914377" rtl="0" eaLnBrk="1" fontAlgn="auto" latinLnBrk="0" hangingPunct="1">
              <a:lnSpc>
                <a:spcPct val="100000"/>
              </a:lnSpc>
              <a:spcBef>
                <a:spcPts val="0"/>
              </a:spcBef>
              <a:spcAft>
                <a:spcPts val="0"/>
              </a:spcAft>
              <a:buClrTx/>
              <a:buSzPts val="2800"/>
              <a:buFontTx/>
              <a:buNone/>
              <a:tabLst/>
              <a:defRPr/>
            </a:pPr>
            <a:r>
              <a:rPr kumimoji="0" lang="en-US" sz="3600" b="1" i="0" u="none" strike="noStrike" kern="1200" cap="none" spc="0" normalizeH="0" baseline="0" noProof="0">
                <a:ln>
                  <a:noFill/>
                </a:ln>
                <a:solidFill>
                  <a:schemeClr val="tx1"/>
                </a:solidFill>
                <a:effectLst/>
                <a:uLnTx/>
                <a:uFillTx/>
                <a:latin typeface="Aptos" panose="020B0004020202020204" pitchFamily="34" charset="0"/>
                <a:ea typeface="+mj-ea"/>
                <a:cs typeface="+mj-cs"/>
              </a:rPr>
              <a:t>Collaborative Team Module Organization</a:t>
            </a:r>
          </a:p>
        </p:txBody>
      </p:sp>
      <p:graphicFrame>
        <p:nvGraphicFramePr>
          <p:cNvPr id="250" name="Google Shape;250;p37"/>
          <p:cNvGraphicFramePr/>
          <p:nvPr>
            <p:extLst>
              <p:ext uri="{D42A27DB-BD31-4B8C-83A1-F6EECF244321}">
                <p14:modId xmlns:p14="http://schemas.microsoft.com/office/powerpoint/2010/main" val="860234614"/>
              </p:ext>
            </p:extLst>
          </p:nvPr>
        </p:nvGraphicFramePr>
        <p:xfrm>
          <a:off x="1065428" y="1820016"/>
          <a:ext cx="10061145" cy="4067704"/>
        </p:xfrm>
        <a:graphic>
          <a:graphicData uri="http://schemas.openxmlformats.org/drawingml/2006/table">
            <a:tbl>
              <a:tblPr firstRow="1">
                <a:noFill/>
              </a:tblPr>
              <a:tblGrid>
                <a:gridCol w="3449124">
                  <a:extLst>
                    <a:ext uri="{9D8B030D-6E8A-4147-A177-3AD203B41FA5}">
                      <a16:colId xmlns:a16="http://schemas.microsoft.com/office/drawing/2014/main" val="20000"/>
                    </a:ext>
                  </a:extLst>
                </a:gridCol>
                <a:gridCol w="3371693">
                  <a:extLst>
                    <a:ext uri="{9D8B030D-6E8A-4147-A177-3AD203B41FA5}">
                      <a16:colId xmlns:a16="http://schemas.microsoft.com/office/drawing/2014/main" val="20001"/>
                    </a:ext>
                  </a:extLst>
                </a:gridCol>
                <a:gridCol w="3240328">
                  <a:extLst>
                    <a:ext uri="{9D8B030D-6E8A-4147-A177-3AD203B41FA5}">
                      <a16:colId xmlns:a16="http://schemas.microsoft.com/office/drawing/2014/main" val="20002"/>
                    </a:ext>
                  </a:extLst>
                </a:gridCol>
              </a:tblGrid>
              <a:tr h="1137880">
                <a:tc>
                  <a:txBody>
                    <a:bodyPr/>
                    <a:lstStyle/>
                    <a:p>
                      <a:pPr marL="0" marR="0" lvl="0" indent="0" algn="ctr" rtl="0">
                        <a:lnSpc>
                          <a:spcPct val="100000"/>
                        </a:lnSpc>
                        <a:spcBef>
                          <a:spcPts val="0"/>
                        </a:spcBef>
                        <a:spcAft>
                          <a:spcPts val="0"/>
                        </a:spcAft>
                        <a:buClr>
                          <a:srgbClr val="000000"/>
                        </a:buClr>
                        <a:buSzPts val="2600"/>
                        <a:buFont typeface="Arial"/>
                        <a:buNone/>
                      </a:pPr>
                      <a:r>
                        <a:rPr lang="en" sz="3200" b="1" u="none" strike="noStrike" cap="none">
                          <a:solidFill>
                            <a:schemeClr val="bg1"/>
                          </a:solidFill>
                          <a:latin typeface="+mj-lt"/>
                        </a:rPr>
                        <a:t>Part 1</a:t>
                      </a:r>
                    </a:p>
                    <a:p>
                      <a:pPr marL="0" marR="0" lvl="0" indent="0" algn="ctr" rtl="0">
                        <a:lnSpc>
                          <a:spcPct val="100000"/>
                        </a:lnSpc>
                        <a:spcBef>
                          <a:spcPts val="0"/>
                        </a:spcBef>
                        <a:spcAft>
                          <a:spcPts val="0"/>
                        </a:spcAft>
                        <a:buClr>
                          <a:srgbClr val="000000"/>
                        </a:buClr>
                        <a:buSzPts val="2600"/>
                        <a:buFont typeface="Arial"/>
                        <a:buNone/>
                      </a:pPr>
                      <a:r>
                        <a:rPr lang="en" sz="2700" u="none" strike="noStrike" cap="none">
                          <a:solidFill>
                            <a:schemeClr val="bg1"/>
                          </a:solidFill>
                          <a:latin typeface="+mj-lt"/>
                        </a:rPr>
                        <a:t>EF 1</a:t>
                      </a:r>
                      <a:endParaRPr sz="2700" u="none" strike="noStrike" cap="none">
                        <a:solidFill>
                          <a:schemeClr val="bg1"/>
                        </a:solidFill>
                        <a:latin typeface="+mj-lt"/>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rtl="0">
                        <a:lnSpc>
                          <a:spcPct val="100000"/>
                        </a:lnSpc>
                        <a:spcBef>
                          <a:spcPts val="0"/>
                        </a:spcBef>
                        <a:spcAft>
                          <a:spcPts val="0"/>
                        </a:spcAft>
                        <a:buClr>
                          <a:srgbClr val="000000"/>
                        </a:buClr>
                        <a:buSzPts val="2600"/>
                        <a:buFont typeface="Arial"/>
                        <a:buNone/>
                      </a:pPr>
                      <a:r>
                        <a:rPr lang="en" sz="3200" b="1" u="none" strike="noStrike" cap="none">
                          <a:solidFill>
                            <a:schemeClr val="bg1"/>
                          </a:solidFill>
                          <a:latin typeface="+mj-lt"/>
                        </a:rPr>
                        <a:t>Part 2</a:t>
                      </a:r>
                      <a:endParaRPr sz="3200" b="1" u="none" strike="noStrike" cap="none">
                        <a:solidFill>
                          <a:schemeClr val="bg1"/>
                        </a:solidFill>
                        <a:latin typeface="+mj-lt"/>
                      </a:endParaRPr>
                    </a:p>
                    <a:p>
                      <a:pPr marL="0" marR="0" lvl="0" indent="0" algn="ctr" rtl="0">
                        <a:lnSpc>
                          <a:spcPct val="100000"/>
                        </a:lnSpc>
                        <a:spcBef>
                          <a:spcPts val="0"/>
                        </a:spcBef>
                        <a:spcAft>
                          <a:spcPts val="0"/>
                        </a:spcAft>
                        <a:buClr>
                          <a:srgbClr val="000000"/>
                        </a:buClr>
                        <a:buSzPts val="2600"/>
                        <a:buFont typeface="Arial"/>
                        <a:buNone/>
                      </a:pPr>
                      <a:r>
                        <a:rPr lang="en" sz="2700" u="none" strike="noStrike" cap="none">
                          <a:solidFill>
                            <a:schemeClr val="bg1"/>
                          </a:solidFill>
                          <a:latin typeface="+mj-lt"/>
                        </a:rPr>
                        <a:t>EF 2</a:t>
                      </a:r>
                      <a:endParaRPr sz="2700" u="none" strike="noStrike" cap="none">
                        <a:solidFill>
                          <a:schemeClr val="bg1"/>
                        </a:solidFill>
                        <a:latin typeface="+mj-lt"/>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rtl="0">
                        <a:lnSpc>
                          <a:spcPct val="100000"/>
                        </a:lnSpc>
                        <a:spcBef>
                          <a:spcPts val="0"/>
                        </a:spcBef>
                        <a:spcAft>
                          <a:spcPts val="0"/>
                        </a:spcAft>
                        <a:buClr>
                          <a:srgbClr val="000000"/>
                        </a:buClr>
                        <a:buSzPts val="2600"/>
                        <a:buFont typeface="Arial"/>
                        <a:buNone/>
                      </a:pPr>
                      <a:r>
                        <a:rPr lang="en" sz="3200" b="1" u="none" strike="noStrike" cap="none">
                          <a:solidFill>
                            <a:schemeClr val="bg1"/>
                          </a:solidFill>
                          <a:latin typeface="+mj-lt"/>
                        </a:rPr>
                        <a:t>Part 3</a:t>
                      </a:r>
                      <a:endParaRPr sz="3200" b="1" u="none" strike="noStrike" cap="none">
                        <a:solidFill>
                          <a:schemeClr val="bg1"/>
                        </a:solidFill>
                        <a:latin typeface="+mj-lt"/>
                      </a:endParaRPr>
                    </a:p>
                    <a:p>
                      <a:pPr marL="0" marR="0" lvl="0" indent="0" algn="ctr" rtl="0">
                        <a:lnSpc>
                          <a:spcPct val="100000"/>
                        </a:lnSpc>
                        <a:spcBef>
                          <a:spcPts val="0"/>
                        </a:spcBef>
                        <a:spcAft>
                          <a:spcPts val="0"/>
                        </a:spcAft>
                        <a:buClr>
                          <a:srgbClr val="000000"/>
                        </a:buClr>
                        <a:buSzPts val="2600"/>
                        <a:buFont typeface="Arial"/>
                        <a:buNone/>
                      </a:pPr>
                      <a:r>
                        <a:rPr lang="en" sz="2700" u="none" strike="noStrike" cap="none">
                          <a:solidFill>
                            <a:schemeClr val="bg1"/>
                          </a:solidFill>
                          <a:latin typeface="+mj-lt"/>
                        </a:rPr>
                        <a:t>EF 3</a:t>
                      </a:r>
                      <a:endParaRPr sz="2700" u="none" strike="noStrike" cap="none">
                        <a:solidFill>
                          <a:schemeClr val="bg1"/>
                        </a:solidFill>
                        <a:latin typeface="+mj-lt"/>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992879">
                <a:tc>
                  <a:txBody>
                    <a:bodyPr/>
                    <a:lstStyle/>
                    <a:p>
                      <a:pPr marL="0" marR="0" lvl="0" indent="0" algn="ctr" rtl="0">
                        <a:lnSpc>
                          <a:spcPct val="100000"/>
                        </a:lnSpc>
                        <a:spcBef>
                          <a:spcPts val="0"/>
                        </a:spcBef>
                        <a:spcAft>
                          <a:spcPts val="0"/>
                        </a:spcAft>
                        <a:buClr>
                          <a:srgbClr val="000000"/>
                        </a:buClr>
                        <a:buSzPts val="1800"/>
                        <a:buFont typeface="Arial"/>
                        <a:buNone/>
                      </a:pPr>
                      <a:r>
                        <a:rPr lang="en" sz="2400" b="1" u="none" strike="noStrike" cap="none">
                          <a:latin typeface="+mn-lt"/>
                        </a:rPr>
                        <a:t>Building a Culture of </a:t>
                      </a:r>
                      <a:endParaRPr sz="2400" b="1" u="none" strike="noStrike" cap="none">
                        <a:latin typeface="+mn-lt"/>
                      </a:endParaRPr>
                    </a:p>
                    <a:p>
                      <a:pPr marL="0" marR="0" lvl="0" indent="0" algn="ctr" rtl="0">
                        <a:lnSpc>
                          <a:spcPct val="100000"/>
                        </a:lnSpc>
                        <a:spcBef>
                          <a:spcPts val="0"/>
                        </a:spcBef>
                        <a:spcAft>
                          <a:spcPts val="0"/>
                        </a:spcAft>
                        <a:buClr>
                          <a:srgbClr val="000000"/>
                        </a:buClr>
                        <a:buSzPts val="1800"/>
                        <a:buFont typeface="Arial"/>
                        <a:buNone/>
                      </a:pPr>
                      <a:r>
                        <a:rPr lang="en" sz="2400" b="1" u="none" strike="noStrike" cap="none">
                          <a:latin typeface="+mn-lt"/>
                        </a:rPr>
                        <a:t>Collective Responsibility</a:t>
                      </a:r>
                      <a:endParaRPr sz="2400" b="1" u="none" strike="noStrike" cap="none">
                        <a:latin typeface="+mn-lt"/>
                      </a:endParaRPr>
                    </a:p>
                  </a:txBody>
                  <a:tcPr marL="121900" marR="121900" marT="121900" marB="121900">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800"/>
                        <a:buFont typeface="Arial"/>
                        <a:buNone/>
                      </a:pPr>
                      <a:r>
                        <a:rPr lang="en" sz="2400" b="1" u="none" strike="noStrike" cap="none">
                          <a:latin typeface="+mn-lt"/>
                        </a:rPr>
                        <a:t>Effective Team </a:t>
                      </a:r>
                      <a:endParaRPr sz="2400" b="1" u="none" strike="noStrike" cap="none">
                        <a:latin typeface="+mn-lt"/>
                      </a:endParaRPr>
                    </a:p>
                    <a:p>
                      <a:pPr marL="0" marR="0" lvl="0" indent="0" algn="ctr" rtl="0">
                        <a:lnSpc>
                          <a:spcPct val="100000"/>
                        </a:lnSpc>
                        <a:spcBef>
                          <a:spcPts val="0"/>
                        </a:spcBef>
                        <a:spcAft>
                          <a:spcPts val="0"/>
                        </a:spcAft>
                        <a:buClr>
                          <a:srgbClr val="000000"/>
                        </a:buClr>
                        <a:buSzPts val="1800"/>
                        <a:buFont typeface="Arial"/>
                        <a:buNone/>
                      </a:pPr>
                      <a:r>
                        <a:rPr lang="en" sz="2400" b="1" u="none" strike="noStrike" cap="none">
                          <a:latin typeface="+mn-lt"/>
                        </a:rPr>
                        <a:t>Structures &amp; Skills</a:t>
                      </a:r>
                      <a:endParaRPr sz="2400" b="1" u="none" strike="noStrike" cap="none">
                        <a:latin typeface="+mn-lt"/>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800"/>
                        <a:buFont typeface="Arial"/>
                        <a:buNone/>
                      </a:pPr>
                      <a:r>
                        <a:rPr lang="en" sz="2400" b="1" u="none" strike="noStrike" cap="none">
                          <a:latin typeface="+mn-lt"/>
                        </a:rPr>
                        <a:t>Group Processes for Impactful Collaboration </a:t>
                      </a:r>
                      <a:endParaRPr sz="2400" b="1" u="none" strike="noStrike" cap="none">
                        <a:latin typeface="+mn-lt"/>
                      </a:endParaRPr>
                    </a:p>
                  </a:txBody>
                  <a:tcPr marL="121900" marR="121900" marT="121900" marB="121900">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931865">
                <a:tc>
                  <a:txBody>
                    <a:bodyPr/>
                    <a:lstStyle/>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2400" u="none" strike="noStrike" cap="none">
                          <a:solidFill>
                            <a:schemeClr val="dk1"/>
                          </a:solidFill>
                          <a:latin typeface="+mn-lt"/>
                        </a:rPr>
                        <a:t>Purpose/Goals</a:t>
                      </a:r>
                      <a:endParaRPr sz="2400" u="none" strike="noStrike" cap="none">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2400" u="none" strike="noStrike" cap="none">
                          <a:solidFill>
                            <a:schemeClr val="dk1"/>
                          </a:solidFill>
                          <a:latin typeface="+mn-lt"/>
                        </a:rPr>
                        <a:t>Trust</a:t>
                      </a:r>
                      <a:endParaRPr sz="2400" u="none" strike="noStrike" cap="none">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2400" u="none" strike="noStrike" cap="none">
                          <a:solidFill>
                            <a:schemeClr val="dk1"/>
                          </a:solidFill>
                          <a:latin typeface="+mn-lt"/>
                        </a:rPr>
                        <a:t>Communication</a:t>
                      </a:r>
                      <a:endParaRPr sz="1300" u="none" strike="noStrike" cap="none">
                        <a:latin typeface="+mn-lt"/>
                      </a:endParaRPr>
                    </a:p>
                  </a:txBody>
                  <a:tcPr marL="121900" marR="121900" marT="121900" marB="121900">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2400" u="none" strike="noStrike" cap="none">
                          <a:solidFill>
                            <a:schemeClr val="dk1"/>
                          </a:solidFill>
                          <a:latin typeface="+mn-lt"/>
                        </a:rPr>
                        <a:t>Team Configurations</a:t>
                      </a:r>
                      <a:endParaRPr sz="2400" u="none" strike="noStrike" cap="none">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2400" u="none" strike="noStrike" cap="none">
                          <a:solidFill>
                            <a:schemeClr val="dk1"/>
                          </a:solidFill>
                          <a:latin typeface="+mn-lt"/>
                        </a:rPr>
                        <a:t>Time</a:t>
                      </a:r>
                      <a:endParaRPr sz="2400" u="none" strike="noStrike" cap="none">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2400" u="none" strike="noStrike" cap="none">
                          <a:solidFill>
                            <a:schemeClr val="dk1"/>
                          </a:solidFill>
                          <a:latin typeface="+mn-lt"/>
                        </a:rPr>
                        <a:t>Roles</a:t>
                      </a:r>
                      <a:endParaRPr sz="2400" u="none" strike="noStrike" cap="none">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2400" u="none" strike="noStrike" cap="none">
                          <a:solidFill>
                            <a:schemeClr val="dk1"/>
                          </a:solidFill>
                          <a:latin typeface="+mn-lt"/>
                        </a:rPr>
                        <a:t>Collaborative Skills</a:t>
                      </a:r>
                      <a:endParaRPr sz="2400" u="none" strike="noStrike" cap="none">
                        <a:solidFill>
                          <a:schemeClr val="dk1"/>
                        </a:solidFill>
                        <a:latin typeface="+mn-lt"/>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2400" u="none" strike="noStrike" cap="none">
                          <a:solidFill>
                            <a:schemeClr val="dk1"/>
                          </a:solidFill>
                          <a:latin typeface="+mn-lt"/>
                        </a:rPr>
                        <a:t>Agendas/Minutes</a:t>
                      </a:r>
                      <a:endParaRPr sz="2400" u="none" strike="noStrike" cap="none">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2400">
                          <a:solidFill>
                            <a:schemeClr val="dk1"/>
                          </a:solidFill>
                          <a:latin typeface="+mn-lt"/>
                        </a:rPr>
                        <a:t>Norms</a:t>
                      </a:r>
                      <a:endParaRPr sz="2400">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2400">
                          <a:solidFill>
                            <a:schemeClr val="dk1"/>
                          </a:solidFill>
                          <a:latin typeface="+mn-lt"/>
                        </a:rPr>
                        <a:t>Consensus</a:t>
                      </a:r>
                      <a:endParaRPr sz="2400">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2400" u="none" strike="noStrike" cap="none">
                          <a:solidFill>
                            <a:schemeClr val="dk1"/>
                          </a:solidFill>
                          <a:latin typeface="+mn-lt"/>
                        </a:rPr>
                        <a:t>Protocol</a:t>
                      </a:r>
                      <a:endParaRPr sz="2400" u="none" strike="noStrike" cap="none">
                        <a:solidFill>
                          <a:schemeClr val="dk1"/>
                        </a:solidFill>
                        <a:latin typeface="+mn-lt"/>
                      </a:endParaRPr>
                    </a:p>
                  </a:txBody>
                  <a:tcPr marL="121900" marR="121900" marT="121900" marB="121900">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6">
          <a:extLst>
            <a:ext uri="{FF2B5EF4-FFF2-40B4-BE49-F238E27FC236}">
              <a16:creationId xmlns:a16="http://schemas.microsoft.com/office/drawing/2014/main" id="{CFDE01F0-6338-6A52-5CB8-9E3932F0538A}"/>
            </a:ext>
          </a:extLst>
        </p:cNvPr>
        <p:cNvGrpSpPr/>
        <p:nvPr/>
      </p:nvGrpSpPr>
      <p:grpSpPr>
        <a:xfrm>
          <a:off x="0" y="0"/>
          <a:ext cx="0" cy="0"/>
          <a:chOff x="0" y="0"/>
          <a:chExt cx="0" cy="0"/>
        </a:xfrm>
      </p:grpSpPr>
      <p:sp>
        <p:nvSpPr>
          <p:cNvPr id="398" name="Google Shape;398;p80">
            <a:extLst>
              <a:ext uri="{FF2B5EF4-FFF2-40B4-BE49-F238E27FC236}">
                <a16:creationId xmlns:a16="http://schemas.microsoft.com/office/drawing/2014/main" id="{5B1FA843-1F4B-F2E8-AC5A-706321D7A51B}"/>
              </a:ext>
            </a:extLst>
          </p:cNvPr>
          <p:cNvSpPr txBox="1">
            <a:spLocks noGrp="1"/>
          </p:cNvSpPr>
          <p:nvPr>
            <p:ph idx="1"/>
          </p:nvPr>
        </p:nvSpPr>
        <p:spPr>
          <a:xfrm>
            <a:off x="838201" y="1341812"/>
            <a:ext cx="10425841" cy="5151061"/>
          </a:xfrm>
          <a:prstGeom prst="rect">
            <a:avLst/>
          </a:prstGeom>
          <a:noFill/>
          <a:ln>
            <a:noFill/>
          </a:ln>
        </p:spPr>
        <p:txBody>
          <a:bodyPr spcFirstLastPara="1" vert="horz" wrap="square" lIns="121900" tIns="121900" rIns="121900" bIns="121900" rtlCol="0" anchor="t" anchorCtr="0">
            <a:normAutofit/>
          </a:bodyPr>
          <a:lstStyle/>
          <a:p>
            <a:pPr marL="609585" indent="-457189">
              <a:lnSpc>
                <a:spcPct val="115000"/>
              </a:lnSpc>
              <a:spcAft>
                <a:spcPts val="0"/>
              </a:spcAft>
              <a:buSzPct val="100000"/>
            </a:pPr>
            <a:r>
              <a:rPr lang="en-US" sz="3200"/>
              <a:t>New items</a:t>
            </a:r>
          </a:p>
          <a:p>
            <a:pPr marL="609585" indent="-457189">
              <a:lnSpc>
                <a:spcPct val="115000"/>
              </a:lnSpc>
              <a:spcAft>
                <a:spcPts val="0"/>
              </a:spcAft>
              <a:buSzPct val="100000"/>
            </a:pPr>
            <a:r>
              <a:rPr lang="en-US" sz="3200"/>
              <a:t>Team decisions including tasks, person responsible, and follow-up dates</a:t>
            </a:r>
          </a:p>
          <a:p>
            <a:pPr marL="609585" indent="-457189">
              <a:lnSpc>
                <a:spcPct val="115000"/>
              </a:lnSpc>
              <a:spcAft>
                <a:spcPts val="0"/>
              </a:spcAft>
              <a:buSzPct val="100000"/>
            </a:pPr>
            <a:r>
              <a:rPr lang="en-US" sz="3200"/>
              <a:t>Celebrations</a:t>
            </a:r>
          </a:p>
          <a:p>
            <a:pPr marL="609585" indent="-457189">
              <a:lnSpc>
                <a:spcPct val="115000"/>
              </a:lnSpc>
              <a:spcAft>
                <a:spcPts val="0"/>
              </a:spcAft>
              <a:buSzPct val="100000"/>
            </a:pPr>
            <a:r>
              <a:rPr lang="en-US" sz="3200"/>
              <a:t>Next meeting date, time, and location</a:t>
            </a:r>
          </a:p>
          <a:p>
            <a:pPr marL="609585" indent="-457189">
              <a:lnSpc>
                <a:spcPct val="115000"/>
              </a:lnSpc>
              <a:spcAft>
                <a:spcPts val="0"/>
              </a:spcAft>
              <a:buSzPct val="100000"/>
            </a:pPr>
            <a:r>
              <a:rPr lang="en-US" sz="3200"/>
              <a:t>Consistent template for easy reference</a:t>
            </a:r>
          </a:p>
          <a:p>
            <a:pPr marL="152396" indent="0">
              <a:lnSpc>
                <a:spcPct val="115000"/>
              </a:lnSpc>
              <a:spcAft>
                <a:spcPts val="0"/>
              </a:spcAft>
              <a:buSzPct val="100000"/>
              <a:buNone/>
            </a:pPr>
            <a:r>
              <a:rPr lang="en-US" sz="3200"/>
              <a:t>Note: Agendas should be designed for both academic and behavioral considerations.</a:t>
            </a:r>
          </a:p>
          <a:p>
            <a:pPr marL="609585" indent="-304792">
              <a:lnSpc>
                <a:spcPct val="115000"/>
              </a:lnSpc>
              <a:spcBef>
                <a:spcPts val="600"/>
              </a:spcBef>
              <a:spcAft>
                <a:spcPts val="0"/>
              </a:spcAft>
              <a:buSzPts val="1800"/>
              <a:buNone/>
            </a:pPr>
            <a:endParaRPr sz="2800" i="1"/>
          </a:p>
          <a:p>
            <a:pPr marL="0" indent="0">
              <a:lnSpc>
                <a:spcPct val="115000"/>
              </a:lnSpc>
              <a:spcBef>
                <a:spcPts val="600"/>
              </a:spcBef>
              <a:spcAft>
                <a:spcPts val="0"/>
              </a:spcAft>
              <a:buSzPts val="1800"/>
              <a:buNone/>
            </a:pPr>
            <a:endParaRPr/>
          </a:p>
        </p:txBody>
      </p:sp>
      <p:sp>
        <p:nvSpPr>
          <p:cNvPr id="2" name="Google Shape;390;p27">
            <a:extLst>
              <a:ext uri="{FF2B5EF4-FFF2-40B4-BE49-F238E27FC236}">
                <a16:creationId xmlns:a16="http://schemas.microsoft.com/office/drawing/2014/main" id="{DFE78DF9-C648-FECA-0E38-E74907B1B9A6}"/>
              </a:ext>
            </a:extLst>
          </p:cNvPr>
          <p:cNvSpPr txBox="1">
            <a:spLocks noGrp="1"/>
          </p:cNvSpPr>
          <p:nvPr>
            <p:ph type="title" idx="4294967295"/>
          </p:nvPr>
        </p:nvSpPr>
        <p:spPr>
          <a:xfrm>
            <a:off x="838199" y="365127"/>
            <a:ext cx="11199829" cy="109728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Autofit/>
          </a:bodyPr>
          <a:lst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a:lstStyle>
          <a:p>
            <a:pPr marL="0" marR="0" lvl="0" indent="0" algn="l" defTabSz="914377" rtl="0" eaLnBrk="1" fontAlgn="auto" latinLnBrk="0" hangingPunct="1">
              <a:lnSpc>
                <a:spcPct val="100000"/>
              </a:lnSpc>
              <a:spcBef>
                <a:spcPts val="0"/>
              </a:spcBef>
              <a:spcAft>
                <a:spcPts val="0"/>
              </a:spcAft>
              <a:buClrTx/>
              <a:buSzPct val="111111"/>
              <a:buFont typeface="Arial"/>
              <a:buNone/>
              <a:tabLst/>
              <a:defRPr/>
            </a:pPr>
            <a:r>
              <a:rPr kumimoji="0" lang="en-US" sz="4000" b="1" i="0" u="none" strike="noStrike" kern="1200" cap="none" spc="0" normalizeH="0" baseline="0" noProof="0">
                <a:ln>
                  <a:noFill/>
                </a:ln>
                <a:solidFill>
                  <a:schemeClr val="accent1"/>
                </a:solidFill>
                <a:effectLst/>
                <a:uLnTx/>
                <a:uFillTx/>
                <a:latin typeface="Aptos" panose="020B0004020202020204" pitchFamily="34" charset="0"/>
                <a:ea typeface="+mj-ea"/>
                <a:cs typeface="+mj-cs"/>
                <a:sym typeface="Arial"/>
              </a:rPr>
              <a:t>Components</a:t>
            </a:r>
            <a:r>
              <a:rPr kumimoji="0" lang="en-US" sz="4000" b="1" i="0" u="none" strike="noStrike" kern="1200" cap="none" spc="0" normalizeH="0" baseline="0" noProof="0">
                <a:ln>
                  <a:noFill/>
                </a:ln>
                <a:solidFill>
                  <a:schemeClr val="tx1"/>
                </a:solidFill>
                <a:effectLst/>
                <a:uLnTx/>
                <a:uFillTx/>
                <a:latin typeface="Aptos" panose="020B0004020202020204" pitchFamily="34" charset="0"/>
                <a:ea typeface="+mj-ea"/>
                <a:cs typeface="+mj-cs"/>
                <a:sym typeface="Arial"/>
              </a:rPr>
              <a:t> of Effective Agendas (</a:t>
            </a:r>
            <a:r>
              <a:rPr kumimoji="0" lang="en-US" sz="4000" b="1" i="0" u="none" strike="noStrike" kern="1200" cap="none" spc="0" normalizeH="0" baseline="0" noProof="0" err="1">
                <a:ln>
                  <a:noFill/>
                </a:ln>
                <a:solidFill>
                  <a:schemeClr val="tx1"/>
                </a:solidFill>
                <a:effectLst/>
                <a:uLnTx/>
                <a:uFillTx/>
                <a:latin typeface="Aptos" panose="020B0004020202020204" pitchFamily="34" charset="0"/>
                <a:ea typeface="+mj-ea"/>
                <a:cs typeface="+mj-cs"/>
                <a:sym typeface="Arial"/>
              </a:rPr>
              <a:t>cont</a:t>
            </a:r>
            <a:r>
              <a:rPr kumimoji="0" lang="en-US" sz="4000" b="1" i="0" u="none" strike="noStrike" kern="1200" cap="none" spc="0" normalizeH="0" baseline="0" noProof="0">
                <a:ln>
                  <a:noFill/>
                </a:ln>
                <a:solidFill>
                  <a:schemeClr val="tx1"/>
                </a:solidFill>
                <a:effectLst/>
                <a:uLnTx/>
                <a:uFillTx/>
                <a:latin typeface="Aptos" panose="020B0004020202020204" pitchFamily="34" charset="0"/>
                <a:ea typeface="+mj-ea"/>
                <a:cs typeface="+mj-cs"/>
                <a:sym typeface="Arial"/>
              </a:rPr>
              <a:t>)</a:t>
            </a:r>
            <a:endParaRPr kumimoji="0" lang="en-US" sz="4000" b="1" i="0" u="none" strike="noStrike" kern="1200" cap="none" spc="0" normalizeH="0" baseline="0" noProof="0">
              <a:ln>
                <a:noFill/>
              </a:ln>
              <a:solidFill>
                <a:srgbClr val="00A89E"/>
              </a:solidFill>
              <a:effectLst/>
              <a:uLnTx/>
              <a:uFillTx/>
              <a:latin typeface="Aptos" panose="020B0004020202020204" pitchFamily="34" charset="0"/>
              <a:ea typeface="+mj-ea"/>
              <a:cs typeface="+mj-cs"/>
              <a:sym typeface="Arial"/>
            </a:endParaRPr>
          </a:p>
        </p:txBody>
      </p:sp>
      <p:sp>
        <p:nvSpPr>
          <p:cNvPr id="3" name="TextBox 2">
            <a:extLst>
              <a:ext uri="{FF2B5EF4-FFF2-40B4-BE49-F238E27FC236}">
                <a16:creationId xmlns:a16="http://schemas.microsoft.com/office/drawing/2014/main" id="{C6E4C18D-BCA7-3D01-DCC6-C9260742AA41}"/>
              </a:ext>
            </a:extLst>
          </p:cNvPr>
          <p:cNvSpPr txBox="1"/>
          <p:nvPr/>
        </p:nvSpPr>
        <p:spPr>
          <a:xfrm>
            <a:off x="600076" y="6217864"/>
            <a:ext cx="10753344" cy="307777"/>
          </a:xfrm>
          <a:prstGeom prst="rect">
            <a:avLst/>
          </a:prstGeom>
          <a:noFill/>
        </p:spPr>
        <p:txBody>
          <a:bodyPr wrap="square" lIns="121920" tIns="60960" rIns="121920" bIns="60960" anchor="t">
            <a:spAutoFit/>
          </a:bodyPr>
          <a:lstStyle/>
          <a:p>
            <a:pPr algn="r" defTabSz="1219170">
              <a:defRPr/>
            </a:pPr>
            <a:r>
              <a:rPr lang="en-US" sz="1200">
                <a:latin typeface="Calibri"/>
              </a:rPr>
              <a:t>(</a:t>
            </a:r>
            <a:r>
              <a:rPr lang="de-DE" sz="1200">
                <a:latin typeface="Calibri"/>
              </a:rPr>
              <a:t>Philaphandeth, 2022; Welch &amp; Garmston, 2007</a:t>
            </a:r>
            <a:r>
              <a:rPr lang="en-US" sz="1200">
                <a:latin typeface="Calibri"/>
              </a:rPr>
              <a:t>)</a:t>
            </a:r>
            <a:endParaRPr lang="pt-BR" sz="1200">
              <a:latin typeface="Calibri"/>
            </a:endParaRPr>
          </a:p>
        </p:txBody>
      </p:sp>
    </p:spTree>
    <p:extLst>
      <p:ext uri="{BB962C8B-B14F-4D97-AF65-F5344CB8AC3E}">
        <p14:creationId xmlns:p14="http://schemas.microsoft.com/office/powerpoint/2010/main" val="2076012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6">
          <a:extLst>
            <a:ext uri="{FF2B5EF4-FFF2-40B4-BE49-F238E27FC236}">
              <a16:creationId xmlns:a16="http://schemas.microsoft.com/office/drawing/2014/main" id="{5ED71217-CE6A-A9DD-88AE-3C87C11A89BB}"/>
            </a:ext>
          </a:extLst>
        </p:cNvPr>
        <p:cNvGrpSpPr/>
        <p:nvPr/>
      </p:nvGrpSpPr>
      <p:grpSpPr>
        <a:xfrm>
          <a:off x="0" y="0"/>
          <a:ext cx="0" cy="0"/>
          <a:chOff x="0" y="0"/>
          <a:chExt cx="0" cy="0"/>
        </a:xfrm>
      </p:grpSpPr>
      <p:sp>
        <p:nvSpPr>
          <p:cNvPr id="2" name="Google Shape;390;p27">
            <a:extLst>
              <a:ext uri="{FF2B5EF4-FFF2-40B4-BE49-F238E27FC236}">
                <a16:creationId xmlns:a16="http://schemas.microsoft.com/office/drawing/2014/main" id="{B371D038-0D5C-69B1-AF15-1086359E2865}"/>
              </a:ext>
            </a:extLst>
          </p:cNvPr>
          <p:cNvSpPr txBox="1">
            <a:spLocks noGrp="1"/>
          </p:cNvSpPr>
          <p:nvPr>
            <p:ph type="title"/>
          </p:nvPr>
        </p:nvSpPr>
        <p:spPr>
          <a:xfrm>
            <a:off x="4998241" y="365127"/>
            <a:ext cx="6724651" cy="1097280"/>
          </a:xfrm>
        </p:spPr>
        <p:txBody>
          <a:bodyPr rot="0" spcFirstLastPara="1" vertOverflow="overflow" horzOverflow="overflow" vert="horz" lIns="121900" tIns="121900" rIns="121900" bIns="121900" numCol="1" spcCol="0" rtlCol="0" fromWordArt="0" anchor="ctr" anchorCtr="0" forceAA="0" compatLnSpc="1">
            <a:prstTxWarp prst="textNoShape">
              <a:avLst/>
            </a:prstTxWarp>
            <a:noAutofit/>
          </a:bodyPr>
          <a:lst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a:lstStyle>
          <a:p>
            <a:pPr defTabSz="914377">
              <a:spcBef>
                <a:spcPts val="0"/>
              </a:spcBef>
              <a:buSzPct val="111111"/>
              <a:defRPr/>
            </a:pPr>
            <a:r>
              <a:rPr lang="en-US" sz="3600"/>
              <a:t>Strengthening the Power of Agendas</a:t>
            </a:r>
          </a:p>
        </p:txBody>
      </p:sp>
      <p:pic>
        <p:nvPicPr>
          <p:cNvPr id="8" name="Graphic 7">
            <a:extLst>
              <a:ext uri="{FF2B5EF4-FFF2-40B4-BE49-F238E27FC236}">
                <a16:creationId xmlns:a16="http://schemas.microsoft.com/office/drawing/2014/main" id="{60DB2D68-EB2E-E593-D33C-AF931A903F6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0453" y="668166"/>
            <a:ext cx="2877621" cy="5549698"/>
          </a:xfrm>
          <a:prstGeom prst="rect">
            <a:avLst/>
          </a:prstGeom>
        </p:spPr>
      </p:pic>
      <p:sp>
        <p:nvSpPr>
          <p:cNvPr id="398" name="Google Shape;398;p80">
            <a:extLst>
              <a:ext uri="{FF2B5EF4-FFF2-40B4-BE49-F238E27FC236}">
                <a16:creationId xmlns:a16="http://schemas.microsoft.com/office/drawing/2014/main" id="{F6457DE6-6A3D-5073-B2FF-640008953C89}"/>
              </a:ext>
            </a:extLst>
          </p:cNvPr>
          <p:cNvSpPr txBox="1">
            <a:spLocks noGrp="1"/>
          </p:cNvSpPr>
          <p:nvPr>
            <p:ph idx="1"/>
          </p:nvPr>
        </p:nvSpPr>
        <p:spPr>
          <a:xfrm>
            <a:off x="4991097" y="1462407"/>
            <a:ext cx="6724651" cy="4733293"/>
          </a:xfrm>
        </p:spPr>
        <p:txBody>
          <a:bodyPr spcFirstLastPara="1" vert="horz" lIns="121900" tIns="121900" rIns="121900" bIns="121900" rtlCol="0" anchorCtr="0">
            <a:normAutofit/>
          </a:bodyPr>
          <a:lstStyle/>
          <a:p>
            <a:pPr marL="342900" lvl="0" indent="-342900" rtl="0">
              <a:buSzPct val="100000"/>
            </a:pPr>
            <a:r>
              <a:rPr lang="en-US" sz="2400"/>
              <a:t>Deliver to participants at least 48 hours in advance</a:t>
            </a:r>
          </a:p>
          <a:p>
            <a:pPr marL="342900" lvl="0" indent="-342900" rtl="0">
              <a:buSzPct val="100000"/>
            </a:pPr>
            <a:r>
              <a:rPr lang="en-US" sz="2400"/>
              <a:t>Consider the impact of a consistent agenda across teams</a:t>
            </a:r>
          </a:p>
          <a:p>
            <a:pPr marL="342900" lvl="0" indent="-342900" rtl="0">
              <a:buSzPct val="100000"/>
            </a:pPr>
            <a:r>
              <a:rPr lang="en-US" sz="2400"/>
              <a:t>Use team member input and feedback</a:t>
            </a:r>
          </a:p>
          <a:p>
            <a:pPr marL="342900" lvl="0" indent="-342900" rtl="0">
              <a:buSzPct val="100000"/>
            </a:pPr>
            <a:r>
              <a:rPr lang="en-US" sz="2400"/>
              <a:t>Combine agenda/minutes template</a:t>
            </a:r>
          </a:p>
          <a:p>
            <a:pPr marL="342900" lvl="0" indent="-342900" rtl="0">
              <a:buSzPct val="100000"/>
            </a:pPr>
            <a:r>
              <a:rPr lang="en-US" sz="2400"/>
              <a:t>Develop a long-term agenda to prioritize upcoming tasks</a:t>
            </a:r>
          </a:p>
        </p:txBody>
      </p:sp>
      <p:sp>
        <p:nvSpPr>
          <p:cNvPr id="6" name="TextBox 5">
            <a:extLst>
              <a:ext uri="{FF2B5EF4-FFF2-40B4-BE49-F238E27FC236}">
                <a16:creationId xmlns:a16="http://schemas.microsoft.com/office/drawing/2014/main" id="{50DF72BC-C285-C688-0EF0-B22B9B72272E}"/>
              </a:ext>
            </a:extLst>
          </p:cNvPr>
          <p:cNvSpPr txBox="1"/>
          <p:nvPr/>
        </p:nvSpPr>
        <p:spPr>
          <a:xfrm>
            <a:off x="600076" y="6217864"/>
            <a:ext cx="10753344" cy="307777"/>
          </a:xfrm>
          <a:prstGeom prst="rect">
            <a:avLst/>
          </a:prstGeom>
          <a:noFill/>
        </p:spPr>
        <p:txBody>
          <a:bodyPr wrap="square" lIns="121920" tIns="60960" rIns="121920" bIns="60960" anchor="t">
            <a:spAutoFit/>
          </a:bodyPr>
          <a:lstStyle/>
          <a:p>
            <a:pPr algn="r" defTabSz="1219170">
              <a:defRPr/>
            </a:pPr>
            <a:r>
              <a:rPr lang="en-US" sz="1200">
                <a:latin typeface="Calibri"/>
              </a:rPr>
              <a:t>(</a:t>
            </a:r>
            <a:r>
              <a:rPr lang="de-DE" sz="1200">
                <a:latin typeface="Calibri"/>
              </a:rPr>
              <a:t>Philaphandeth, 2022; Welch &amp; Garmston, 2007</a:t>
            </a:r>
            <a:r>
              <a:rPr lang="en-US" sz="1200">
                <a:latin typeface="Calibri"/>
              </a:rPr>
              <a:t>)</a:t>
            </a:r>
            <a:endParaRPr lang="pt-BR" sz="1200">
              <a:latin typeface="Calibri"/>
            </a:endParaRPr>
          </a:p>
        </p:txBody>
      </p:sp>
    </p:spTree>
    <p:extLst>
      <p:ext uri="{BB962C8B-B14F-4D97-AF65-F5344CB8AC3E}">
        <p14:creationId xmlns:p14="http://schemas.microsoft.com/office/powerpoint/2010/main" val="2973813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2"/>
          <p:cNvSpPr txBox="1">
            <a:spLocks noGrp="1"/>
          </p:cNvSpPr>
          <p:nvPr>
            <p:ph type="title"/>
          </p:nvPr>
        </p:nvSpPr>
        <p:spPr>
          <a:xfrm>
            <a:off x="841247" y="791074"/>
            <a:ext cx="11715255" cy="58521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45454"/>
              <a:buNone/>
            </a:pPr>
            <a:r>
              <a:rPr lang="en-US" sz="4000" b="1"/>
              <a:t>Strategies for </a:t>
            </a:r>
            <a:r>
              <a:rPr lang="en-US" sz="4000" b="1">
                <a:solidFill>
                  <a:schemeClr val="accent6"/>
                </a:solidFill>
              </a:rPr>
              <a:t>Positive</a:t>
            </a:r>
            <a:r>
              <a:rPr lang="en-US" sz="4000" b="1"/>
              <a:t> and </a:t>
            </a:r>
            <a:r>
              <a:rPr lang="en-US" sz="4000" b="1">
                <a:solidFill>
                  <a:schemeClr val="accent6"/>
                </a:solidFill>
              </a:rPr>
              <a:t>Productive</a:t>
            </a:r>
            <a:r>
              <a:rPr lang="en-US" sz="4000" b="1"/>
              <a:t> Team Meetings</a:t>
            </a:r>
            <a:endParaRPr sz="4000" b="1"/>
          </a:p>
        </p:txBody>
      </p:sp>
      <p:sp>
        <p:nvSpPr>
          <p:cNvPr id="518" name="Google Shape;518;p2"/>
          <p:cNvSpPr txBox="1">
            <a:spLocks noGrp="1"/>
          </p:cNvSpPr>
          <p:nvPr>
            <p:ph idx="1"/>
          </p:nvPr>
        </p:nvSpPr>
        <p:spPr>
          <a:xfrm>
            <a:off x="841247" y="1371600"/>
            <a:ext cx="10678307" cy="4306871"/>
          </a:xfrm>
          <a:prstGeom prst="rect">
            <a:avLst/>
          </a:prstGeom>
          <a:noFill/>
          <a:ln>
            <a:noFill/>
          </a:ln>
        </p:spPr>
        <p:txBody>
          <a:bodyPr spcFirstLastPara="1" wrap="square" lIns="91425" tIns="45700" rIns="91425" bIns="45700" anchor="t" anchorCtr="0">
            <a:normAutofit/>
          </a:bodyPr>
          <a:lstStyle/>
          <a:p>
            <a:pPr marL="457200" lvl="0" indent="-342900" algn="l" rtl="0">
              <a:lnSpc>
                <a:spcPct val="110000"/>
              </a:lnSpc>
              <a:buSzPct val="100000"/>
              <a:buFont typeface="Arial"/>
              <a:buChar char="•"/>
            </a:pPr>
            <a:r>
              <a:rPr lang="en-US" sz="3400"/>
              <a:t>Start and end meetings on time</a:t>
            </a:r>
            <a:endParaRPr sz="3400"/>
          </a:p>
          <a:p>
            <a:pPr marL="457200" lvl="0" indent="-342900" algn="l" rtl="0">
              <a:lnSpc>
                <a:spcPct val="110000"/>
              </a:lnSpc>
              <a:buSzPct val="100000"/>
              <a:buFont typeface="Arial"/>
              <a:buChar char="•"/>
            </a:pPr>
            <a:r>
              <a:rPr lang="en-US" sz="3400"/>
              <a:t>Use thoughtful inquiry</a:t>
            </a:r>
          </a:p>
          <a:p>
            <a:pPr marL="457200" lvl="0" indent="-342900" algn="l" rtl="0">
              <a:lnSpc>
                <a:spcPct val="110000"/>
              </a:lnSpc>
              <a:buSzPct val="100000"/>
              <a:buFont typeface="Arial"/>
              <a:buChar char="•"/>
            </a:pPr>
            <a:r>
              <a:rPr lang="en-US" sz="3400"/>
              <a:t>Confront issues and address challenges with a solution mindset</a:t>
            </a:r>
          </a:p>
          <a:p>
            <a:pPr marL="457200" lvl="0" indent="-342900" algn="l" rtl="0">
              <a:lnSpc>
                <a:spcPct val="110000"/>
              </a:lnSpc>
              <a:buSzPct val="100000"/>
              <a:buFont typeface="Arial"/>
              <a:buChar char="•"/>
            </a:pPr>
            <a:r>
              <a:rPr lang="en-US" sz="3400"/>
              <a:t>Engage all team members</a:t>
            </a:r>
            <a:endParaRPr sz="3400"/>
          </a:p>
          <a:p>
            <a:pPr marL="457200" lvl="0" indent="-342900" algn="l" rtl="0">
              <a:lnSpc>
                <a:spcPct val="110000"/>
              </a:lnSpc>
              <a:buSzPct val="100000"/>
              <a:buFont typeface="Arial"/>
              <a:buChar char="•"/>
            </a:pPr>
            <a:r>
              <a:rPr lang="en-US" sz="3400"/>
              <a:t>Provide context and examples</a:t>
            </a:r>
            <a:endParaRPr sz="3400"/>
          </a:p>
          <a:p>
            <a:pPr marL="114300" lvl="0" indent="0" algn="l" rtl="0">
              <a:lnSpc>
                <a:spcPct val="90000"/>
              </a:lnSpc>
              <a:spcAft>
                <a:spcPts val="0"/>
              </a:spcAft>
              <a:buSzPct val="69498"/>
              <a:buNone/>
            </a:pPr>
            <a:endParaRPr/>
          </a:p>
        </p:txBody>
      </p:sp>
      <p:sp>
        <p:nvSpPr>
          <p:cNvPr id="2" name="TextBox 1">
            <a:extLst>
              <a:ext uri="{FF2B5EF4-FFF2-40B4-BE49-F238E27FC236}">
                <a16:creationId xmlns:a16="http://schemas.microsoft.com/office/drawing/2014/main" id="{8CC30638-6E8F-CB94-A66A-8D159E472D68}"/>
              </a:ext>
            </a:extLst>
          </p:cNvPr>
          <p:cNvSpPr txBox="1"/>
          <p:nvPr/>
        </p:nvSpPr>
        <p:spPr>
          <a:xfrm>
            <a:off x="600076" y="6217864"/>
            <a:ext cx="10753344" cy="307777"/>
          </a:xfrm>
          <a:prstGeom prst="rect">
            <a:avLst/>
          </a:prstGeom>
          <a:noFill/>
        </p:spPr>
        <p:txBody>
          <a:bodyPr wrap="square" lIns="121920" tIns="60960" rIns="121920" bIns="60960" anchor="t">
            <a:spAutoFit/>
          </a:bodyPr>
          <a:lstStyle/>
          <a:p>
            <a:pPr defTabSz="1219170">
              <a:defRPr/>
            </a:pPr>
            <a:r>
              <a:rPr lang="en-US" sz="1200">
                <a:latin typeface="Calibri"/>
              </a:rPr>
              <a:t>(Principal’s Playbook, n.d.)</a:t>
            </a:r>
            <a:endParaRPr lang="pt-BR" sz="1200">
              <a:latin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g26d8723cbc8_0_0"/>
          <p:cNvSpPr txBox="1">
            <a:spLocks noGrp="1"/>
          </p:cNvSpPr>
          <p:nvPr>
            <p:ph type="title"/>
          </p:nvPr>
        </p:nvSpPr>
        <p:spPr>
          <a:xfrm>
            <a:off x="313190" y="365127"/>
            <a:ext cx="7249661" cy="1097280"/>
          </a:xfrm>
        </p:spPr>
        <p:txBody>
          <a:bodyPr spcFirstLastPara="1" vert="horz" lIns="121900" tIns="121900" rIns="121900" bIns="121900" rtlCol="0" anchor="ctr" anchorCtr="0">
            <a:normAutofit/>
          </a:bodyPr>
          <a:lstStyle/>
          <a:p>
            <a:pPr>
              <a:spcBef>
                <a:spcPts val="0"/>
              </a:spcBef>
              <a:buSzPts val="3111"/>
            </a:pPr>
            <a:r>
              <a:rPr lang="en-US"/>
              <a:t>Reflecting on </a:t>
            </a:r>
            <a:r>
              <a:rPr lang="en-US">
                <a:solidFill>
                  <a:srgbClr val="00A89E"/>
                </a:solidFill>
              </a:rPr>
              <a:t>Team Agendas</a:t>
            </a:r>
          </a:p>
        </p:txBody>
      </p:sp>
      <p:sp>
        <p:nvSpPr>
          <p:cNvPr id="818" name="Google Shape;818;g26d8723cbc8_0_0"/>
          <p:cNvSpPr txBox="1">
            <a:spLocks noGrp="1"/>
          </p:cNvSpPr>
          <p:nvPr>
            <p:ph idx="1"/>
          </p:nvPr>
        </p:nvSpPr>
        <p:spPr>
          <a:xfrm>
            <a:off x="313189" y="1109610"/>
            <a:ext cx="7371880" cy="5006943"/>
          </a:xfrm>
        </p:spPr>
        <p:txBody>
          <a:bodyPr spcFirstLastPara="1" vert="horz" lIns="121900" tIns="121900" rIns="121900" bIns="121900" rtlCol="0" anchorCtr="0">
            <a:noAutofit/>
          </a:bodyPr>
          <a:lstStyle/>
          <a:p>
            <a:pPr marL="457189" indent="-457189">
              <a:lnSpc>
                <a:spcPct val="110000"/>
              </a:lnSpc>
              <a:spcAft>
                <a:spcPts val="800"/>
              </a:spcAft>
              <a:buSzPct val="108108"/>
            </a:pPr>
            <a:r>
              <a:rPr lang="en-US" sz="2400"/>
              <a:t>Take 5 minutes to review the agenda template your team uses against the components of an effective agenda.</a:t>
            </a:r>
          </a:p>
          <a:p>
            <a:pPr marL="457189" indent="-457189">
              <a:lnSpc>
                <a:spcPct val="110000"/>
              </a:lnSpc>
              <a:spcAft>
                <a:spcPts val="800"/>
              </a:spcAft>
              <a:buSzPct val="108108"/>
            </a:pPr>
            <a:r>
              <a:rPr lang="en-US" sz="2400"/>
              <a:t>Make note of needed revisions to your team’s current agenda template.</a:t>
            </a:r>
          </a:p>
          <a:p>
            <a:pPr marL="457189" indent="-457189">
              <a:lnSpc>
                <a:spcPct val="110000"/>
              </a:lnSpc>
              <a:spcAft>
                <a:spcPts val="800"/>
              </a:spcAft>
              <a:buSzPct val="108108"/>
            </a:pPr>
            <a:r>
              <a:rPr lang="en-US" sz="2400"/>
              <a:t>Review Handout CT 3.6 (the </a:t>
            </a:r>
            <a:r>
              <a:rPr lang="en-US" sz="2400">
                <a:effectLst/>
                <a:ea typeface="Calibri" panose="020F0502020204030204" pitchFamily="34" charset="0"/>
                <a:cs typeface="Times New Roman" panose="02020603050405020304" pitchFamily="18" charset="0"/>
              </a:rPr>
              <a:t>Effective Agenda Template and Example </a:t>
            </a:r>
            <a:r>
              <a:rPr lang="en-US" sz="2400"/>
              <a:t>handout) and make note of additional content and/or formatting changes needed.</a:t>
            </a:r>
          </a:p>
          <a:p>
            <a:pPr marL="0" indent="0">
              <a:lnSpc>
                <a:spcPct val="110000"/>
              </a:lnSpc>
              <a:spcAft>
                <a:spcPts val="800"/>
              </a:spcAft>
              <a:buSzPct val="108108"/>
              <a:buNone/>
            </a:pPr>
            <a:r>
              <a:rPr lang="en-US" i="1">
                <a:solidFill>
                  <a:schemeClr val="accent1"/>
                </a:solidFill>
              </a:rPr>
              <a:t>You’ll create your own effective agenda template on the next slide.</a:t>
            </a:r>
          </a:p>
        </p:txBody>
      </p:sp>
      <p:pic>
        <p:nvPicPr>
          <p:cNvPr id="819" name="Google Shape;819;g26d8723cbc8_0_0">
            <a:extLst>
              <a:ext uri="{C183D7F6-B498-43B3-948B-1728B52AA6E4}">
                <adec:decorative xmlns:adec="http://schemas.microsoft.com/office/drawing/2017/decorative" val="1"/>
              </a:ext>
            </a:extLst>
          </p:cNvPr>
          <p:cNvPicPr preferRelativeResize="0"/>
          <p:nvPr/>
        </p:nvPicPr>
        <p:blipFill rotWithShape="1">
          <a:blip r:embed="rId3"/>
          <a:stretch/>
        </p:blipFill>
        <p:spPr>
          <a:xfrm>
            <a:off x="7905752" y="2434201"/>
            <a:ext cx="3552825" cy="19769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16">
          <a:extLst>
            <a:ext uri="{FF2B5EF4-FFF2-40B4-BE49-F238E27FC236}">
              <a16:creationId xmlns:a16="http://schemas.microsoft.com/office/drawing/2014/main" id="{12B658CC-FC4A-008B-5581-3934945BB65D}"/>
            </a:ext>
          </a:extLst>
        </p:cNvPr>
        <p:cNvGrpSpPr/>
        <p:nvPr/>
      </p:nvGrpSpPr>
      <p:grpSpPr>
        <a:xfrm>
          <a:off x="0" y="0"/>
          <a:ext cx="0" cy="0"/>
          <a:chOff x="0" y="0"/>
          <a:chExt cx="0" cy="0"/>
        </a:xfrm>
      </p:grpSpPr>
      <p:sp>
        <p:nvSpPr>
          <p:cNvPr id="817" name="Google Shape;817;g26d8723cbc8_0_0">
            <a:extLst>
              <a:ext uri="{FF2B5EF4-FFF2-40B4-BE49-F238E27FC236}">
                <a16:creationId xmlns:a16="http://schemas.microsoft.com/office/drawing/2014/main" id="{9A5C3E8E-EF99-AE57-1EAC-EF6748777A4E}"/>
              </a:ext>
            </a:extLst>
          </p:cNvPr>
          <p:cNvSpPr txBox="1">
            <a:spLocks noGrp="1"/>
          </p:cNvSpPr>
          <p:nvPr>
            <p:ph type="title"/>
          </p:nvPr>
        </p:nvSpPr>
        <p:spPr>
          <a:xfrm>
            <a:off x="841248" y="583040"/>
            <a:ext cx="7891272" cy="585216"/>
          </a:xfrm>
        </p:spPr>
        <p:txBody>
          <a:bodyPr spcFirstLastPara="1" vert="horz" lIns="121900" tIns="121900" rIns="121900" bIns="121900" rtlCol="0" anchor="ctr" anchorCtr="0">
            <a:normAutofit fontScale="90000"/>
          </a:bodyPr>
          <a:lstStyle/>
          <a:p>
            <a:pPr>
              <a:spcBef>
                <a:spcPts val="0"/>
              </a:spcBef>
              <a:buSzPts val="3111"/>
            </a:pPr>
            <a:r>
              <a:rPr lang="en-US" b="1">
                <a:solidFill>
                  <a:schemeClr val="tx1"/>
                </a:solidFill>
              </a:rPr>
              <a:t>Designing an </a:t>
            </a:r>
            <a:r>
              <a:rPr lang="en-US" b="1">
                <a:solidFill>
                  <a:schemeClr val="accent1"/>
                </a:solidFill>
              </a:rPr>
              <a:t>Effective</a:t>
            </a:r>
            <a:r>
              <a:rPr lang="en-US" b="1">
                <a:solidFill>
                  <a:schemeClr val="tx1"/>
                </a:solidFill>
              </a:rPr>
              <a:t> </a:t>
            </a:r>
            <a:r>
              <a:rPr lang="en-US">
                <a:solidFill>
                  <a:srgbClr val="00A89E"/>
                </a:solidFill>
              </a:rPr>
              <a:t>Team Agenda</a:t>
            </a:r>
          </a:p>
        </p:txBody>
      </p:sp>
      <p:sp>
        <p:nvSpPr>
          <p:cNvPr id="818" name="Google Shape;818;g26d8723cbc8_0_0">
            <a:extLst>
              <a:ext uri="{FF2B5EF4-FFF2-40B4-BE49-F238E27FC236}">
                <a16:creationId xmlns:a16="http://schemas.microsoft.com/office/drawing/2014/main" id="{6D612731-DFCC-EF0B-155F-7341B3AF1360}"/>
              </a:ext>
            </a:extLst>
          </p:cNvPr>
          <p:cNvSpPr txBox="1">
            <a:spLocks noGrp="1"/>
          </p:cNvSpPr>
          <p:nvPr>
            <p:ph idx="1"/>
          </p:nvPr>
        </p:nvSpPr>
        <p:spPr>
          <a:xfrm>
            <a:off x="841248" y="1371600"/>
            <a:ext cx="10801508" cy="3054096"/>
          </a:xfrm>
        </p:spPr>
        <p:txBody>
          <a:bodyPr spcFirstLastPara="1" vert="horz" lIns="121900" tIns="121900" rIns="121900" bIns="121900" rtlCol="0" anchorCtr="0">
            <a:noAutofit/>
          </a:bodyPr>
          <a:lstStyle/>
          <a:p>
            <a:pPr marL="457189" indent="-457189">
              <a:lnSpc>
                <a:spcPct val="110000"/>
              </a:lnSpc>
              <a:spcAft>
                <a:spcPts val="800"/>
              </a:spcAft>
              <a:buSzPct val="108108"/>
            </a:pPr>
            <a:r>
              <a:rPr lang="en-US"/>
              <a:t>Revise or create an agenda template for your team.</a:t>
            </a:r>
          </a:p>
          <a:p>
            <a:pPr marL="457189" indent="-457189">
              <a:lnSpc>
                <a:spcPct val="110000"/>
              </a:lnSpc>
              <a:spcAft>
                <a:spcPts val="800"/>
              </a:spcAft>
              <a:buSzPct val="108108"/>
            </a:pPr>
            <a:r>
              <a:rPr lang="en-US"/>
              <a:t>Use Handouts CT 3.4 and CT 3.6 as guides.</a:t>
            </a:r>
          </a:p>
          <a:p>
            <a:pPr marL="457189" indent="-457189">
              <a:lnSpc>
                <a:spcPct val="110000"/>
              </a:lnSpc>
              <a:spcAft>
                <a:spcPts val="800"/>
              </a:spcAft>
              <a:buSzPct val="108108"/>
            </a:pPr>
            <a:r>
              <a:rPr lang="en-US"/>
              <a:t>Check to ensure you have all the necessary components of an effective agenda.</a:t>
            </a:r>
          </a:p>
          <a:p>
            <a:pPr marL="0" indent="0">
              <a:lnSpc>
                <a:spcPct val="110000"/>
              </a:lnSpc>
              <a:spcAft>
                <a:spcPts val="800"/>
              </a:spcAft>
              <a:buSzPct val="108108"/>
              <a:buNone/>
            </a:pPr>
            <a:r>
              <a:rPr lang="en-US" i="1">
                <a:solidFill>
                  <a:schemeClr val="accent1"/>
                </a:solidFill>
              </a:rPr>
              <a:t>Create your template electronically for ease of use and sharing.</a:t>
            </a:r>
          </a:p>
          <a:p>
            <a:pPr marL="0" indent="0">
              <a:lnSpc>
                <a:spcPct val="110000"/>
              </a:lnSpc>
              <a:spcAft>
                <a:spcPts val="800"/>
              </a:spcAft>
              <a:buSzPct val="108108"/>
              <a:buNone/>
            </a:pPr>
            <a:endParaRPr lang="en-US"/>
          </a:p>
          <a:p>
            <a:pPr marL="457189" indent="-457189">
              <a:lnSpc>
                <a:spcPct val="110000"/>
              </a:lnSpc>
              <a:spcAft>
                <a:spcPts val="800"/>
              </a:spcAft>
              <a:buSzPct val="108108"/>
            </a:pPr>
            <a:endParaRPr lang="en-US"/>
          </a:p>
        </p:txBody>
      </p:sp>
    </p:spTree>
    <p:extLst>
      <p:ext uri="{BB962C8B-B14F-4D97-AF65-F5344CB8AC3E}">
        <p14:creationId xmlns:p14="http://schemas.microsoft.com/office/powerpoint/2010/main" val="3564679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g2f2421af164_0_0"/>
          <p:cNvSpPr txBox="1">
            <a:spLocks noGrp="1"/>
          </p:cNvSpPr>
          <p:nvPr>
            <p:ph type="title"/>
          </p:nvPr>
        </p:nvSpPr>
        <p:spPr>
          <a:xfrm>
            <a:off x="838200" y="365125"/>
            <a:ext cx="10884000" cy="1325700"/>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1800"/>
              <a:buNone/>
            </a:pPr>
            <a:r>
              <a:rPr lang="en-US" sz="4000" b="1">
                <a:solidFill>
                  <a:srgbClr val="F26D65"/>
                </a:solidFill>
              </a:rPr>
              <a:t>Benefits </a:t>
            </a:r>
            <a:r>
              <a:rPr lang="en-US" sz="4000" b="1"/>
              <a:t>of Meeting Minutes</a:t>
            </a:r>
            <a:endParaRPr sz="4000" b="1"/>
          </a:p>
        </p:txBody>
      </p:sp>
      <p:sp>
        <p:nvSpPr>
          <p:cNvPr id="559" name="Google Shape;559;g2f2421af164_0_0"/>
          <p:cNvSpPr txBox="1">
            <a:spLocks noGrp="1"/>
          </p:cNvSpPr>
          <p:nvPr>
            <p:ph idx="1"/>
          </p:nvPr>
        </p:nvSpPr>
        <p:spPr>
          <a:xfrm>
            <a:off x="838200" y="1344168"/>
            <a:ext cx="10515600" cy="4072255"/>
          </a:xfrm>
          <a:prstGeom prst="rect">
            <a:avLst/>
          </a:prstGeom>
          <a:noFill/>
          <a:ln>
            <a:noFill/>
          </a:ln>
        </p:spPr>
        <p:txBody>
          <a:bodyPr spcFirstLastPara="1" wrap="square" lIns="91425" tIns="45700" rIns="91425" bIns="45700" anchor="t" anchorCtr="0">
            <a:normAutofit/>
          </a:bodyPr>
          <a:lstStyle/>
          <a:p>
            <a:pPr marL="457200" lvl="0" indent="-381000" algn="l" rtl="0">
              <a:lnSpc>
                <a:spcPct val="110000"/>
              </a:lnSpc>
              <a:spcAft>
                <a:spcPts val="0"/>
              </a:spcAft>
              <a:buSzPct val="100000"/>
              <a:buChar char="•"/>
            </a:pPr>
            <a:r>
              <a:rPr lang="en-US" sz="3400"/>
              <a:t>Effective decision making</a:t>
            </a:r>
            <a:endParaRPr sz="3400"/>
          </a:p>
          <a:p>
            <a:pPr marL="457200" lvl="0" indent="-381000" algn="l" rtl="0">
              <a:lnSpc>
                <a:spcPct val="110000"/>
              </a:lnSpc>
              <a:spcAft>
                <a:spcPts val="0"/>
              </a:spcAft>
              <a:buSzPct val="100000"/>
              <a:buChar char="•"/>
            </a:pPr>
            <a:r>
              <a:rPr lang="en-US" sz="3400"/>
              <a:t>Accountability and responsibility</a:t>
            </a:r>
            <a:endParaRPr sz="3400"/>
          </a:p>
          <a:p>
            <a:pPr marL="457200" lvl="0" indent="-381000" algn="l" rtl="0">
              <a:lnSpc>
                <a:spcPct val="110000"/>
              </a:lnSpc>
              <a:spcAft>
                <a:spcPts val="0"/>
              </a:spcAft>
              <a:buSzPct val="100000"/>
              <a:buChar char="•"/>
            </a:pPr>
            <a:r>
              <a:rPr lang="en-US" sz="3400"/>
              <a:t>Historical reference</a:t>
            </a:r>
            <a:endParaRPr sz="3400"/>
          </a:p>
          <a:p>
            <a:pPr marL="457200" lvl="0" indent="-381000" algn="l" rtl="0">
              <a:lnSpc>
                <a:spcPct val="110000"/>
              </a:lnSpc>
              <a:spcAft>
                <a:spcPts val="0"/>
              </a:spcAft>
              <a:buSzPct val="100000"/>
              <a:buChar char="•"/>
            </a:pPr>
            <a:r>
              <a:rPr lang="en-US" sz="3400"/>
              <a:t>Communication and transparency</a:t>
            </a:r>
            <a:endParaRPr sz="3400"/>
          </a:p>
          <a:p>
            <a:pPr marL="457200" lvl="0" indent="-381000" algn="l" rtl="0">
              <a:lnSpc>
                <a:spcPct val="110000"/>
              </a:lnSpc>
              <a:spcAft>
                <a:spcPts val="0"/>
              </a:spcAft>
              <a:buSzPct val="100000"/>
              <a:buChar char="•"/>
            </a:pPr>
            <a:r>
              <a:rPr lang="en-US" sz="3400"/>
              <a:t>Reflection and improvement</a:t>
            </a:r>
            <a:endParaRPr sz="3400"/>
          </a:p>
        </p:txBody>
      </p:sp>
      <p:sp>
        <p:nvSpPr>
          <p:cNvPr id="3" name="TextBox 2">
            <a:extLst>
              <a:ext uri="{FF2B5EF4-FFF2-40B4-BE49-F238E27FC236}">
                <a16:creationId xmlns:a16="http://schemas.microsoft.com/office/drawing/2014/main" id="{A6784886-6A4E-B928-CB91-EEAB683C3EBE}"/>
              </a:ext>
            </a:extLst>
          </p:cNvPr>
          <p:cNvSpPr txBox="1"/>
          <p:nvPr/>
        </p:nvSpPr>
        <p:spPr>
          <a:xfrm>
            <a:off x="600076" y="6217864"/>
            <a:ext cx="10753344" cy="307777"/>
          </a:xfrm>
          <a:prstGeom prst="rect">
            <a:avLst/>
          </a:prstGeom>
          <a:noFill/>
        </p:spPr>
        <p:txBody>
          <a:bodyPr wrap="square" lIns="121920" tIns="60960" rIns="121920" bIns="60960" anchor="t">
            <a:spAutoFit/>
          </a:bodyPr>
          <a:lstStyle/>
          <a:p>
            <a:pPr defTabSz="1219170">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Arial"/>
              </a:rPr>
              <a:t>(</a:t>
            </a:r>
            <a:r>
              <a:rPr lang="en-US" sz="1200">
                <a:latin typeface="Calibri"/>
                <a:ea typeface="Calibri"/>
                <a:cs typeface="Calibri"/>
              </a:rPr>
              <a:t>Adams</a:t>
            </a:r>
            <a:r>
              <a:rPr kumimoji="0" lang="en-US" sz="1200" b="0" i="0" u="none" strike="noStrike" kern="0" cap="none" spc="0" normalizeH="0" baseline="0" noProof="0">
                <a:ln>
                  <a:noFill/>
                </a:ln>
                <a:solidFill>
                  <a:srgbClr val="000000"/>
                </a:solidFill>
                <a:effectLst/>
                <a:uLnTx/>
                <a:uFillTx/>
                <a:latin typeface="Calibri"/>
                <a:ea typeface="Calibri"/>
                <a:cs typeface="Calibri"/>
                <a:sym typeface="Arial"/>
              </a:rPr>
              <a:t>, </a:t>
            </a:r>
            <a:r>
              <a:rPr lang="en-US" sz="1200">
                <a:latin typeface="Calibri"/>
                <a:ea typeface="Calibri"/>
                <a:cs typeface="Calibri"/>
              </a:rPr>
              <a:t>2025)</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2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rgbClr val="F26D65"/>
                </a:solidFill>
              </a:rPr>
              <a:t>Essential Components</a:t>
            </a:r>
            <a:r>
              <a:rPr lang="en-US"/>
              <a:t> of Effective Minutes</a:t>
            </a:r>
            <a:endParaRPr/>
          </a:p>
        </p:txBody>
      </p:sp>
      <p:sp>
        <p:nvSpPr>
          <p:cNvPr id="567" name="Google Shape;567;p20"/>
          <p:cNvSpPr txBox="1">
            <a:spLocks noGrp="1"/>
          </p:cNvSpPr>
          <p:nvPr>
            <p:ph idx="1"/>
          </p:nvPr>
        </p:nvSpPr>
        <p:spPr>
          <a:xfrm>
            <a:off x="838200" y="1344168"/>
            <a:ext cx="10515600" cy="4072255"/>
          </a:xfrm>
          <a:prstGeom prst="rect">
            <a:avLst/>
          </a:prstGeom>
          <a:noFill/>
          <a:ln>
            <a:noFill/>
          </a:ln>
        </p:spPr>
        <p:txBody>
          <a:bodyPr spcFirstLastPara="1" wrap="square" lIns="91425" tIns="45700" rIns="91425" bIns="45700" anchor="t" anchorCtr="0">
            <a:noAutofit/>
          </a:bodyPr>
          <a:lstStyle/>
          <a:p>
            <a:pPr marL="457200" lvl="0" indent="-381000" algn="l" rtl="0">
              <a:lnSpc>
                <a:spcPct val="110000"/>
              </a:lnSpc>
              <a:spcAft>
                <a:spcPts val="0"/>
              </a:spcAft>
              <a:buSzPct val="100000"/>
              <a:buChar char="•"/>
            </a:pPr>
            <a:r>
              <a:rPr lang="en-US" sz="3200" b="0" i="0" u="none" strike="noStrike"/>
              <a:t>Clear objectives/outcomes</a:t>
            </a:r>
            <a:endParaRPr lang="en-US" b="0" i="0" u="none" strike="noStrike"/>
          </a:p>
          <a:p>
            <a:pPr marL="457200" lvl="0" indent="-381000" algn="l" rtl="0">
              <a:lnSpc>
                <a:spcPct val="110000"/>
              </a:lnSpc>
              <a:spcAft>
                <a:spcPts val="0"/>
              </a:spcAft>
              <a:buSzPct val="100000"/>
              <a:buChar char="•"/>
            </a:pPr>
            <a:r>
              <a:rPr lang="en-US" sz="3200"/>
              <a:t>Team decisions including tasks, person responsible, and follow-up dates</a:t>
            </a:r>
          </a:p>
          <a:p>
            <a:pPr marL="457200" lvl="0" indent="-381000" algn="l" rtl="0">
              <a:lnSpc>
                <a:spcPct val="110000"/>
              </a:lnSpc>
              <a:spcAft>
                <a:spcPts val="0"/>
              </a:spcAft>
              <a:buSzPct val="100000"/>
              <a:buChar char="•"/>
            </a:pPr>
            <a:r>
              <a:rPr lang="en-US" sz="3200" b="0" i="0" u="none" strike="noStrike"/>
              <a:t>Celebrations</a:t>
            </a:r>
            <a:endParaRPr lang="en-US" sz="3200"/>
          </a:p>
          <a:p>
            <a:pPr marL="457200" lvl="0" indent="-381000" algn="l" rtl="0">
              <a:lnSpc>
                <a:spcPct val="110000"/>
              </a:lnSpc>
              <a:spcAft>
                <a:spcPts val="0"/>
              </a:spcAft>
              <a:buSzPct val="100000"/>
              <a:buChar char="•"/>
            </a:pPr>
            <a:r>
              <a:rPr lang="en-US" sz="3200" b="0" i="0" u="none" strike="noStrike"/>
              <a:t>Next meeting date, time, location</a:t>
            </a:r>
            <a:endParaRPr/>
          </a:p>
          <a:p>
            <a:pPr marL="0" lvl="0" indent="0" algn="l" rtl="0">
              <a:lnSpc>
                <a:spcPct val="90000"/>
              </a:lnSpc>
              <a:spcBef>
                <a:spcPts val="2200"/>
              </a:spcBef>
              <a:spcAft>
                <a:spcPts val="0"/>
              </a:spcAft>
              <a:buClr>
                <a:schemeClr val="dk1"/>
              </a:buClr>
              <a:buSzPts val="3200"/>
              <a:buNone/>
            </a:pPr>
            <a:br>
              <a:rPr lang="en-US" sz="3200"/>
            </a:br>
            <a:endParaRPr sz="3200"/>
          </a:p>
        </p:txBody>
      </p:sp>
      <p:sp>
        <p:nvSpPr>
          <p:cNvPr id="2" name="TextBox 1">
            <a:extLst>
              <a:ext uri="{FF2B5EF4-FFF2-40B4-BE49-F238E27FC236}">
                <a16:creationId xmlns:a16="http://schemas.microsoft.com/office/drawing/2014/main" id="{4992D8FF-2C58-0161-ABB9-08F37B68A150}"/>
              </a:ext>
            </a:extLst>
          </p:cNvPr>
          <p:cNvSpPr txBox="1"/>
          <p:nvPr/>
        </p:nvSpPr>
        <p:spPr>
          <a:xfrm>
            <a:off x="600076" y="6217864"/>
            <a:ext cx="10753344" cy="307777"/>
          </a:xfrm>
          <a:prstGeom prst="rect">
            <a:avLst/>
          </a:prstGeom>
          <a:noFill/>
        </p:spPr>
        <p:txBody>
          <a:bodyPr wrap="square" lIns="121920" tIns="60960" rIns="121920" bIns="60960" anchor="t">
            <a:spAutoFit/>
          </a:bodyPr>
          <a:lstStyle/>
          <a:p>
            <a:pPr defTabSz="1219170">
              <a:defRPr/>
            </a:pPr>
            <a:r>
              <a:rPr lang="en-US" sz="1200">
                <a:latin typeface="Calibri"/>
              </a:rPr>
              <a:t>(Meltzer, 2022)</a:t>
            </a:r>
            <a:endParaRPr lang="pt-BR" sz="1200">
              <a:latin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g2f2421af164_2_0"/>
          <p:cNvSpPr txBox="1">
            <a:spLocks noGrp="1"/>
          </p:cNvSpPr>
          <p:nvPr>
            <p:ph type="title"/>
          </p:nvPr>
        </p:nvSpPr>
        <p:spPr>
          <a:xfrm>
            <a:off x="677661" y="265884"/>
            <a:ext cx="10192866" cy="118191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1800"/>
              <a:buNone/>
            </a:pPr>
            <a:r>
              <a:rPr lang="en-US" sz="3800"/>
              <a:t>Combine and Align Team </a:t>
            </a:r>
            <a:br>
              <a:rPr lang="en-US" sz="3800"/>
            </a:br>
            <a:r>
              <a:rPr lang="en-US" sz="3800"/>
              <a:t>Minutes with the Agenda</a:t>
            </a:r>
            <a:endParaRPr sz="3800"/>
          </a:p>
        </p:txBody>
      </p:sp>
      <p:pic>
        <p:nvPicPr>
          <p:cNvPr id="3" name="Picture 2" descr="Screenshot of the working agenda handout. ">
            <a:extLst>
              <a:ext uri="{FF2B5EF4-FFF2-40B4-BE49-F238E27FC236}">
                <a16:creationId xmlns:a16="http://schemas.microsoft.com/office/drawing/2014/main" id="{95D96482-0051-2539-FDAD-7B5E045275DD}"/>
              </a:ext>
            </a:extLst>
          </p:cNvPr>
          <p:cNvPicPr>
            <a:picLocks noChangeAspect="1"/>
          </p:cNvPicPr>
          <p:nvPr/>
        </p:nvPicPr>
        <p:blipFill>
          <a:blip r:embed="rId3"/>
          <a:stretch>
            <a:fillRect/>
          </a:stretch>
        </p:blipFill>
        <p:spPr>
          <a:xfrm>
            <a:off x="3603208" y="1397867"/>
            <a:ext cx="4341772" cy="5079134"/>
          </a:xfrm>
          <a:prstGeom prst="rect">
            <a:avLst/>
          </a:prstGeom>
          <a:ln w="28575">
            <a:solidFill>
              <a:schemeClr val="bg2"/>
            </a:solidFill>
          </a:ln>
        </p:spPr>
      </p:pic>
      <p:sp>
        <p:nvSpPr>
          <p:cNvPr id="2" name="TextBox 1">
            <a:extLst>
              <a:ext uri="{FF2B5EF4-FFF2-40B4-BE49-F238E27FC236}">
                <a16:creationId xmlns:a16="http://schemas.microsoft.com/office/drawing/2014/main" id="{BEDFEB91-3975-C80C-7883-E6EC48077334}"/>
              </a:ext>
            </a:extLst>
          </p:cNvPr>
          <p:cNvSpPr txBox="1"/>
          <p:nvPr/>
        </p:nvSpPr>
        <p:spPr>
          <a:xfrm>
            <a:off x="600076" y="6217864"/>
            <a:ext cx="10753344" cy="307777"/>
          </a:xfrm>
          <a:prstGeom prst="rect">
            <a:avLst/>
          </a:prstGeom>
          <a:noFill/>
        </p:spPr>
        <p:txBody>
          <a:bodyPr wrap="square" lIns="121920" tIns="60960" rIns="121920" bIns="60960" anchor="t">
            <a:spAutoFit/>
          </a:bodyPr>
          <a:lstStyle/>
          <a:p>
            <a:pPr defTabSz="1219170">
              <a:defRPr/>
            </a:pPr>
            <a:r>
              <a:rPr lang="en-US" sz="1200">
                <a:latin typeface="Calibri"/>
              </a:rPr>
              <a:t>(Meltzer, 2022)</a:t>
            </a:r>
            <a:endParaRPr lang="pt-BR" sz="1200">
              <a:latin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g2f35245a77f_0_5"/>
          <p:cNvSpPr txBox="1">
            <a:spLocks noGrp="1"/>
          </p:cNvSpPr>
          <p:nvPr>
            <p:ph type="title"/>
          </p:nvPr>
        </p:nvSpPr>
        <p:spPr>
          <a:xfrm>
            <a:off x="841248" y="365760"/>
            <a:ext cx="10916100" cy="10058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4000"/>
              <a:t>Tips for Writing </a:t>
            </a:r>
            <a:r>
              <a:rPr lang="en-US" sz="4000">
                <a:solidFill>
                  <a:srgbClr val="F26D65"/>
                </a:solidFill>
              </a:rPr>
              <a:t>Effective</a:t>
            </a:r>
            <a:r>
              <a:rPr lang="en-US" sz="4000"/>
              <a:t> Minutes</a:t>
            </a:r>
            <a:endParaRPr sz="4000"/>
          </a:p>
        </p:txBody>
      </p:sp>
      <p:sp>
        <p:nvSpPr>
          <p:cNvPr id="590" name="Google Shape;590;g2f35245a77f_0_5"/>
          <p:cNvSpPr txBox="1">
            <a:spLocks noGrp="1"/>
          </p:cNvSpPr>
          <p:nvPr>
            <p:ph idx="1"/>
          </p:nvPr>
        </p:nvSpPr>
        <p:spPr>
          <a:xfrm>
            <a:off x="841248" y="1371600"/>
            <a:ext cx="11410500" cy="4061789"/>
          </a:xfrm>
          <a:prstGeom prst="rect">
            <a:avLst/>
          </a:prstGeom>
          <a:noFill/>
          <a:ln>
            <a:noFill/>
          </a:ln>
        </p:spPr>
        <p:txBody>
          <a:bodyPr spcFirstLastPara="1" wrap="square" lIns="91425" tIns="45700" rIns="91425" bIns="45700" anchor="t" anchorCtr="0">
            <a:noAutofit/>
          </a:bodyPr>
          <a:lstStyle/>
          <a:p>
            <a:pPr marL="554673" lvl="0" indent="-457200" algn="l" rtl="0">
              <a:spcAft>
                <a:spcPts val="0"/>
              </a:spcAft>
              <a:buSzPct val="100000"/>
            </a:pPr>
            <a:r>
              <a:rPr lang="en-US" sz="2990"/>
              <a:t>Clarify who is responsible for recording team minutes before meeting.</a:t>
            </a:r>
          </a:p>
          <a:p>
            <a:pPr marL="554673" lvl="0" indent="-457200" algn="l" rtl="0">
              <a:spcBef>
                <a:spcPts val="1000"/>
              </a:spcBef>
              <a:spcAft>
                <a:spcPts val="0"/>
              </a:spcAft>
              <a:buSzPct val="100000"/>
            </a:pPr>
            <a:r>
              <a:rPr lang="en-US" sz="2990"/>
              <a:t>Be consistent by using a template aligned with the agenda so minutes are structured the same way for each meeting.</a:t>
            </a:r>
          </a:p>
          <a:p>
            <a:pPr marL="554673" lvl="0" indent="-457200" algn="l" rtl="0">
              <a:spcBef>
                <a:spcPts val="1000"/>
              </a:spcBef>
              <a:spcAft>
                <a:spcPts val="0"/>
              </a:spcAft>
              <a:buSzPct val="100000"/>
            </a:pPr>
            <a:r>
              <a:rPr lang="en-US" sz="2990">
                <a:solidFill>
                  <a:srgbClr val="3B3E4D"/>
                </a:solidFill>
              </a:rPr>
              <a:t>Make notes viewable on a projector or shared screen during meetings to allow teammates to contribute to them. </a:t>
            </a:r>
          </a:p>
          <a:p>
            <a:pPr marL="554673" lvl="0" indent="-457200" algn="l" rtl="0">
              <a:spcBef>
                <a:spcPts val="1000"/>
              </a:spcBef>
              <a:spcAft>
                <a:spcPts val="0"/>
              </a:spcAft>
              <a:buSzPct val="100000"/>
            </a:pPr>
            <a:r>
              <a:rPr lang="en-US" sz="2990">
                <a:solidFill>
                  <a:srgbClr val="3B3E4D"/>
                </a:solidFill>
              </a:rPr>
              <a:t>Summarize by simplifying and clarifying what happened during the meeting.</a:t>
            </a:r>
            <a:endParaRPr sz="2990">
              <a:solidFill>
                <a:srgbClr val="3B3E4D"/>
              </a:solidFill>
            </a:endParaRPr>
          </a:p>
          <a:p>
            <a:pPr marL="457200" lvl="0" indent="0" algn="l" rtl="0">
              <a:lnSpc>
                <a:spcPct val="70000"/>
              </a:lnSpc>
              <a:spcBef>
                <a:spcPts val="1000"/>
              </a:spcBef>
              <a:spcAft>
                <a:spcPts val="0"/>
              </a:spcAft>
              <a:buSzPts val="1018"/>
              <a:buNone/>
            </a:pPr>
            <a:endParaRPr sz="2890">
              <a:solidFill>
                <a:srgbClr val="3B3E4D"/>
              </a:solidFill>
            </a:endParaRPr>
          </a:p>
        </p:txBody>
      </p:sp>
      <p:sp>
        <p:nvSpPr>
          <p:cNvPr id="2" name="TextBox 1">
            <a:extLst>
              <a:ext uri="{FF2B5EF4-FFF2-40B4-BE49-F238E27FC236}">
                <a16:creationId xmlns:a16="http://schemas.microsoft.com/office/drawing/2014/main" id="{E7294CB9-F8E1-EC22-90B7-CDA9AB5928C9}"/>
              </a:ext>
            </a:extLst>
          </p:cNvPr>
          <p:cNvSpPr txBox="1"/>
          <p:nvPr/>
        </p:nvSpPr>
        <p:spPr>
          <a:xfrm>
            <a:off x="600506" y="6233676"/>
            <a:ext cx="10753344" cy="307777"/>
          </a:xfrm>
          <a:prstGeom prst="rect">
            <a:avLst/>
          </a:prstGeom>
          <a:noFill/>
        </p:spPr>
        <p:txBody>
          <a:bodyPr wrap="square" lIns="121920" tIns="60960" rIns="121920" bIns="60960" anchor="t">
            <a:spAutoFit/>
          </a:bodyPr>
          <a:lstStyle/>
          <a:p>
            <a:pPr defTabSz="1219170">
              <a:defRPr/>
            </a:pPr>
            <a:r>
              <a:rPr lang="en-US" sz="1200">
                <a:latin typeface="Calibri"/>
              </a:rPr>
              <a:t>(Meltzer, 2022)</a:t>
            </a:r>
            <a:endParaRPr lang="pt-BR" sz="1200">
              <a:latin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22"/>
          <p:cNvSpPr txBox="1">
            <a:spLocks noGrp="1"/>
          </p:cNvSpPr>
          <p:nvPr>
            <p:ph type="title"/>
          </p:nvPr>
        </p:nvSpPr>
        <p:spPr>
          <a:xfrm>
            <a:off x="841248" y="365760"/>
            <a:ext cx="10515600" cy="9825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a:t>Tips for </a:t>
            </a:r>
            <a:r>
              <a:rPr lang="en-US" sz="4000">
                <a:solidFill>
                  <a:srgbClr val="F26D65"/>
                </a:solidFill>
              </a:rPr>
              <a:t>Communicating</a:t>
            </a:r>
            <a:r>
              <a:rPr lang="en-US" sz="4000"/>
              <a:t> Minutes</a:t>
            </a:r>
            <a:endParaRPr sz="4000"/>
          </a:p>
        </p:txBody>
      </p:sp>
      <p:sp>
        <p:nvSpPr>
          <p:cNvPr id="605" name="Google Shape;605;p22"/>
          <p:cNvSpPr txBox="1">
            <a:spLocks noGrp="1"/>
          </p:cNvSpPr>
          <p:nvPr>
            <p:ph idx="1"/>
          </p:nvPr>
        </p:nvSpPr>
        <p:spPr>
          <a:xfrm>
            <a:off x="841248" y="1371600"/>
            <a:ext cx="10887000" cy="3453311"/>
          </a:xfrm>
          <a:prstGeom prst="rect">
            <a:avLst/>
          </a:prstGeom>
          <a:noFill/>
          <a:ln>
            <a:noFill/>
          </a:ln>
        </p:spPr>
        <p:txBody>
          <a:bodyPr spcFirstLastPara="1" wrap="square" lIns="91425" tIns="45700" rIns="91425" bIns="45700" anchor="t" anchorCtr="0">
            <a:normAutofit/>
          </a:bodyPr>
          <a:lstStyle/>
          <a:p>
            <a:pPr marL="483115" lvl="0" indent="-457200" algn="l" rtl="0">
              <a:buSzPts val="3192"/>
            </a:pPr>
            <a:r>
              <a:rPr lang="en-US" sz="3191"/>
              <a:t>Disseminate the minutes within 24 hours of the meeting.</a:t>
            </a:r>
            <a:endParaRPr sz="3191"/>
          </a:p>
          <a:p>
            <a:pPr marL="483115" lvl="0" indent="-457200" algn="l" rtl="0">
              <a:buSzPts val="3192"/>
            </a:pPr>
            <a:r>
              <a:rPr lang="en-US" sz="3191"/>
              <a:t>Store electronic documents in a central location so minutes don’t get lost in an inbox or on a server.</a:t>
            </a:r>
            <a:endParaRPr sz="3191"/>
          </a:p>
          <a:p>
            <a:pPr marL="483115" lvl="0" indent="-457200" algn="l" rtl="0">
              <a:buSzPts val="3192"/>
            </a:pPr>
            <a:r>
              <a:rPr lang="en-US" sz="3191"/>
              <a:t>Provide easy access for updating and adding comments.</a:t>
            </a:r>
            <a:endParaRPr sz="3191"/>
          </a:p>
          <a:p>
            <a:pPr marL="483115" lvl="0" indent="-457200" algn="l" rtl="0">
              <a:buSzPts val="3192"/>
            </a:pPr>
            <a:r>
              <a:rPr lang="en-US" sz="3191"/>
              <a:t>Distribute and give access to all appropriate stakeholders.</a:t>
            </a:r>
            <a:endParaRPr sz="3191"/>
          </a:p>
          <a:p>
            <a:pPr marL="483115" lvl="0" indent="-457200" algn="l" rtl="0">
              <a:buSzPts val="3192"/>
            </a:pPr>
            <a:r>
              <a:rPr lang="en-US" sz="3191"/>
              <a:t>Draw attention to action items and follow-up tasks.</a:t>
            </a:r>
            <a:endParaRPr sz="2851"/>
          </a:p>
          <a:p>
            <a:pPr marL="228600" lvl="0" indent="-25400" algn="l" rtl="0">
              <a:lnSpc>
                <a:spcPct val="70000"/>
              </a:lnSpc>
              <a:spcBef>
                <a:spcPts val="1000"/>
              </a:spcBef>
              <a:spcAft>
                <a:spcPts val="0"/>
              </a:spcAft>
              <a:buClr>
                <a:schemeClr val="dk1"/>
              </a:buClr>
              <a:buSzPts val="2720"/>
              <a:buNone/>
            </a:pPr>
            <a:endParaRPr sz="2620"/>
          </a:p>
        </p:txBody>
      </p:sp>
      <p:sp>
        <p:nvSpPr>
          <p:cNvPr id="2" name="TextBox 1">
            <a:extLst>
              <a:ext uri="{FF2B5EF4-FFF2-40B4-BE49-F238E27FC236}">
                <a16:creationId xmlns:a16="http://schemas.microsoft.com/office/drawing/2014/main" id="{25B63E72-DB0E-07DC-3AF1-46E674C85E83}"/>
              </a:ext>
            </a:extLst>
          </p:cNvPr>
          <p:cNvSpPr txBox="1"/>
          <p:nvPr/>
        </p:nvSpPr>
        <p:spPr>
          <a:xfrm>
            <a:off x="600076" y="6217864"/>
            <a:ext cx="10753344" cy="307777"/>
          </a:xfrm>
          <a:prstGeom prst="rect">
            <a:avLst/>
          </a:prstGeom>
          <a:noFill/>
        </p:spPr>
        <p:txBody>
          <a:bodyPr wrap="square" lIns="121920" tIns="60960" rIns="121920" bIns="60960" anchor="t">
            <a:spAutoFit/>
          </a:bodyPr>
          <a:lstStyle/>
          <a:p>
            <a:pPr defTabSz="1219170">
              <a:defRPr/>
            </a:pPr>
            <a:r>
              <a:rPr lang="en-US" sz="1200">
                <a:latin typeface="Calibri"/>
              </a:rPr>
              <a:t>(All Business, n.d.; Marzano et al., 2016)</a:t>
            </a:r>
            <a:endParaRPr lang="pt-BR" sz="1200">
              <a:latin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037D5-8C65-4AC4-5FBF-A58D03651419}"/>
            </a:ext>
          </a:extLst>
        </p:cNvPr>
        <p:cNvGrpSpPr/>
        <p:nvPr/>
      </p:nvGrpSpPr>
      <p:grpSpPr>
        <a:xfrm>
          <a:off x="0" y="0"/>
          <a:ext cx="0" cy="0"/>
          <a:chOff x="0" y="0"/>
          <a:chExt cx="0" cy="0"/>
        </a:xfrm>
      </p:grpSpPr>
      <p:sp>
        <p:nvSpPr>
          <p:cNvPr id="6" name="Google Shape;242;p34">
            <a:extLst>
              <a:ext uri="{FF2B5EF4-FFF2-40B4-BE49-F238E27FC236}">
                <a16:creationId xmlns:a16="http://schemas.microsoft.com/office/drawing/2014/main" id="{C092BB0D-0031-B0EE-BDD5-4864DF8BF3C3}"/>
              </a:ext>
            </a:extLst>
          </p:cNvPr>
          <p:cNvSpPr txBox="1">
            <a:spLocks noGrp="1"/>
          </p:cNvSpPr>
          <p:nvPr>
            <p:ph type="title"/>
          </p:nvPr>
        </p:nvSpPr>
        <p:spPr>
          <a:xfrm>
            <a:off x="171451" y="88901"/>
            <a:ext cx="10515600" cy="820420"/>
          </a:xfrm>
          <a:prstGeom prst="rect">
            <a:avLst/>
          </a:prstGeom>
          <a:noFill/>
          <a:ln>
            <a:noFill/>
          </a:ln>
        </p:spPr>
        <p:txBody>
          <a:bodyPr spcFirstLastPara="1" vert="horz" wrap="square" lIns="121900" tIns="121900" rIns="121900" bIns="121900" rtlCol="0" anchor="t" anchorCtr="0">
            <a:normAutofit/>
          </a:bodyPr>
          <a:lstStyle/>
          <a:p>
            <a:pPr>
              <a:spcBef>
                <a:spcPts val="0"/>
              </a:spcBef>
              <a:buSzPts val="2800"/>
            </a:pPr>
            <a:r>
              <a:rPr lang="en" sz="3200">
                <a:solidFill>
                  <a:srgbClr val="A5A5A5"/>
                </a:solidFill>
              </a:rPr>
              <a:t>Hidden Slide #3</a:t>
            </a:r>
            <a:endParaRPr/>
          </a:p>
        </p:txBody>
      </p:sp>
      <p:sp>
        <p:nvSpPr>
          <p:cNvPr id="3" name="Content Placeholder 2">
            <a:extLst>
              <a:ext uri="{FF2B5EF4-FFF2-40B4-BE49-F238E27FC236}">
                <a16:creationId xmlns:a16="http://schemas.microsoft.com/office/drawing/2014/main" id="{A5C1C65B-A138-D986-1BFB-D648D9D142BF}"/>
              </a:ext>
            </a:extLst>
          </p:cNvPr>
          <p:cNvSpPr>
            <a:spLocks noGrp="1"/>
          </p:cNvSpPr>
          <p:nvPr>
            <p:ph idx="1"/>
          </p:nvPr>
        </p:nvSpPr>
        <p:spPr>
          <a:xfrm>
            <a:off x="838200" y="975360"/>
            <a:ext cx="10922225" cy="4388232"/>
          </a:xfrm>
        </p:spPr>
        <p:txBody>
          <a:bodyPr/>
          <a:lstStyle/>
          <a:p>
            <a:pPr marL="0" indent="0">
              <a:lnSpc>
                <a:spcPct val="115000"/>
              </a:lnSpc>
              <a:spcAft>
                <a:spcPts val="0"/>
              </a:spcAft>
              <a:buSzPct val="92664"/>
              <a:buNone/>
            </a:pPr>
            <a:r>
              <a:rPr lang="en-US" sz="2800" b="1"/>
              <a:t>In-person professional development suggestions</a:t>
            </a:r>
            <a:endParaRPr lang="en-US" sz="2800"/>
          </a:p>
          <a:p>
            <a:pPr marL="609585" indent="-457189">
              <a:lnSpc>
                <a:spcPct val="115000"/>
              </a:lnSpc>
              <a:spcBef>
                <a:spcPts val="600"/>
              </a:spcBef>
              <a:spcAft>
                <a:spcPts val="0"/>
              </a:spcAft>
              <a:buSzPct val="100000"/>
            </a:pPr>
            <a:r>
              <a:rPr lang="en-US" sz="2267"/>
              <a:t>The following estimated times for each Collaborative Teams Module part are based on providing participants with ample time to process and reflect on content.</a:t>
            </a:r>
          </a:p>
          <a:p>
            <a:pPr marL="1219170" lvl="1" indent="-423323">
              <a:lnSpc>
                <a:spcPct val="115000"/>
              </a:lnSpc>
              <a:spcAft>
                <a:spcPts val="0"/>
              </a:spcAft>
              <a:buSzPct val="91728"/>
              <a:buFont typeface="Arial"/>
              <a:buChar char="•"/>
            </a:pPr>
            <a:r>
              <a:rPr lang="en-US" sz="2267"/>
              <a:t>Part 1: Introduction &amp; Building a Culture of Collective Responsibility, </a:t>
            </a:r>
            <a:r>
              <a:rPr lang="en-US" sz="2267" b="1">
                <a:solidFill>
                  <a:srgbClr val="F26D65"/>
                </a:solidFill>
              </a:rPr>
              <a:t>2.5 hours</a:t>
            </a:r>
            <a:endParaRPr lang="en-US" sz="2267">
              <a:solidFill>
                <a:srgbClr val="F26D65"/>
              </a:solidFill>
            </a:endParaRPr>
          </a:p>
          <a:p>
            <a:pPr marL="1219170" lvl="1" indent="-423323">
              <a:lnSpc>
                <a:spcPct val="115000"/>
              </a:lnSpc>
              <a:spcAft>
                <a:spcPts val="0"/>
              </a:spcAft>
              <a:buSzPct val="91728"/>
              <a:buFont typeface="Arial"/>
              <a:buChar char="•"/>
            </a:pPr>
            <a:r>
              <a:rPr lang="en-US" sz="2267"/>
              <a:t>Part 2: Effective Team Structures &amp; Skills,</a:t>
            </a:r>
            <a:r>
              <a:rPr lang="en-US" sz="2267" b="1">
                <a:solidFill>
                  <a:schemeClr val="accent1"/>
                </a:solidFill>
              </a:rPr>
              <a:t> </a:t>
            </a:r>
            <a:r>
              <a:rPr lang="en-US" sz="2267" b="1">
                <a:solidFill>
                  <a:srgbClr val="F26D65"/>
                </a:solidFill>
              </a:rPr>
              <a:t>3 hours</a:t>
            </a:r>
          </a:p>
          <a:p>
            <a:pPr marL="1219170" lvl="1" indent="-423323">
              <a:lnSpc>
                <a:spcPct val="115000"/>
              </a:lnSpc>
              <a:spcAft>
                <a:spcPts val="0"/>
              </a:spcAft>
              <a:buSzPct val="91728"/>
              <a:buFont typeface="Arial"/>
              <a:buChar char="•"/>
            </a:pPr>
            <a:r>
              <a:rPr lang="en-US" sz="2267"/>
              <a:t>Part 3: Group Processes for Impactful Collaboration, </a:t>
            </a:r>
            <a:r>
              <a:rPr lang="en-US" sz="2267" b="1">
                <a:solidFill>
                  <a:srgbClr val="F26D65"/>
                </a:solidFill>
              </a:rPr>
              <a:t>3 to 4 hours</a:t>
            </a:r>
          </a:p>
          <a:p>
            <a:pPr marL="1219170" lvl="1" indent="-423323">
              <a:lnSpc>
                <a:spcPct val="115000"/>
              </a:lnSpc>
              <a:spcAft>
                <a:spcPts val="0"/>
              </a:spcAft>
              <a:buSzPct val="91728"/>
              <a:buFont typeface="Arial"/>
              <a:buChar char="•"/>
            </a:pPr>
            <a:r>
              <a:rPr lang="en-US" sz="2267"/>
              <a:t>Total = </a:t>
            </a:r>
            <a:r>
              <a:rPr lang="en-US" sz="2267" b="1">
                <a:solidFill>
                  <a:srgbClr val="F26D65"/>
                </a:solidFill>
              </a:rPr>
              <a:t>8.5 to 9.5 hours</a:t>
            </a:r>
          </a:p>
          <a:p>
            <a:pPr marL="609585" indent="-457189">
              <a:lnSpc>
                <a:spcPct val="115000"/>
              </a:lnSpc>
              <a:spcBef>
                <a:spcPts val="600"/>
              </a:spcBef>
              <a:spcAft>
                <a:spcPts val="0"/>
              </a:spcAft>
              <a:buSzPct val="100000"/>
            </a:pPr>
            <a:r>
              <a:rPr lang="en-US" sz="2267"/>
              <a:t>Read the slide notes thoroughly as they provide detailed information to assist you in preparation for and delivery of the presentation. </a:t>
            </a:r>
          </a:p>
          <a:p>
            <a:pPr marL="609585" indent="-457189">
              <a:lnSpc>
                <a:spcPct val="115000"/>
              </a:lnSpc>
              <a:spcBef>
                <a:spcPts val="600"/>
              </a:spcBef>
              <a:spcAft>
                <a:spcPts val="0"/>
              </a:spcAft>
              <a:buSzPct val="100000"/>
            </a:pPr>
            <a:r>
              <a:rPr lang="en-US" sz="2267"/>
              <a:t>Some reflection activities can be expanded by using the activities designated OPTIONAL.</a:t>
            </a:r>
          </a:p>
          <a:p>
            <a:pPr marL="609585" indent="-457189">
              <a:lnSpc>
                <a:spcPct val="115000"/>
              </a:lnSpc>
              <a:spcBef>
                <a:spcPts val="600"/>
              </a:spcBef>
              <a:spcAft>
                <a:spcPts val="0"/>
              </a:spcAft>
              <a:buSzPct val="100000"/>
            </a:pPr>
            <a:r>
              <a:rPr lang="en-US" sz="2267"/>
              <a:t>Breaks can be added at the presenter’s discretion. </a:t>
            </a:r>
          </a:p>
        </p:txBody>
      </p:sp>
    </p:spTree>
    <p:extLst>
      <p:ext uri="{BB962C8B-B14F-4D97-AF65-F5344CB8AC3E}">
        <p14:creationId xmlns:p14="http://schemas.microsoft.com/office/powerpoint/2010/main" val="6559443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03">
          <a:extLst>
            <a:ext uri="{FF2B5EF4-FFF2-40B4-BE49-F238E27FC236}">
              <a16:creationId xmlns:a16="http://schemas.microsoft.com/office/drawing/2014/main" id="{FE9E03C9-D5A2-2C71-113B-92DCFA67405D}"/>
            </a:ext>
          </a:extLst>
        </p:cNvPr>
        <p:cNvGrpSpPr/>
        <p:nvPr/>
      </p:nvGrpSpPr>
      <p:grpSpPr>
        <a:xfrm>
          <a:off x="0" y="0"/>
          <a:ext cx="0" cy="0"/>
          <a:chOff x="0" y="0"/>
          <a:chExt cx="0" cy="0"/>
        </a:xfrm>
      </p:grpSpPr>
      <p:sp>
        <p:nvSpPr>
          <p:cNvPr id="604" name="Google Shape;604;p22">
            <a:extLst>
              <a:ext uri="{FF2B5EF4-FFF2-40B4-BE49-F238E27FC236}">
                <a16:creationId xmlns:a16="http://schemas.microsoft.com/office/drawing/2014/main" id="{CDE603C2-1C5F-4DE3-B77E-C2F32C9C9963}"/>
              </a:ext>
            </a:extLst>
          </p:cNvPr>
          <p:cNvSpPr txBox="1">
            <a:spLocks noGrp="1"/>
          </p:cNvSpPr>
          <p:nvPr>
            <p:ph type="title"/>
          </p:nvPr>
        </p:nvSpPr>
        <p:spPr>
          <a:xfrm>
            <a:off x="841248" y="365760"/>
            <a:ext cx="10515600" cy="9825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a:solidFill>
                  <a:srgbClr val="F26D65"/>
                </a:solidFill>
              </a:rPr>
              <a:t>Using</a:t>
            </a:r>
            <a:r>
              <a:rPr lang="en-US" sz="4000"/>
              <a:t> Team Minutes</a:t>
            </a:r>
            <a:endParaRPr sz="4000"/>
          </a:p>
        </p:txBody>
      </p:sp>
      <p:sp>
        <p:nvSpPr>
          <p:cNvPr id="605" name="Google Shape;605;p22">
            <a:extLst>
              <a:ext uri="{FF2B5EF4-FFF2-40B4-BE49-F238E27FC236}">
                <a16:creationId xmlns:a16="http://schemas.microsoft.com/office/drawing/2014/main" id="{015ED588-5307-D072-7735-2466D88BD21F}"/>
              </a:ext>
            </a:extLst>
          </p:cNvPr>
          <p:cNvSpPr txBox="1">
            <a:spLocks noGrp="1"/>
          </p:cNvSpPr>
          <p:nvPr>
            <p:ph idx="1"/>
          </p:nvPr>
        </p:nvSpPr>
        <p:spPr>
          <a:xfrm>
            <a:off x="841248" y="1371600"/>
            <a:ext cx="10887000" cy="3453311"/>
          </a:xfrm>
          <a:prstGeom prst="rect">
            <a:avLst/>
          </a:prstGeom>
          <a:noFill/>
          <a:ln>
            <a:noFill/>
          </a:ln>
        </p:spPr>
        <p:txBody>
          <a:bodyPr spcFirstLastPara="1" wrap="square" lIns="91425" tIns="45700" rIns="91425" bIns="45700" anchor="t" anchorCtr="0">
            <a:noAutofit/>
          </a:bodyPr>
          <a:lstStyle/>
          <a:p>
            <a:pPr marL="483115" lvl="0" indent="-457200">
              <a:lnSpc>
                <a:spcPct val="110000"/>
              </a:lnSpc>
              <a:buSzPts val="3192"/>
            </a:pPr>
            <a:r>
              <a:rPr lang="en-US" sz="2800"/>
              <a:t>Who should receive your team minutes? </a:t>
            </a:r>
          </a:p>
          <a:p>
            <a:pPr marL="1351795" lvl="2" indent="-457200">
              <a:lnSpc>
                <a:spcPct val="110000"/>
              </a:lnSpc>
              <a:buSzPct val="100000"/>
              <a:buFont typeface="Courier New" panose="02070309020205020404" pitchFamily="49" charset="0"/>
              <a:buChar char="o"/>
            </a:pPr>
            <a:r>
              <a:rPr lang="en-US" sz="2800"/>
              <a:t>All team members? </a:t>
            </a:r>
          </a:p>
          <a:p>
            <a:pPr marL="1351795" lvl="2" indent="-457200">
              <a:lnSpc>
                <a:spcPct val="110000"/>
              </a:lnSpc>
              <a:buSzPct val="100000"/>
              <a:buFont typeface="Courier New" panose="02070309020205020404" pitchFamily="49" charset="0"/>
              <a:buChar char="o"/>
            </a:pPr>
            <a:r>
              <a:rPr lang="en-US" sz="2800"/>
              <a:t>School leaders? </a:t>
            </a:r>
          </a:p>
          <a:p>
            <a:pPr marL="1351795" lvl="2" indent="-457200">
              <a:lnSpc>
                <a:spcPct val="110000"/>
              </a:lnSpc>
              <a:buSzPct val="100000"/>
              <a:buFont typeface="Courier New" panose="02070309020205020404" pitchFamily="49" charset="0"/>
              <a:buChar char="o"/>
            </a:pPr>
            <a:r>
              <a:rPr lang="en-US" sz="2800"/>
              <a:t>Others impacted by team? </a:t>
            </a:r>
          </a:p>
          <a:p>
            <a:pPr marL="483115" lvl="0" indent="-457200">
              <a:lnSpc>
                <a:spcPct val="110000"/>
              </a:lnSpc>
              <a:buSzPts val="3192"/>
            </a:pPr>
            <a:r>
              <a:rPr lang="en-US" sz="2800"/>
              <a:t>What feedback mechanisms are in place to know minutes are being read and used?</a:t>
            </a:r>
          </a:p>
          <a:p>
            <a:pPr marL="483115" lvl="0" indent="-457200">
              <a:lnSpc>
                <a:spcPct val="110000"/>
              </a:lnSpc>
              <a:buSzPts val="3192"/>
            </a:pPr>
            <a:r>
              <a:rPr lang="en-US" sz="2800"/>
              <a:t>What steps can your team take to strengthen communication structures regarding dissemination and usage of meeting minutes?</a:t>
            </a:r>
          </a:p>
        </p:txBody>
      </p:sp>
      <p:sp>
        <p:nvSpPr>
          <p:cNvPr id="2" name="TextBox 1">
            <a:extLst>
              <a:ext uri="{FF2B5EF4-FFF2-40B4-BE49-F238E27FC236}">
                <a16:creationId xmlns:a16="http://schemas.microsoft.com/office/drawing/2014/main" id="{0085F0AC-2364-2B6F-CF72-2ED3C4977BC0}"/>
              </a:ext>
            </a:extLst>
          </p:cNvPr>
          <p:cNvSpPr txBox="1"/>
          <p:nvPr/>
        </p:nvSpPr>
        <p:spPr>
          <a:xfrm>
            <a:off x="600076" y="6217864"/>
            <a:ext cx="10753344" cy="307777"/>
          </a:xfrm>
          <a:prstGeom prst="rect">
            <a:avLst/>
          </a:prstGeom>
          <a:noFill/>
        </p:spPr>
        <p:txBody>
          <a:bodyPr wrap="square" lIns="121920" tIns="60960" rIns="121920" bIns="60960" anchor="t">
            <a:spAutoFit/>
          </a:bodyPr>
          <a:lstStyle/>
          <a:p>
            <a:pPr defTabSz="1219170">
              <a:defRPr/>
            </a:pPr>
            <a:r>
              <a:rPr lang="en-US" sz="1200">
                <a:latin typeface="Calibri"/>
              </a:rPr>
              <a:t>(All Business, n.d.; Marzano et al., 2016)</a:t>
            </a:r>
            <a:endParaRPr lang="pt-BR" sz="1200">
              <a:latin typeface="Calibri"/>
            </a:endParaRPr>
          </a:p>
        </p:txBody>
      </p:sp>
    </p:spTree>
    <p:extLst>
      <p:ext uri="{BB962C8B-B14F-4D97-AF65-F5344CB8AC3E}">
        <p14:creationId xmlns:p14="http://schemas.microsoft.com/office/powerpoint/2010/main" val="1837090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03">
          <a:extLst>
            <a:ext uri="{FF2B5EF4-FFF2-40B4-BE49-F238E27FC236}">
              <a16:creationId xmlns:a16="http://schemas.microsoft.com/office/drawing/2014/main" id="{D6EB7A73-A330-DBE3-DC32-CFAC54F9862B}"/>
            </a:ext>
          </a:extLst>
        </p:cNvPr>
        <p:cNvGrpSpPr/>
        <p:nvPr/>
      </p:nvGrpSpPr>
      <p:grpSpPr>
        <a:xfrm>
          <a:off x="0" y="0"/>
          <a:ext cx="0" cy="0"/>
          <a:chOff x="0" y="0"/>
          <a:chExt cx="0" cy="0"/>
        </a:xfrm>
      </p:grpSpPr>
      <p:sp>
        <p:nvSpPr>
          <p:cNvPr id="604" name="Google Shape;604;p22">
            <a:extLst>
              <a:ext uri="{FF2B5EF4-FFF2-40B4-BE49-F238E27FC236}">
                <a16:creationId xmlns:a16="http://schemas.microsoft.com/office/drawing/2014/main" id="{BF1E1C53-C64F-FE49-2FD0-709ACD5DBAEF}"/>
              </a:ext>
            </a:extLst>
          </p:cNvPr>
          <p:cNvSpPr txBox="1">
            <a:spLocks noGrp="1"/>
          </p:cNvSpPr>
          <p:nvPr>
            <p:ph type="title"/>
          </p:nvPr>
        </p:nvSpPr>
        <p:spPr>
          <a:xfrm>
            <a:off x="841248" y="365760"/>
            <a:ext cx="10515600" cy="982510"/>
          </a:xfrm>
          <a:prstGeom prst="rect">
            <a:avLst/>
          </a:prstGeom>
          <a:noFill/>
          <a:ln>
            <a:noFill/>
          </a:ln>
        </p:spPr>
        <p:txBody>
          <a:bodyPr spcFirstLastPara="1" wrap="square" lIns="91425" tIns="45700" rIns="91425" bIns="45700" anchor="ctr" anchorCtr="0">
            <a:normAutofit fontScale="90000"/>
          </a:bodyPr>
          <a:lstStyle/>
          <a:p>
            <a:pPr lvl="0">
              <a:spcBef>
                <a:spcPts val="0"/>
              </a:spcBef>
              <a:buSzPct val="45454"/>
            </a:pPr>
            <a:r>
              <a:rPr lang="en-US" sz="4000"/>
              <a:t>Making it Happen. </a:t>
            </a:r>
            <a:r>
              <a:rPr lang="en-US" sz="4000">
                <a:solidFill>
                  <a:srgbClr val="F26D65"/>
                </a:solidFill>
              </a:rPr>
              <a:t>Implementing an Effective Agenda and Minutes</a:t>
            </a:r>
            <a:endParaRPr sz="4000">
              <a:solidFill>
                <a:srgbClr val="F26D65"/>
              </a:solidFill>
            </a:endParaRPr>
          </a:p>
        </p:txBody>
      </p:sp>
      <p:sp>
        <p:nvSpPr>
          <p:cNvPr id="605" name="Google Shape;605;p22">
            <a:extLst>
              <a:ext uri="{FF2B5EF4-FFF2-40B4-BE49-F238E27FC236}">
                <a16:creationId xmlns:a16="http://schemas.microsoft.com/office/drawing/2014/main" id="{79BDB7C5-DF77-4E8E-5B36-D1D35C49DF62}"/>
              </a:ext>
            </a:extLst>
          </p:cNvPr>
          <p:cNvSpPr txBox="1">
            <a:spLocks noGrp="1"/>
          </p:cNvSpPr>
          <p:nvPr>
            <p:ph idx="1"/>
          </p:nvPr>
        </p:nvSpPr>
        <p:spPr>
          <a:xfrm>
            <a:off x="841248" y="1625094"/>
            <a:ext cx="10887000" cy="3453311"/>
          </a:xfrm>
          <a:prstGeom prst="rect">
            <a:avLst/>
          </a:prstGeom>
          <a:noFill/>
          <a:ln>
            <a:noFill/>
          </a:ln>
        </p:spPr>
        <p:txBody>
          <a:bodyPr spcFirstLastPara="1" wrap="square" lIns="91425" tIns="45700" rIns="91425" bIns="45700" anchor="t" anchorCtr="0">
            <a:noAutofit/>
          </a:bodyPr>
          <a:lstStyle/>
          <a:p>
            <a:pPr marL="483115" lvl="0" indent="-457200">
              <a:lnSpc>
                <a:spcPct val="110000"/>
              </a:lnSpc>
              <a:buSzPts val="3192"/>
            </a:pPr>
            <a:r>
              <a:rPr lang="en-US" sz="2800"/>
              <a:t>Who else in the building should be consulted in order to get this new template implemented?</a:t>
            </a:r>
          </a:p>
          <a:p>
            <a:pPr marL="483115" lvl="0" indent="-457200">
              <a:lnSpc>
                <a:spcPct val="110000"/>
              </a:lnSpc>
              <a:buSzPts val="3192"/>
            </a:pPr>
            <a:r>
              <a:rPr lang="en-US" sz="2800"/>
              <a:t>When, where, and how will the new template be shared with all teams and team members?</a:t>
            </a:r>
          </a:p>
          <a:p>
            <a:pPr marL="483115" lvl="0" indent="-457200">
              <a:lnSpc>
                <a:spcPct val="110000"/>
              </a:lnSpc>
              <a:buSzPts val="3192"/>
            </a:pPr>
            <a:r>
              <a:rPr lang="en-US" sz="2800"/>
              <a:t>How will you field questions and suggestions about the new template and minutes?</a:t>
            </a:r>
          </a:p>
          <a:p>
            <a:pPr marL="483115" lvl="0" indent="-457200">
              <a:lnSpc>
                <a:spcPct val="110000"/>
              </a:lnSpc>
              <a:buSzPts val="3192"/>
            </a:pPr>
            <a:r>
              <a:rPr lang="en-US" sz="2800"/>
              <a:t>How will the teams evaluate the use of the revised agenda template and minutes?</a:t>
            </a:r>
          </a:p>
        </p:txBody>
      </p:sp>
    </p:spTree>
    <p:extLst>
      <p:ext uri="{BB962C8B-B14F-4D97-AF65-F5344CB8AC3E}">
        <p14:creationId xmlns:p14="http://schemas.microsoft.com/office/powerpoint/2010/main" val="21655812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16">
          <a:extLst>
            <a:ext uri="{FF2B5EF4-FFF2-40B4-BE49-F238E27FC236}">
              <a16:creationId xmlns:a16="http://schemas.microsoft.com/office/drawing/2014/main" id="{0124E08B-1B6F-1DA4-A886-EA08BD7E0C61}"/>
            </a:ext>
          </a:extLst>
        </p:cNvPr>
        <p:cNvGrpSpPr/>
        <p:nvPr/>
      </p:nvGrpSpPr>
      <p:grpSpPr>
        <a:xfrm>
          <a:off x="0" y="0"/>
          <a:ext cx="0" cy="0"/>
          <a:chOff x="0" y="0"/>
          <a:chExt cx="0" cy="0"/>
        </a:xfrm>
      </p:grpSpPr>
      <p:sp>
        <p:nvSpPr>
          <p:cNvPr id="817" name="Google Shape;817;g26d8723cbc8_0_0">
            <a:extLst>
              <a:ext uri="{FF2B5EF4-FFF2-40B4-BE49-F238E27FC236}">
                <a16:creationId xmlns:a16="http://schemas.microsoft.com/office/drawing/2014/main" id="{A03F8E40-A8EB-EE10-FBC1-A7A78EBED3FE}"/>
              </a:ext>
            </a:extLst>
          </p:cNvPr>
          <p:cNvSpPr txBox="1">
            <a:spLocks noGrp="1"/>
          </p:cNvSpPr>
          <p:nvPr>
            <p:ph type="title"/>
          </p:nvPr>
        </p:nvSpPr>
        <p:spPr>
          <a:xfrm>
            <a:off x="313190" y="365127"/>
            <a:ext cx="7249661" cy="1097280"/>
          </a:xfrm>
        </p:spPr>
        <p:txBody>
          <a:bodyPr spcFirstLastPara="1" vert="horz" lIns="121900" tIns="121900" rIns="121900" bIns="121900" rtlCol="0" anchor="ctr" anchorCtr="0">
            <a:normAutofit/>
          </a:bodyPr>
          <a:lstStyle/>
          <a:p>
            <a:pPr>
              <a:spcBef>
                <a:spcPts val="0"/>
              </a:spcBef>
              <a:buSzPts val="3111"/>
            </a:pPr>
            <a:r>
              <a:rPr lang="en-US"/>
              <a:t>Reflecting on </a:t>
            </a:r>
            <a:r>
              <a:rPr lang="en-US">
                <a:solidFill>
                  <a:srgbClr val="00A89E"/>
                </a:solidFill>
              </a:rPr>
              <a:t>Team Minutes</a:t>
            </a:r>
          </a:p>
        </p:txBody>
      </p:sp>
      <p:sp>
        <p:nvSpPr>
          <p:cNvPr id="818" name="Google Shape;818;g26d8723cbc8_0_0">
            <a:extLst>
              <a:ext uri="{FF2B5EF4-FFF2-40B4-BE49-F238E27FC236}">
                <a16:creationId xmlns:a16="http://schemas.microsoft.com/office/drawing/2014/main" id="{A88A3028-265C-E95E-4CE3-0FE2D68A501F}"/>
              </a:ext>
            </a:extLst>
          </p:cNvPr>
          <p:cNvSpPr txBox="1">
            <a:spLocks noGrp="1"/>
          </p:cNvSpPr>
          <p:nvPr>
            <p:ph idx="1"/>
          </p:nvPr>
        </p:nvSpPr>
        <p:spPr>
          <a:xfrm>
            <a:off x="313189" y="1109610"/>
            <a:ext cx="7089560" cy="5006943"/>
          </a:xfrm>
        </p:spPr>
        <p:txBody>
          <a:bodyPr spcFirstLastPara="1" vert="horz" lIns="121900" tIns="121900" rIns="121900" bIns="121900" rtlCol="0" anchorCtr="0">
            <a:noAutofit/>
          </a:bodyPr>
          <a:lstStyle/>
          <a:p>
            <a:pPr marL="457189" indent="-457189">
              <a:buSzPct val="108108"/>
            </a:pPr>
            <a:r>
              <a:rPr lang="en-US" sz="2400"/>
              <a:t>Do your minutes include all the essential components?</a:t>
            </a:r>
          </a:p>
          <a:p>
            <a:pPr marL="457189" indent="-457189">
              <a:buSzPct val="108108"/>
            </a:pPr>
            <a:r>
              <a:rPr lang="en-US" sz="2400"/>
              <a:t>Is a consistent template used that combines and aligns minutes with agenda items?</a:t>
            </a:r>
          </a:p>
          <a:p>
            <a:pPr marL="457189" indent="-457189">
              <a:buSzPct val="108108"/>
            </a:pPr>
            <a:r>
              <a:rPr lang="en-US" sz="2400"/>
              <a:t>Are your minutes clear and concise?</a:t>
            </a:r>
          </a:p>
          <a:p>
            <a:pPr marL="457189" indent="-457189">
              <a:buSzPct val="108108"/>
            </a:pPr>
            <a:r>
              <a:rPr lang="en-US" sz="2400"/>
              <a:t>Do they capture a succinct summary of each action item?</a:t>
            </a:r>
          </a:p>
          <a:p>
            <a:pPr marL="457189" indent="-457189">
              <a:buSzPct val="108108"/>
            </a:pPr>
            <a:r>
              <a:rPr lang="en-US" sz="2400"/>
              <a:t>Do the minutes indicate who is responsible for each action item and include a timeline for completion?</a:t>
            </a:r>
          </a:p>
          <a:p>
            <a:pPr marL="457189" indent="-457189">
              <a:buSzPct val="108108"/>
            </a:pPr>
            <a:r>
              <a:rPr lang="en-US" sz="2400"/>
              <a:t>What adjustments do you need to make to your template to make it a high-quality method to communicate the meeting minutes?</a:t>
            </a:r>
          </a:p>
        </p:txBody>
      </p:sp>
      <p:pic>
        <p:nvPicPr>
          <p:cNvPr id="819" name="Google Shape;819;g26d8723cbc8_0_0">
            <a:extLst>
              <a:ext uri="{FF2B5EF4-FFF2-40B4-BE49-F238E27FC236}">
                <a16:creationId xmlns:a16="http://schemas.microsoft.com/office/drawing/2014/main" id="{77AB2ED6-1052-042F-3E52-7D232A4997D2}"/>
              </a:ext>
              <a:ext uri="{C183D7F6-B498-43B3-948B-1728B52AA6E4}">
                <adec:decorative xmlns:adec="http://schemas.microsoft.com/office/drawing/2017/decorative" val="1"/>
              </a:ext>
            </a:extLst>
          </p:cNvPr>
          <p:cNvPicPr preferRelativeResize="0"/>
          <p:nvPr/>
        </p:nvPicPr>
        <p:blipFill rotWithShape="1">
          <a:blip r:embed="rId3"/>
          <a:stretch/>
        </p:blipFill>
        <p:spPr>
          <a:xfrm>
            <a:off x="7905752" y="2434201"/>
            <a:ext cx="3552825" cy="1976900"/>
          </a:xfrm>
          <a:prstGeom prst="rect">
            <a:avLst/>
          </a:prstGeom>
          <a:noFill/>
          <a:ln>
            <a:noFill/>
          </a:ln>
        </p:spPr>
      </p:pic>
    </p:spTree>
    <p:extLst>
      <p:ext uri="{BB962C8B-B14F-4D97-AF65-F5344CB8AC3E}">
        <p14:creationId xmlns:p14="http://schemas.microsoft.com/office/powerpoint/2010/main" val="6440477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1A734-210D-ACB3-D63D-0DC6E3CE9E1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6FE293C-AD0A-5461-E88A-B6BDDBC58040}"/>
              </a:ext>
            </a:extLst>
          </p:cNvPr>
          <p:cNvSpPr>
            <a:spLocks noGrp="1"/>
          </p:cNvSpPr>
          <p:nvPr>
            <p:ph type="title"/>
          </p:nvPr>
        </p:nvSpPr>
        <p:spPr/>
        <p:txBody>
          <a:bodyPr/>
          <a:lstStyle/>
          <a:p>
            <a:r>
              <a:rPr lang="en-US"/>
              <a:t>Group Norms </a:t>
            </a:r>
            <a:br>
              <a:rPr lang="en-US"/>
            </a:br>
            <a:r>
              <a:rPr lang="en-US" sz="4800" i="1">
                <a:solidFill>
                  <a:schemeClr val="bg1"/>
                </a:solidFill>
              </a:rPr>
              <a:t>Working Agreements</a:t>
            </a:r>
            <a:endParaRPr lang="en-US" i="1">
              <a:solidFill>
                <a:schemeClr val="bg1"/>
              </a:solidFill>
            </a:endParaRPr>
          </a:p>
        </p:txBody>
      </p:sp>
      <p:sp>
        <p:nvSpPr>
          <p:cNvPr id="2" name="Google Shape;589;p28">
            <a:extLst>
              <a:ext uri="{FF2B5EF4-FFF2-40B4-BE49-F238E27FC236}">
                <a16:creationId xmlns:a16="http://schemas.microsoft.com/office/drawing/2014/main" id="{72BBAD33-A807-225C-D5F5-D184C3174374}"/>
              </a:ext>
            </a:extLst>
          </p:cNvPr>
          <p:cNvSpPr txBox="1">
            <a:spLocks/>
          </p:cNvSpPr>
          <p:nvPr/>
        </p:nvSpPr>
        <p:spPr>
          <a:xfrm>
            <a:off x="415600" y="338548"/>
            <a:ext cx="11360800" cy="896400"/>
          </a:xfrm>
          <a:prstGeom prst="rect">
            <a:avLst/>
          </a:prstGeom>
          <a:noFill/>
          <a:ln>
            <a:noFill/>
          </a:ln>
        </p:spPr>
        <p:txBody>
          <a:bodyPr spcFirstLastPara="1" vert="horz" wrap="square" lIns="121900" tIns="121900" rIns="121900" bIns="121900" rtlCol="0" anchor="t" anchorCtr="0">
            <a:noAutofit/>
          </a:bodyPr>
          <a:lstStyle>
            <a:lvl1pPr algn="l" defTabSz="685800" rtl="0" eaLnBrk="1" latinLnBrk="0" hangingPunct="1">
              <a:lnSpc>
                <a:spcPct val="100000"/>
              </a:lnSpc>
              <a:spcBef>
                <a:spcPct val="0"/>
              </a:spcBef>
              <a:buNone/>
              <a:defRPr sz="4500" b="1" kern="1200">
                <a:solidFill>
                  <a:schemeClr val="tx1"/>
                </a:solidFill>
                <a:latin typeface="Aptos" panose="020B0004020202020204" pitchFamily="34" charset="0"/>
                <a:ea typeface="+mj-ea"/>
                <a:cs typeface="+mj-cs"/>
              </a:defRPr>
            </a:lvl1pPr>
          </a:lstStyle>
          <a:p>
            <a:pPr defTabSz="914377">
              <a:spcBef>
                <a:spcPts val="0"/>
              </a:spcBef>
              <a:buClrTx/>
              <a:buSzPct val="111111"/>
            </a:pPr>
            <a:r>
              <a:rPr lang="en-US" sz="3733">
                <a:solidFill>
                  <a:srgbClr val="F26D65"/>
                </a:solidFill>
              </a:rPr>
              <a:t>Group Processes for Team Collaboration</a:t>
            </a:r>
          </a:p>
        </p:txBody>
      </p:sp>
    </p:spTree>
    <p:extLst>
      <p:ext uri="{BB962C8B-B14F-4D97-AF65-F5344CB8AC3E}">
        <p14:creationId xmlns:p14="http://schemas.microsoft.com/office/powerpoint/2010/main" val="37682754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2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a:t>Norms </a:t>
            </a:r>
            <a:r>
              <a:rPr lang="en-US" sz="4000">
                <a:solidFill>
                  <a:schemeClr val="bg1"/>
                </a:solidFill>
              </a:rPr>
              <a:t>Definition</a:t>
            </a:r>
            <a:endParaRPr sz="4000">
              <a:solidFill>
                <a:schemeClr val="bg1"/>
              </a:solidFill>
            </a:endParaRPr>
          </a:p>
        </p:txBody>
      </p:sp>
      <p:sp>
        <p:nvSpPr>
          <p:cNvPr id="635" name="Google Shape;635;p26"/>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1200"/>
              </a:spcAft>
              <a:buClr>
                <a:schemeClr val="dk1"/>
              </a:buClr>
              <a:buSzPts val="3200"/>
              <a:buNone/>
            </a:pPr>
            <a:r>
              <a:rPr lang="en-US" sz="3400">
                <a:solidFill>
                  <a:srgbClr val="F26D65"/>
                </a:solidFill>
              </a:rPr>
              <a:t>Norms, </a:t>
            </a:r>
            <a:r>
              <a:rPr lang="en-US" sz="3400"/>
              <a:t>sometimes referred to as working agreements, are guidelines that define how groups will work together. </a:t>
            </a:r>
          </a:p>
          <a:p>
            <a:pPr marL="0" lvl="0" indent="0" algn="l" rtl="0">
              <a:spcBef>
                <a:spcPts val="0"/>
              </a:spcBef>
              <a:spcAft>
                <a:spcPts val="1200"/>
              </a:spcAft>
              <a:buClr>
                <a:schemeClr val="dk1"/>
              </a:buClr>
              <a:buSzPts val="3200"/>
              <a:buNone/>
            </a:pPr>
            <a:r>
              <a:rPr lang="en-US" sz="3400"/>
              <a:t>These agreements include a list of behaviors and attitudes group members expect from one another to create an environment where all can feel safe, learn, problem solve, and achieve desired outcomes.</a:t>
            </a:r>
            <a:endParaRPr sz="3000"/>
          </a:p>
        </p:txBody>
      </p:sp>
      <p:sp>
        <p:nvSpPr>
          <p:cNvPr id="2" name="TextBox 1">
            <a:extLst>
              <a:ext uri="{FF2B5EF4-FFF2-40B4-BE49-F238E27FC236}">
                <a16:creationId xmlns:a16="http://schemas.microsoft.com/office/drawing/2014/main" id="{6B22BD48-07DA-F3F4-924B-123C6DF43F6E}"/>
              </a:ext>
            </a:extLst>
          </p:cNvPr>
          <p:cNvSpPr txBox="1"/>
          <p:nvPr/>
        </p:nvSpPr>
        <p:spPr>
          <a:xfrm>
            <a:off x="600076" y="6217864"/>
            <a:ext cx="10753344" cy="307777"/>
          </a:xfrm>
          <a:prstGeom prst="rect">
            <a:avLst/>
          </a:prstGeom>
          <a:noFill/>
        </p:spPr>
        <p:txBody>
          <a:bodyPr wrap="square" lIns="121920" tIns="60960" rIns="121920" bIns="60960" anchor="t">
            <a:spAutoFit/>
          </a:bodyPr>
          <a:lstStyle/>
          <a:p>
            <a:pPr defTabSz="1219170">
              <a:defRPr/>
            </a:pPr>
            <a:r>
              <a:rPr lang="en-US" sz="1200">
                <a:latin typeface="Calibri"/>
              </a:rPr>
              <a:t>(Center for Creative Leadership, 2024; Garmston &amp; Wellman, 2016)</a:t>
            </a:r>
            <a:endParaRPr lang="pt-BR" sz="1200">
              <a:latin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27"/>
          <p:cNvSpPr txBox="1">
            <a:spLocks noGrp="1"/>
          </p:cNvSpPr>
          <p:nvPr>
            <p:ph type="title"/>
          </p:nvPr>
        </p:nvSpPr>
        <p:spPr>
          <a:xfrm>
            <a:off x="841248" y="365760"/>
            <a:ext cx="10515600" cy="102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a:t>Purpose of Norms</a:t>
            </a:r>
            <a:endParaRPr sz="4000">
              <a:solidFill>
                <a:srgbClr val="FF0000"/>
              </a:solidFill>
            </a:endParaRPr>
          </a:p>
        </p:txBody>
      </p:sp>
      <p:sp>
        <p:nvSpPr>
          <p:cNvPr id="643" name="Google Shape;643;p27"/>
          <p:cNvSpPr txBox="1">
            <a:spLocks noGrp="1"/>
          </p:cNvSpPr>
          <p:nvPr>
            <p:ph idx="1"/>
          </p:nvPr>
        </p:nvSpPr>
        <p:spPr>
          <a:xfrm>
            <a:off x="630936" y="1371600"/>
            <a:ext cx="10515600" cy="5171400"/>
          </a:xfrm>
          <a:prstGeom prst="rect">
            <a:avLst/>
          </a:prstGeom>
          <a:noFill/>
          <a:ln>
            <a:noFill/>
          </a:ln>
        </p:spPr>
        <p:txBody>
          <a:bodyPr spcFirstLastPara="1" wrap="square" lIns="91425" tIns="45700" rIns="91425" bIns="45700" anchor="t" anchorCtr="0">
            <a:normAutofit fontScale="25000" lnSpcReduction="20000"/>
          </a:bodyPr>
          <a:lstStyle/>
          <a:p>
            <a:pPr marL="457200" lvl="0" indent="-409391" algn="l" rtl="0">
              <a:lnSpc>
                <a:spcPct val="150000"/>
              </a:lnSpc>
              <a:spcBef>
                <a:spcPts val="0"/>
              </a:spcBef>
              <a:spcAft>
                <a:spcPts val="0"/>
              </a:spcAft>
              <a:buSzPct val="100000"/>
              <a:buChar char="•"/>
            </a:pPr>
            <a:r>
              <a:rPr lang="en-US" sz="12800"/>
              <a:t>Create and reinforce collaborative efforts and culture  </a:t>
            </a:r>
            <a:endParaRPr sz="12800"/>
          </a:p>
          <a:p>
            <a:pPr marL="457200" lvl="0" indent="-409391" algn="l" rtl="0">
              <a:lnSpc>
                <a:spcPct val="150000"/>
              </a:lnSpc>
              <a:spcBef>
                <a:spcPts val="0"/>
              </a:spcBef>
              <a:spcAft>
                <a:spcPts val="0"/>
              </a:spcAft>
              <a:buSzPct val="100000"/>
              <a:buChar char="•"/>
            </a:pPr>
            <a:r>
              <a:rPr lang="en-US" sz="12800"/>
              <a:t>Clarify expectations </a:t>
            </a:r>
            <a:endParaRPr sz="12800"/>
          </a:p>
          <a:p>
            <a:pPr marL="457200" lvl="0" indent="-409391" algn="l" rtl="0">
              <a:lnSpc>
                <a:spcPct val="150000"/>
              </a:lnSpc>
              <a:spcBef>
                <a:spcPts val="0"/>
              </a:spcBef>
              <a:spcAft>
                <a:spcPts val="0"/>
              </a:spcAft>
              <a:buSzPct val="100000"/>
              <a:buChar char="•"/>
            </a:pPr>
            <a:r>
              <a:rPr lang="en-US" sz="12800"/>
              <a:t>Provide a powerful tool for holding groups accountable</a:t>
            </a:r>
            <a:endParaRPr sz="12800"/>
          </a:p>
          <a:p>
            <a:pPr marL="457200" lvl="0" indent="-409391" algn="l" rtl="0">
              <a:lnSpc>
                <a:spcPct val="150000"/>
              </a:lnSpc>
              <a:spcBef>
                <a:spcPts val="0"/>
              </a:spcBef>
              <a:spcAft>
                <a:spcPts val="0"/>
              </a:spcAft>
              <a:buSzPct val="100000"/>
              <a:buChar char="•"/>
            </a:pPr>
            <a:r>
              <a:rPr lang="en-US" sz="12800"/>
              <a:t>Respect the time of all participants</a:t>
            </a:r>
            <a:endParaRPr sz="12800"/>
          </a:p>
          <a:p>
            <a:pPr marL="457200" lvl="0" indent="-409391" algn="l" rtl="0">
              <a:lnSpc>
                <a:spcPct val="150000"/>
              </a:lnSpc>
              <a:spcBef>
                <a:spcPts val="0"/>
              </a:spcBef>
              <a:spcAft>
                <a:spcPts val="0"/>
              </a:spcAft>
              <a:buSzPct val="100000"/>
              <a:buChar char="•"/>
            </a:pPr>
            <a:r>
              <a:rPr lang="en-US" sz="12800"/>
              <a:t>Encourage open and vulnerable dialogue  </a:t>
            </a:r>
            <a:endParaRPr sz="12800"/>
          </a:p>
          <a:p>
            <a:pPr marL="457200" lvl="0" indent="-409391" algn="l" rtl="0">
              <a:lnSpc>
                <a:spcPct val="150000"/>
              </a:lnSpc>
              <a:spcBef>
                <a:spcPts val="0"/>
              </a:spcBef>
              <a:spcAft>
                <a:spcPts val="0"/>
              </a:spcAft>
              <a:buSzPct val="100000"/>
              <a:buChar char="•"/>
            </a:pPr>
            <a:r>
              <a:rPr lang="en-US" sz="12800"/>
              <a:t>Reduce conflict and stress within a group</a:t>
            </a:r>
            <a:endParaRPr sz="12800"/>
          </a:p>
          <a:p>
            <a:pPr marL="457200" lvl="0" indent="-409391" algn="l" rtl="0">
              <a:lnSpc>
                <a:spcPct val="150000"/>
              </a:lnSpc>
              <a:spcBef>
                <a:spcPts val="0"/>
              </a:spcBef>
              <a:spcAft>
                <a:spcPts val="0"/>
              </a:spcAft>
              <a:buSzPct val="100000"/>
              <a:buChar char="•"/>
            </a:pPr>
            <a:r>
              <a:rPr lang="en-US" sz="12800"/>
              <a:t>Promote greater productivity</a:t>
            </a:r>
            <a:endParaRPr sz="12800"/>
          </a:p>
          <a:p>
            <a:pPr marL="228600" lvl="0" indent="-25400" algn="l" rtl="0">
              <a:lnSpc>
                <a:spcPct val="90000"/>
              </a:lnSpc>
              <a:spcBef>
                <a:spcPts val="1000"/>
              </a:spcBef>
              <a:spcAft>
                <a:spcPts val="0"/>
              </a:spcAft>
              <a:buClr>
                <a:schemeClr val="dk1"/>
              </a:buClr>
              <a:buSzPct val="100000"/>
              <a:buNone/>
            </a:pPr>
            <a:endParaRPr sz="3200"/>
          </a:p>
          <a:p>
            <a:pPr marL="228600" lvl="0" indent="-25400" algn="l" rtl="0">
              <a:lnSpc>
                <a:spcPct val="90000"/>
              </a:lnSpc>
              <a:spcBef>
                <a:spcPts val="1000"/>
              </a:spcBef>
              <a:spcAft>
                <a:spcPts val="0"/>
              </a:spcAft>
              <a:buClr>
                <a:schemeClr val="dk1"/>
              </a:buClr>
              <a:buSzPct val="100000"/>
              <a:buNone/>
            </a:pPr>
            <a:endParaRPr sz="3200"/>
          </a:p>
        </p:txBody>
      </p:sp>
      <p:sp>
        <p:nvSpPr>
          <p:cNvPr id="2" name="TextBox 1">
            <a:extLst>
              <a:ext uri="{FF2B5EF4-FFF2-40B4-BE49-F238E27FC236}">
                <a16:creationId xmlns:a16="http://schemas.microsoft.com/office/drawing/2014/main" id="{2E2934BB-4834-CF91-3EB3-E3C66C5801BE}"/>
              </a:ext>
            </a:extLst>
          </p:cNvPr>
          <p:cNvSpPr txBox="1"/>
          <p:nvPr/>
        </p:nvSpPr>
        <p:spPr>
          <a:xfrm>
            <a:off x="600076" y="6217864"/>
            <a:ext cx="10753344" cy="307777"/>
          </a:xfrm>
          <a:prstGeom prst="rect">
            <a:avLst/>
          </a:prstGeom>
          <a:noFill/>
        </p:spPr>
        <p:txBody>
          <a:bodyPr wrap="square" lIns="121920" tIns="60960" rIns="121920" bIns="60960" anchor="t">
            <a:spAutoFit/>
          </a:bodyPr>
          <a:lstStyle/>
          <a:p>
            <a:pPr defTabSz="1219170">
              <a:defRPr/>
            </a:pPr>
            <a:r>
              <a:rPr lang="en-US" sz="1200">
                <a:latin typeface="Calibri"/>
              </a:rPr>
              <a:t>(Holmes, 2019; Marzano et al., 2016)</a:t>
            </a:r>
            <a:endParaRPr lang="pt-BR" sz="1200">
              <a:latin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65">
          <a:extLst>
            <a:ext uri="{FF2B5EF4-FFF2-40B4-BE49-F238E27FC236}">
              <a16:creationId xmlns:a16="http://schemas.microsoft.com/office/drawing/2014/main" id="{FA4FAF3C-2FED-0DBA-B2B8-235AB985FF88}"/>
            </a:ext>
          </a:extLst>
        </p:cNvPr>
        <p:cNvGrpSpPr/>
        <p:nvPr/>
      </p:nvGrpSpPr>
      <p:grpSpPr>
        <a:xfrm>
          <a:off x="0" y="0"/>
          <a:ext cx="0" cy="0"/>
          <a:chOff x="0" y="0"/>
          <a:chExt cx="0" cy="0"/>
        </a:xfrm>
      </p:grpSpPr>
      <p:sp>
        <p:nvSpPr>
          <p:cNvPr id="666" name="Google Shape;666;p4">
            <a:extLst>
              <a:ext uri="{FF2B5EF4-FFF2-40B4-BE49-F238E27FC236}">
                <a16:creationId xmlns:a16="http://schemas.microsoft.com/office/drawing/2014/main" id="{82DF3B5E-313A-7C5F-E9B7-22B6F9BA594D}"/>
              </a:ext>
            </a:extLst>
          </p:cNvPr>
          <p:cNvSpPr txBox="1">
            <a:spLocks noGrp="1"/>
          </p:cNvSpPr>
          <p:nvPr>
            <p:ph type="title"/>
          </p:nvPr>
        </p:nvSpPr>
        <p:spPr>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ct val="111111"/>
              <a:buNone/>
            </a:pPr>
            <a:r>
              <a:rPr lang="en-US" sz="4000"/>
              <a:t>Keys to Effective Team Norms</a:t>
            </a:r>
            <a:endParaRPr sz="4000"/>
          </a:p>
        </p:txBody>
      </p:sp>
      <p:sp>
        <p:nvSpPr>
          <p:cNvPr id="667" name="Google Shape;667;p4">
            <a:extLst>
              <a:ext uri="{FF2B5EF4-FFF2-40B4-BE49-F238E27FC236}">
                <a16:creationId xmlns:a16="http://schemas.microsoft.com/office/drawing/2014/main" id="{BE50616C-DFCF-F566-DC8E-7FF4A165D3B0}"/>
              </a:ext>
            </a:extLst>
          </p:cNvPr>
          <p:cNvSpPr txBox="1">
            <a:spLocks noGrp="1"/>
          </p:cNvSpPr>
          <p:nvPr>
            <p:ph idx="1"/>
          </p:nvPr>
        </p:nvSpPr>
        <p:spPr>
          <a:xfrm>
            <a:off x="630936" y="1005840"/>
            <a:ext cx="9150373" cy="4072255"/>
          </a:xfrm>
          <a:prstGeom prst="rect">
            <a:avLst/>
          </a:prstGeom>
          <a:noFill/>
          <a:ln>
            <a:noFill/>
          </a:ln>
        </p:spPr>
        <p:txBody>
          <a:bodyPr spcFirstLastPara="1" wrap="square" lIns="121900" tIns="121900" rIns="121900" bIns="121900" anchor="t" anchorCtr="0">
            <a:normAutofit/>
          </a:bodyPr>
          <a:lstStyle/>
          <a:p>
            <a:pPr marL="457200" indent="-381000">
              <a:lnSpc>
                <a:spcPct val="110000"/>
              </a:lnSpc>
              <a:spcAft>
                <a:spcPts val="0"/>
              </a:spcAft>
              <a:buClr>
                <a:schemeClr val="dk2"/>
              </a:buClr>
              <a:buSzPct val="100000"/>
            </a:pPr>
            <a:r>
              <a:rPr lang="en-US" sz="3200">
                <a:cs typeface="Arial"/>
                <a:sym typeface="Arial"/>
              </a:rPr>
              <a:t>Simple, powerful statements about the way meetings should be run</a:t>
            </a:r>
          </a:p>
          <a:p>
            <a:pPr marL="457200" indent="-381000">
              <a:lnSpc>
                <a:spcPct val="110000"/>
              </a:lnSpc>
              <a:spcAft>
                <a:spcPts val="0"/>
              </a:spcAft>
              <a:buClr>
                <a:schemeClr val="dk2"/>
              </a:buClr>
              <a:buSzPct val="100000"/>
            </a:pPr>
            <a:r>
              <a:rPr lang="en-US" sz="3200">
                <a:cs typeface="Arial"/>
                <a:sym typeface="Arial"/>
              </a:rPr>
              <a:t>Commitments agreed upon collectively</a:t>
            </a:r>
          </a:p>
          <a:p>
            <a:pPr marL="457200" indent="-381000">
              <a:lnSpc>
                <a:spcPct val="110000"/>
              </a:lnSpc>
              <a:spcAft>
                <a:spcPts val="0"/>
              </a:spcAft>
              <a:buClr>
                <a:schemeClr val="dk2"/>
              </a:buClr>
              <a:buSzPct val="100000"/>
            </a:pPr>
            <a:r>
              <a:rPr lang="en-US" sz="3200">
                <a:cs typeface="Arial"/>
                <a:sym typeface="Arial"/>
              </a:rPr>
              <a:t>Consistent reminder of fundamental meeting guidelines</a:t>
            </a:r>
          </a:p>
          <a:p>
            <a:pPr marL="457200" indent="-381000">
              <a:lnSpc>
                <a:spcPct val="110000"/>
              </a:lnSpc>
              <a:spcAft>
                <a:spcPts val="0"/>
              </a:spcAft>
              <a:buClr>
                <a:schemeClr val="dk2"/>
              </a:buClr>
              <a:buSzPct val="100000"/>
            </a:pPr>
            <a:r>
              <a:rPr lang="en-US" sz="3200">
                <a:cs typeface="Arial"/>
                <a:sym typeface="Arial"/>
              </a:rPr>
              <a:t>Focus on respecting all participants</a:t>
            </a:r>
          </a:p>
          <a:p>
            <a:pPr marL="457200" indent="-381000">
              <a:lnSpc>
                <a:spcPct val="110000"/>
              </a:lnSpc>
              <a:spcAft>
                <a:spcPts val="0"/>
              </a:spcAft>
              <a:buClr>
                <a:schemeClr val="dk2"/>
              </a:buClr>
              <a:buSzPct val="100000"/>
            </a:pPr>
            <a:r>
              <a:rPr lang="en-US" sz="3200">
                <a:cs typeface="Arial"/>
                <a:sym typeface="Arial"/>
              </a:rPr>
              <a:t>Brief in number</a:t>
            </a:r>
            <a:endParaRPr sz="3200">
              <a:cs typeface="Arial"/>
              <a:sym typeface="Arial"/>
            </a:endParaRPr>
          </a:p>
          <a:p>
            <a:pPr marL="457200" indent="-381000">
              <a:lnSpc>
                <a:spcPct val="110000"/>
              </a:lnSpc>
              <a:spcAft>
                <a:spcPts val="0"/>
              </a:spcAft>
              <a:buClr>
                <a:schemeClr val="dk2"/>
              </a:buClr>
              <a:buSzPct val="100000"/>
            </a:pPr>
            <a:endParaRPr sz="3200">
              <a:solidFill>
                <a:schemeClr val="dk2"/>
              </a:solidFill>
              <a:latin typeface="Arial"/>
              <a:cs typeface="Arial"/>
              <a:sym typeface="Arial"/>
            </a:endParaRPr>
          </a:p>
        </p:txBody>
      </p:sp>
      <p:pic>
        <p:nvPicPr>
          <p:cNvPr id="5" name="Graphic 4">
            <a:extLst>
              <a:ext uri="{FF2B5EF4-FFF2-40B4-BE49-F238E27FC236}">
                <a16:creationId xmlns:a16="http://schemas.microsoft.com/office/drawing/2014/main" id="{5AD84CB8-6BDA-4646-820F-B94B4E667AD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358286">
            <a:off x="9818292" y="420347"/>
            <a:ext cx="1761089" cy="1769807"/>
          </a:xfrm>
          <a:prstGeom prst="rect">
            <a:avLst/>
          </a:prstGeom>
        </p:spPr>
      </p:pic>
      <p:sp>
        <p:nvSpPr>
          <p:cNvPr id="2" name="TextBox 1">
            <a:extLst>
              <a:ext uri="{FF2B5EF4-FFF2-40B4-BE49-F238E27FC236}">
                <a16:creationId xmlns:a16="http://schemas.microsoft.com/office/drawing/2014/main" id="{AD98E57E-F529-65E5-C894-CE46B87438D4}"/>
              </a:ext>
            </a:extLst>
          </p:cNvPr>
          <p:cNvSpPr txBox="1"/>
          <p:nvPr/>
        </p:nvSpPr>
        <p:spPr>
          <a:xfrm>
            <a:off x="600076" y="6217864"/>
            <a:ext cx="10753344" cy="307777"/>
          </a:xfrm>
          <a:prstGeom prst="rect">
            <a:avLst/>
          </a:prstGeom>
          <a:noFill/>
        </p:spPr>
        <p:txBody>
          <a:bodyPr wrap="square" lIns="121920" tIns="60960" rIns="121920" bIns="60960" anchor="t">
            <a:spAutoFit/>
          </a:bodyPr>
          <a:lstStyle/>
          <a:p>
            <a:pPr algn="r" defTabSz="1219170">
              <a:defRPr/>
            </a:pPr>
            <a:r>
              <a:rPr lang="en-US" sz="1200">
                <a:latin typeface="Calibri"/>
              </a:rPr>
              <a:t>(Center for Creative Leadership, 2024; Marzano et al., 2016; Valenzuela, 2022)</a:t>
            </a:r>
            <a:endParaRPr lang="pt-BR" sz="1200">
              <a:latin typeface="Calibri"/>
            </a:endParaRPr>
          </a:p>
        </p:txBody>
      </p:sp>
    </p:spTree>
    <p:extLst>
      <p:ext uri="{BB962C8B-B14F-4D97-AF65-F5344CB8AC3E}">
        <p14:creationId xmlns:p14="http://schemas.microsoft.com/office/powerpoint/2010/main" val="18540771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g2f5db831510_0_6"/>
          <p:cNvSpPr txBox="1">
            <a:spLocks noGrp="1"/>
          </p:cNvSpPr>
          <p:nvPr>
            <p:ph type="title"/>
          </p:nvPr>
        </p:nvSpPr>
        <p:spPr>
          <a:xfrm>
            <a:off x="339634" y="365125"/>
            <a:ext cx="11014141" cy="1006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Examples of Team Norms  </a:t>
            </a:r>
            <a:endParaRPr sz="3600"/>
          </a:p>
        </p:txBody>
      </p:sp>
      <p:sp>
        <p:nvSpPr>
          <p:cNvPr id="676" name="Google Shape;676;g2f5db831510_0_6"/>
          <p:cNvSpPr txBox="1">
            <a:spLocks noGrp="1"/>
          </p:cNvSpPr>
          <p:nvPr>
            <p:ph sz="half" idx="1"/>
          </p:nvPr>
        </p:nvSpPr>
        <p:spPr>
          <a:xfrm>
            <a:off x="369170" y="1233060"/>
            <a:ext cx="6101874" cy="4616395"/>
          </a:xfrm>
          <a:prstGeom prst="rect">
            <a:avLst/>
          </a:prstGeom>
          <a:noFill/>
          <a:ln>
            <a:noFill/>
          </a:ln>
        </p:spPr>
        <p:txBody>
          <a:bodyPr spcFirstLastPara="1" wrap="square" lIns="91425" tIns="45700" rIns="91425" bIns="45700" anchor="t" anchorCtr="0">
            <a:normAutofit fontScale="25000" lnSpcReduction="20000"/>
          </a:bodyPr>
          <a:lstStyle/>
          <a:p>
            <a:pPr marL="0" lvl="0" indent="-401304" algn="l" rtl="0">
              <a:lnSpc>
                <a:spcPct val="150000"/>
              </a:lnSpc>
              <a:spcBef>
                <a:spcPts val="600"/>
              </a:spcBef>
              <a:spcAft>
                <a:spcPts val="0"/>
              </a:spcAft>
              <a:buSzPct val="100000"/>
              <a:buChar char="•"/>
            </a:pPr>
            <a:r>
              <a:rPr lang="en-US" sz="10867"/>
              <a:t>Adhere to meeting and agenda times</a:t>
            </a:r>
            <a:endParaRPr sz="10867"/>
          </a:p>
          <a:p>
            <a:pPr marL="0" lvl="0" indent="-401304" algn="l" rtl="0">
              <a:lnSpc>
                <a:spcPct val="150000"/>
              </a:lnSpc>
              <a:spcBef>
                <a:spcPts val="600"/>
              </a:spcBef>
              <a:spcAft>
                <a:spcPts val="0"/>
              </a:spcAft>
              <a:buSzPct val="100000"/>
              <a:buChar char="•"/>
            </a:pPr>
            <a:r>
              <a:rPr lang="en-US" sz="10867"/>
              <a:t>Actively participate and contribute</a:t>
            </a:r>
            <a:endParaRPr sz="10867"/>
          </a:p>
          <a:p>
            <a:pPr marL="0" lvl="0" indent="-401304" algn="l" rtl="0">
              <a:lnSpc>
                <a:spcPct val="150000"/>
              </a:lnSpc>
              <a:spcBef>
                <a:spcPts val="600"/>
              </a:spcBef>
              <a:spcAft>
                <a:spcPts val="0"/>
              </a:spcAft>
              <a:buSzPct val="100000"/>
              <a:buChar char="•"/>
            </a:pPr>
            <a:r>
              <a:rPr lang="en-US" sz="10867"/>
              <a:t>Listen to understand </a:t>
            </a:r>
            <a:endParaRPr sz="10867"/>
          </a:p>
          <a:p>
            <a:pPr marL="0" lvl="0" indent="-401304" algn="l" rtl="0">
              <a:lnSpc>
                <a:spcPct val="150000"/>
              </a:lnSpc>
              <a:spcBef>
                <a:spcPts val="600"/>
              </a:spcBef>
              <a:spcAft>
                <a:spcPts val="0"/>
              </a:spcAft>
              <a:buSzPct val="100000"/>
              <a:buChar char="•"/>
            </a:pPr>
            <a:r>
              <a:rPr lang="en-US" sz="10867"/>
              <a:t>Share discussion space</a:t>
            </a:r>
            <a:endParaRPr sz="10867"/>
          </a:p>
          <a:p>
            <a:pPr marL="0" lvl="0" indent="-401304" algn="l" rtl="0">
              <a:lnSpc>
                <a:spcPct val="150000"/>
              </a:lnSpc>
              <a:spcBef>
                <a:spcPts val="600"/>
              </a:spcBef>
              <a:spcAft>
                <a:spcPts val="0"/>
              </a:spcAft>
              <a:buSzPct val="100000"/>
              <a:buChar char="•"/>
            </a:pPr>
            <a:r>
              <a:rPr lang="en-US" sz="10867"/>
              <a:t>Handle problems quickly</a:t>
            </a:r>
            <a:endParaRPr sz="10867"/>
          </a:p>
          <a:p>
            <a:pPr marL="0" lvl="0" indent="-401304" algn="l" rtl="0">
              <a:lnSpc>
                <a:spcPct val="150000"/>
              </a:lnSpc>
              <a:spcBef>
                <a:spcPts val="600"/>
              </a:spcBef>
              <a:spcAft>
                <a:spcPts val="0"/>
              </a:spcAft>
              <a:buSzPct val="100000"/>
              <a:buChar char="•"/>
            </a:pPr>
            <a:r>
              <a:rPr lang="en-US" sz="10867"/>
              <a:t>Use electronics respectively</a:t>
            </a:r>
            <a:endParaRPr/>
          </a:p>
          <a:p>
            <a:pPr marL="0" lvl="0" indent="-401116" algn="l" rtl="0">
              <a:lnSpc>
                <a:spcPct val="150000"/>
              </a:lnSpc>
              <a:spcBef>
                <a:spcPts val="600"/>
              </a:spcBef>
              <a:spcAft>
                <a:spcPts val="0"/>
              </a:spcAft>
              <a:buSzPct val="100000"/>
              <a:buChar char="•"/>
            </a:pPr>
            <a:r>
              <a:rPr lang="en-US" sz="10900"/>
              <a:t>Have courageous conversations</a:t>
            </a:r>
            <a:endParaRPr/>
          </a:p>
          <a:p>
            <a:pPr marL="0" lvl="0" indent="-228650" algn="l" rtl="0">
              <a:lnSpc>
                <a:spcPct val="150000"/>
              </a:lnSpc>
              <a:spcBef>
                <a:spcPts val="600"/>
              </a:spcBef>
              <a:spcAft>
                <a:spcPts val="0"/>
              </a:spcAft>
              <a:buSzPct val="100000"/>
              <a:buNone/>
            </a:pPr>
            <a:endParaRPr sz="10867"/>
          </a:p>
          <a:p>
            <a:pPr marL="0" lvl="0" indent="0" algn="l" rtl="0">
              <a:lnSpc>
                <a:spcPct val="150000"/>
              </a:lnSpc>
              <a:spcBef>
                <a:spcPts val="600"/>
              </a:spcBef>
              <a:spcAft>
                <a:spcPts val="0"/>
              </a:spcAft>
              <a:buSzPct val="300000"/>
              <a:buNone/>
            </a:pPr>
            <a:endParaRPr sz="2400"/>
          </a:p>
          <a:p>
            <a:pPr marL="0" lvl="0" indent="0" algn="l" rtl="0">
              <a:lnSpc>
                <a:spcPct val="150000"/>
              </a:lnSpc>
              <a:spcBef>
                <a:spcPts val="600"/>
              </a:spcBef>
              <a:spcAft>
                <a:spcPts val="0"/>
              </a:spcAft>
              <a:buSzPct val="257142"/>
              <a:buNone/>
            </a:pPr>
            <a:endParaRPr/>
          </a:p>
          <a:p>
            <a:pPr marL="0" lvl="0" indent="0" algn="l" rtl="0">
              <a:lnSpc>
                <a:spcPct val="150000"/>
              </a:lnSpc>
              <a:spcBef>
                <a:spcPts val="600"/>
              </a:spcBef>
              <a:spcAft>
                <a:spcPts val="0"/>
              </a:spcAft>
              <a:buClr>
                <a:schemeClr val="dk1"/>
              </a:buClr>
              <a:buSzPct val="100000"/>
              <a:buNone/>
            </a:pPr>
            <a:endParaRPr sz="3200"/>
          </a:p>
        </p:txBody>
      </p:sp>
      <p:sp>
        <p:nvSpPr>
          <p:cNvPr id="677" name="Google Shape;677;g2f5db831510_0_6"/>
          <p:cNvSpPr txBox="1">
            <a:spLocks noGrp="1"/>
          </p:cNvSpPr>
          <p:nvPr>
            <p:ph sz="half" idx="2"/>
          </p:nvPr>
        </p:nvSpPr>
        <p:spPr>
          <a:xfrm>
            <a:off x="6257925" y="1233060"/>
            <a:ext cx="5765100" cy="4616395"/>
          </a:xfrm>
          <a:prstGeom prst="rect">
            <a:avLst/>
          </a:prstGeom>
          <a:noFill/>
          <a:ln>
            <a:noFill/>
          </a:ln>
        </p:spPr>
        <p:txBody>
          <a:bodyPr spcFirstLastPara="1" wrap="square" lIns="91425" tIns="45700" rIns="91425" bIns="45700" anchor="t" anchorCtr="0">
            <a:normAutofit fontScale="25000" lnSpcReduction="20000"/>
          </a:bodyPr>
          <a:lstStyle/>
          <a:p>
            <a:pPr marL="457200" lvl="0" indent="-401186" algn="l" rtl="0">
              <a:lnSpc>
                <a:spcPct val="150000"/>
              </a:lnSpc>
              <a:spcAft>
                <a:spcPts val="0"/>
              </a:spcAft>
              <a:buSzPct val="100000"/>
              <a:buChar char="•"/>
            </a:pPr>
            <a:r>
              <a:rPr lang="en-US" sz="10859"/>
              <a:t>Show respect for one another</a:t>
            </a:r>
            <a:endParaRPr sz="10859"/>
          </a:p>
          <a:p>
            <a:pPr marL="457200" lvl="0" indent="-401186" algn="l" rtl="0">
              <a:lnSpc>
                <a:spcPct val="150000"/>
              </a:lnSpc>
              <a:spcAft>
                <a:spcPts val="0"/>
              </a:spcAft>
              <a:buSzPct val="100000"/>
              <a:buChar char="•"/>
            </a:pPr>
            <a:r>
              <a:rPr lang="en-US" sz="10859"/>
              <a:t>Enter discussions with an open mind</a:t>
            </a:r>
            <a:endParaRPr sz="10859"/>
          </a:p>
          <a:p>
            <a:pPr marL="457200" lvl="0" indent="-401186" algn="l" rtl="0">
              <a:lnSpc>
                <a:spcPct val="150000"/>
              </a:lnSpc>
              <a:spcAft>
                <a:spcPts val="0"/>
              </a:spcAft>
              <a:buSzPct val="100000"/>
              <a:buChar char="•"/>
            </a:pPr>
            <a:r>
              <a:rPr lang="en-US" sz="10859"/>
              <a:t>Maintain confidentiality</a:t>
            </a:r>
            <a:endParaRPr/>
          </a:p>
          <a:p>
            <a:pPr marL="457200" lvl="0" indent="-401186" algn="l" rtl="0">
              <a:lnSpc>
                <a:spcPct val="150000"/>
              </a:lnSpc>
              <a:spcAft>
                <a:spcPts val="0"/>
              </a:spcAft>
              <a:buSzPct val="100000"/>
              <a:buChar char="•"/>
            </a:pPr>
            <a:r>
              <a:rPr lang="en-US" sz="10459"/>
              <a:t>Voice opinions during the meeting, not after</a:t>
            </a:r>
            <a:endParaRPr sz="10859"/>
          </a:p>
          <a:p>
            <a:pPr marL="457200" lvl="0" indent="-401186" algn="l" rtl="0">
              <a:lnSpc>
                <a:spcPct val="150000"/>
              </a:lnSpc>
              <a:spcAft>
                <a:spcPts val="0"/>
              </a:spcAft>
              <a:buSzPct val="100000"/>
              <a:buChar char="•"/>
            </a:pPr>
            <a:r>
              <a:rPr lang="en-US" sz="10859"/>
              <a:t>Make decisions by consensus</a:t>
            </a:r>
            <a:endParaRPr/>
          </a:p>
          <a:p>
            <a:pPr marL="457200" lvl="0" indent="-400998" algn="l" rtl="0">
              <a:lnSpc>
                <a:spcPct val="150000"/>
              </a:lnSpc>
              <a:spcAft>
                <a:spcPts val="0"/>
              </a:spcAft>
              <a:buSzPct val="100000"/>
              <a:buChar char="•"/>
            </a:pPr>
            <a:r>
              <a:rPr lang="en-US" sz="10900"/>
              <a:t>Celebrate efforts as well as results</a:t>
            </a:r>
            <a:endParaRPr/>
          </a:p>
          <a:p>
            <a:pPr marL="0" lvl="0" indent="0" algn="l" rtl="0">
              <a:lnSpc>
                <a:spcPct val="150000"/>
              </a:lnSpc>
              <a:spcAft>
                <a:spcPts val="0"/>
              </a:spcAft>
              <a:buSzPct val="100000"/>
              <a:buNone/>
            </a:pPr>
            <a:endParaRPr sz="10859"/>
          </a:p>
          <a:p>
            <a:pPr marL="0" lvl="0" indent="0" algn="l" rtl="0">
              <a:lnSpc>
                <a:spcPct val="150000"/>
              </a:lnSpc>
              <a:spcAft>
                <a:spcPts val="0"/>
              </a:spcAft>
              <a:buSzPct val="257142"/>
              <a:buNone/>
            </a:pPr>
            <a:endParaRPr/>
          </a:p>
        </p:txBody>
      </p:sp>
      <p:sp>
        <p:nvSpPr>
          <p:cNvPr id="2" name="TextBox 1">
            <a:extLst>
              <a:ext uri="{FF2B5EF4-FFF2-40B4-BE49-F238E27FC236}">
                <a16:creationId xmlns:a16="http://schemas.microsoft.com/office/drawing/2014/main" id="{9ADFB60D-397E-AC03-628D-BD2BCC210D63}"/>
              </a:ext>
            </a:extLst>
          </p:cNvPr>
          <p:cNvSpPr txBox="1"/>
          <p:nvPr/>
        </p:nvSpPr>
        <p:spPr>
          <a:xfrm>
            <a:off x="600076" y="6217864"/>
            <a:ext cx="10753344" cy="307777"/>
          </a:xfrm>
          <a:prstGeom prst="rect">
            <a:avLst/>
          </a:prstGeom>
          <a:noFill/>
        </p:spPr>
        <p:txBody>
          <a:bodyPr wrap="square" lIns="121920" tIns="60960" rIns="121920" bIns="60960" anchor="t">
            <a:spAutoFit/>
          </a:bodyPr>
          <a:lstStyle/>
          <a:p>
            <a:pPr defTabSz="1219170">
              <a:defRPr/>
            </a:pPr>
            <a:r>
              <a:rPr lang="en-US" sz="1200">
                <a:latin typeface="Calibri"/>
              </a:rPr>
              <a:t>(</a:t>
            </a:r>
            <a:r>
              <a:rPr lang="es-ES" sz="1200">
                <a:solidFill>
                  <a:schemeClr val="dk1"/>
                </a:solidFill>
                <a:latin typeface="Calibri"/>
                <a:ea typeface="Calibri"/>
                <a:cs typeface="Calibri"/>
                <a:sym typeface="Calibri"/>
              </a:rPr>
              <a:t>Holmes, 2019; Marzano et al., 2016; Valenzuela, 2022</a:t>
            </a:r>
            <a:r>
              <a:rPr lang="en-US" sz="1200">
                <a:latin typeface="Calibri"/>
              </a:rPr>
              <a:t>)</a:t>
            </a:r>
            <a:endParaRPr lang="pt-BR" sz="1200">
              <a:latin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29"/>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400"/>
              <a:buFont typeface="Calibri"/>
              <a:buNone/>
            </a:pPr>
            <a:r>
              <a:rPr lang="en-US" sz="4000" b="1"/>
              <a:t>Examples of Norms that Address </a:t>
            </a:r>
            <a:br>
              <a:rPr lang="en-US" sz="4000" b="1"/>
            </a:br>
            <a:r>
              <a:rPr lang="en-US" sz="4000" b="1">
                <a:solidFill>
                  <a:srgbClr val="F26D65"/>
                </a:solidFill>
              </a:rPr>
              <a:t>Disagreement</a:t>
            </a:r>
            <a:endParaRPr sz="4000" b="1">
              <a:solidFill>
                <a:srgbClr val="F26D65"/>
              </a:solidFill>
            </a:endParaRPr>
          </a:p>
        </p:txBody>
      </p:sp>
      <p:sp>
        <p:nvSpPr>
          <p:cNvPr id="700" name="Google Shape;700;p29"/>
          <p:cNvSpPr txBox="1">
            <a:spLocks noGrp="1"/>
          </p:cNvSpPr>
          <p:nvPr>
            <p:ph idx="1"/>
          </p:nvPr>
        </p:nvSpPr>
        <p:spPr>
          <a:xfrm>
            <a:off x="838200" y="1579423"/>
            <a:ext cx="10837985" cy="3177309"/>
          </a:xfrm>
          <a:prstGeom prst="rect">
            <a:avLst/>
          </a:prstGeom>
          <a:noFill/>
          <a:ln>
            <a:noFill/>
          </a:ln>
        </p:spPr>
        <p:txBody>
          <a:bodyPr spcFirstLastPara="1" wrap="square" lIns="91425" tIns="45700" rIns="91425" bIns="45700" anchor="t" anchorCtr="0">
            <a:noAutofit/>
          </a:bodyPr>
          <a:lstStyle/>
          <a:p>
            <a:pPr marL="457200" indent="-457200">
              <a:buSzPct val="100000"/>
            </a:pPr>
            <a:r>
              <a:rPr lang="en-US" sz="2800"/>
              <a:t>We approach disagreements with curiosity, not judgement. </a:t>
            </a:r>
          </a:p>
          <a:p>
            <a:pPr marL="457200" indent="-457200">
              <a:buSzPct val="100000"/>
            </a:pPr>
            <a:r>
              <a:rPr lang="en-US" sz="2800"/>
              <a:t>We recognize that different perspectives strengthen our work. </a:t>
            </a:r>
          </a:p>
          <a:p>
            <a:pPr marL="457200" indent="-457200">
              <a:buSzPct val="100000"/>
            </a:pPr>
            <a:r>
              <a:rPr lang="en-US" sz="2800"/>
              <a:t>We ask clarifying questions instead of making assumptions.</a:t>
            </a:r>
          </a:p>
          <a:p>
            <a:pPr marL="457200" indent="-457200">
              <a:buSzPct val="100000"/>
            </a:pPr>
            <a:r>
              <a:rPr lang="en-US" sz="2800"/>
              <a:t>We express our thoughts honestly while remaining professional and respectful. </a:t>
            </a:r>
          </a:p>
          <a:p>
            <a:pPr marL="457200" indent="-457200">
              <a:buSzPct val="100000"/>
            </a:pPr>
            <a:r>
              <a:rPr lang="en-US" sz="2800"/>
              <a:t>We avoid blaming and focus on problem solving.</a:t>
            </a:r>
          </a:p>
          <a:p>
            <a:pPr marL="457200" indent="-457200">
              <a:buSzPct val="100000"/>
            </a:pPr>
            <a:r>
              <a:rPr lang="en-US" sz="2800"/>
              <a:t>We challenge ideas, not individuals. </a:t>
            </a:r>
          </a:p>
          <a:p>
            <a:pPr marL="457200" indent="-457200">
              <a:buSzPct val="100000"/>
            </a:pPr>
            <a:r>
              <a:rPr lang="en-US" sz="2800"/>
              <a:t>We bring concerns to the team rather than discussing them outside the group. </a:t>
            </a:r>
          </a:p>
          <a:p>
            <a:pPr marL="457200" indent="-457200">
              <a:buSzPct val="100000"/>
            </a:pPr>
            <a:r>
              <a:rPr lang="en-US" sz="2800"/>
              <a:t>Once a decision is made, we commit to moving forward.</a:t>
            </a:r>
            <a:endParaRPr sz="2800">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19"/>
          <p:cNvSpPr txBox="1">
            <a:spLocks noGrp="1"/>
          </p:cNvSpPr>
          <p:nvPr>
            <p:ph type="title"/>
          </p:nvPr>
        </p:nvSpPr>
        <p:spPr>
          <a:xfrm>
            <a:off x="630936" y="274320"/>
            <a:ext cx="10940143" cy="108857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4000"/>
              <a:t>Holding Each Other Accountable</a:t>
            </a:r>
            <a:endParaRPr sz="4000"/>
          </a:p>
        </p:txBody>
      </p:sp>
      <p:sp>
        <p:nvSpPr>
          <p:cNvPr id="722" name="Google Shape;722;p19"/>
          <p:cNvSpPr txBox="1">
            <a:spLocks noGrp="1"/>
          </p:cNvSpPr>
          <p:nvPr>
            <p:ph idx="1"/>
          </p:nvPr>
        </p:nvSpPr>
        <p:spPr>
          <a:xfrm>
            <a:off x="630936" y="1005840"/>
            <a:ext cx="10753344" cy="5290457"/>
          </a:xfrm>
          <a:prstGeom prst="rect">
            <a:avLst/>
          </a:prstGeom>
          <a:noFill/>
          <a:ln>
            <a:noFill/>
          </a:ln>
        </p:spPr>
        <p:txBody>
          <a:bodyPr spcFirstLastPara="1" vert="horz" wrap="square" lIns="121900" tIns="121900" rIns="121900" bIns="121900" rtlCol="0" anchor="t" anchorCtr="0">
            <a:normAutofit/>
          </a:bodyPr>
          <a:lstStyle/>
          <a:p>
            <a:pPr marL="457200" indent="-381000" defTabSz="914377">
              <a:lnSpc>
                <a:spcPct val="110000"/>
              </a:lnSpc>
              <a:spcAft>
                <a:spcPts val="0"/>
              </a:spcAft>
              <a:buClr>
                <a:schemeClr val="dk2"/>
              </a:buClr>
              <a:buSzPct val="100000"/>
            </a:pPr>
            <a:r>
              <a:rPr lang="en-US" sz="3200">
                <a:cs typeface="Arial"/>
              </a:rPr>
              <a:t>Identify prompts to be used when norms are violated.</a:t>
            </a:r>
            <a:endParaRPr sz="3200">
              <a:cs typeface="Arial"/>
            </a:endParaRPr>
          </a:p>
          <a:p>
            <a:pPr marL="457200" indent="-381000" defTabSz="914377">
              <a:lnSpc>
                <a:spcPct val="110000"/>
              </a:lnSpc>
              <a:spcAft>
                <a:spcPts val="0"/>
              </a:spcAft>
              <a:buClr>
                <a:schemeClr val="dk2"/>
              </a:buClr>
              <a:buSzPct val="100000"/>
            </a:pPr>
            <a:r>
              <a:rPr lang="en-US" sz="3200">
                <a:cs typeface="Arial"/>
              </a:rPr>
              <a:t>Decide who facilitates norm monitoring.</a:t>
            </a:r>
            <a:endParaRPr sz="3200">
              <a:cs typeface="Arial"/>
            </a:endParaRPr>
          </a:p>
          <a:p>
            <a:pPr marL="457200" indent="-381000" defTabSz="914377">
              <a:lnSpc>
                <a:spcPct val="110000"/>
              </a:lnSpc>
              <a:spcAft>
                <a:spcPts val="0"/>
              </a:spcAft>
              <a:buClr>
                <a:schemeClr val="dk2"/>
              </a:buClr>
              <a:buSzPct val="100000"/>
            </a:pPr>
            <a:r>
              <a:rPr lang="en-US" sz="3200">
                <a:cs typeface="Arial"/>
              </a:rPr>
              <a:t>Assure that everyone takes responsibility for their commitments.</a:t>
            </a:r>
          </a:p>
          <a:p>
            <a:pPr marL="1325880" lvl="2" indent="-381000" defTabSz="914377">
              <a:lnSpc>
                <a:spcPct val="110000"/>
              </a:lnSpc>
              <a:spcAft>
                <a:spcPts val="0"/>
              </a:spcAft>
              <a:buClr>
                <a:schemeClr val="dk2"/>
              </a:buClr>
              <a:buFont typeface="Courier New" panose="02070309020205020404" pitchFamily="49" charset="0"/>
              <a:buChar char="o"/>
            </a:pPr>
            <a:r>
              <a:rPr lang="en-US" sz="3200"/>
              <a:t>Clarify and review individual team member roles and responsibilities</a:t>
            </a:r>
          </a:p>
          <a:p>
            <a:pPr marL="1325880" lvl="2" indent="-381000" defTabSz="914377">
              <a:lnSpc>
                <a:spcPct val="110000"/>
              </a:lnSpc>
              <a:spcAft>
                <a:spcPts val="0"/>
              </a:spcAft>
              <a:buClr>
                <a:schemeClr val="dk2"/>
              </a:buClr>
              <a:buFont typeface="Courier New" panose="02070309020205020404" pitchFamily="49" charset="0"/>
              <a:buChar char="o"/>
            </a:pPr>
            <a:r>
              <a:rPr lang="en-US" sz="3200"/>
              <a:t>Establish deadlines</a:t>
            </a:r>
          </a:p>
          <a:p>
            <a:pPr marL="1325880" lvl="2" indent="-381000" defTabSz="914377">
              <a:lnSpc>
                <a:spcPct val="110000"/>
              </a:lnSpc>
              <a:spcAft>
                <a:spcPts val="0"/>
              </a:spcAft>
              <a:buClr>
                <a:schemeClr val="dk2"/>
              </a:buClr>
              <a:buFont typeface="Courier New" panose="02070309020205020404" pitchFamily="49" charset="0"/>
              <a:buChar char="o"/>
            </a:pPr>
            <a:r>
              <a:rPr lang="en-US" sz="3200"/>
              <a:t>Set up check-ins to track progress</a:t>
            </a:r>
            <a:endParaRPr sz="3200"/>
          </a:p>
          <a:p>
            <a:pPr marL="457200" indent="-381000" defTabSz="914377">
              <a:lnSpc>
                <a:spcPct val="110000"/>
              </a:lnSpc>
              <a:spcAft>
                <a:spcPts val="0"/>
              </a:spcAft>
              <a:buClr>
                <a:schemeClr val="dk2"/>
              </a:buClr>
              <a:buSzPct val="100000"/>
            </a:pPr>
            <a:endParaRPr sz="3200">
              <a:cs typeface="Arial"/>
            </a:endParaRPr>
          </a:p>
        </p:txBody>
      </p:sp>
      <p:sp>
        <p:nvSpPr>
          <p:cNvPr id="2" name="TextBox 1">
            <a:extLst>
              <a:ext uri="{FF2B5EF4-FFF2-40B4-BE49-F238E27FC236}">
                <a16:creationId xmlns:a16="http://schemas.microsoft.com/office/drawing/2014/main" id="{DA3CE1A2-5100-C1C9-3CF3-23398953E451}"/>
              </a:ext>
            </a:extLst>
          </p:cNvPr>
          <p:cNvSpPr txBox="1"/>
          <p:nvPr/>
        </p:nvSpPr>
        <p:spPr>
          <a:xfrm>
            <a:off x="600076" y="6217864"/>
            <a:ext cx="10753344" cy="307777"/>
          </a:xfrm>
          <a:prstGeom prst="rect">
            <a:avLst/>
          </a:prstGeom>
          <a:noFill/>
        </p:spPr>
        <p:txBody>
          <a:bodyPr wrap="square" lIns="121920" tIns="60960" rIns="121920" bIns="60960" anchor="t">
            <a:spAutoFit/>
          </a:bodyPr>
          <a:lstStyle/>
          <a:p>
            <a:pPr defTabSz="1219170">
              <a:defRPr/>
            </a:pPr>
            <a:r>
              <a:rPr lang="en-US" sz="1200">
                <a:latin typeface="Calibri"/>
              </a:rPr>
              <a:t>(</a:t>
            </a:r>
            <a:r>
              <a:rPr lang="it-IT" sz="1200">
                <a:latin typeface="Calibri"/>
              </a:rPr>
              <a:t>Kitch, 2023; Marzano et al., 2016; Valenzuela, 2022</a:t>
            </a:r>
            <a:r>
              <a:rPr lang="en-US" sz="1200">
                <a:latin typeface="Calibri"/>
              </a:rPr>
              <a:t>)</a:t>
            </a:r>
            <a:endParaRPr lang="pt-BR" sz="1200">
              <a:latin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8" name="Google Shape;242;p34">
            <a:extLst>
              <a:ext uri="{FF2B5EF4-FFF2-40B4-BE49-F238E27FC236}">
                <a16:creationId xmlns:a16="http://schemas.microsoft.com/office/drawing/2014/main" id="{4416C748-CBC1-A7EE-C8D5-4810139E5A4E}"/>
              </a:ext>
            </a:extLst>
          </p:cNvPr>
          <p:cNvSpPr txBox="1">
            <a:spLocks noGrp="1"/>
          </p:cNvSpPr>
          <p:nvPr>
            <p:ph type="title"/>
          </p:nvPr>
        </p:nvSpPr>
        <p:spPr>
          <a:xfrm>
            <a:off x="171451" y="88901"/>
            <a:ext cx="10515600" cy="820420"/>
          </a:xfrm>
          <a:prstGeom prst="rect">
            <a:avLst/>
          </a:prstGeom>
          <a:noFill/>
          <a:ln>
            <a:noFill/>
          </a:ln>
        </p:spPr>
        <p:txBody>
          <a:bodyPr spcFirstLastPara="1" vert="horz" wrap="square" lIns="121900" tIns="121900" rIns="121900" bIns="121900" rtlCol="0" anchor="t" anchorCtr="0">
            <a:normAutofit/>
          </a:bodyPr>
          <a:lstStyle/>
          <a:p>
            <a:pPr>
              <a:spcBef>
                <a:spcPts val="0"/>
              </a:spcBef>
              <a:buSzPts val="2800"/>
            </a:pPr>
            <a:r>
              <a:rPr lang="en" sz="3200">
                <a:solidFill>
                  <a:srgbClr val="A5A5A5"/>
                </a:solidFill>
              </a:rPr>
              <a:t>Hidden Slide #4</a:t>
            </a:r>
            <a:endParaRPr/>
          </a:p>
        </p:txBody>
      </p:sp>
      <p:sp>
        <p:nvSpPr>
          <p:cNvPr id="264" name="Google Shape;264;p51"/>
          <p:cNvSpPr txBox="1">
            <a:spLocks noGrp="1"/>
          </p:cNvSpPr>
          <p:nvPr>
            <p:ph idx="1"/>
          </p:nvPr>
        </p:nvSpPr>
        <p:spPr>
          <a:xfrm>
            <a:off x="838200" y="975360"/>
            <a:ext cx="10515600" cy="5077461"/>
          </a:xfrm>
          <a:prstGeom prst="rect">
            <a:avLst/>
          </a:prstGeom>
          <a:noFill/>
          <a:ln>
            <a:noFill/>
          </a:ln>
        </p:spPr>
        <p:txBody>
          <a:bodyPr spcFirstLastPara="1" vert="horz" wrap="square" lIns="121900" tIns="121900" rIns="121900" bIns="121900" rtlCol="0" anchor="t" anchorCtr="0">
            <a:normAutofit/>
          </a:bodyPr>
          <a:lstStyle/>
          <a:p>
            <a:pPr marL="0" indent="0">
              <a:lnSpc>
                <a:spcPct val="115000"/>
              </a:lnSpc>
              <a:spcAft>
                <a:spcPts val="0"/>
              </a:spcAft>
              <a:buSzPts val="1800"/>
              <a:buNone/>
            </a:pPr>
            <a:r>
              <a:rPr lang="en" b="1"/>
              <a:t>Supplies and information needed</a:t>
            </a:r>
            <a:endParaRPr/>
          </a:p>
          <a:p>
            <a:pPr marL="609585" indent="-457189">
              <a:lnSpc>
                <a:spcPct val="115000"/>
              </a:lnSpc>
              <a:spcBef>
                <a:spcPts val="600"/>
              </a:spcBef>
              <a:spcAft>
                <a:spcPts val="0"/>
              </a:spcAft>
              <a:buSzPts val="1800"/>
            </a:pPr>
            <a:r>
              <a:rPr lang="en" sz="2267"/>
              <a:t>WIFI</a:t>
            </a:r>
            <a:r>
              <a:rPr lang="en" sz="2400"/>
              <a:t> access for presenter and participants</a:t>
            </a:r>
            <a:endParaRPr/>
          </a:p>
          <a:p>
            <a:pPr marL="609585" indent="-457189">
              <a:lnSpc>
                <a:spcPct val="115000"/>
              </a:lnSpc>
              <a:spcBef>
                <a:spcPts val="600"/>
              </a:spcBef>
              <a:spcAft>
                <a:spcPts val="0"/>
              </a:spcAft>
              <a:buSzPts val="1800"/>
            </a:pPr>
            <a:r>
              <a:rPr lang="en" sz="2400"/>
              <a:t>Access to videos (through WIFI if available, however, download to flash drive as a back-up)</a:t>
            </a:r>
            <a:endParaRPr/>
          </a:p>
          <a:p>
            <a:pPr marL="609585" indent="-457189">
              <a:lnSpc>
                <a:spcPct val="115000"/>
              </a:lnSpc>
              <a:spcBef>
                <a:spcPts val="600"/>
              </a:spcBef>
              <a:spcAft>
                <a:spcPts val="0"/>
              </a:spcAft>
              <a:buSzPts val="1800"/>
            </a:pPr>
            <a:r>
              <a:rPr lang="en" sz="2400"/>
              <a:t>Chart paper</a:t>
            </a:r>
            <a:endParaRPr/>
          </a:p>
          <a:p>
            <a:pPr marL="609585" indent="-457189">
              <a:lnSpc>
                <a:spcPct val="115000"/>
              </a:lnSpc>
              <a:spcBef>
                <a:spcPts val="600"/>
              </a:spcBef>
              <a:spcAft>
                <a:spcPts val="0"/>
              </a:spcAft>
              <a:buSzPts val="1800"/>
            </a:pPr>
            <a:r>
              <a:rPr lang="en" sz="2400"/>
              <a:t>Plain paper</a:t>
            </a:r>
            <a:endParaRPr/>
          </a:p>
          <a:p>
            <a:pPr marL="609585" indent="-457189">
              <a:lnSpc>
                <a:spcPct val="115000"/>
              </a:lnSpc>
              <a:spcBef>
                <a:spcPts val="600"/>
              </a:spcBef>
              <a:spcAft>
                <a:spcPts val="0"/>
              </a:spcAft>
              <a:buSzPts val="1800"/>
            </a:pPr>
            <a:r>
              <a:rPr lang="en" sz="2400"/>
              <a:t>Markers and highlighters</a:t>
            </a:r>
            <a:endParaRPr/>
          </a:p>
          <a:p>
            <a:pPr marL="609585" indent="-457189">
              <a:lnSpc>
                <a:spcPct val="115000"/>
              </a:lnSpc>
              <a:spcBef>
                <a:spcPts val="600"/>
              </a:spcBef>
              <a:spcAft>
                <a:spcPts val="0"/>
              </a:spcAft>
              <a:buSzPts val="1800"/>
            </a:pPr>
            <a:r>
              <a:rPr lang="en" sz="2400"/>
              <a:t>Post-it-Notes</a:t>
            </a:r>
            <a:endParaRPr/>
          </a:p>
          <a:p>
            <a:pPr marL="609585" indent="-457189">
              <a:lnSpc>
                <a:spcPct val="115000"/>
              </a:lnSpc>
              <a:spcBef>
                <a:spcPts val="600"/>
              </a:spcBef>
              <a:spcAft>
                <a:spcPts val="0"/>
              </a:spcAft>
              <a:buSzPts val="1800"/>
            </a:pPr>
            <a:r>
              <a:rPr lang="en" sz="2400"/>
              <a:t>Consider inserting QR codes and requesting that participants bring a device with a QR reader to scan codes for easy access to documents</a:t>
            </a:r>
            <a:endParaRPr/>
          </a:p>
          <a:p>
            <a:pPr marL="0" indent="0">
              <a:lnSpc>
                <a:spcPct val="115000"/>
              </a:lnSpc>
              <a:spcBef>
                <a:spcPts val="600"/>
              </a:spcBef>
              <a:buSzPts val="1800"/>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g2f5db831510_0_19"/>
          <p:cNvSpPr txBox="1">
            <a:spLocks noGrp="1"/>
          </p:cNvSpPr>
          <p:nvPr>
            <p:ph type="title"/>
          </p:nvPr>
        </p:nvSpPr>
        <p:spPr>
          <a:xfrm>
            <a:off x="630936" y="274320"/>
            <a:ext cx="10515600" cy="103695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4000"/>
              <a:t>Monitoring Norms</a:t>
            </a:r>
            <a:endParaRPr sz="4000"/>
          </a:p>
        </p:txBody>
      </p:sp>
      <p:sp>
        <p:nvSpPr>
          <p:cNvPr id="770" name="Google Shape;770;g2f5db831510_0_19"/>
          <p:cNvSpPr txBox="1">
            <a:spLocks noGrp="1"/>
          </p:cNvSpPr>
          <p:nvPr>
            <p:ph idx="1"/>
          </p:nvPr>
        </p:nvSpPr>
        <p:spPr>
          <a:xfrm>
            <a:off x="630936" y="1005840"/>
            <a:ext cx="10515600" cy="471378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sz="3200"/>
              <a:t>Do a quick check of how well the team followed each of the norms at the end of meetings.</a:t>
            </a:r>
            <a:endParaRPr sz="3200"/>
          </a:p>
          <a:p>
            <a:pPr marL="0" lvl="0" indent="0" algn="l" rtl="0">
              <a:lnSpc>
                <a:spcPct val="90000"/>
              </a:lnSpc>
              <a:spcBef>
                <a:spcPts val="1000"/>
              </a:spcBef>
              <a:spcAft>
                <a:spcPts val="0"/>
              </a:spcAft>
              <a:buSzPts val="1800"/>
              <a:buNone/>
            </a:pPr>
            <a:endParaRPr/>
          </a:p>
        </p:txBody>
      </p:sp>
      <p:sp>
        <p:nvSpPr>
          <p:cNvPr id="771" name="Google Shape;771;g2f5db831510_0_19"/>
          <p:cNvSpPr txBox="1"/>
          <p:nvPr/>
        </p:nvSpPr>
        <p:spPr>
          <a:xfrm>
            <a:off x="1036320" y="5090160"/>
            <a:ext cx="10403840"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200" b="0" i="0" u="none" strike="noStrike" cap="none">
                <a:solidFill>
                  <a:srgbClr val="000000"/>
                </a:solidFill>
                <a:latin typeface="Calibri"/>
                <a:ea typeface="Calibri"/>
                <a:cs typeface="Calibri"/>
                <a:sym typeface="Calibri"/>
              </a:rPr>
              <a:t>Use this data to identify norms that need to be improved and those the team can celebrate!!!</a:t>
            </a:r>
            <a:endParaRPr sz="3200" b="0" i="0" u="none" strike="noStrike" cap="none">
              <a:solidFill>
                <a:srgbClr val="000000"/>
              </a:solidFill>
              <a:latin typeface="Arial"/>
              <a:ea typeface="Arial"/>
              <a:cs typeface="Arial"/>
              <a:sym typeface="Arial"/>
            </a:endParaRPr>
          </a:p>
        </p:txBody>
      </p:sp>
      <p:pic>
        <p:nvPicPr>
          <p:cNvPr id="6" name="Graphic 5" descr="Thumbs up">
            <a:extLst>
              <a:ext uri="{FF2B5EF4-FFF2-40B4-BE49-F238E27FC236}">
                <a16:creationId xmlns:a16="http://schemas.microsoft.com/office/drawing/2014/main" id="{AF3AE828-9DDC-AE4D-B1F8-941FCCEB9F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75846" y="2645897"/>
            <a:ext cx="2068500" cy="1739420"/>
          </a:xfrm>
          <a:prstGeom prst="rect">
            <a:avLst/>
          </a:prstGeom>
        </p:spPr>
      </p:pic>
      <p:pic>
        <p:nvPicPr>
          <p:cNvPr id="10" name="Graphic 9" descr="Thumb sideways">
            <a:extLst>
              <a:ext uri="{FF2B5EF4-FFF2-40B4-BE49-F238E27FC236}">
                <a16:creationId xmlns:a16="http://schemas.microsoft.com/office/drawing/2014/main" id="{36ECF175-EBC2-978A-95C7-09A3EE2285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15727" y="2579221"/>
            <a:ext cx="1739420" cy="2068499"/>
          </a:xfrm>
          <a:prstGeom prst="rect">
            <a:avLst/>
          </a:prstGeom>
        </p:spPr>
      </p:pic>
      <p:pic>
        <p:nvPicPr>
          <p:cNvPr id="12" name="Graphic 11" descr="Thumbs down">
            <a:extLst>
              <a:ext uri="{FF2B5EF4-FFF2-40B4-BE49-F238E27FC236}">
                <a16:creationId xmlns:a16="http://schemas.microsoft.com/office/drawing/2014/main" id="{FFF481EB-C359-F2F2-F330-2A29D4E2D30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26527" y="2645897"/>
            <a:ext cx="2068500" cy="173942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21"/>
          <p:cNvSpPr txBox="1">
            <a:spLocks noGrp="1"/>
          </p:cNvSpPr>
          <p:nvPr>
            <p:ph type="title"/>
          </p:nvPr>
        </p:nvSpPr>
        <p:spPr>
          <a:xfrm>
            <a:off x="630936" y="274320"/>
            <a:ext cx="10933670" cy="8649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Norms Monitoring Chart</a:t>
            </a:r>
            <a:endParaRPr/>
          </a:p>
        </p:txBody>
      </p:sp>
      <p:graphicFrame>
        <p:nvGraphicFramePr>
          <p:cNvPr id="781" name="Google Shape;781;p21"/>
          <p:cNvGraphicFramePr/>
          <p:nvPr>
            <p:extLst>
              <p:ext uri="{D42A27DB-BD31-4B8C-83A1-F6EECF244321}">
                <p14:modId xmlns:p14="http://schemas.microsoft.com/office/powerpoint/2010/main" val="501344130"/>
              </p:ext>
            </p:extLst>
          </p:nvPr>
        </p:nvGraphicFramePr>
        <p:xfrm>
          <a:off x="630936" y="1167642"/>
          <a:ext cx="10655930" cy="4795430"/>
        </p:xfrm>
        <a:graphic>
          <a:graphicData uri="http://schemas.openxmlformats.org/drawingml/2006/table">
            <a:tbl>
              <a:tblPr firstRow="1" bandRow="1">
                <a:noFill/>
                <a:tableStyleId>{57BC66D3-474E-49F6-8635-D9FD1D74AE05}</a:tableStyleId>
              </a:tblPr>
              <a:tblGrid>
                <a:gridCol w="1995959">
                  <a:extLst>
                    <a:ext uri="{9D8B030D-6E8A-4147-A177-3AD203B41FA5}">
                      <a16:colId xmlns:a16="http://schemas.microsoft.com/office/drawing/2014/main" val="20000"/>
                    </a:ext>
                  </a:extLst>
                </a:gridCol>
                <a:gridCol w="3490442">
                  <a:extLst>
                    <a:ext uri="{9D8B030D-6E8A-4147-A177-3AD203B41FA5}">
                      <a16:colId xmlns:a16="http://schemas.microsoft.com/office/drawing/2014/main" val="20001"/>
                    </a:ext>
                  </a:extLst>
                </a:gridCol>
                <a:gridCol w="3530852">
                  <a:extLst>
                    <a:ext uri="{9D8B030D-6E8A-4147-A177-3AD203B41FA5}">
                      <a16:colId xmlns:a16="http://schemas.microsoft.com/office/drawing/2014/main" val="20002"/>
                    </a:ext>
                  </a:extLst>
                </a:gridCol>
                <a:gridCol w="1638677">
                  <a:extLst>
                    <a:ext uri="{9D8B030D-6E8A-4147-A177-3AD203B41FA5}">
                      <a16:colId xmlns:a16="http://schemas.microsoft.com/office/drawing/2014/main" val="20003"/>
                    </a:ext>
                  </a:extLst>
                </a:gridCol>
              </a:tblGrid>
              <a:tr h="528230">
                <a:tc>
                  <a:txBody>
                    <a:bodyPr/>
                    <a:lstStyle/>
                    <a:p>
                      <a:pPr marL="0" marR="0" lvl="0" indent="0" algn="ctr" rtl="0">
                        <a:lnSpc>
                          <a:spcPct val="115000"/>
                        </a:lnSpc>
                        <a:spcBef>
                          <a:spcPts val="0"/>
                        </a:spcBef>
                        <a:spcAft>
                          <a:spcPts val="0"/>
                        </a:spcAft>
                        <a:buClr>
                          <a:srgbClr val="000000"/>
                        </a:buClr>
                        <a:buSzPts val="2800"/>
                        <a:buFont typeface="Arial"/>
                        <a:buNone/>
                      </a:pPr>
                      <a:r>
                        <a:rPr lang="en-US" sz="2400" b="1" u="none" strike="noStrike" cap="none">
                          <a:solidFill>
                            <a:schemeClr val="bg1"/>
                          </a:solidFill>
                          <a:latin typeface="+mj-lt"/>
                          <a:ea typeface="Arial"/>
                          <a:cs typeface="Arial"/>
                          <a:sym typeface="Arial"/>
                        </a:rPr>
                        <a:t>Norm</a:t>
                      </a:r>
                      <a:endParaRPr lang="en-US" sz="2400" u="none" strike="noStrike" cap="none">
                        <a:solidFill>
                          <a:schemeClr val="bg1"/>
                        </a:solidFill>
                        <a:latin typeface="+mj-lt"/>
                      </a:endParaRPr>
                    </a:p>
                  </a:txBody>
                  <a:tcPr marL="68575" marR="68575" marT="0" marB="0">
                    <a:lnL w="9525" cap="flat" cmpd="sng">
                      <a:noFill/>
                      <a:prstDash val="solid"/>
                      <a:round/>
                      <a:headEnd type="none" w="sm" len="sm"/>
                      <a:tailEnd type="none" w="sm" len="sm"/>
                    </a:lnL>
                    <a:lnR w="19050" cap="flat" cmpd="sng" algn="ctr">
                      <a:solidFill>
                        <a:schemeClr val="tx2"/>
                      </a:solidFill>
                      <a:prstDash val="solid"/>
                      <a:round/>
                      <a:headEnd type="none" w="med" len="med"/>
                      <a:tailEnd type="none" w="med" len="med"/>
                    </a:lnR>
                    <a:lnT w="9525" cap="flat" cmpd="sng">
                      <a:noFill/>
                      <a:prstDash val="solid"/>
                      <a:round/>
                      <a:headEnd type="none" w="sm" len="sm"/>
                      <a:tailEnd type="none" w="sm" len="sm"/>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rtl="0">
                        <a:lnSpc>
                          <a:spcPct val="115000"/>
                        </a:lnSpc>
                        <a:spcBef>
                          <a:spcPts val="0"/>
                        </a:spcBef>
                        <a:spcAft>
                          <a:spcPts val="0"/>
                        </a:spcAft>
                        <a:buClr>
                          <a:srgbClr val="000000"/>
                        </a:buClr>
                        <a:buSzPts val="2800"/>
                        <a:buFont typeface="Arial"/>
                        <a:buNone/>
                      </a:pPr>
                      <a:r>
                        <a:rPr lang="en-US" sz="2400" b="1" u="none" strike="noStrike" cap="none">
                          <a:solidFill>
                            <a:schemeClr val="bg1"/>
                          </a:solidFill>
                          <a:latin typeface="+mj-lt"/>
                          <a:ea typeface="Arial"/>
                          <a:cs typeface="Arial"/>
                          <a:sym typeface="Arial"/>
                        </a:rPr>
                        <a:t>Example</a:t>
                      </a:r>
                      <a:endParaRPr lang="en-US" sz="2400" u="none" strike="noStrike" cap="none">
                        <a:solidFill>
                          <a:schemeClr val="bg1"/>
                        </a:solidFill>
                        <a:latin typeface="+mj-lt"/>
                      </a:endParaRPr>
                    </a:p>
                  </a:txBody>
                  <a:tcPr marL="68575" marR="6857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9525" cap="flat" cmpd="sng">
                      <a:noFill/>
                      <a:prstDash val="solid"/>
                      <a:round/>
                      <a:headEnd type="none" w="sm" len="sm"/>
                      <a:tailEnd type="none" w="sm" len="sm"/>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rtl="0">
                        <a:lnSpc>
                          <a:spcPct val="115000"/>
                        </a:lnSpc>
                        <a:spcBef>
                          <a:spcPts val="0"/>
                        </a:spcBef>
                        <a:spcAft>
                          <a:spcPts val="0"/>
                        </a:spcAft>
                        <a:buClr>
                          <a:srgbClr val="000000"/>
                        </a:buClr>
                        <a:buSzPts val="2800"/>
                        <a:buFont typeface="Arial"/>
                        <a:buNone/>
                      </a:pPr>
                      <a:r>
                        <a:rPr lang="en-US" sz="2400" b="1">
                          <a:solidFill>
                            <a:schemeClr val="bg1"/>
                          </a:solidFill>
                          <a:latin typeface="+mj-lt"/>
                        </a:rPr>
                        <a:t>Non Example</a:t>
                      </a:r>
                      <a:endParaRPr lang="en-US" sz="2400" u="none" strike="noStrike" cap="none">
                        <a:solidFill>
                          <a:schemeClr val="bg1"/>
                        </a:solidFill>
                        <a:latin typeface="+mj-lt"/>
                      </a:endParaRPr>
                    </a:p>
                  </a:txBody>
                  <a:tcPr marL="68575" marR="6857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9525" cap="flat" cmpd="sng">
                      <a:noFill/>
                      <a:prstDash val="solid"/>
                      <a:round/>
                      <a:headEnd type="none" w="sm" len="sm"/>
                      <a:tailEnd type="none" w="sm" len="sm"/>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rtl="0">
                        <a:lnSpc>
                          <a:spcPct val="115000"/>
                        </a:lnSpc>
                        <a:spcBef>
                          <a:spcPts val="0"/>
                        </a:spcBef>
                        <a:spcAft>
                          <a:spcPts val="0"/>
                        </a:spcAft>
                        <a:buClr>
                          <a:srgbClr val="000000"/>
                        </a:buClr>
                        <a:buSzPts val="2800"/>
                        <a:buFont typeface="Arial"/>
                        <a:buNone/>
                      </a:pPr>
                      <a:r>
                        <a:rPr lang="en-US" sz="2400" b="1" u="none" strike="noStrike" cap="none">
                          <a:solidFill>
                            <a:schemeClr val="bg1"/>
                          </a:solidFill>
                          <a:latin typeface="+mj-lt"/>
                          <a:ea typeface="Arial"/>
                          <a:cs typeface="Arial"/>
                          <a:sym typeface="Arial"/>
                        </a:rPr>
                        <a:t>Rating</a:t>
                      </a:r>
                      <a:endParaRPr lang="en-US" sz="2400" u="none" strike="noStrike" cap="none">
                        <a:solidFill>
                          <a:schemeClr val="bg1"/>
                        </a:solidFill>
                        <a:latin typeface="+mj-lt"/>
                      </a:endParaRPr>
                    </a:p>
                  </a:txBody>
                  <a:tcPr marL="68575" marR="68575" marT="0" marB="0">
                    <a:lnL w="19050" cap="flat" cmpd="sng" algn="ctr">
                      <a:solidFill>
                        <a:schemeClr val="tx2"/>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1155714">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mn-lt"/>
                          <a:ea typeface="Arial"/>
                          <a:cs typeface="Arial"/>
                          <a:sym typeface="Arial"/>
                        </a:rPr>
                        <a:t>Show respect and maintain confidentiality</a:t>
                      </a:r>
                      <a:endParaRPr sz="2000" u="none" strike="noStrike" cap="none">
                        <a:latin typeface="+mn-lt"/>
                      </a:endParaRPr>
                    </a:p>
                  </a:txBody>
                  <a:tcPr marL="68575" marR="68575" marT="0" marB="0">
                    <a:lnL w="9525" cap="flat" cmpd="sng">
                      <a:noFill/>
                      <a:prstDash val="solid"/>
                      <a:round/>
                      <a:headEnd type="none" w="sm" len="sm"/>
                      <a:tailEnd type="none" w="sm" len="sm"/>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mn-lt"/>
                          <a:ea typeface="Arial"/>
                          <a:cs typeface="Arial"/>
                          <a:sym typeface="Arial"/>
                        </a:rPr>
                        <a:t>Team members are kind and supportive and discuss student/teacher data only within team meetings.</a:t>
                      </a:r>
                      <a:endParaRPr sz="2000" u="none" strike="noStrike" cap="none">
                        <a:latin typeface="+mn-lt"/>
                      </a:endParaRPr>
                    </a:p>
                  </a:txBody>
                  <a:tcPr marL="68575" marR="6857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mn-lt"/>
                          <a:ea typeface="Arial"/>
                          <a:cs typeface="Arial"/>
                          <a:sym typeface="Arial"/>
                        </a:rPr>
                        <a:t>A lack of supportive words and actions exist and confidential information is provided to those outside the team.</a:t>
                      </a:r>
                      <a:endParaRPr sz="2000" u="none" strike="noStrike" cap="none">
                        <a:latin typeface="+mn-lt"/>
                      </a:endParaRPr>
                    </a:p>
                  </a:txBody>
                  <a:tcPr marL="68575" marR="6857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800" u="none" strike="noStrike" cap="none">
                          <a:latin typeface="+mn-lt"/>
                          <a:ea typeface="Arial"/>
                          <a:cs typeface="Arial"/>
                          <a:sym typeface="Arial"/>
                        </a:rPr>
                        <a:t> </a:t>
                      </a:r>
                      <a:endParaRPr sz="1800" u="none" strike="noStrike" cap="none">
                        <a:latin typeface="+mn-lt"/>
                      </a:endParaRPr>
                    </a:p>
                  </a:txBody>
                  <a:tcPr marL="68575" marR="68575" marT="0" marB="0">
                    <a:lnL w="19050" cap="flat" cmpd="sng" algn="ctr">
                      <a:solidFill>
                        <a:schemeClr val="tx2"/>
                      </a:solidFill>
                      <a:prstDash val="solid"/>
                      <a:round/>
                      <a:headEnd type="none" w="med" len="med"/>
                      <a:tailEnd type="none" w="med" len="med"/>
                    </a:lnL>
                    <a:lnR w="9525" cap="flat" cmpd="sng">
                      <a:noFill/>
                      <a:prstDash val="solid"/>
                      <a:round/>
                      <a:headEnd type="none" w="sm" len="sm"/>
                      <a:tailEnd type="none" w="sm" len="sm"/>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5857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mn-lt"/>
                          <a:ea typeface="Arial"/>
                          <a:cs typeface="Arial"/>
                          <a:sym typeface="Arial"/>
                        </a:rPr>
                        <a:t>Participate and contribute actively</a:t>
                      </a:r>
                      <a:endParaRPr sz="2000" u="none" strike="noStrike" cap="none">
                        <a:latin typeface="+mn-lt"/>
                      </a:endParaRPr>
                    </a:p>
                  </a:txBody>
                  <a:tcPr marL="68575" marR="68575" marT="0" marB="0">
                    <a:lnL w="9525" cap="flat" cmpd="sng">
                      <a:noFill/>
                      <a:prstDash val="solid"/>
                      <a:round/>
                      <a:headEnd type="none" w="sm" len="sm"/>
                      <a:tailEnd type="none" w="sm" len="sm"/>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mn-lt"/>
                          <a:ea typeface="Arial"/>
                          <a:cs typeface="Arial"/>
                          <a:sym typeface="Arial"/>
                        </a:rPr>
                        <a:t>All team members take part in discussions, offering ideas and providing constructive feedback to others.</a:t>
                      </a:r>
                      <a:endParaRPr sz="2000" u="none" strike="noStrike" cap="none">
                        <a:latin typeface="+mn-lt"/>
                      </a:endParaRPr>
                    </a:p>
                  </a:txBody>
                  <a:tcPr marL="68575" marR="6857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mn-lt"/>
                          <a:ea typeface="Arial"/>
                          <a:cs typeface="Arial"/>
                          <a:sym typeface="Arial"/>
                        </a:rPr>
                        <a:t>One or more team members often disengage from conversations.</a:t>
                      </a:r>
                      <a:endParaRPr sz="2000" u="none" strike="noStrike" cap="none">
                        <a:latin typeface="+mn-lt"/>
                      </a:endParaRPr>
                    </a:p>
                  </a:txBody>
                  <a:tcPr marL="68575" marR="6857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800" u="none" strike="noStrike" cap="none">
                          <a:latin typeface="+mn-lt"/>
                          <a:ea typeface="Arial"/>
                          <a:cs typeface="Arial"/>
                          <a:sym typeface="Arial"/>
                        </a:rPr>
                        <a:t> </a:t>
                      </a:r>
                      <a:endParaRPr sz="1800" u="none" strike="noStrike" cap="none">
                        <a:latin typeface="+mn-lt"/>
                      </a:endParaRPr>
                    </a:p>
                  </a:txBody>
                  <a:tcPr marL="68575" marR="68575" marT="0" marB="0">
                    <a:lnL w="19050" cap="flat" cmpd="sng" algn="ctr">
                      <a:solidFill>
                        <a:schemeClr val="tx2"/>
                      </a:solidFill>
                      <a:prstDash val="solid"/>
                      <a:round/>
                      <a:headEnd type="none" w="med" len="med"/>
                      <a:tailEnd type="none" w="med" len="med"/>
                    </a:lnL>
                    <a:lnR w="9525" cap="flat" cmpd="sng">
                      <a:noFill/>
                      <a:prstDash val="solid"/>
                      <a:round/>
                      <a:headEnd type="none" w="sm" len="sm"/>
                      <a:tailEnd type="none" w="sm" len="sm"/>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4670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mn-lt"/>
                          <a:ea typeface="Arial"/>
                          <a:cs typeface="Arial"/>
                          <a:sym typeface="Arial"/>
                        </a:rPr>
                        <a:t>Follow time allocations</a:t>
                      </a:r>
                      <a:endParaRPr sz="2000" u="none" strike="noStrike" cap="none">
                        <a:latin typeface="+mn-lt"/>
                      </a:endParaRPr>
                    </a:p>
                  </a:txBody>
                  <a:tcPr marL="68575" marR="68575" marT="0" marB="0">
                    <a:lnL w="9525" cap="flat" cmpd="sng">
                      <a:noFill/>
                      <a:prstDash val="solid"/>
                      <a:round/>
                      <a:headEnd type="none" w="sm" len="sm"/>
                      <a:tailEnd type="none" w="sm" len="sm"/>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mn-lt"/>
                          <a:ea typeface="Arial"/>
                          <a:cs typeface="Arial"/>
                          <a:sym typeface="Arial"/>
                        </a:rPr>
                        <a:t>The team focuses on each topic for the time specified on the agenda.</a:t>
                      </a:r>
                      <a:endParaRPr sz="2000" u="none" strike="noStrike" cap="none">
                        <a:latin typeface="+mn-lt"/>
                      </a:endParaRPr>
                    </a:p>
                  </a:txBody>
                  <a:tcPr marL="68575" marR="6857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mn-lt"/>
                          <a:ea typeface="Arial"/>
                          <a:cs typeface="Arial"/>
                          <a:sym typeface="Arial"/>
                        </a:rPr>
                        <a:t>Discussions of specific topics often run too long and therefore other topics aren’t addressed.</a:t>
                      </a:r>
                      <a:endParaRPr sz="2000" u="none" strike="noStrike" cap="none">
                        <a:latin typeface="+mn-lt"/>
                      </a:endParaRPr>
                    </a:p>
                  </a:txBody>
                  <a:tcPr marL="68575" marR="6857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800" u="none" strike="noStrike" cap="none">
                          <a:latin typeface="+mn-lt"/>
                          <a:ea typeface="Arial"/>
                          <a:cs typeface="Arial"/>
                          <a:sym typeface="Arial"/>
                        </a:rPr>
                        <a:t> </a:t>
                      </a:r>
                      <a:endParaRPr sz="1800" u="none" strike="noStrike" cap="none">
                        <a:latin typeface="+mn-lt"/>
                      </a:endParaRPr>
                    </a:p>
                  </a:txBody>
                  <a:tcPr marL="68575" marR="68575" marT="0" marB="0">
                    <a:lnL w="19050" cap="flat" cmpd="sng" algn="ctr">
                      <a:solidFill>
                        <a:schemeClr val="tx2"/>
                      </a:solidFill>
                      <a:prstDash val="solid"/>
                      <a:round/>
                      <a:headEnd type="none" w="med" len="med"/>
                      <a:tailEnd type="none" w="med" len="med"/>
                    </a:lnL>
                    <a:lnR w="9525" cap="flat" cmpd="sng">
                      <a:noFill/>
                      <a:prstDash val="solid"/>
                      <a:round/>
                      <a:headEnd type="none" w="sm" len="sm"/>
                      <a:tailEnd type="none" w="sm" len="sm"/>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905346">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mn-lt"/>
                          <a:ea typeface="Arial"/>
                          <a:cs typeface="Arial"/>
                          <a:sym typeface="Arial"/>
                        </a:rPr>
                        <a:t>Have courageous conversations</a:t>
                      </a:r>
                      <a:endParaRPr sz="2000" u="none" strike="noStrike" cap="none">
                        <a:latin typeface="+mn-lt"/>
                      </a:endParaRPr>
                    </a:p>
                  </a:txBody>
                  <a:tcPr marL="68575" marR="68575" marT="0" marB="0">
                    <a:lnL w="9525" cap="flat" cmpd="sng">
                      <a:noFill/>
                      <a:prstDash val="solid"/>
                      <a:round/>
                      <a:headEnd type="none" w="sm" len="sm"/>
                      <a:tailEnd type="none" w="sm" len="sm"/>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mn-lt"/>
                          <a:ea typeface="Arial"/>
                          <a:cs typeface="Arial"/>
                          <a:sym typeface="Arial"/>
                        </a:rPr>
                        <a:t>The team proactively discusses difficult topics before they become larger problems.</a:t>
                      </a:r>
                      <a:endParaRPr sz="2000" u="none" strike="noStrike" cap="none">
                        <a:latin typeface="+mn-lt"/>
                      </a:endParaRPr>
                    </a:p>
                  </a:txBody>
                  <a:tcPr marL="68575" marR="6857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mn-lt"/>
                          <a:ea typeface="Arial"/>
                          <a:cs typeface="Arial"/>
                          <a:sym typeface="Arial"/>
                        </a:rPr>
                        <a:t>The team is reluctant to discuss topics that are difficult to resolve.</a:t>
                      </a:r>
                      <a:endParaRPr sz="2000" u="none" strike="noStrike" cap="none">
                        <a:latin typeface="+mn-lt"/>
                      </a:endParaRPr>
                    </a:p>
                  </a:txBody>
                  <a:tcPr marL="68575" marR="68575"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800" u="none" strike="noStrike" cap="none">
                          <a:latin typeface="+mn-lt"/>
                          <a:ea typeface="Arial"/>
                          <a:cs typeface="Arial"/>
                          <a:sym typeface="Arial"/>
                        </a:rPr>
                        <a:t> </a:t>
                      </a:r>
                      <a:endParaRPr sz="1800" u="none" strike="noStrike" cap="none">
                        <a:latin typeface="+mn-lt"/>
                      </a:endParaRPr>
                    </a:p>
                  </a:txBody>
                  <a:tcPr marL="68575" marR="68575" marT="0" marB="0">
                    <a:lnL w="19050" cap="flat" cmpd="sng" algn="ctr">
                      <a:solidFill>
                        <a:schemeClr val="tx2"/>
                      </a:solidFill>
                      <a:prstDash val="solid"/>
                      <a:round/>
                      <a:headEnd type="none" w="med" len="med"/>
                      <a:tailEnd type="none" w="med" len="med"/>
                    </a:lnL>
                    <a:lnR w="9525" cap="flat" cmpd="sng">
                      <a:noFill/>
                      <a:prstDash val="solid"/>
                      <a:round/>
                      <a:headEnd type="none" w="sm" len="sm"/>
                      <a:tailEnd type="none" w="sm" len="sm"/>
                    </a:lnR>
                    <a:lnT w="19050" cap="flat" cmpd="sng" algn="ctr">
                      <a:solidFill>
                        <a:schemeClr val="tx2"/>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F9A586B0-3BAC-4D87-FFA7-EB1B220E31CB}"/>
              </a:ext>
            </a:extLst>
          </p:cNvPr>
          <p:cNvSpPr txBox="1"/>
          <p:nvPr/>
        </p:nvSpPr>
        <p:spPr>
          <a:xfrm>
            <a:off x="600076" y="6217864"/>
            <a:ext cx="10753344" cy="307777"/>
          </a:xfrm>
          <a:prstGeom prst="rect">
            <a:avLst/>
          </a:prstGeom>
          <a:noFill/>
        </p:spPr>
        <p:txBody>
          <a:bodyPr wrap="square" lIns="121920" tIns="60960" rIns="121920" bIns="60960" anchor="t">
            <a:spAutoFit/>
          </a:bodyPr>
          <a:lstStyle/>
          <a:p>
            <a:pPr defTabSz="1219170">
              <a:defRPr/>
            </a:pPr>
            <a:r>
              <a:rPr lang="en-US" sz="1200">
                <a:latin typeface="Calibri"/>
              </a:rPr>
              <a:t>(</a:t>
            </a:r>
            <a:r>
              <a:rPr lang="it-IT" sz="1200">
                <a:latin typeface="Calibri"/>
              </a:rPr>
              <a:t>Marzano et al., 2016</a:t>
            </a:r>
            <a:r>
              <a:rPr lang="en-US" sz="1200">
                <a:latin typeface="Calibri"/>
              </a:rPr>
              <a:t>)</a:t>
            </a:r>
            <a:endParaRPr lang="pt-BR" sz="1200">
              <a:latin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pic>
        <p:nvPicPr>
          <p:cNvPr id="3" name="Online Media 2" title="Setting team norms that stick  |  vivovii and Corentus">
            <a:hlinkClick r:id="" action="ppaction://media"/>
            <a:extLst>
              <a:ext uri="{FF2B5EF4-FFF2-40B4-BE49-F238E27FC236}">
                <a16:creationId xmlns:a16="http://schemas.microsoft.com/office/drawing/2014/main" id="{5D479853-4D0E-539E-8B93-9FF6A59A557E}"/>
              </a:ext>
            </a:extLst>
          </p:cNvPr>
          <p:cNvPicPr>
            <a:picLocks noRot="1" noChangeAspect="1"/>
          </p:cNvPicPr>
          <p:nvPr>
            <a:videoFile r:link="rId1"/>
          </p:nvPr>
        </p:nvPicPr>
        <p:blipFill>
          <a:blip r:embed="rId4"/>
          <a:stretch>
            <a:fillRect/>
          </a:stretch>
        </p:blipFill>
        <p:spPr>
          <a:xfrm>
            <a:off x="1865611" y="1162524"/>
            <a:ext cx="8460778" cy="4780154"/>
          </a:xfrm>
          <a:prstGeom prst="rect">
            <a:avLst/>
          </a:prstGeom>
        </p:spPr>
      </p:pic>
      <p:sp>
        <p:nvSpPr>
          <p:cNvPr id="537" name="Google Shape;537;p19"/>
          <p:cNvSpPr txBox="1">
            <a:spLocks noGrp="1"/>
          </p:cNvSpPr>
          <p:nvPr>
            <p:ph type="title" idx="4294967295"/>
          </p:nvPr>
        </p:nvSpPr>
        <p:spPr>
          <a:xfrm>
            <a:off x="630936" y="274320"/>
            <a:ext cx="9528052" cy="1081617"/>
          </a:xfrm>
          <a:prstGeom prst="rect">
            <a:avLst/>
          </a:prstGeom>
          <a:noFill/>
          <a:ln>
            <a:noFill/>
          </a:ln>
        </p:spPr>
        <p:txBody>
          <a:bodyPr spcFirstLastPara="1" vert="horz" wrap="square" lIns="121900" tIns="121900" rIns="121900" bIns="121900" rtlCol="0" anchor="t" anchorCtr="0">
            <a:normAutofit/>
          </a:bodyPr>
          <a:lstStyle/>
          <a:p>
            <a:pPr>
              <a:spcBef>
                <a:spcPts val="0"/>
              </a:spcBef>
              <a:buSzPts val="990"/>
            </a:pPr>
            <a:r>
              <a:rPr lang="en-US" sz="3227"/>
              <a:t>Revising and Adding Norms</a:t>
            </a:r>
          </a:p>
        </p:txBody>
      </p:sp>
      <p:sp>
        <p:nvSpPr>
          <p:cNvPr id="539" name="Google Shape;539;p19"/>
          <p:cNvSpPr txBox="1"/>
          <p:nvPr/>
        </p:nvSpPr>
        <p:spPr>
          <a:xfrm>
            <a:off x="338275" y="6041929"/>
            <a:ext cx="11576634" cy="492402"/>
          </a:xfrm>
          <a:prstGeom prst="rect">
            <a:avLst/>
          </a:prstGeom>
          <a:noFill/>
          <a:ln>
            <a:noFill/>
          </a:ln>
        </p:spPr>
        <p:txBody>
          <a:bodyPr spcFirstLastPara="1" wrap="square" lIns="121900" tIns="121900" rIns="121900" bIns="121900" anchor="t" anchorCtr="0">
            <a:spAutoFit/>
          </a:bodyPr>
          <a:lstStyle/>
          <a:p>
            <a:pPr algn="ctr">
              <a:buSzPts val="1800"/>
            </a:pPr>
            <a:r>
              <a:rPr lang="en-US" sz="1600" u="sng">
                <a:solidFill>
                  <a:schemeClr val="hlink"/>
                </a:solidFill>
                <a:latin typeface="Calibri" panose="020F0502020204030204" pitchFamily="34" charset="0"/>
                <a:cs typeface="Calibri" panose="020F0502020204030204" pitchFamily="34" charset="0"/>
                <a:hlinkClick r:id="rId5"/>
              </a:rPr>
              <a:t>https://www.youtube.com/watch?v=tOtMcCM5zZc</a:t>
            </a:r>
            <a:endParaRPr lang="en-US" sz="1600" u="sng">
              <a:solidFill>
                <a:schemeClr val="hlink"/>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g2f42774303d_0_14"/>
          <p:cNvSpPr txBox="1">
            <a:spLocks noGrp="1"/>
          </p:cNvSpPr>
          <p:nvPr>
            <p:ph type="title"/>
          </p:nvPr>
        </p:nvSpPr>
        <p:spPr>
          <a:xfrm>
            <a:off x="630936" y="365760"/>
            <a:ext cx="10515600" cy="10972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4000"/>
              <a:t>Video Reflections</a:t>
            </a:r>
            <a:endParaRPr sz="4000"/>
          </a:p>
        </p:txBody>
      </p:sp>
      <p:sp>
        <p:nvSpPr>
          <p:cNvPr id="798" name="Google Shape;798;g2f42774303d_0_14"/>
          <p:cNvSpPr txBox="1">
            <a:spLocks noGrp="1"/>
          </p:cNvSpPr>
          <p:nvPr>
            <p:ph idx="1"/>
          </p:nvPr>
        </p:nvSpPr>
        <p:spPr>
          <a:xfrm>
            <a:off x="630936" y="1371600"/>
            <a:ext cx="10862400" cy="4983900"/>
          </a:xfrm>
          <a:prstGeom prst="rect">
            <a:avLst/>
          </a:prstGeom>
          <a:noFill/>
          <a:ln>
            <a:noFill/>
          </a:ln>
        </p:spPr>
        <p:txBody>
          <a:bodyPr spcFirstLastPara="1" wrap="square" lIns="91425" tIns="45700" rIns="91425" bIns="45700" anchor="t" anchorCtr="0">
            <a:normAutofit/>
          </a:bodyPr>
          <a:lstStyle/>
          <a:p>
            <a:pPr marL="457200" lvl="0" indent="-444500" algn="l" rtl="0">
              <a:spcAft>
                <a:spcPts val="1200"/>
              </a:spcAft>
              <a:buSzPts val="3400"/>
              <a:buChar char="•"/>
            </a:pPr>
            <a:r>
              <a:rPr lang="en-US" sz="3200" b="0" i="0">
                <a:solidFill>
                  <a:srgbClr val="131314"/>
                </a:solidFill>
                <a:effectLst/>
                <a:latin typeface="Calibri" panose="020F0502020204030204" pitchFamily="34" charset="0"/>
              </a:rPr>
              <a:t>How can teams ensure that norms are relevant and applicable to their specific needs?</a:t>
            </a:r>
          </a:p>
          <a:p>
            <a:pPr marL="457200" lvl="0" indent="-444500" algn="l" rtl="0">
              <a:spcAft>
                <a:spcPts val="1200"/>
              </a:spcAft>
              <a:buSzPts val="3400"/>
              <a:buChar char="•"/>
            </a:pPr>
            <a:r>
              <a:rPr lang="en-US" sz="3200" b="0" i="0">
                <a:solidFill>
                  <a:srgbClr val="131314"/>
                </a:solidFill>
                <a:effectLst/>
                <a:latin typeface="Calibri" panose="020F0502020204030204" pitchFamily="34" charset="0"/>
              </a:rPr>
              <a:t>Can you recall a time when your team experienced a problem and which norms might have helped your team navigate this challenge?</a:t>
            </a:r>
            <a:r>
              <a:rPr lang="en-US" sz="3200"/>
              <a:t> </a:t>
            </a:r>
          </a:p>
          <a:p>
            <a:pPr marL="457200" lvl="0" indent="-444500" algn="l" rtl="0">
              <a:spcAft>
                <a:spcPts val="1200"/>
              </a:spcAft>
              <a:buSzPts val="3400"/>
              <a:buChar char="•"/>
            </a:pPr>
            <a:r>
              <a:rPr lang="en-US" sz="3200" b="0" i="0">
                <a:solidFill>
                  <a:srgbClr val="131314"/>
                </a:solidFill>
                <a:effectLst/>
                <a:latin typeface="Calibri" panose="020F0502020204030204" pitchFamily="34" charset="0"/>
              </a:rPr>
              <a:t>How can teams avoid creating norms that are too broad or not meaningful?</a:t>
            </a:r>
            <a:endParaRPr sz="32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33"/>
          <p:cNvSpPr txBox="1">
            <a:spLocks noGrp="1"/>
          </p:cNvSpPr>
          <p:nvPr>
            <p:ph type="title"/>
          </p:nvPr>
        </p:nvSpPr>
        <p:spPr>
          <a:xfrm>
            <a:off x="630936" y="365760"/>
            <a:ext cx="11089105" cy="84681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US" sz="3600"/>
              <a:t>Developing Meeting Norms</a:t>
            </a:r>
            <a:endParaRPr sz="3600"/>
          </a:p>
        </p:txBody>
      </p:sp>
      <p:sp>
        <p:nvSpPr>
          <p:cNvPr id="762" name="Google Shape;762;p33"/>
          <p:cNvSpPr txBox="1">
            <a:spLocks noGrp="1"/>
          </p:cNvSpPr>
          <p:nvPr>
            <p:ph idx="1"/>
          </p:nvPr>
        </p:nvSpPr>
        <p:spPr>
          <a:xfrm>
            <a:off x="630936" y="1371600"/>
            <a:ext cx="10930128" cy="3723178"/>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buClr>
                <a:schemeClr val="dk1"/>
              </a:buClr>
              <a:buSzPct val="100000"/>
            </a:pPr>
            <a:r>
              <a:rPr lang="en-US" dirty="0"/>
              <a:t>ALL team members collaboratively brainstorm and record a list of positively stated norms of acceptable behaviors that fit their team’s needs.</a:t>
            </a:r>
          </a:p>
          <a:p>
            <a:pPr marL="457200" lvl="0" indent="-457200" algn="l" rtl="0">
              <a:spcBef>
                <a:spcPts val="0"/>
              </a:spcBef>
              <a:buClr>
                <a:schemeClr val="dk1"/>
              </a:buClr>
              <a:buSzPct val="100000"/>
            </a:pPr>
            <a:r>
              <a:rPr lang="en-US" dirty="0"/>
              <a:t>Each member selects two important norms.</a:t>
            </a:r>
          </a:p>
          <a:p>
            <a:pPr marL="457200" lvl="0" indent="-457200" algn="l" rtl="0">
              <a:spcBef>
                <a:spcPts val="0"/>
              </a:spcBef>
              <a:buClr>
                <a:schemeClr val="dk1"/>
              </a:buClr>
              <a:buSzPct val="100000"/>
            </a:pPr>
            <a:r>
              <a:rPr lang="en-US" dirty="0"/>
              <a:t>Each member pairs with a partner and each decides on one priority norm based on conversation.</a:t>
            </a:r>
          </a:p>
          <a:p>
            <a:pPr marL="457200" lvl="0" indent="-457200" algn="l" rtl="0">
              <a:spcBef>
                <a:spcPts val="0"/>
              </a:spcBef>
              <a:buClr>
                <a:schemeClr val="dk1"/>
              </a:buClr>
              <a:buSzPct val="100000"/>
            </a:pPr>
            <a:r>
              <a:rPr lang="en-US" dirty="0"/>
              <a:t>Meet with another pair and decide on the two most important priority norms.</a:t>
            </a:r>
          </a:p>
          <a:p>
            <a:pPr marL="457200" lvl="0" indent="-457200" algn="l" rtl="0">
              <a:spcBef>
                <a:spcPts val="0"/>
              </a:spcBef>
              <a:buClr>
                <a:schemeClr val="dk1"/>
              </a:buClr>
              <a:buSzPct val="100000"/>
            </a:pPr>
            <a:r>
              <a:rPr lang="en-US" dirty="0"/>
              <a:t>Share the suggested norms with the team and record them for all to see.</a:t>
            </a:r>
          </a:p>
          <a:p>
            <a:pPr marL="457200" lvl="0" indent="-457200" algn="l" rtl="0">
              <a:spcBef>
                <a:spcPts val="0"/>
              </a:spcBef>
              <a:buClr>
                <a:schemeClr val="dk1"/>
              </a:buClr>
              <a:buSzPct val="100000"/>
            </a:pPr>
            <a:r>
              <a:rPr lang="en-US" dirty="0"/>
              <a:t>The team then clarifies, combines, and selects 4-5 of the most essential norms.</a:t>
            </a:r>
          </a:p>
          <a:p>
            <a:pPr marL="457200" lvl="0" indent="-457200" algn="l" rtl="0">
              <a:spcBef>
                <a:spcPts val="0"/>
              </a:spcBef>
              <a:buClr>
                <a:schemeClr val="dk1"/>
              </a:buClr>
              <a:buSzPct val="100000"/>
            </a:pPr>
            <a:r>
              <a:rPr lang="en-US" dirty="0"/>
              <a:t>Lastly, the team comes to a consensus and adopts the group norms.</a:t>
            </a:r>
            <a:endParaRPr dirty="0"/>
          </a:p>
          <a:p>
            <a:pPr marL="514350" lvl="0" indent="-336550" algn="l" rtl="0">
              <a:lnSpc>
                <a:spcPct val="70000"/>
              </a:lnSpc>
              <a:spcBef>
                <a:spcPts val="0"/>
              </a:spcBef>
              <a:spcAft>
                <a:spcPts val="0"/>
              </a:spcAft>
              <a:buClr>
                <a:schemeClr val="dk1"/>
              </a:buClr>
              <a:buSzPts val="1540"/>
              <a:buNone/>
            </a:pPr>
            <a:endParaRPr dirty="0"/>
          </a:p>
          <a:p>
            <a:pPr marL="0" lvl="0" indent="0" algn="l" rtl="0">
              <a:lnSpc>
                <a:spcPct val="70000"/>
              </a:lnSpc>
              <a:spcBef>
                <a:spcPts val="0"/>
              </a:spcBef>
              <a:spcAft>
                <a:spcPts val="0"/>
              </a:spcAft>
              <a:buClr>
                <a:schemeClr val="dk1"/>
              </a:buClr>
              <a:buSzPts val="1540"/>
              <a:buNone/>
            </a:pPr>
            <a:endParaRPr sz="1840" dirty="0"/>
          </a:p>
        </p:txBody>
      </p:sp>
      <p:sp>
        <p:nvSpPr>
          <p:cNvPr id="2" name="TextBox 1">
            <a:extLst>
              <a:ext uri="{FF2B5EF4-FFF2-40B4-BE49-F238E27FC236}">
                <a16:creationId xmlns:a16="http://schemas.microsoft.com/office/drawing/2014/main" id="{C3948484-084F-11C8-85B1-35EF441B710A}"/>
              </a:ext>
            </a:extLst>
          </p:cNvPr>
          <p:cNvSpPr txBox="1"/>
          <p:nvPr/>
        </p:nvSpPr>
        <p:spPr>
          <a:xfrm>
            <a:off x="600076" y="6217864"/>
            <a:ext cx="10753344" cy="307777"/>
          </a:xfrm>
          <a:prstGeom prst="rect">
            <a:avLst/>
          </a:prstGeom>
          <a:noFill/>
        </p:spPr>
        <p:txBody>
          <a:bodyPr wrap="square" lIns="121920" tIns="60960" rIns="121920" bIns="60960" anchor="t">
            <a:spAutoFit/>
          </a:bodyPr>
          <a:lstStyle/>
          <a:p>
            <a:pPr defTabSz="1219170">
              <a:defRPr/>
            </a:pPr>
            <a:r>
              <a:rPr lang="en-US" sz="1200">
                <a:latin typeface="Calibri"/>
              </a:rPr>
              <a:t>(Center for Creative Leadership, 2024; Kitch, 2023; Marzano et al., 2016; Valenzuela, 2022)</a:t>
            </a:r>
            <a:endParaRPr lang="pt-BR" sz="1200">
              <a:latin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16">
          <a:extLst>
            <a:ext uri="{FF2B5EF4-FFF2-40B4-BE49-F238E27FC236}">
              <a16:creationId xmlns:a16="http://schemas.microsoft.com/office/drawing/2014/main" id="{8C355502-C901-3FD7-5208-B1EE1BCA5B1E}"/>
            </a:ext>
          </a:extLst>
        </p:cNvPr>
        <p:cNvGrpSpPr/>
        <p:nvPr/>
      </p:nvGrpSpPr>
      <p:grpSpPr>
        <a:xfrm>
          <a:off x="0" y="0"/>
          <a:ext cx="0" cy="0"/>
          <a:chOff x="0" y="0"/>
          <a:chExt cx="0" cy="0"/>
        </a:xfrm>
      </p:grpSpPr>
      <p:sp>
        <p:nvSpPr>
          <p:cNvPr id="817" name="Google Shape;817;g26d8723cbc8_0_0">
            <a:extLst>
              <a:ext uri="{FF2B5EF4-FFF2-40B4-BE49-F238E27FC236}">
                <a16:creationId xmlns:a16="http://schemas.microsoft.com/office/drawing/2014/main" id="{14B20C1A-5483-55E7-C9FA-0CA786515822}"/>
              </a:ext>
            </a:extLst>
          </p:cNvPr>
          <p:cNvSpPr txBox="1">
            <a:spLocks noGrp="1"/>
          </p:cNvSpPr>
          <p:nvPr>
            <p:ph type="title"/>
          </p:nvPr>
        </p:nvSpPr>
        <p:spPr>
          <a:xfrm>
            <a:off x="313190" y="365127"/>
            <a:ext cx="7249661" cy="1097280"/>
          </a:xfrm>
        </p:spPr>
        <p:txBody>
          <a:bodyPr spcFirstLastPara="1" vert="horz" lIns="121900" tIns="121900" rIns="121900" bIns="121900" rtlCol="0" anchor="ctr" anchorCtr="0">
            <a:normAutofit/>
          </a:bodyPr>
          <a:lstStyle/>
          <a:p>
            <a:pPr>
              <a:spcBef>
                <a:spcPts val="0"/>
              </a:spcBef>
              <a:buSzPts val="3111"/>
            </a:pPr>
            <a:r>
              <a:rPr lang="en-US"/>
              <a:t>Reflecting on </a:t>
            </a:r>
            <a:r>
              <a:rPr lang="en-US">
                <a:solidFill>
                  <a:srgbClr val="00A89E"/>
                </a:solidFill>
              </a:rPr>
              <a:t>Current Norms</a:t>
            </a:r>
          </a:p>
        </p:txBody>
      </p:sp>
      <p:sp>
        <p:nvSpPr>
          <p:cNvPr id="818" name="Google Shape;818;g26d8723cbc8_0_0">
            <a:extLst>
              <a:ext uri="{FF2B5EF4-FFF2-40B4-BE49-F238E27FC236}">
                <a16:creationId xmlns:a16="http://schemas.microsoft.com/office/drawing/2014/main" id="{54516B80-C2EC-923C-54F2-99282AEF26EB}"/>
              </a:ext>
            </a:extLst>
          </p:cNvPr>
          <p:cNvSpPr txBox="1">
            <a:spLocks noGrp="1"/>
          </p:cNvSpPr>
          <p:nvPr>
            <p:ph idx="1"/>
          </p:nvPr>
        </p:nvSpPr>
        <p:spPr>
          <a:xfrm>
            <a:off x="313189" y="1462407"/>
            <a:ext cx="7089560" cy="4654146"/>
          </a:xfrm>
        </p:spPr>
        <p:txBody>
          <a:bodyPr spcFirstLastPara="1" vert="horz" lIns="121900" tIns="121900" rIns="121900" bIns="121900" rtlCol="0" anchorCtr="0">
            <a:noAutofit/>
          </a:bodyPr>
          <a:lstStyle/>
          <a:p>
            <a:pPr marL="457189" indent="-457189">
              <a:buSzPct val="100000"/>
            </a:pPr>
            <a:r>
              <a:rPr lang="en-US" sz="2600"/>
              <a:t>Are your team’s current norms working effectively during meetings?</a:t>
            </a:r>
          </a:p>
          <a:p>
            <a:pPr marL="457189" indent="-457189">
              <a:buSzPct val="100000"/>
            </a:pPr>
            <a:r>
              <a:rPr lang="en-US" sz="2600"/>
              <a:t>Which of your team’s norms are most important?</a:t>
            </a:r>
          </a:p>
          <a:p>
            <a:pPr marL="457189" indent="-457189">
              <a:buSzPct val="100000"/>
            </a:pPr>
            <a:r>
              <a:rPr lang="en-US" sz="2600"/>
              <a:t>Which are the hardest to maintain?</a:t>
            </a:r>
          </a:p>
          <a:p>
            <a:pPr marL="457189" indent="-457189">
              <a:buSzPct val="100000"/>
            </a:pPr>
            <a:r>
              <a:rPr lang="en-US" sz="2600"/>
              <a:t>Are norms frequently reviewed?</a:t>
            </a:r>
          </a:p>
          <a:p>
            <a:pPr marL="457189" indent="-457189">
              <a:buSzPct val="100000"/>
            </a:pPr>
            <a:r>
              <a:rPr lang="en-US" sz="2600"/>
              <a:t>What happens when team norms are not followed?</a:t>
            </a:r>
          </a:p>
          <a:p>
            <a:pPr marL="457189" indent="-457189">
              <a:buSzPct val="100000"/>
            </a:pPr>
            <a:r>
              <a:rPr lang="en-US" sz="2600"/>
              <a:t>Do your norms set the stage to acknowledge and celebrate successes?</a:t>
            </a:r>
          </a:p>
        </p:txBody>
      </p:sp>
      <p:pic>
        <p:nvPicPr>
          <p:cNvPr id="819" name="Google Shape;819;g26d8723cbc8_0_0">
            <a:extLst>
              <a:ext uri="{FF2B5EF4-FFF2-40B4-BE49-F238E27FC236}">
                <a16:creationId xmlns:a16="http://schemas.microsoft.com/office/drawing/2014/main" id="{0B513C64-DF88-FD38-2B54-C4E740E57C43}"/>
              </a:ext>
              <a:ext uri="{C183D7F6-B498-43B3-948B-1728B52AA6E4}">
                <adec:decorative xmlns:adec="http://schemas.microsoft.com/office/drawing/2017/decorative" val="1"/>
              </a:ext>
            </a:extLst>
          </p:cNvPr>
          <p:cNvPicPr preferRelativeResize="0"/>
          <p:nvPr/>
        </p:nvPicPr>
        <p:blipFill rotWithShape="1">
          <a:blip r:embed="rId3"/>
          <a:stretch/>
        </p:blipFill>
        <p:spPr>
          <a:xfrm>
            <a:off x="7905752" y="2434201"/>
            <a:ext cx="3552825" cy="1976900"/>
          </a:xfrm>
          <a:prstGeom prst="rect">
            <a:avLst/>
          </a:prstGeom>
          <a:noFill/>
          <a:ln>
            <a:noFill/>
          </a:ln>
        </p:spPr>
      </p:pic>
    </p:spTree>
    <p:extLst>
      <p:ext uri="{BB962C8B-B14F-4D97-AF65-F5344CB8AC3E}">
        <p14:creationId xmlns:p14="http://schemas.microsoft.com/office/powerpoint/2010/main" val="23831600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4E79C-E0EC-671A-1397-725BA33CE7A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9502F6-F983-77E4-F36F-E9D20B145A78}"/>
              </a:ext>
            </a:extLst>
          </p:cNvPr>
          <p:cNvSpPr>
            <a:spLocks noGrp="1"/>
          </p:cNvSpPr>
          <p:nvPr>
            <p:ph type="title"/>
          </p:nvPr>
        </p:nvSpPr>
        <p:spPr/>
        <p:txBody>
          <a:bodyPr/>
          <a:lstStyle/>
          <a:p>
            <a:r>
              <a:rPr lang="en-US"/>
              <a:t>Decision Making</a:t>
            </a:r>
            <a:br>
              <a:rPr lang="en-US"/>
            </a:br>
            <a:r>
              <a:rPr lang="en-US" sz="4800" i="1">
                <a:solidFill>
                  <a:schemeClr val="bg1"/>
                </a:solidFill>
              </a:rPr>
              <a:t>Consensus Building</a:t>
            </a:r>
            <a:endParaRPr lang="en-US" i="1">
              <a:solidFill>
                <a:schemeClr val="bg1"/>
              </a:solidFill>
            </a:endParaRPr>
          </a:p>
        </p:txBody>
      </p:sp>
      <p:sp>
        <p:nvSpPr>
          <p:cNvPr id="2" name="Google Shape;589;p28">
            <a:extLst>
              <a:ext uri="{FF2B5EF4-FFF2-40B4-BE49-F238E27FC236}">
                <a16:creationId xmlns:a16="http://schemas.microsoft.com/office/drawing/2014/main" id="{D6AF5C26-32D7-80CF-8994-C5CEE27F6FC2}"/>
              </a:ext>
            </a:extLst>
          </p:cNvPr>
          <p:cNvSpPr txBox="1">
            <a:spLocks/>
          </p:cNvSpPr>
          <p:nvPr/>
        </p:nvSpPr>
        <p:spPr>
          <a:xfrm>
            <a:off x="415600" y="338548"/>
            <a:ext cx="11360800" cy="896400"/>
          </a:xfrm>
          <a:prstGeom prst="rect">
            <a:avLst/>
          </a:prstGeom>
          <a:noFill/>
          <a:ln>
            <a:noFill/>
          </a:ln>
        </p:spPr>
        <p:txBody>
          <a:bodyPr spcFirstLastPara="1" vert="horz" wrap="square" lIns="121900" tIns="121900" rIns="121900" bIns="121900" rtlCol="0" anchor="t" anchorCtr="0">
            <a:noAutofit/>
          </a:bodyPr>
          <a:lstStyle>
            <a:lvl1pPr algn="l" defTabSz="685800" rtl="0" eaLnBrk="1" latinLnBrk="0" hangingPunct="1">
              <a:lnSpc>
                <a:spcPct val="100000"/>
              </a:lnSpc>
              <a:spcBef>
                <a:spcPct val="0"/>
              </a:spcBef>
              <a:buNone/>
              <a:defRPr sz="4500" b="1" kern="1200">
                <a:solidFill>
                  <a:schemeClr val="tx1"/>
                </a:solidFill>
                <a:latin typeface="Aptos" panose="020B0004020202020204" pitchFamily="34" charset="0"/>
                <a:ea typeface="+mj-ea"/>
                <a:cs typeface="+mj-cs"/>
              </a:defRPr>
            </a:lvl1pPr>
          </a:lstStyle>
          <a:p>
            <a:pPr defTabSz="914377">
              <a:spcBef>
                <a:spcPts val="0"/>
              </a:spcBef>
              <a:buClrTx/>
              <a:buSzPct val="111111"/>
            </a:pPr>
            <a:r>
              <a:rPr lang="en-US" sz="3733">
                <a:solidFill>
                  <a:srgbClr val="F26D65"/>
                </a:solidFill>
              </a:rPr>
              <a:t>Group Processes for Team Collaboration</a:t>
            </a:r>
          </a:p>
        </p:txBody>
      </p:sp>
    </p:spTree>
    <p:extLst>
      <p:ext uri="{BB962C8B-B14F-4D97-AF65-F5344CB8AC3E}">
        <p14:creationId xmlns:p14="http://schemas.microsoft.com/office/powerpoint/2010/main" val="24109335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20" name="Google Shape;820;g2fde10b2273_0_0"/>
          <p:cNvSpPr txBox="1">
            <a:spLocks noGrp="1"/>
          </p:cNvSpPr>
          <p:nvPr>
            <p:ph idx="1"/>
          </p:nvPr>
        </p:nvSpPr>
        <p:spPr>
          <a:xfrm>
            <a:off x="876693" y="1345752"/>
            <a:ext cx="10463752" cy="4168928"/>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1200"/>
              </a:spcBef>
              <a:spcAft>
                <a:spcPts val="0"/>
              </a:spcAft>
              <a:buClr>
                <a:schemeClr val="dk1"/>
              </a:buClr>
              <a:buSzPts val="1100"/>
              <a:buFont typeface="Arial"/>
              <a:buNone/>
            </a:pPr>
            <a:r>
              <a:rPr lang="en-US" sz="3600" b="1">
                <a:solidFill>
                  <a:srgbClr val="F26D65"/>
                </a:solidFill>
                <a:latin typeface="+mn-lt"/>
                <a:ea typeface="Arial"/>
                <a:cs typeface="Arial"/>
                <a:sym typeface="Arial"/>
              </a:rPr>
              <a:t>Consensus building </a:t>
            </a:r>
            <a:r>
              <a:rPr lang="en-US" sz="3600">
                <a:latin typeface="+mn-lt"/>
                <a:ea typeface="Arial"/>
                <a:cs typeface="Arial"/>
                <a:sym typeface="Arial"/>
              </a:rPr>
              <a:t>is</a:t>
            </a:r>
            <a:r>
              <a:rPr lang="en-US" sz="3600" b="1">
                <a:latin typeface="+mn-lt"/>
                <a:ea typeface="Arial"/>
                <a:cs typeface="Arial"/>
                <a:sym typeface="Arial"/>
              </a:rPr>
              <a:t> </a:t>
            </a:r>
            <a:r>
              <a:rPr lang="en-US" sz="3600">
                <a:latin typeface="+mn-lt"/>
              </a:rPr>
              <a:t>a collaborative decision making process in which a group works together to reach an agreement that is acceptable to all members. It focuses on open communication, active listening, and mutual respect to ensure that diverse perspectives are considered. </a:t>
            </a:r>
          </a:p>
          <a:p>
            <a:pPr marL="0" lvl="0" indent="0" algn="l" rtl="0">
              <a:lnSpc>
                <a:spcPct val="90000"/>
              </a:lnSpc>
              <a:spcBef>
                <a:spcPts val="1000"/>
              </a:spcBef>
              <a:spcAft>
                <a:spcPts val="0"/>
              </a:spcAft>
              <a:buSzPts val="1800"/>
              <a:buNone/>
            </a:pPr>
            <a:endParaRPr/>
          </a:p>
        </p:txBody>
      </p:sp>
      <p:sp>
        <p:nvSpPr>
          <p:cNvPr id="2" name="Title 1">
            <a:extLst>
              <a:ext uri="{FF2B5EF4-FFF2-40B4-BE49-F238E27FC236}">
                <a16:creationId xmlns:a16="http://schemas.microsoft.com/office/drawing/2014/main" id="{8EE32E33-BF29-88AD-4BB5-A18AE3373300}"/>
              </a:ext>
            </a:extLst>
          </p:cNvPr>
          <p:cNvSpPr>
            <a:spLocks noGrp="1"/>
          </p:cNvSpPr>
          <p:nvPr>
            <p:ph type="title"/>
          </p:nvPr>
        </p:nvSpPr>
        <p:spPr/>
        <p:txBody>
          <a:bodyPr/>
          <a:lstStyle/>
          <a:p>
            <a:r>
              <a:rPr lang="en-US">
                <a:solidFill>
                  <a:schemeClr val="bg1"/>
                </a:solidFill>
                <a:ea typeface="Arial"/>
                <a:cs typeface="Arial"/>
                <a:sym typeface="Arial"/>
              </a:rPr>
              <a:t>Consensus Building Definition</a:t>
            </a:r>
            <a:endParaRPr lang="en-US">
              <a:solidFill>
                <a:schemeClr val="bg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C5BF3E-35BA-4B60-8430-0FA0225C03CF}"/>
              </a:ext>
            </a:extLst>
          </p:cNvPr>
          <p:cNvSpPr>
            <a:spLocks noGrp="1"/>
          </p:cNvSpPr>
          <p:nvPr>
            <p:ph type="title"/>
          </p:nvPr>
        </p:nvSpPr>
        <p:spPr/>
        <p:txBody>
          <a:bodyPr>
            <a:normAutofit/>
          </a:bodyPr>
          <a:lstStyle/>
          <a:p>
            <a:r>
              <a:rPr lang="en-US" sz="4000" b="1">
                <a:solidFill>
                  <a:srgbClr val="F26D65"/>
                </a:solidFill>
              </a:rPr>
              <a:t>Four </a:t>
            </a:r>
            <a:r>
              <a:rPr lang="en-US" sz="4000" b="1"/>
              <a:t>Team Decision Making  Methods</a:t>
            </a:r>
          </a:p>
        </p:txBody>
      </p:sp>
      <p:sp>
        <p:nvSpPr>
          <p:cNvPr id="5" name="Text Placeholder 4">
            <a:extLst>
              <a:ext uri="{FF2B5EF4-FFF2-40B4-BE49-F238E27FC236}">
                <a16:creationId xmlns:a16="http://schemas.microsoft.com/office/drawing/2014/main" id="{BFB33157-3615-9F99-7F89-4F75335D5839}"/>
              </a:ext>
            </a:extLst>
          </p:cNvPr>
          <p:cNvSpPr>
            <a:spLocks noGrp="1"/>
          </p:cNvSpPr>
          <p:nvPr>
            <p:ph idx="1"/>
          </p:nvPr>
        </p:nvSpPr>
        <p:spPr>
          <a:xfrm>
            <a:off x="838200" y="1371600"/>
            <a:ext cx="10515600" cy="4072255"/>
          </a:xfrm>
        </p:spPr>
        <p:txBody>
          <a:bodyPr/>
          <a:lstStyle/>
          <a:p>
            <a:pPr marL="571500" indent="-571500">
              <a:spcAft>
                <a:spcPts val="1800"/>
              </a:spcAft>
              <a:buFont typeface="Arial" panose="020B0604020202020204" pitchFamily="34" charset="0"/>
              <a:buChar char="•"/>
            </a:pPr>
            <a:r>
              <a:rPr lang="en-US" sz="3600"/>
              <a:t>Decision by authority (one person decides) </a:t>
            </a:r>
          </a:p>
          <a:p>
            <a:pPr marL="571500" indent="-571500">
              <a:spcAft>
                <a:spcPts val="1800"/>
              </a:spcAft>
              <a:buFont typeface="Arial" panose="020B0604020202020204" pitchFamily="34" charset="0"/>
              <a:buChar char="•"/>
            </a:pPr>
            <a:r>
              <a:rPr lang="en-US" sz="3600"/>
              <a:t>Minority control (small group decides)</a:t>
            </a:r>
          </a:p>
          <a:p>
            <a:pPr marL="571500" indent="-571500">
              <a:spcAft>
                <a:spcPts val="1800"/>
              </a:spcAft>
              <a:buFont typeface="Arial" panose="020B0604020202020204" pitchFamily="34" charset="0"/>
              <a:buChar char="•"/>
            </a:pPr>
            <a:r>
              <a:rPr lang="en-US" sz="3600"/>
              <a:t>Majority control (voting) </a:t>
            </a:r>
          </a:p>
          <a:p>
            <a:pPr marL="571500" indent="-571500">
              <a:spcAft>
                <a:spcPts val="1800"/>
              </a:spcAft>
              <a:buFont typeface="Arial" panose="020B0604020202020204" pitchFamily="34" charset="0"/>
              <a:buChar char="•"/>
            </a:pPr>
            <a:r>
              <a:rPr lang="en-US" sz="3600"/>
              <a:t>Consensus (all decide together) </a:t>
            </a:r>
          </a:p>
          <a:p>
            <a:endParaRPr lang="en-US"/>
          </a:p>
        </p:txBody>
      </p:sp>
    </p:spTree>
    <p:extLst>
      <p:ext uri="{BB962C8B-B14F-4D97-AF65-F5344CB8AC3E}">
        <p14:creationId xmlns:p14="http://schemas.microsoft.com/office/powerpoint/2010/main" val="21402970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pic>
        <p:nvPicPr>
          <p:cNvPr id="3" name="Online Media 2" title="What is Consensus Decision Making?">
            <a:hlinkClick r:id="" action="ppaction://media"/>
            <a:extLst>
              <a:ext uri="{FF2B5EF4-FFF2-40B4-BE49-F238E27FC236}">
                <a16:creationId xmlns:a16="http://schemas.microsoft.com/office/drawing/2014/main" id="{6D8743D0-C52D-43CD-907C-A5A7BDCF993B}"/>
              </a:ext>
            </a:extLst>
          </p:cNvPr>
          <p:cNvPicPr>
            <a:picLocks noRot="1" noChangeAspect="1"/>
          </p:cNvPicPr>
          <p:nvPr>
            <a:videoFile r:link="rId1"/>
          </p:nvPr>
        </p:nvPicPr>
        <p:blipFill>
          <a:blip r:embed="rId4"/>
          <a:stretch>
            <a:fillRect/>
          </a:stretch>
        </p:blipFill>
        <p:spPr>
          <a:xfrm>
            <a:off x="2001409" y="1184576"/>
            <a:ext cx="8189182" cy="4626899"/>
          </a:xfrm>
          <a:prstGeom prst="rect">
            <a:avLst/>
          </a:prstGeom>
        </p:spPr>
      </p:pic>
      <p:sp>
        <p:nvSpPr>
          <p:cNvPr id="537" name="Google Shape;537;p19"/>
          <p:cNvSpPr txBox="1">
            <a:spLocks noGrp="1"/>
          </p:cNvSpPr>
          <p:nvPr>
            <p:ph type="title" idx="4294967295"/>
          </p:nvPr>
        </p:nvSpPr>
        <p:spPr>
          <a:xfrm>
            <a:off x="841249" y="365761"/>
            <a:ext cx="9528052" cy="1081617"/>
          </a:xfrm>
          <a:prstGeom prst="rect">
            <a:avLst/>
          </a:prstGeom>
          <a:noFill/>
          <a:ln>
            <a:noFill/>
          </a:ln>
        </p:spPr>
        <p:txBody>
          <a:bodyPr spcFirstLastPara="1" vert="horz" wrap="square" lIns="121900" tIns="121900" rIns="121900" bIns="121900" rtlCol="0" anchor="t" anchorCtr="0">
            <a:normAutofit/>
          </a:bodyPr>
          <a:lstStyle/>
          <a:p>
            <a:pPr>
              <a:spcBef>
                <a:spcPts val="0"/>
              </a:spcBef>
              <a:buSzPts val="990"/>
            </a:pPr>
            <a:r>
              <a:rPr lang="en-US" sz="3227"/>
              <a:t>What is Consensus Decision Making?</a:t>
            </a:r>
            <a:endParaRPr sz="3227"/>
          </a:p>
        </p:txBody>
      </p:sp>
      <p:sp>
        <p:nvSpPr>
          <p:cNvPr id="539" name="Google Shape;539;p19"/>
          <p:cNvSpPr txBox="1"/>
          <p:nvPr/>
        </p:nvSpPr>
        <p:spPr>
          <a:xfrm>
            <a:off x="362465" y="6041699"/>
            <a:ext cx="11429566" cy="492402"/>
          </a:xfrm>
          <a:prstGeom prst="rect">
            <a:avLst/>
          </a:prstGeom>
          <a:noFill/>
          <a:ln>
            <a:noFill/>
          </a:ln>
        </p:spPr>
        <p:txBody>
          <a:bodyPr spcFirstLastPara="1" wrap="square" lIns="121900" tIns="121900" rIns="121900" bIns="121900" anchor="t" anchorCtr="0">
            <a:spAutoFit/>
          </a:bodyPr>
          <a:lstStyle/>
          <a:p>
            <a:pPr algn="ctr">
              <a:buSzPts val="1800"/>
            </a:pPr>
            <a:r>
              <a:rPr lang="en-US" sz="1600" u="sng">
                <a:solidFill>
                  <a:schemeClr val="hlink"/>
                </a:solidFill>
                <a:latin typeface="Calibri" panose="020F0502020204030204" pitchFamily="34" charset="0"/>
                <a:cs typeface="Calibri" panose="020F0502020204030204" pitchFamily="34" charset="0"/>
                <a:hlinkClick r:id="rId5"/>
              </a:rPr>
              <a:t>https://www.youtube.com/watch?v=OYMgLi1WrNg</a:t>
            </a:r>
            <a:endParaRPr lang="en-US" sz="1600" u="sng">
              <a:solidFill>
                <a:schemeClr val="hlink"/>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2"/>
          <p:cNvSpPr txBox="1">
            <a:spLocks noGrp="1"/>
          </p:cNvSpPr>
          <p:nvPr>
            <p:ph type="title"/>
          </p:nvPr>
        </p:nvSpPr>
        <p:spPr>
          <a:xfrm>
            <a:off x="171451" y="88901"/>
            <a:ext cx="10515600" cy="820420"/>
          </a:xfrm>
          <a:prstGeom prst="rect">
            <a:avLst/>
          </a:prstGeom>
          <a:noFill/>
          <a:ln>
            <a:noFill/>
          </a:ln>
        </p:spPr>
        <p:txBody>
          <a:bodyPr spcFirstLastPara="1" vert="horz" wrap="square" lIns="121900" tIns="121900" rIns="121900" bIns="121900" rtlCol="0" anchor="t" anchorCtr="0">
            <a:normAutofit/>
          </a:bodyPr>
          <a:lstStyle/>
          <a:p>
            <a:pPr>
              <a:spcBef>
                <a:spcPts val="0"/>
              </a:spcBef>
              <a:buSzPts val="2800"/>
            </a:pPr>
            <a:r>
              <a:rPr lang="en" sz="3200">
                <a:solidFill>
                  <a:srgbClr val="A5A5A5"/>
                </a:solidFill>
              </a:rPr>
              <a:t>Hidden Slide #5</a:t>
            </a:r>
            <a:endParaRPr/>
          </a:p>
        </p:txBody>
      </p:sp>
      <p:sp>
        <p:nvSpPr>
          <p:cNvPr id="271" name="Google Shape;271;p52"/>
          <p:cNvSpPr txBox="1">
            <a:spLocks noGrp="1"/>
          </p:cNvSpPr>
          <p:nvPr>
            <p:ph idx="1"/>
          </p:nvPr>
        </p:nvSpPr>
        <p:spPr>
          <a:xfrm>
            <a:off x="838200" y="975360"/>
            <a:ext cx="10658475" cy="5452008"/>
          </a:xfrm>
          <a:prstGeom prst="rect">
            <a:avLst/>
          </a:prstGeom>
          <a:noFill/>
          <a:ln>
            <a:noFill/>
          </a:ln>
        </p:spPr>
        <p:txBody>
          <a:bodyPr spcFirstLastPara="1" vert="horz" wrap="square" lIns="121900" tIns="121900" rIns="121900" bIns="121900" rtlCol="0" anchor="t" anchorCtr="0">
            <a:normAutofit/>
          </a:bodyPr>
          <a:lstStyle/>
          <a:p>
            <a:pPr marL="0" indent="0">
              <a:lnSpc>
                <a:spcPct val="115000"/>
              </a:lnSpc>
              <a:spcAft>
                <a:spcPts val="0"/>
              </a:spcAft>
              <a:buSzPct val="92664"/>
              <a:buNone/>
            </a:pPr>
            <a:r>
              <a:rPr lang="en" sz="2800" b="1"/>
              <a:t>General guidance for virtual presentations </a:t>
            </a:r>
            <a:endParaRPr/>
          </a:p>
          <a:p>
            <a:pPr marL="609585" indent="-457189">
              <a:lnSpc>
                <a:spcPct val="115000"/>
              </a:lnSpc>
              <a:spcAft>
                <a:spcPts val="0"/>
              </a:spcAft>
              <a:buSzPct val="100000"/>
            </a:pPr>
            <a:r>
              <a:rPr lang="en" sz="2000"/>
              <a:t>Notify and request prior permission from participants if session is to be videotaped</a:t>
            </a:r>
            <a:endParaRPr/>
          </a:p>
          <a:p>
            <a:pPr marL="609585" indent="-457189">
              <a:lnSpc>
                <a:spcPct val="115000"/>
              </a:lnSpc>
              <a:spcAft>
                <a:spcPts val="0"/>
              </a:spcAft>
              <a:buSzPct val="100000"/>
            </a:pPr>
            <a:r>
              <a:rPr lang="en" sz="2000"/>
              <a:t>Test your tech set up prior to the session (download and save videos on flash drive as back-up)</a:t>
            </a:r>
            <a:endParaRPr/>
          </a:p>
          <a:p>
            <a:pPr marL="609585" indent="-457189">
              <a:lnSpc>
                <a:spcPct val="115000"/>
              </a:lnSpc>
              <a:spcAft>
                <a:spcPts val="0"/>
              </a:spcAft>
              <a:buSzPct val="100000"/>
            </a:pPr>
            <a:r>
              <a:rPr lang="en" sz="2000"/>
              <a:t>Keep sessions as short as possible and/or provide breaks</a:t>
            </a:r>
            <a:endParaRPr/>
          </a:p>
          <a:p>
            <a:pPr marL="609585" indent="-457189">
              <a:lnSpc>
                <a:spcPct val="115000"/>
              </a:lnSpc>
              <a:spcAft>
                <a:spcPts val="0"/>
              </a:spcAft>
              <a:buSzPct val="100000"/>
            </a:pPr>
            <a:r>
              <a:rPr lang="en" sz="2000"/>
              <a:t>Provide and discuss norms for participation (camera on, ask questions in chat – if that is your preference, stay engaged)</a:t>
            </a:r>
            <a:endParaRPr/>
          </a:p>
          <a:p>
            <a:pPr marL="609585" indent="-457189">
              <a:lnSpc>
                <a:spcPct val="115000"/>
              </a:lnSpc>
              <a:spcAft>
                <a:spcPts val="0"/>
              </a:spcAft>
              <a:buSzPct val="100000"/>
            </a:pPr>
            <a:r>
              <a:rPr lang="en" sz="2000"/>
              <a:t>Minimize distractions (request participants mute when not speaking)</a:t>
            </a:r>
            <a:endParaRPr/>
          </a:p>
          <a:p>
            <a:pPr marL="609585" indent="-457189">
              <a:lnSpc>
                <a:spcPct val="115000"/>
              </a:lnSpc>
              <a:spcAft>
                <a:spcPts val="0"/>
              </a:spcAft>
              <a:buSzPct val="100000"/>
            </a:pPr>
            <a:r>
              <a:rPr lang="en" sz="2000"/>
              <a:t>Use 2 consultants – 1 to present, 1 to manage chat, etc.</a:t>
            </a:r>
            <a:endParaRPr/>
          </a:p>
          <a:p>
            <a:pPr marL="609585" indent="-457189">
              <a:lnSpc>
                <a:spcPct val="115000"/>
              </a:lnSpc>
              <a:spcAft>
                <a:spcPts val="0"/>
              </a:spcAft>
              <a:buSzPct val="100000"/>
            </a:pPr>
            <a:r>
              <a:rPr lang="en" sz="2000"/>
              <a:t>Identify other roles prior to presentation, as appropriate (timekeeper, notetaker, etc.)</a:t>
            </a:r>
            <a:endParaRPr/>
          </a:p>
          <a:p>
            <a:pPr marL="609585" indent="-457189">
              <a:lnSpc>
                <a:spcPct val="115000"/>
              </a:lnSpc>
              <a:spcAft>
                <a:spcPts val="0"/>
              </a:spcAft>
              <a:buSzPct val="100000"/>
            </a:pPr>
            <a:r>
              <a:rPr lang="en" sz="2000"/>
              <a:t>Create opportunities for participant engagement and interaction (e.g., </a:t>
            </a:r>
            <a:r>
              <a:rPr lang="en" sz="2000" u="sng">
                <a:solidFill>
                  <a:schemeClr val="hlink"/>
                </a:solidFill>
                <a:hlinkClick r:id="rId3"/>
              </a:rPr>
              <a:t>HQ Tools for Audience Engagement Collaborative Notetaking Document</a:t>
            </a:r>
            <a:r>
              <a:rPr lang="en" sz="2000"/>
              <a:t>)</a:t>
            </a:r>
            <a:endParaRPr/>
          </a:p>
          <a:p>
            <a:pPr marL="609585" indent="-457189">
              <a:lnSpc>
                <a:spcPct val="115000"/>
              </a:lnSpc>
              <a:spcAft>
                <a:spcPts val="0"/>
              </a:spcAft>
              <a:buSzPct val="100000"/>
            </a:pPr>
            <a:r>
              <a:rPr lang="en" sz="2000"/>
              <a:t>When using breakout rooms, equip each room with 1 consultant to facilitate and 1 to take notes, if possible  </a:t>
            </a:r>
            <a:endParaRPr/>
          </a:p>
          <a:p>
            <a:pPr marL="609585" indent="-457189">
              <a:lnSpc>
                <a:spcPct val="115000"/>
              </a:lnSpc>
              <a:spcAft>
                <a:spcPts val="0"/>
              </a:spcAft>
              <a:buSzPct val="100000"/>
            </a:pPr>
            <a:r>
              <a:rPr lang="en-US" sz="2000"/>
              <a:t>Encourage reflection and action</a:t>
            </a:r>
            <a:endParaRPr/>
          </a:p>
          <a:p>
            <a:pPr marL="0" indent="0">
              <a:lnSpc>
                <a:spcPct val="115000"/>
              </a:lnSpc>
              <a:spcAft>
                <a:spcPts val="0"/>
              </a:spcAft>
              <a:buSzPct val="108108"/>
              <a:buNone/>
            </a:pP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g2892c851674_0_0"/>
          <p:cNvSpPr txBox="1">
            <a:spLocks noGrp="1"/>
          </p:cNvSpPr>
          <p:nvPr>
            <p:ph type="title"/>
          </p:nvPr>
        </p:nvSpPr>
        <p:spPr>
          <a:xfrm>
            <a:off x="841248" y="365760"/>
            <a:ext cx="9083802" cy="935818"/>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ct val="80610"/>
              <a:buNone/>
            </a:pPr>
            <a:r>
              <a:rPr lang="en-US" sz="4000"/>
              <a:t>Video Reflections </a:t>
            </a:r>
            <a:r>
              <a:rPr lang="en-US" sz="2800">
                <a:solidFill>
                  <a:schemeClr val="bg1"/>
                </a:solidFill>
              </a:rPr>
              <a:t>Consensus Decision Making </a:t>
            </a:r>
            <a:endParaRPr sz="4000">
              <a:solidFill>
                <a:schemeClr val="bg1"/>
              </a:solidFill>
            </a:endParaRPr>
          </a:p>
        </p:txBody>
      </p:sp>
      <p:sp>
        <p:nvSpPr>
          <p:cNvPr id="840" name="Google Shape;840;g2892c851674_0_0"/>
          <p:cNvSpPr txBox="1">
            <a:spLocks noGrp="1"/>
          </p:cNvSpPr>
          <p:nvPr>
            <p:ph idx="1"/>
          </p:nvPr>
        </p:nvSpPr>
        <p:spPr>
          <a:xfrm>
            <a:off x="841248" y="1371600"/>
            <a:ext cx="10515600" cy="4460789"/>
          </a:xfrm>
          <a:prstGeom prst="rect">
            <a:avLst/>
          </a:prstGeom>
          <a:noFill/>
          <a:ln>
            <a:noFill/>
          </a:ln>
        </p:spPr>
        <p:txBody>
          <a:bodyPr spcFirstLastPara="1" wrap="square" lIns="121900" tIns="121900" rIns="121900" bIns="121900" anchor="t" anchorCtr="0">
            <a:normAutofit lnSpcReduction="10000"/>
          </a:bodyPr>
          <a:lstStyle/>
          <a:p>
            <a:pPr marL="571500" lvl="0" indent="-571500" algn="l" rtl="0">
              <a:lnSpc>
                <a:spcPct val="110000"/>
              </a:lnSpc>
              <a:spcBef>
                <a:spcPts val="0"/>
              </a:spcBef>
              <a:buSzPts val="3600"/>
            </a:pPr>
            <a:r>
              <a:rPr lang="en-US" sz="3600"/>
              <a:t>How does building consensus help promote team trust?</a:t>
            </a:r>
          </a:p>
          <a:p>
            <a:pPr marL="571500" lvl="0" indent="-571500" algn="l" rtl="0">
              <a:lnSpc>
                <a:spcPct val="110000"/>
              </a:lnSpc>
              <a:spcBef>
                <a:spcPts val="0"/>
              </a:spcBef>
              <a:buSzPts val="3600"/>
            </a:pPr>
            <a:r>
              <a:rPr lang="en-US" sz="3600"/>
              <a:t>How does consensus building generate diverse ideas and creative solutions?</a:t>
            </a:r>
          </a:p>
          <a:p>
            <a:pPr marL="571500" lvl="0" indent="-571500" algn="l" rtl="0">
              <a:lnSpc>
                <a:spcPct val="110000"/>
              </a:lnSpc>
              <a:spcBef>
                <a:spcPts val="0"/>
              </a:spcBef>
              <a:buSzPts val="3600"/>
            </a:pPr>
            <a:r>
              <a:rPr lang="en-US" sz="3600"/>
              <a:t>Why are members more committed to team decisions when they have been reached by consensus?</a:t>
            </a:r>
            <a:endParaRPr sz="36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36">
          <a:extLst>
            <a:ext uri="{FF2B5EF4-FFF2-40B4-BE49-F238E27FC236}">
              <a16:creationId xmlns:a16="http://schemas.microsoft.com/office/drawing/2014/main" id="{80E070E1-A0DD-D719-C61B-8071E6E645E4}"/>
            </a:ext>
          </a:extLst>
        </p:cNvPr>
        <p:cNvGrpSpPr/>
        <p:nvPr/>
      </p:nvGrpSpPr>
      <p:grpSpPr>
        <a:xfrm>
          <a:off x="0" y="0"/>
          <a:ext cx="0" cy="0"/>
          <a:chOff x="0" y="0"/>
          <a:chExt cx="0" cy="0"/>
        </a:xfrm>
      </p:grpSpPr>
      <p:sp>
        <p:nvSpPr>
          <p:cNvPr id="537" name="Google Shape;537;p19">
            <a:extLst>
              <a:ext uri="{FF2B5EF4-FFF2-40B4-BE49-F238E27FC236}">
                <a16:creationId xmlns:a16="http://schemas.microsoft.com/office/drawing/2014/main" id="{23A2F54A-40CC-4533-CF11-7D64F3A8E0EF}"/>
              </a:ext>
            </a:extLst>
          </p:cNvPr>
          <p:cNvSpPr txBox="1">
            <a:spLocks noGrp="1"/>
          </p:cNvSpPr>
          <p:nvPr>
            <p:ph type="title" idx="4294967295"/>
          </p:nvPr>
        </p:nvSpPr>
        <p:spPr>
          <a:xfrm>
            <a:off x="841249" y="365760"/>
            <a:ext cx="9528052" cy="676691"/>
          </a:xfrm>
          <a:prstGeom prst="rect">
            <a:avLst/>
          </a:prstGeom>
          <a:noFill/>
          <a:ln>
            <a:noFill/>
          </a:ln>
        </p:spPr>
        <p:txBody>
          <a:bodyPr spcFirstLastPara="1" vert="horz" wrap="square" lIns="121900" tIns="121900" rIns="121900" bIns="121900" rtlCol="0" anchor="t" anchorCtr="0">
            <a:noAutofit/>
          </a:bodyPr>
          <a:lstStyle/>
          <a:p>
            <a:pPr>
              <a:spcBef>
                <a:spcPts val="0"/>
              </a:spcBef>
              <a:buSzPts val="990"/>
            </a:pPr>
            <a:r>
              <a:rPr lang="en-US" sz="3600"/>
              <a:t>Process for Consensus </a:t>
            </a:r>
            <a:endParaRPr sz="3600"/>
          </a:p>
        </p:txBody>
      </p:sp>
      <p:pic>
        <p:nvPicPr>
          <p:cNvPr id="2" name="Online Media 1" title="How to do consensus decision making">
            <a:hlinkClick r:id="" action="ppaction://media"/>
            <a:extLst>
              <a:ext uri="{FF2B5EF4-FFF2-40B4-BE49-F238E27FC236}">
                <a16:creationId xmlns:a16="http://schemas.microsoft.com/office/drawing/2014/main" id="{F5AF6032-5CAE-6D92-DD3E-D751FBCBB9DF}"/>
              </a:ext>
            </a:extLst>
          </p:cNvPr>
          <p:cNvPicPr>
            <a:picLocks noRot="1" noChangeAspect="1"/>
          </p:cNvPicPr>
          <p:nvPr>
            <a:videoFile r:link="rId1"/>
          </p:nvPr>
        </p:nvPicPr>
        <p:blipFill>
          <a:blip r:embed="rId4"/>
          <a:stretch>
            <a:fillRect/>
          </a:stretch>
        </p:blipFill>
        <p:spPr>
          <a:xfrm>
            <a:off x="1978756" y="1102752"/>
            <a:ext cx="8234487" cy="4652496"/>
          </a:xfrm>
          <a:prstGeom prst="rect">
            <a:avLst/>
          </a:prstGeom>
        </p:spPr>
      </p:pic>
      <p:sp>
        <p:nvSpPr>
          <p:cNvPr id="539" name="Google Shape;539;p19">
            <a:extLst>
              <a:ext uri="{FF2B5EF4-FFF2-40B4-BE49-F238E27FC236}">
                <a16:creationId xmlns:a16="http://schemas.microsoft.com/office/drawing/2014/main" id="{D5A113CB-45BA-FD5A-0747-80C8F1E9CF3A}"/>
              </a:ext>
            </a:extLst>
          </p:cNvPr>
          <p:cNvSpPr txBox="1"/>
          <p:nvPr/>
        </p:nvSpPr>
        <p:spPr>
          <a:xfrm>
            <a:off x="336176" y="6041699"/>
            <a:ext cx="11455855" cy="492402"/>
          </a:xfrm>
          <a:prstGeom prst="rect">
            <a:avLst/>
          </a:prstGeom>
          <a:noFill/>
          <a:ln>
            <a:noFill/>
          </a:ln>
        </p:spPr>
        <p:txBody>
          <a:bodyPr spcFirstLastPara="1" wrap="square" lIns="121900" tIns="121900" rIns="121900" bIns="121900" anchor="t" anchorCtr="0">
            <a:spAutoFit/>
          </a:bodyPr>
          <a:lstStyle/>
          <a:p>
            <a:pPr algn="ctr">
              <a:buSzPts val="1800"/>
            </a:pPr>
            <a:r>
              <a:rPr lang="en-US" sz="1600" u="sng">
                <a:solidFill>
                  <a:schemeClr val="hlink"/>
                </a:solidFill>
                <a:latin typeface="Calibri" panose="020F0502020204030204" pitchFamily="34" charset="0"/>
                <a:cs typeface="Calibri" panose="020F0502020204030204" pitchFamily="34" charset="0"/>
                <a:hlinkClick r:id="rId5"/>
              </a:rPr>
              <a:t>https://www.youtube.com/watch?v=FgjgXIxHmmI</a:t>
            </a:r>
            <a:endParaRPr lang="en-US" sz="1600" u="sng">
              <a:solidFill>
                <a:schemeClr val="hlin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759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g2fea16e5ea8_0_1"/>
          <p:cNvSpPr txBox="1">
            <a:spLocks noGrp="1"/>
          </p:cNvSpPr>
          <p:nvPr>
            <p:ph type="title"/>
          </p:nvPr>
        </p:nvSpPr>
        <p:spPr>
          <a:xfrm>
            <a:off x="841248" y="365760"/>
            <a:ext cx="10746600" cy="1236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4000"/>
              <a:t>Video Reflections </a:t>
            </a:r>
            <a:r>
              <a:rPr lang="en-US" sz="2800">
                <a:solidFill>
                  <a:schemeClr val="bg1"/>
                </a:solidFill>
              </a:rPr>
              <a:t>Process for </a:t>
            </a:r>
            <a:r>
              <a:rPr kumimoji="0" lang="en-US" sz="2800" b="1" i="0" u="none" strike="noStrike" kern="1200" cap="none" spc="0" normalizeH="0" baseline="0" noProof="0">
                <a:ln>
                  <a:noFill/>
                </a:ln>
                <a:solidFill>
                  <a:schemeClr val="bg1"/>
                </a:solidFill>
                <a:effectLst/>
                <a:uLnTx/>
                <a:uFillTx/>
                <a:latin typeface="Aptos" panose="020B0004020202020204" pitchFamily="34" charset="0"/>
                <a:ea typeface="+mj-ea"/>
                <a:cs typeface="+mj-cs"/>
              </a:rPr>
              <a:t>Consensus</a:t>
            </a:r>
            <a:endParaRPr sz="4000">
              <a:solidFill>
                <a:schemeClr val="bg1"/>
              </a:solidFill>
            </a:endParaRPr>
          </a:p>
        </p:txBody>
      </p:sp>
      <p:sp>
        <p:nvSpPr>
          <p:cNvPr id="865" name="Google Shape;865;g2fea16e5ea8_0_1"/>
          <p:cNvSpPr txBox="1">
            <a:spLocks noGrp="1"/>
          </p:cNvSpPr>
          <p:nvPr>
            <p:ph idx="1"/>
          </p:nvPr>
        </p:nvSpPr>
        <p:spPr>
          <a:xfrm>
            <a:off x="841248" y="1371600"/>
            <a:ext cx="10329841" cy="4760400"/>
          </a:xfrm>
          <a:prstGeom prst="rect">
            <a:avLst/>
          </a:prstGeom>
          <a:noFill/>
          <a:ln>
            <a:noFill/>
          </a:ln>
        </p:spPr>
        <p:txBody>
          <a:bodyPr spcFirstLastPara="1" wrap="square" lIns="91425" tIns="45700" rIns="91425" bIns="45700" anchor="t" anchorCtr="0">
            <a:normAutofit/>
          </a:bodyPr>
          <a:lstStyle/>
          <a:p>
            <a:pPr marL="571500" lvl="0" indent="-457200" algn="l" rtl="0">
              <a:lnSpc>
                <a:spcPct val="100000"/>
              </a:lnSpc>
              <a:spcBef>
                <a:spcPts val="0"/>
              </a:spcBef>
              <a:spcAft>
                <a:spcPts val="1200"/>
              </a:spcAft>
              <a:buSzPct val="100000"/>
            </a:pPr>
            <a:r>
              <a:rPr lang="en-US" sz="3200"/>
              <a:t>Jot down 3 key takeaways from the video you just watched regarding the consensus process.</a:t>
            </a:r>
          </a:p>
          <a:p>
            <a:pPr marL="571500" lvl="0" indent="-457200" algn="l" rtl="0">
              <a:lnSpc>
                <a:spcPct val="100000"/>
              </a:lnSpc>
              <a:spcBef>
                <a:spcPts val="0"/>
              </a:spcBef>
              <a:spcAft>
                <a:spcPts val="1200"/>
              </a:spcAft>
              <a:buSzPct val="100000"/>
            </a:pPr>
            <a:r>
              <a:rPr lang="en-US" sz="3200"/>
              <a:t>Meet in groups of 3-4 and share your reflections.</a:t>
            </a:r>
          </a:p>
          <a:p>
            <a:pPr marL="571500" lvl="0" indent="-457200" algn="l" rtl="0">
              <a:lnSpc>
                <a:spcPct val="100000"/>
              </a:lnSpc>
              <a:spcBef>
                <a:spcPts val="0"/>
              </a:spcBef>
              <a:spcAft>
                <a:spcPts val="1200"/>
              </a:spcAft>
              <a:buSzPct val="100000"/>
            </a:pPr>
            <a:r>
              <a:rPr lang="en-US" sz="3200"/>
              <a:t>Discuss pros of the consensus process and implementation challenges your team may have.</a:t>
            </a:r>
          </a:p>
          <a:p>
            <a:pPr marL="571500" lvl="0" indent="-457200" algn="l" rtl="0">
              <a:lnSpc>
                <a:spcPct val="100000"/>
              </a:lnSpc>
              <a:spcBef>
                <a:spcPts val="0"/>
              </a:spcBef>
              <a:spcAft>
                <a:spcPts val="1200"/>
              </a:spcAft>
              <a:buSzPct val="100000"/>
            </a:pPr>
            <a:r>
              <a:rPr lang="en-US" sz="3200"/>
              <a:t>Brainstorm ways to overcome the challenges.</a:t>
            </a:r>
            <a:endParaRPr sz="32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g2892c851674_0_25"/>
          <p:cNvSpPr txBox="1">
            <a:spLocks noGrp="1"/>
          </p:cNvSpPr>
          <p:nvPr>
            <p:ph type="title" idx="4294967295"/>
          </p:nvPr>
        </p:nvSpPr>
        <p:spPr>
          <a:xfrm>
            <a:off x="841248" y="365760"/>
            <a:ext cx="11134725" cy="808038"/>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990"/>
              <a:buNone/>
            </a:pPr>
            <a:r>
              <a:rPr lang="en-US" sz="4360"/>
              <a:t>Consensus Building Process</a:t>
            </a:r>
            <a:endParaRPr sz="4360"/>
          </a:p>
        </p:txBody>
      </p:sp>
      <p:sp>
        <p:nvSpPr>
          <p:cNvPr id="847" name="Google Shape;847;g2892c851674_0_25"/>
          <p:cNvSpPr txBox="1">
            <a:spLocks noGrp="1"/>
          </p:cNvSpPr>
          <p:nvPr>
            <p:ph type="body" idx="4294967295"/>
          </p:nvPr>
        </p:nvSpPr>
        <p:spPr>
          <a:xfrm>
            <a:off x="841248" y="1371600"/>
            <a:ext cx="10934700" cy="4554538"/>
          </a:xfrm>
          <a:prstGeom prst="rect">
            <a:avLst/>
          </a:prstGeom>
          <a:noFill/>
          <a:ln>
            <a:noFill/>
          </a:ln>
        </p:spPr>
        <p:txBody>
          <a:bodyPr spcFirstLastPara="1" wrap="square" lIns="121900" tIns="121900" rIns="121900" bIns="121900" anchor="t" anchorCtr="0">
            <a:normAutofit/>
          </a:bodyPr>
          <a:lstStyle/>
          <a:p>
            <a:pPr marL="762000" lvl="0" indent="-742950" algn="l" rtl="0">
              <a:lnSpc>
                <a:spcPct val="115000"/>
              </a:lnSpc>
              <a:spcBef>
                <a:spcPts val="0"/>
              </a:spcBef>
              <a:spcAft>
                <a:spcPts val="0"/>
              </a:spcAft>
              <a:buSzPct val="100000"/>
              <a:buFont typeface="+mj-lt"/>
              <a:buAutoNum type="arabicPeriod"/>
            </a:pPr>
            <a:r>
              <a:rPr lang="en-US" sz="3700"/>
              <a:t>Introduce, define, and clarify the issue</a:t>
            </a:r>
          </a:p>
          <a:p>
            <a:pPr marL="762000" lvl="0" indent="-742950" algn="l" rtl="0">
              <a:lnSpc>
                <a:spcPct val="115000"/>
              </a:lnSpc>
              <a:spcBef>
                <a:spcPts val="0"/>
              </a:spcBef>
              <a:spcAft>
                <a:spcPts val="0"/>
              </a:spcAft>
              <a:buSzPct val="100000"/>
              <a:buFont typeface="+mj-lt"/>
              <a:buAutoNum type="arabicPeriod"/>
            </a:pPr>
            <a:r>
              <a:rPr lang="en-US" sz="3700"/>
              <a:t>All members voice needs, hopes, and concerns</a:t>
            </a:r>
          </a:p>
          <a:p>
            <a:pPr marL="762000" lvl="0" indent="-742950" algn="l" rtl="0">
              <a:lnSpc>
                <a:spcPct val="115000"/>
              </a:lnSpc>
              <a:spcBef>
                <a:spcPts val="0"/>
              </a:spcBef>
              <a:spcAft>
                <a:spcPts val="0"/>
              </a:spcAft>
              <a:buSzPct val="100000"/>
              <a:buFont typeface="+mj-lt"/>
              <a:buAutoNum type="arabicPeriod"/>
            </a:pPr>
            <a:r>
              <a:rPr lang="en-US" sz="3700"/>
              <a:t>Explore ideas </a:t>
            </a:r>
          </a:p>
          <a:p>
            <a:pPr marL="762000" lvl="0" indent="-742950" algn="l" rtl="0">
              <a:lnSpc>
                <a:spcPct val="115000"/>
              </a:lnSpc>
              <a:spcBef>
                <a:spcPts val="0"/>
              </a:spcBef>
              <a:spcAft>
                <a:spcPts val="0"/>
              </a:spcAft>
              <a:buSzPct val="100000"/>
              <a:buFont typeface="+mj-lt"/>
              <a:buAutoNum type="arabicPeriod"/>
            </a:pPr>
            <a:r>
              <a:rPr lang="en-US" sz="3700"/>
              <a:t>Form an initial proposal</a:t>
            </a:r>
          </a:p>
          <a:p>
            <a:pPr marL="762000" lvl="0" indent="-742950" algn="l" rtl="0">
              <a:lnSpc>
                <a:spcPct val="115000"/>
              </a:lnSpc>
              <a:spcBef>
                <a:spcPts val="0"/>
              </a:spcBef>
              <a:spcAft>
                <a:spcPts val="0"/>
              </a:spcAft>
              <a:buSzPct val="100000"/>
              <a:buFont typeface="+mj-lt"/>
              <a:buAutoNum type="arabicPeriod"/>
            </a:pPr>
            <a:r>
              <a:rPr lang="en-US" sz="3700"/>
              <a:t>Discuss and adjust the proposal with input from all</a:t>
            </a:r>
          </a:p>
          <a:p>
            <a:pPr marL="762000" lvl="0" indent="-742950" algn="l" rtl="0">
              <a:lnSpc>
                <a:spcPct val="115000"/>
              </a:lnSpc>
              <a:spcBef>
                <a:spcPts val="0"/>
              </a:spcBef>
              <a:spcAft>
                <a:spcPts val="0"/>
              </a:spcAft>
              <a:buSzPct val="100000"/>
              <a:buFont typeface="+mj-lt"/>
              <a:buAutoNum type="arabicPeriod"/>
            </a:pPr>
            <a:r>
              <a:rPr lang="en-US" sz="3700"/>
              <a:t>State the revised proposal and check for agreement</a:t>
            </a:r>
            <a:endParaRPr sz="3700"/>
          </a:p>
        </p:txBody>
      </p:sp>
      <p:sp>
        <p:nvSpPr>
          <p:cNvPr id="2" name="TextBox 1">
            <a:extLst>
              <a:ext uri="{FF2B5EF4-FFF2-40B4-BE49-F238E27FC236}">
                <a16:creationId xmlns:a16="http://schemas.microsoft.com/office/drawing/2014/main" id="{400A8DE0-0C04-BCEC-99D0-3D328C8343A6}"/>
              </a:ext>
            </a:extLst>
          </p:cNvPr>
          <p:cNvSpPr txBox="1"/>
          <p:nvPr/>
        </p:nvSpPr>
        <p:spPr>
          <a:xfrm>
            <a:off x="600076" y="6217864"/>
            <a:ext cx="10753344" cy="307777"/>
          </a:xfrm>
          <a:prstGeom prst="rect">
            <a:avLst/>
          </a:prstGeom>
          <a:noFill/>
        </p:spPr>
        <p:txBody>
          <a:bodyPr wrap="square" lIns="121920" tIns="60960" rIns="121920" bIns="60960" anchor="t">
            <a:spAutoFit/>
          </a:bodyPr>
          <a:lstStyle/>
          <a:p>
            <a:pPr defTabSz="1219170">
              <a:defRPr/>
            </a:pPr>
            <a:r>
              <a:rPr lang="en-US" sz="1200">
                <a:latin typeface="Calibri"/>
              </a:rPr>
              <a:t>(Seeds for Change, 2020b)</a:t>
            </a:r>
            <a:endParaRPr lang="pt-BR" sz="1200">
              <a:latin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23"/>
          <p:cNvSpPr txBox="1">
            <a:spLocks noGrp="1"/>
          </p:cNvSpPr>
          <p:nvPr>
            <p:ph type="title"/>
          </p:nvPr>
        </p:nvSpPr>
        <p:spPr>
          <a:xfrm>
            <a:off x="841248" y="365760"/>
            <a:ext cx="10981200" cy="1126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sz="4000">
                <a:solidFill>
                  <a:srgbClr val="F26D65"/>
                </a:solidFill>
              </a:rPr>
              <a:t>Key Guidelines </a:t>
            </a:r>
            <a:r>
              <a:rPr lang="en-US" sz="4000"/>
              <a:t>for Consensus</a:t>
            </a:r>
            <a:endParaRPr sz="4000"/>
          </a:p>
        </p:txBody>
      </p:sp>
      <p:sp>
        <p:nvSpPr>
          <p:cNvPr id="872" name="Google Shape;872;p23"/>
          <p:cNvSpPr txBox="1">
            <a:spLocks noGrp="1"/>
          </p:cNvSpPr>
          <p:nvPr>
            <p:ph idx="1"/>
          </p:nvPr>
        </p:nvSpPr>
        <p:spPr>
          <a:xfrm>
            <a:off x="841248" y="1371600"/>
            <a:ext cx="10509504" cy="4692375"/>
          </a:xfrm>
          <a:prstGeom prst="rect">
            <a:avLst/>
          </a:prstGeom>
          <a:noFill/>
          <a:ln>
            <a:noFill/>
          </a:ln>
        </p:spPr>
        <p:txBody>
          <a:bodyPr spcFirstLastPara="1" vert="horz" wrap="square" lIns="91425" tIns="45700" rIns="91425" bIns="45700" rtlCol="0" anchor="t" anchorCtr="0">
            <a:normAutofit fontScale="77500" lnSpcReduction="20000"/>
          </a:bodyPr>
          <a:lstStyle/>
          <a:p>
            <a:pPr marL="469900" indent="-457200">
              <a:lnSpc>
                <a:spcPct val="115000"/>
              </a:lnSpc>
              <a:buSzPct val="100000"/>
            </a:pPr>
            <a:r>
              <a:rPr lang="en-US" sz="3461">
                <a:sym typeface="Arial"/>
              </a:rPr>
              <a:t>Understand the purpose and benefits of consensus decision making and agree to its use</a:t>
            </a:r>
            <a:endParaRPr sz="3461">
              <a:sym typeface="Arial"/>
            </a:endParaRPr>
          </a:p>
          <a:p>
            <a:pPr marL="469900" indent="-457200">
              <a:lnSpc>
                <a:spcPct val="115000"/>
              </a:lnSpc>
              <a:buSzPct val="100000"/>
            </a:pPr>
            <a:r>
              <a:rPr lang="en-US" sz="3461">
                <a:sym typeface="Arial"/>
              </a:rPr>
              <a:t>Create a respectful and trusting atmosphere</a:t>
            </a:r>
            <a:endParaRPr sz="3461">
              <a:sym typeface="Arial"/>
            </a:endParaRPr>
          </a:p>
          <a:p>
            <a:pPr marL="469900" indent="-457200">
              <a:lnSpc>
                <a:spcPct val="115000"/>
              </a:lnSpc>
              <a:buSzPct val="100000"/>
            </a:pPr>
            <a:r>
              <a:rPr lang="en-US" sz="3461">
                <a:sym typeface="Arial"/>
              </a:rPr>
              <a:t>Describe your viewpoints and reasoning openly and clearly so others understand </a:t>
            </a:r>
            <a:endParaRPr sz="3461">
              <a:sym typeface="Arial"/>
            </a:endParaRPr>
          </a:p>
          <a:p>
            <a:pPr marL="469900" indent="-457200">
              <a:lnSpc>
                <a:spcPct val="115000"/>
              </a:lnSpc>
              <a:buSzPct val="100000"/>
            </a:pPr>
            <a:r>
              <a:rPr lang="en-US" sz="3461">
                <a:sym typeface="Arial"/>
              </a:rPr>
              <a:t>Listen actively to other people's ideas and try to understand their reasoning</a:t>
            </a:r>
            <a:endParaRPr sz="3461">
              <a:sym typeface="Arial"/>
            </a:endParaRPr>
          </a:p>
          <a:p>
            <a:pPr marL="469900" indent="-457200">
              <a:lnSpc>
                <a:spcPct val="115000"/>
              </a:lnSpc>
              <a:buSzPct val="100000"/>
            </a:pPr>
            <a:r>
              <a:rPr lang="en-US" sz="3461">
                <a:sym typeface="Arial"/>
              </a:rPr>
              <a:t>View differences of opinion as helpful rather than harmful</a:t>
            </a:r>
            <a:endParaRPr sz="3461">
              <a:sym typeface="Arial"/>
            </a:endParaRPr>
          </a:p>
          <a:p>
            <a:pPr marL="469900" indent="-457200">
              <a:lnSpc>
                <a:spcPct val="115000"/>
              </a:lnSpc>
              <a:buSzPct val="100000"/>
            </a:pPr>
            <a:r>
              <a:rPr lang="en-US" sz="3461">
                <a:sym typeface="Arial"/>
              </a:rPr>
              <a:t>Avoid changing your mind only to reach agreement and avoid conflict</a:t>
            </a:r>
            <a:endParaRPr sz="3461">
              <a:sym typeface="Arial"/>
            </a:endParaRPr>
          </a:p>
          <a:p>
            <a:pPr marL="469900" indent="-457200">
              <a:lnSpc>
                <a:spcPct val="115000"/>
              </a:lnSpc>
              <a:buSzPct val="100000"/>
            </a:pPr>
            <a:r>
              <a:rPr lang="en-US" sz="3461">
                <a:sym typeface="Arial"/>
              </a:rPr>
              <a:t>Be willing to work towards the solution that’s best for the situation</a:t>
            </a:r>
            <a:endParaRPr sz="3461"/>
          </a:p>
        </p:txBody>
      </p:sp>
      <p:sp>
        <p:nvSpPr>
          <p:cNvPr id="2" name="TextBox 1">
            <a:extLst>
              <a:ext uri="{FF2B5EF4-FFF2-40B4-BE49-F238E27FC236}">
                <a16:creationId xmlns:a16="http://schemas.microsoft.com/office/drawing/2014/main" id="{7C3DE1C8-90AB-6BDB-533C-B1FFA7919E3B}"/>
              </a:ext>
            </a:extLst>
          </p:cNvPr>
          <p:cNvSpPr txBox="1"/>
          <p:nvPr/>
        </p:nvSpPr>
        <p:spPr>
          <a:xfrm>
            <a:off x="600076" y="6217864"/>
            <a:ext cx="10753344" cy="307777"/>
          </a:xfrm>
          <a:prstGeom prst="rect">
            <a:avLst/>
          </a:prstGeom>
          <a:noFill/>
        </p:spPr>
        <p:txBody>
          <a:bodyPr wrap="square" lIns="121920" tIns="60960" rIns="121920" bIns="60960" anchor="t">
            <a:spAutoFit/>
          </a:bodyPr>
          <a:lstStyle/>
          <a:p>
            <a:pPr defTabSz="1219170">
              <a:defRPr/>
            </a:pPr>
            <a:r>
              <a:rPr lang="en-US" sz="1200">
                <a:latin typeface="Calibri"/>
              </a:rPr>
              <a:t>(Seeds for Change, 2020c)</a:t>
            </a:r>
            <a:endParaRPr lang="pt-BR" sz="1200">
              <a:latin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g2fea16e5ea8_0_11"/>
          <p:cNvSpPr txBox="1">
            <a:spLocks noGrp="1"/>
          </p:cNvSpPr>
          <p:nvPr>
            <p:ph type="title"/>
          </p:nvPr>
        </p:nvSpPr>
        <p:spPr>
          <a:xfrm>
            <a:off x="549524" y="216944"/>
            <a:ext cx="11024637" cy="1035209"/>
          </a:xfrm>
          <a:prstGeom prst="rect">
            <a:avLst/>
          </a:prstGeom>
          <a:noFill/>
          <a:ln>
            <a:noFill/>
          </a:ln>
        </p:spPr>
        <p:txBody>
          <a:bodyPr spcFirstLastPara="1" wrap="square" lIns="91425" tIns="45700" rIns="91425" bIns="45700" anchor="ctr" anchorCtr="0">
            <a:normAutofit/>
          </a:bodyPr>
          <a:lstStyle/>
          <a:p>
            <a:pPr lvl="0" algn="ctr">
              <a:lnSpc>
                <a:spcPct val="90000"/>
              </a:lnSpc>
              <a:spcBef>
                <a:spcPts val="0"/>
              </a:spcBef>
              <a:buSzPts val="1800"/>
            </a:pPr>
            <a:r>
              <a:rPr lang="en-US" sz="4800">
                <a:solidFill>
                  <a:srgbClr val="00A89E"/>
                </a:solidFill>
              </a:rPr>
              <a:t>F</a:t>
            </a:r>
            <a:r>
              <a:rPr lang="en" sz="4800">
                <a:solidFill>
                  <a:srgbClr val="00A89E"/>
                </a:solidFill>
              </a:rPr>
              <a:t>ist to Five</a:t>
            </a:r>
            <a:endParaRPr sz="4800">
              <a:solidFill>
                <a:srgbClr val="F26D65"/>
              </a:solidFill>
            </a:endParaRPr>
          </a:p>
        </p:txBody>
      </p:sp>
      <p:sp>
        <p:nvSpPr>
          <p:cNvPr id="880" name="Google Shape;880;g2fea16e5ea8_0_11"/>
          <p:cNvSpPr txBox="1">
            <a:spLocks noGrp="1"/>
          </p:cNvSpPr>
          <p:nvPr>
            <p:ph idx="1"/>
          </p:nvPr>
        </p:nvSpPr>
        <p:spPr>
          <a:xfrm>
            <a:off x="1581664" y="931593"/>
            <a:ext cx="9772135" cy="5428019"/>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210000"/>
              </a:lnSpc>
              <a:spcAft>
                <a:spcPts val="0"/>
              </a:spcAft>
              <a:buSzPct val="47503"/>
              <a:buNone/>
            </a:pPr>
            <a:r>
              <a:rPr lang="en-US" sz="3533"/>
              <a:t>5 - Full support and will help lead the work</a:t>
            </a:r>
          </a:p>
          <a:p>
            <a:pPr marL="0" lvl="0" indent="0" algn="l" rtl="0">
              <a:lnSpc>
                <a:spcPct val="210000"/>
              </a:lnSpc>
              <a:spcAft>
                <a:spcPts val="0"/>
              </a:spcAft>
              <a:buSzPct val="47503"/>
              <a:buNone/>
            </a:pPr>
            <a:r>
              <a:rPr lang="en-US" sz="3533"/>
              <a:t>4 - Full support and will work hard to implement</a:t>
            </a:r>
          </a:p>
          <a:p>
            <a:pPr marL="0" lvl="0" indent="0" algn="l" rtl="0">
              <a:lnSpc>
                <a:spcPct val="210000"/>
              </a:lnSpc>
              <a:spcAft>
                <a:spcPts val="0"/>
              </a:spcAft>
              <a:buSzPct val="47503"/>
              <a:buNone/>
            </a:pPr>
            <a:r>
              <a:rPr lang="en-US" sz="3533"/>
              <a:t>3 - Support with a few reservations</a:t>
            </a:r>
          </a:p>
          <a:p>
            <a:pPr marL="0" lvl="0" indent="0" algn="l" rtl="0">
              <a:lnSpc>
                <a:spcPct val="210000"/>
              </a:lnSpc>
              <a:spcAft>
                <a:spcPts val="0"/>
              </a:spcAft>
              <a:buSzPct val="47503"/>
              <a:buNone/>
            </a:pPr>
            <a:r>
              <a:rPr lang="en-US" sz="3533"/>
              <a:t>2 - Support but have numerous reservations</a:t>
            </a:r>
          </a:p>
          <a:p>
            <a:pPr marL="0" lvl="0" indent="0" algn="l" rtl="0">
              <a:lnSpc>
                <a:spcPct val="210000"/>
              </a:lnSpc>
              <a:spcAft>
                <a:spcPts val="0"/>
              </a:spcAft>
              <a:buSzPct val="47503"/>
              <a:buNone/>
            </a:pPr>
            <a:r>
              <a:rPr lang="en-US" sz="3533"/>
              <a:t>1 - Stand aside, don’t support but won’t stand in the way</a:t>
            </a:r>
            <a:endParaRPr sz="3533"/>
          </a:p>
          <a:p>
            <a:pPr marL="0" lvl="0" indent="0" algn="l" rtl="0">
              <a:lnSpc>
                <a:spcPct val="210000"/>
              </a:lnSpc>
              <a:spcAft>
                <a:spcPts val="0"/>
              </a:spcAft>
              <a:buSzPct val="59939"/>
              <a:buNone/>
            </a:pPr>
            <a:r>
              <a:rPr lang="en-US" sz="3533"/>
              <a:t>0 - Block, revisions or a new proposal need to be made</a:t>
            </a:r>
            <a:endParaRPr sz="3533"/>
          </a:p>
        </p:txBody>
      </p:sp>
      <p:pic>
        <p:nvPicPr>
          <p:cNvPr id="5" name="Graphic 4">
            <a:extLst>
              <a:ext uri="{FF2B5EF4-FFF2-40B4-BE49-F238E27FC236}">
                <a16:creationId xmlns:a16="http://schemas.microsoft.com/office/drawing/2014/main" id="{D21B463D-77C4-C836-5ADC-7A22675BAC8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6915" y="5546242"/>
            <a:ext cx="350761" cy="589277"/>
          </a:xfrm>
          <a:prstGeom prst="rect">
            <a:avLst/>
          </a:prstGeom>
        </p:spPr>
      </p:pic>
      <p:pic>
        <p:nvPicPr>
          <p:cNvPr id="7" name="Graphic 6">
            <a:extLst>
              <a:ext uri="{FF2B5EF4-FFF2-40B4-BE49-F238E27FC236}">
                <a16:creationId xmlns:a16="http://schemas.microsoft.com/office/drawing/2014/main" id="{F0139775-4C39-6EE3-B337-699081291DD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6914" y="4591822"/>
            <a:ext cx="350759" cy="785702"/>
          </a:xfrm>
          <a:prstGeom prst="rect">
            <a:avLst/>
          </a:prstGeom>
        </p:spPr>
      </p:pic>
      <p:pic>
        <p:nvPicPr>
          <p:cNvPr id="9" name="Graphic 8">
            <a:extLst>
              <a:ext uri="{FF2B5EF4-FFF2-40B4-BE49-F238E27FC236}">
                <a16:creationId xmlns:a16="http://schemas.microsoft.com/office/drawing/2014/main" id="{3B457B86-598F-3D59-4BFD-B864FCAAD0D1}"/>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6914" y="3674361"/>
            <a:ext cx="350759" cy="834807"/>
          </a:xfrm>
          <a:prstGeom prst="rect">
            <a:avLst/>
          </a:prstGeom>
        </p:spPr>
      </p:pic>
      <p:pic>
        <p:nvPicPr>
          <p:cNvPr id="11" name="Graphic 10">
            <a:extLst>
              <a:ext uri="{FF2B5EF4-FFF2-40B4-BE49-F238E27FC236}">
                <a16:creationId xmlns:a16="http://schemas.microsoft.com/office/drawing/2014/main" id="{E3CD48AF-00E1-6C23-4530-C958F3FC0FCE}"/>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9328" y="2756901"/>
            <a:ext cx="364789" cy="834806"/>
          </a:xfrm>
          <a:prstGeom prst="rect">
            <a:avLst/>
          </a:prstGeom>
        </p:spPr>
      </p:pic>
      <p:pic>
        <p:nvPicPr>
          <p:cNvPr id="13" name="Graphic 12">
            <a:extLst>
              <a:ext uri="{FF2B5EF4-FFF2-40B4-BE49-F238E27FC236}">
                <a16:creationId xmlns:a16="http://schemas.microsoft.com/office/drawing/2014/main" id="{BA6CAEB6-75B9-F17E-5FAC-6CF263573CC2}"/>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20012" y="1839440"/>
            <a:ext cx="455987" cy="834807"/>
          </a:xfrm>
          <a:prstGeom prst="rect">
            <a:avLst/>
          </a:prstGeom>
        </p:spPr>
      </p:pic>
      <p:pic>
        <p:nvPicPr>
          <p:cNvPr id="15" name="Graphic 14">
            <a:extLst>
              <a:ext uri="{FF2B5EF4-FFF2-40B4-BE49-F238E27FC236}">
                <a16:creationId xmlns:a16="http://schemas.microsoft.com/office/drawing/2014/main" id="{4D8EFD8E-BD20-F690-7023-D013439C28B8}"/>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55522" y="921979"/>
            <a:ext cx="575245" cy="834807"/>
          </a:xfrm>
          <a:prstGeom prst="rect">
            <a:avLst/>
          </a:prstGeom>
        </p:spPr>
      </p:pic>
      <p:sp>
        <p:nvSpPr>
          <p:cNvPr id="2" name="TextBox 1">
            <a:extLst>
              <a:ext uri="{FF2B5EF4-FFF2-40B4-BE49-F238E27FC236}">
                <a16:creationId xmlns:a16="http://schemas.microsoft.com/office/drawing/2014/main" id="{83E6D5D8-10CD-D2D8-0EE1-21EDAF7E4FC5}"/>
              </a:ext>
            </a:extLst>
          </p:cNvPr>
          <p:cNvSpPr txBox="1"/>
          <p:nvPr/>
        </p:nvSpPr>
        <p:spPr>
          <a:xfrm>
            <a:off x="600076" y="6236043"/>
            <a:ext cx="10207967" cy="307777"/>
          </a:xfrm>
          <a:prstGeom prst="rect">
            <a:avLst/>
          </a:prstGeom>
          <a:noFill/>
        </p:spPr>
        <p:txBody>
          <a:bodyPr wrap="square" lIns="121920" tIns="60960" rIns="121920" bIns="60960" anchor="t">
            <a:spAutoFit/>
          </a:bodyPr>
          <a:lstStyle/>
          <a:p>
            <a:pPr algn="r" defTabSz="1219170">
              <a:defRPr/>
            </a:pPr>
            <a:r>
              <a:rPr lang="en-US" sz="1200">
                <a:latin typeface="Calibri"/>
              </a:rPr>
              <a:t>(NASCO, n.d.; Seeds for Change, 2020c)</a:t>
            </a:r>
            <a:endParaRPr lang="pt-BR" sz="1200">
              <a:latin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92">
          <a:extLst>
            <a:ext uri="{FF2B5EF4-FFF2-40B4-BE49-F238E27FC236}">
              <a16:creationId xmlns:a16="http://schemas.microsoft.com/office/drawing/2014/main" id="{3477AD4D-44C1-515A-3DAF-10E9A69F2432}"/>
            </a:ext>
          </a:extLst>
        </p:cNvPr>
        <p:cNvGrpSpPr/>
        <p:nvPr/>
      </p:nvGrpSpPr>
      <p:grpSpPr>
        <a:xfrm>
          <a:off x="0" y="0"/>
          <a:ext cx="0" cy="0"/>
          <a:chOff x="0" y="0"/>
          <a:chExt cx="0" cy="0"/>
        </a:xfrm>
      </p:grpSpPr>
      <p:sp>
        <p:nvSpPr>
          <p:cNvPr id="3" name="Google Shape;390;p27">
            <a:extLst>
              <a:ext uri="{FF2B5EF4-FFF2-40B4-BE49-F238E27FC236}">
                <a16:creationId xmlns:a16="http://schemas.microsoft.com/office/drawing/2014/main" id="{82D6FFEB-EEFE-2D8B-49D5-FB4789CED6D7}"/>
              </a:ext>
            </a:extLst>
          </p:cNvPr>
          <p:cNvSpPr txBox="1">
            <a:spLocks noGrp="1"/>
          </p:cNvSpPr>
          <p:nvPr>
            <p:ph type="title" idx="4294967295"/>
          </p:nvPr>
        </p:nvSpPr>
        <p:spPr>
          <a:xfrm>
            <a:off x="837820" y="365760"/>
            <a:ext cx="10515600" cy="109728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rmAutofit/>
          </a:bodyPr>
          <a:lst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a:lstStyle>
          <a:p>
            <a:pPr marL="0" marR="0" lvl="0" indent="0" algn="l" defTabSz="914377" rtl="0" eaLnBrk="1" fontAlgn="auto" latinLnBrk="0" hangingPunct="1">
              <a:lnSpc>
                <a:spcPct val="100000"/>
              </a:lnSpc>
              <a:spcBef>
                <a:spcPts val="0"/>
              </a:spcBef>
              <a:spcAft>
                <a:spcPts val="0"/>
              </a:spcAft>
              <a:buClrTx/>
              <a:buSzPct val="111111"/>
              <a:buFont typeface="Arial"/>
              <a:buNone/>
              <a:tabLst/>
              <a:defRPr/>
            </a:pPr>
            <a:r>
              <a:rPr kumimoji="0" lang="en-US" sz="4400" b="1" i="0" u="none" strike="noStrike" kern="1200" cap="none" spc="0" normalizeH="0" baseline="0" noProof="0">
                <a:ln>
                  <a:noFill/>
                </a:ln>
                <a:solidFill>
                  <a:schemeClr val="tx1"/>
                </a:solidFill>
                <a:effectLst/>
                <a:uLnTx/>
                <a:uFillTx/>
                <a:latin typeface="Aptos" panose="020B0004020202020204" pitchFamily="34" charset="0"/>
                <a:ea typeface="+mj-ea"/>
                <a:cs typeface="+mj-cs"/>
                <a:sym typeface="Arial"/>
              </a:rPr>
              <a:t>Addressing Controversy</a:t>
            </a:r>
            <a:endParaRPr kumimoji="0" lang="en-US" sz="4400" b="1" i="0" u="none" strike="noStrike" kern="1200" cap="none" spc="0" normalizeH="0" baseline="0" noProof="0">
              <a:ln>
                <a:noFill/>
              </a:ln>
              <a:solidFill>
                <a:srgbClr val="00A89E"/>
              </a:solidFill>
              <a:effectLst/>
              <a:uLnTx/>
              <a:uFillTx/>
              <a:latin typeface="Aptos" panose="020B0004020202020204" pitchFamily="34" charset="0"/>
              <a:ea typeface="+mj-ea"/>
              <a:cs typeface="+mj-cs"/>
              <a:sym typeface="Arial"/>
            </a:endParaRPr>
          </a:p>
        </p:txBody>
      </p:sp>
      <p:sp>
        <p:nvSpPr>
          <p:cNvPr id="894" name="Google Shape;894;g30278ccaeeb_1_2">
            <a:extLst>
              <a:ext uri="{FF2B5EF4-FFF2-40B4-BE49-F238E27FC236}">
                <a16:creationId xmlns:a16="http://schemas.microsoft.com/office/drawing/2014/main" id="{2014A27C-F0CE-7872-F7AE-9CBFAEDF2E13}"/>
              </a:ext>
            </a:extLst>
          </p:cNvPr>
          <p:cNvSpPr txBox="1">
            <a:spLocks noGrp="1"/>
          </p:cNvSpPr>
          <p:nvPr>
            <p:ph idx="1"/>
          </p:nvPr>
        </p:nvSpPr>
        <p:spPr>
          <a:xfrm>
            <a:off x="838200" y="1371600"/>
            <a:ext cx="10515600" cy="4525147"/>
          </a:xfrm>
          <a:prstGeom prst="rect">
            <a:avLst/>
          </a:prstGeom>
          <a:noFill/>
          <a:ln>
            <a:noFill/>
          </a:ln>
        </p:spPr>
        <p:txBody>
          <a:bodyPr spcFirstLastPara="1" wrap="square" lIns="91425" tIns="45700" rIns="91425" bIns="45700" anchor="t" anchorCtr="0">
            <a:normAutofit fontScale="70000" lnSpcReduction="20000"/>
          </a:bodyPr>
          <a:lstStyle/>
          <a:p>
            <a:pPr marL="469900" indent="-457200">
              <a:lnSpc>
                <a:spcPct val="115000"/>
              </a:lnSpc>
              <a:spcBef>
                <a:spcPts val="0"/>
              </a:spcBef>
              <a:buSzPct val="100000"/>
            </a:pPr>
            <a:r>
              <a:rPr lang="en-US" sz="3461"/>
              <a:t>Listen openly and respectfully, without interrupting</a:t>
            </a:r>
          </a:p>
          <a:p>
            <a:pPr marL="469900" indent="-457200">
              <a:lnSpc>
                <a:spcPct val="115000"/>
              </a:lnSpc>
              <a:spcBef>
                <a:spcPts val="0"/>
              </a:spcBef>
              <a:buSzPct val="100000"/>
            </a:pPr>
            <a:r>
              <a:rPr lang="en-US" sz="3461"/>
              <a:t>Encourage everyone to participate, share ideas, and avoid assumptions</a:t>
            </a:r>
          </a:p>
          <a:p>
            <a:pPr marL="469900" indent="-457200">
              <a:lnSpc>
                <a:spcPct val="115000"/>
              </a:lnSpc>
              <a:spcBef>
                <a:spcPts val="0"/>
              </a:spcBef>
              <a:buSzPct val="100000"/>
            </a:pPr>
            <a:r>
              <a:rPr lang="en-US" sz="3461"/>
              <a:t>Seek to understand all perspectives</a:t>
            </a:r>
          </a:p>
          <a:p>
            <a:pPr marL="469900" indent="-457200">
              <a:lnSpc>
                <a:spcPct val="115000"/>
              </a:lnSpc>
              <a:spcBef>
                <a:spcPts val="0"/>
              </a:spcBef>
              <a:buSzPct val="100000"/>
            </a:pPr>
            <a:r>
              <a:rPr lang="en-US" sz="3461"/>
              <a:t>Restate (paraphrase) what someone has said if it is not clear</a:t>
            </a:r>
          </a:p>
          <a:p>
            <a:pPr marL="469900" indent="-457200">
              <a:lnSpc>
                <a:spcPct val="115000"/>
              </a:lnSpc>
              <a:spcBef>
                <a:spcPts val="0"/>
              </a:spcBef>
              <a:buSzPct val="100000"/>
            </a:pPr>
            <a:r>
              <a:rPr lang="en-US" sz="3461"/>
              <a:t>Discuss ideas, rather than criticize individuals</a:t>
            </a:r>
          </a:p>
          <a:p>
            <a:pPr marL="469900" indent="-457200">
              <a:lnSpc>
                <a:spcPct val="115000"/>
              </a:lnSpc>
              <a:spcBef>
                <a:spcPts val="0"/>
              </a:spcBef>
              <a:buSzPct val="100000"/>
            </a:pPr>
            <a:r>
              <a:rPr lang="en-US" sz="3461"/>
              <a:t>Avoid blame, speculation, and inflammatory language</a:t>
            </a:r>
          </a:p>
          <a:p>
            <a:pPr marL="469900" indent="-457200">
              <a:lnSpc>
                <a:spcPct val="115000"/>
              </a:lnSpc>
              <a:spcBef>
                <a:spcPts val="0"/>
              </a:spcBef>
              <a:buSzPct val="100000"/>
            </a:pPr>
            <a:r>
              <a:rPr lang="en-US" sz="3461"/>
              <a:t>Focus on making the best possible decision, not winning</a:t>
            </a:r>
          </a:p>
          <a:p>
            <a:pPr marL="469900" indent="-457200">
              <a:lnSpc>
                <a:spcPct val="115000"/>
              </a:lnSpc>
              <a:spcBef>
                <a:spcPts val="0"/>
              </a:spcBef>
              <a:buSzPct val="100000"/>
            </a:pPr>
            <a:r>
              <a:rPr lang="en-US" sz="3461"/>
              <a:t>Bring out all the ideas and facts supporting all sides, then try to put them together in a way that makes sense</a:t>
            </a:r>
          </a:p>
          <a:p>
            <a:pPr marL="469900" indent="-457200">
              <a:lnSpc>
                <a:spcPct val="115000"/>
              </a:lnSpc>
              <a:spcBef>
                <a:spcPts val="0"/>
              </a:spcBef>
              <a:buSzPct val="100000"/>
            </a:pPr>
            <a:r>
              <a:rPr lang="en-US" sz="3461"/>
              <a:t>Be open to changing your mind</a:t>
            </a:r>
            <a:endParaRPr sz="3461"/>
          </a:p>
          <a:p>
            <a:pPr marL="0" lvl="0" indent="0" algn="l" rtl="0">
              <a:lnSpc>
                <a:spcPct val="90000"/>
              </a:lnSpc>
              <a:spcBef>
                <a:spcPts val="1000"/>
              </a:spcBef>
              <a:spcAft>
                <a:spcPts val="0"/>
              </a:spcAft>
              <a:buSzPct val="82949"/>
              <a:buNone/>
            </a:pPr>
            <a:endParaRPr/>
          </a:p>
        </p:txBody>
      </p:sp>
      <p:sp>
        <p:nvSpPr>
          <p:cNvPr id="2" name="TextBox 1">
            <a:extLst>
              <a:ext uri="{FF2B5EF4-FFF2-40B4-BE49-F238E27FC236}">
                <a16:creationId xmlns:a16="http://schemas.microsoft.com/office/drawing/2014/main" id="{C6B4C254-6F40-352E-D243-B3FCC399903D}"/>
              </a:ext>
            </a:extLst>
          </p:cNvPr>
          <p:cNvSpPr txBox="1"/>
          <p:nvPr/>
        </p:nvSpPr>
        <p:spPr>
          <a:xfrm>
            <a:off x="600076" y="6217864"/>
            <a:ext cx="10753344" cy="307777"/>
          </a:xfrm>
          <a:prstGeom prst="rect">
            <a:avLst/>
          </a:prstGeom>
          <a:noFill/>
        </p:spPr>
        <p:txBody>
          <a:bodyPr wrap="square" lIns="121920" tIns="60960" rIns="121920" bIns="60960" anchor="t">
            <a:spAutoFit/>
          </a:bodyPr>
          <a:lstStyle/>
          <a:p>
            <a:pPr defTabSz="1219170">
              <a:defRPr/>
            </a:pPr>
            <a:r>
              <a:rPr lang="en-US" sz="1200">
                <a:latin typeface="Calibri"/>
              </a:rPr>
              <a:t>(Center for Research on Learning and Teaching, 2021)</a:t>
            </a:r>
            <a:endParaRPr lang="pt-BR" sz="1200">
              <a:latin typeface="Calibri"/>
            </a:endParaRPr>
          </a:p>
        </p:txBody>
      </p:sp>
    </p:spTree>
    <p:extLst>
      <p:ext uri="{BB962C8B-B14F-4D97-AF65-F5344CB8AC3E}">
        <p14:creationId xmlns:p14="http://schemas.microsoft.com/office/powerpoint/2010/main" val="24039045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16">
          <a:extLst>
            <a:ext uri="{FF2B5EF4-FFF2-40B4-BE49-F238E27FC236}">
              <a16:creationId xmlns:a16="http://schemas.microsoft.com/office/drawing/2014/main" id="{7EF7BEDE-276F-DA7C-7195-47D8D1C120DD}"/>
            </a:ext>
          </a:extLst>
        </p:cNvPr>
        <p:cNvGrpSpPr/>
        <p:nvPr/>
      </p:nvGrpSpPr>
      <p:grpSpPr>
        <a:xfrm>
          <a:off x="0" y="0"/>
          <a:ext cx="0" cy="0"/>
          <a:chOff x="0" y="0"/>
          <a:chExt cx="0" cy="0"/>
        </a:xfrm>
      </p:grpSpPr>
      <p:sp>
        <p:nvSpPr>
          <p:cNvPr id="817" name="Google Shape;817;g26d8723cbc8_0_0">
            <a:extLst>
              <a:ext uri="{FF2B5EF4-FFF2-40B4-BE49-F238E27FC236}">
                <a16:creationId xmlns:a16="http://schemas.microsoft.com/office/drawing/2014/main" id="{BDC7C7E8-EED7-7BA8-3E80-5703C5BFD4D5}"/>
              </a:ext>
            </a:extLst>
          </p:cNvPr>
          <p:cNvSpPr txBox="1">
            <a:spLocks noGrp="1"/>
          </p:cNvSpPr>
          <p:nvPr>
            <p:ph type="title"/>
          </p:nvPr>
        </p:nvSpPr>
        <p:spPr>
          <a:xfrm>
            <a:off x="313190" y="365127"/>
            <a:ext cx="7249661" cy="1097280"/>
          </a:xfrm>
        </p:spPr>
        <p:txBody>
          <a:bodyPr spcFirstLastPara="1" vert="horz" lIns="121900" tIns="121900" rIns="121900" bIns="121900" rtlCol="0" anchor="ctr" anchorCtr="0">
            <a:normAutofit/>
          </a:bodyPr>
          <a:lstStyle/>
          <a:p>
            <a:pPr>
              <a:spcBef>
                <a:spcPts val="0"/>
              </a:spcBef>
              <a:buSzPts val="3111"/>
            </a:pPr>
            <a:r>
              <a:rPr lang="en-US"/>
              <a:t>Reflecting on </a:t>
            </a:r>
            <a:r>
              <a:rPr lang="en-US">
                <a:solidFill>
                  <a:srgbClr val="00A89E"/>
                </a:solidFill>
              </a:rPr>
              <a:t>Consensus Building</a:t>
            </a:r>
          </a:p>
        </p:txBody>
      </p:sp>
      <p:sp>
        <p:nvSpPr>
          <p:cNvPr id="818" name="Google Shape;818;g26d8723cbc8_0_0">
            <a:extLst>
              <a:ext uri="{FF2B5EF4-FFF2-40B4-BE49-F238E27FC236}">
                <a16:creationId xmlns:a16="http://schemas.microsoft.com/office/drawing/2014/main" id="{ADA5D0FC-7C63-02F6-01AA-CC27DE8E632A}"/>
              </a:ext>
            </a:extLst>
          </p:cNvPr>
          <p:cNvSpPr txBox="1">
            <a:spLocks noGrp="1"/>
          </p:cNvSpPr>
          <p:nvPr>
            <p:ph idx="1"/>
          </p:nvPr>
        </p:nvSpPr>
        <p:spPr>
          <a:xfrm>
            <a:off x="313189" y="1232452"/>
            <a:ext cx="7089560" cy="4884101"/>
          </a:xfrm>
        </p:spPr>
        <p:txBody>
          <a:bodyPr spcFirstLastPara="1" vert="horz" lIns="121900" tIns="121900" rIns="121900" bIns="121900" rtlCol="0" anchorCtr="0">
            <a:noAutofit/>
          </a:bodyPr>
          <a:lstStyle/>
          <a:p>
            <a:pPr marL="457189" indent="-457189">
              <a:buSzPct val="100000"/>
            </a:pPr>
            <a:r>
              <a:rPr lang="en-US" sz="2100"/>
              <a:t>In what ways does consensus building foster trust and create a more cohesive, collaborative team culture?</a:t>
            </a:r>
          </a:p>
          <a:p>
            <a:pPr marL="457189" indent="-457189">
              <a:buSzPct val="100000"/>
            </a:pPr>
            <a:r>
              <a:rPr lang="en-US" sz="2100"/>
              <a:t>How do the outcomes of consensus building compare to majority vote in terms of long-term commitment and team alignment?</a:t>
            </a:r>
          </a:p>
          <a:p>
            <a:pPr marL="457189" indent="-457189">
              <a:buSzPct val="100000"/>
            </a:pPr>
            <a:r>
              <a:rPr lang="en-US" sz="2100"/>
              <a:t>Can you recall a time when your team (or another group) successfully used consensus building? What made it effective?</a:t>
            </a:r>
          </a:p>
          <a:p>
            <a:pPr marL="457189" indent="-457189">
              <a:buSzPct val="100000"/>
            </a:pPr>
            <a:r>
              <a:rPr lang="en-US" sz="2100"/>
              <a:t>What strategies have helped your team navigate controversial decisions while maintaining respect and engagement?</a:t>
            </a:r>
          </a:p>
          <a:p>
            <a:pPr marL="457189" indent="-457189">
              <a:buSzPct val="100000"/>
            </a:pPr>
            <a:r>
              <a:rPr lang="en-US" sz="2100"/>
              <a:t>Looking ahead, what types of decisions would most benefit from a consensus-driven approach, and how can your team prepare for that process?</a:t>
            </a:r>
          </a:p>
        </p:txBody>
      </p:sp>
      <p:pic>
        <p:nvPicPr>
          <p:cNvPr id="819" name="Google Shape;819;g26d8723cbc8_0_0">
            <a:extLst>
              <a:ext uri="{FF2B5EF4-FFF2-40B4-BE49-F238E27FC236}">
                <a16:creationId xmlns:a16="http://schemas.microsoft.com/office/drawing/2014/main" id="{18B7F379-B8DE-846C-364F-C2C536A61E2F}"/>
              </a:ext>
              <a:ext uri="{C183D7F6-B498-43B3-948B-1728B52AA6E4}">
                <adec:decorative xmlns:adec="http://schemas.microsoft.com/office/drawing/2017/decorative" val="1"/>
              </a:ext>
            </a:extLst>
          </p:cNvPr>
          <p:cNvPicPr preferRelativeResize="0"/>
          <p:nvPr/>
        </p:nvPicPr>
        <p:blipFill rotWithShape="1">
          <a:blip r:embed="rId3"/>
          <a:stretch/>
        </p:blipFill>
        <p:spPr>
          <a:xfrm>
            <a:off x="7905752" y="2434201"/>
            <a:ext cx="3552825" cy="1976900"/>
          </a:xfrm>
          <a:prstGeom prst="rect">
            <a:avLst/>
          </a:prstGeom>
          <a:noFill/>
          <a:ln>
            <a:noFill/>
          </a:ln>
        </p:spPr>
      </p:pic>
    </p:spTree>
    <p:extLst>
      <p:ext uri="{BB962C8B-B14F-4D97-AF65-F5344CB8AC3E}">
        <p14:creationId xmlns:p14="http://schemas.microsoft.com/office/powerpoint/2010/main" val="31891686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5AEE5-A653-6808-C91D-73FE8B0E34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0FDEE71-BA29-4DF9-3D58-4F8500F2031B}"/>
              </a:ext>
            </a:extLst>
          </p:cNvPr>
          <p:cNvSpPr>
            <a:spLocks noGrp="1"/>
          </p:cNvSpPr>
          <p:nvPr>
            <p:ph type="title"/>
          </p:nvPr>
        </p:nvSpPr>
        <p:spPr/>
        <p:txBody>
          <a:bodyPr/>
          <a:lstStyle/>
          <a:p>
            <a:r>
              <a:rPr lang="en-US"/>
              <a:t>Protocols</a:t>
            </a:r>
          </a:p>
        </p:txBody>
      </p:sp>
      <p:sp>
        <p:nvSpPr>
          <p:cNvPr id="2" name="Google Shape;589;p28">
            <a:extLst>
              <a:ext uri="{FF2B5EF4-FFF2-40B4-BE49-F238E27FC236}">
                <a16:creationId xmlns:a16="http://schemas.microsoft.com/office/drawing/2014/main" id="{3BD2F4C1-F357-6421-F81E-83DB18A4E55D}"/>
              </a:ext>
            </a:extLst>
          </p:cNvPr>
          <p:cNvSpPr txBox="1">
            <a:spLocks/>
          </p:cNvSpPr>
          <p:nvPr/>
        </p:nvSpPr>
        <p:spPr>
          <a:xfrm>
            <a:off x="415600" y="338548"/>
            <a:ext cx="11360800" cy="896400"/>
          </a:xfrm>
          <a:prstGeom prst="rect">
            <a:avLst/>
          </a:prstGeom>
          <a:noFill/>
          <a:ln>
            <a:noFill/>
          </a:ln>
        </p:spPr>
        <p:txBody>
          <a:bodyPr spcFirstLastPara="1" vert="horz" wrap="square" lIns="121900" tIns="121900" rIns="121900" bIns="121900" rtlCol="0" anchor="t" anchorCtr="0">
            <a:noAutofit/>
          </a:bodyPr>
          <a:lstStyle>
            <a:lvl1pPr algn="l" defTabSz="685800" rtl="0" eaLnBrk="1" latinLnBrk="0" hangingPunct="1">
              <a:lnSpc>
                <a:spcPct val="100000"/>
              </a:lnSpc>
              <a:spcBef>
                <a:spcPct val="0"/>
              </a:spcBef>
              <a:buNone/>
              <a:defRPr sz="4500" b="1" kern="1200">
                <a:solidFill>
                  <a:schemeClr val="tx1"/>
                </a:solidFill>
                <a:latin typeface="Aptos" panose="020B0004020202020204" pitchFamily="34" charset="0"/>
                <a:ea typeface="+mj-ea"/>
                <a:cs typeface="+mj-cs"/>
              </a:defRPr>
            </a:lvl1pPr>
          </a:lstStyle>
          <a:p>
            <a:pPr marL="0" marR="0" lvl="0" indent="0" algn="l" defTabSz="914377" rtl="0" eaLnBrk="1" fontAlgn="auto" latinLnBrk="0" hangingPunct="1">
              <a:lnSpc>
                <a:spcPct val="100000"/>
              </a:lnSpc>
              <a:spcBef>
                <a:spcPts val="0"/>
              </a:spcBef>
              <a:spcAft>
                <a:spcPts val="0"/>
              </a:spcAft>
              <a:buClrTx/>
              <a:buSzPct val="111111"/>
              <a:buFont typeface="Arial"/>
              <a:buNone/>
              <a:tabLst/>
              <a:defRPr/>
            </a:pPr>
            <a:r>
              <a:rPr kumimoji="0" lang="en-US" sz="3733" b="1" i="0" u="none" strike="noStrike" kern="1200" cap="none" spc="0" normalizeH="0" baseline="0" noProof="0">
                <a:ln>
                  <a:noFill/>
                </a:ln>
                <a:solidFill>
                  <a:srgbClr val="F26D65"/>
                </a:solidFill>
                <a:effectLst/>
                <a:uLnTx/>
                <a:uFillTx/>
                <a:latin typeface="Aptos" panose="020B0004020202020204" pitchFamily="34" charset="0"/>
                <a:ea typeface="+mj-ea"/>
                <a:cs typeface="+mj-cs"/>
                <a:sym typeface="Arial"/>
              </a:rPr>
              <a:t>Group Processes for Team Collaboration</a:t>
            </a:r>
          </a:p>
        </p:txBody>
      </p:sp>
    </p:spTree>
    <p:extLst>
      <p:ext uri="{BB962C8B-B14F-4D97-AF65-F5344CB8AC3E}">
        <p14:creationId xmlns:p14="http://schemas.microsoft.com/office/powerpoint/2010/main" val="5361859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92">
          <a:extLst>
            <a:ext uri="{FF2B5EF4-FFF2-40B4-BE49-F238E27FC236}">
              <a16:creationId xmlns:a16="http://schemas.microsoft.com/office/drawing/2014/main" id="{3B449535-5EBE-E82A-1392-B1B3F6F43A5C}"/>
            </a:ext>
          </a:extLst>
        </p:cNvPr>
        <p:cNvGrpSpPr/>
        <p:nvPr/>
      </p:nvGrpSpPr>
      <p:grpSpPr>
        <a:xfrm>
          <a:off x="0" y="0"/>
          <a:ext cx="0" cy="0"/>
          <a:chOff x="0" y="0"/>
          <a:chExt cx="0" cy="0"/>
        </a:xfrm>
      </p:grpSpPr>
      <p:sp>
        <p:nvSpPr>
          <p:cNvPr id="3" name="Google Shape;390;p27">
            <a:extLst>
              <a:ext uri="{FF2B5EF4-FFF2-40B4-BE49-F238E27FC236}">
                <a16:creationId xmlns:a16="http://schemas.microsoft.com/office/drawing/2014/main" id="{9DE029DC-C1B7-4D42-D2E6-B3934E048706}"/>
              </a:ext>
            </a:extLst>
          </p:cNvPr>
          <p:cNvSpPr txBox="1">
            <a:spLocks noGrp="1"/>
          </p:cNvSpPr>
          <p:nvPr>
            <p:ph type="title" idx="4294967295"/>
          </p:nvPr>
        </p:nvSpPr>
        <p:spPr>
          <a:xfrm>
            <a:off x="837820" y="365760"/>
            <a:ext cx="10515600" cy="109728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rmAutofit/>
          </a:bodyPr>
          <a:lst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a:lstStyle>
          <a:p>
            <a:pPr marL="0" marR="0" lvl="0" indent="0" algn="l" defTabSz="914377" rtl="0" eaLnBrk="1" fontAlgn="auto" latinLnBrk="0" hangingPunct="1">
              <a:lnSpc>
                <a:spcPct val="100000"/>
              </a:lnSpc>
              <a:spcBef>
                <a:spcPts val="0"/>
              </a:spcBef>
              <a:spcAft>
                <a:spcPts val="0"/>
              </a:spcAft>
              <a:buClrTx/>
              <a:buSzPct val="111111"/>
              <a:buFont typeface="Arial"/>
              <a:buNone/>
              <a:tabLst/>
              <a:defRPr/>
            </a:pPr>
            <a:r>
              <a:rPr kumimoji="0" lang="en-US" sz="4400" b="1" i="1" u="none" strike="noStrike" kern="1200" cap="none" spc="0" normalizeH="0" baseline="0" noProof="0">
                <a:ln>
                  <a:noFill/>
                </a:ln>
                <a:solidFill>
                  <a:schemeClr val="tx1"/>
                </a:solidFill>
                <a:effectLst/>
                <a:uLnTx/>
                <a:uFillTx/>
                <a:latin typeface="Aptos" panose="020B0004020202020204" pitchFamily="34" charset="0"/>
                <a:ea typeface="+mj-ea"/>
                <a:cs typeface="+mj-cs"/>
                <a:sym typeface="Arial"/>
              </a:rPr>
              <a:t>A </a:t>
            </a:r>
            <a:r>
              <a:rPr kumimoji="0" lang="en-US" sz="4400" b="1" i="1" u="none" strike="noStrike" kern="1200" cap="none" spc="0" normalizeH="0" baseline="0" noProof="0">
                <a:ln>
                  <a:noFill/>
                </a:ln>
                <a:solidFill>
                  <a:srgbClr val="F26D65"/>
                </a:solidFill>
                <a:effectLst/>
                <a:uLnTx/>
                <a:uFillTx/>
                <a:latin typeface="Aptos" panose="020B0004020202020204" pitchFamily="34" charset="0"/>
                <a:ea typeface="+mj-ea"/>
                <a:cs typeface="+mj-cs"/>
                <a:sym typeface="Arial"/>
              </a:rPr>
              <a:t>Rationale</a:t>
            </a:r>
            <a:r>
              <a:rPr kumimoji="0" lang="en-US" sz="4400" b="1" i="1" u="none" strike="noStrike" kern="1200" cap="none" spc="0" normalizeH="0" baseline="0" noProof="0">
                <a:ln>
                  <a:noFill/>
                </a:ln>
                <a:solidFill>
                  <a:schemeClr val="tx1"/>
                </a:solidFill>
                <a:effectLst/>
                <a:uLnTx/>
                <a:uFillTx/>
                <a:latin typeface="Aptos" panose="020B0004020202020204" pitchFamily="34" charset="0"/>
                <a:ea typeface="+mj-ea"/>
                <a:cs typeface="+mj-cs"/>
                <a:sym typeface="Arial"/>
              </a:rPr>
              <a:t> for Protocols</a:t>
            </a:r>
            <a:endParaRPr kumimoji="0" lang="en-US" sz="4400" b="1" i="0" u="none" strike="noStrike" kern="1200" cap="none" spc="0" normalizeH="0" baseline="0" noProof="0">
              <a:ln>
                <a:noFill/>
              </a:ln>
              <a:solidFill>
                <a:srgbClr val="00A89E"/>
              </a:solidFill>
              <a:effectLst/>
              <a:uLnTx/>
              <a:uFillTx/>
              <a:latin typeface="Aptos" panose="020B0004020202020204" pitchFamily="34" charset="0"/>
              <a:ea typeface="+mj-ea"/>
              <a:cs typeface="+mj-cs"/>
              <a:sym typeface="Arial"/>
            </a:endParaRPr>
          </a:p>
        </p:txBody>
      </p:sp>
      <p:sp>
        <p:nvSpPr>
          <p:cNvPr id="894" name="Google Shape;894;g30278ccaeeb_1_2">
            <a:extLst>
              <a:ext uri="{FF2B5EF4-FFF2-40B4-BE49-F238E27FC236}">
                <a16:creationId xmlns:a16="http://schemas.microsoft.com/office/drawing/2014/main" id="{6B841CC0-3569-B9E6-B8D2-A06C35F8D3E9}"/>
              </a:ext>
            </a:extLst>
          </p:cNvPr>
          <p:cNvSpPr txBox="1">
            <a:spLocks noGrp="1"/>
          </p:cNvSpPr>
          <p:nvPr>
            <p:ph idx="1"/>
          </p:nvPr>
        </p:nvSpPr>
        <p:spPr>
          <a:xfrm>
            <a:off x="838200" y="1371600"/>
            <a:ext cx="10515600" cy="4525147"/>
          </a:xfrm>
          <a:prstGeom prst="rect">
            <a:avLst/>
          </a:prstGeom>
          <a:noFill/>
          <a:ln>
            <a:noFill/>
          </a:ln>
        </p:spPr>
        <p:txBody>
          <a:bodyPr spcFirstLastPara="1" wrap="square" lIns="91425" tIns="45700" rIns="91425" bIns="45700" anchor="t" anchorCtr="0">
            <a:normAutofit fontScale="92500" lnSpcReduction="10000"/>
          </a:bodyPr>
          <a:lstStyle/>
          <a:p>
            <a:pPr marL="12700" indent="0">
              <a:lnSpc>
                <a:spcPct val="115000"/>
              </a:lnSpc>
              <a:spcBef>
                <a:spcPts val="0"/>
              </a:spcBef>
              <a:buSzPct val="100000"/>
              <a:buNone/>
            </a:pPr>
            <a:r>
              <a:rPr lang="en-US" sz="3461"/>
              <a:t>Use the reading strategy “Left Margin / Right Margin”</a:t>
            </a:r>
          </a:p>
          <a:p>
            <a:pPr marL="469900" indent="-457200">
              <a:lnSpc>
                <a:spcPct val="115000"/>
              </a:lnSpc>
              <a:spcBef>
                <a:spcPts val="0"/>
              </a:spcBef>
              <a:buSzPct val="100000"/>
            </a:pPr>
            <a:r>
              <a:rPr lang="en-US" sz="3461"/>
              <a:t>In the left margin, summarize each section of reading in 10-words or less.</a:t>
            </a:r>
          </a:p>
          <a:p>
            <a:pPr marL="469900" indent="-457200">
              <a:lnSpc>
                <a:spcPct val="115000"/>
              </a:lnSpc>
              <a:spcBef>
                <a:spcPts val="0"/>
              </a:spcBef>
              <a:buSzPct val="100000"/>
            </a:pPr>
            <a:r>
              <a:rPr lang="en-US" sz="3461"/>
              <a:t>In the right-hand margin, ask questions you have about the reading.</a:t>
            </a:r>
          </a:p>
          <a:p>
            <a:pPr marL="469900" indent="-457200">
              <a:lnSpc>
                <a:spcPct val="115000"/>
              </a:lnSpc>
              <a:spcBef>
                <a:spcPts val="0"/>
              </a:spcBef>
              <a:buSzPct val="100000"/>
            </a:pPr>
            <a:r>
              <a:rPr lang="en-US" sz="3461"/>
              <a:t>When you are finished reading, choose one key idea from  your left margin and choose one key question from the right margin to share. </a:t>
            </a:r>
            <a:endParaRPr/>
          </a:p>
        </p:txBody>
      </p:sp>
      <p:sp>
        <p:nvSpPr>
          <p:cNvPr id="2" name="TextBox 1">
            <a:extLst>
              <a:ext uri="{FF2B5EF4-FFF2-40B4-BE49-F238E27FC236}">
                <a16:creationId xmlns:a16="http://schemas.microsoft.com/office/drawing/2014/main" id="{94D7D01C-7E37-A0F8-28F4-49FA1DCCE3A1}"/>
              </a:ext>
            </a:extLst>
          </p:cNvPr>
          <p:cNvSpPr txBox="1"/>
          <p:nvPr/>
        </p:nvSpPr>
        <p:spPr>
          <a:xfrm>
            <a:off x="600076" y="6217864"/>
            <a:ext cx="10753344" cy="307777"/>
          </a:xfrm>
          <a:prstGeom prst="rect">
            <a:avLst/>
          </a:prstGeom>
          <a:noFill/>
        </p:spPr>
        <p:txBody>
          <a:bodyPr wrap="squar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Arial"/>
                <a:sym typeface="Arial"/>
              </a:rPr>
              <a:t>(Center for Leadership and Educational Equity, n.d.-a)</a:t>
            </a:r>
            <a:endParaRPr kumimoji="0" lang="pt-BR" sz="1200" b="0" i="0" u="none" strike="noStrike" kern="0" cap="none" spc="0" normalizeH="0" baseline="0" noProof="0">
              <a:ln>
                <a:noFill/>
              </a:ln>
              <a:solidFill>
                <a:srgbClr val="000000"/>
              </a:solidFill>
              <a:effectLst/>
              <a:uLnTx/>
              <a:uFillTx/>
              <a:latin typeface="Calibri"/>
              <a:cs typeface="Arial"/>
              <a:sym typeface="Arial"/>
            </a:endParaRPr>
          </a:p>
        </p:txBody>
      </p:sp>
    </p:spTree>
    <p:extLst>
      <p:ext uri="{BB962C8B-B14F-4D97-AF65-F5344CB8AC3E}">
        <p14:creationId xmlns:p14="http://schemas.microsoft.com/office/powerpoint/2010/main" val="3581748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6"/>
        <p:cNvGrpSpPr/>
        <p:nvPr/>
      </p:nvGrpSpPr>
      <p:grpSpPr>
        <a:xfrm>
          <a:off x="0" y="0"/>
          <a:ext cx="0" cy="0"/>
          <a:chOff x="0" y="0"/>
          <a:chExt cx="0" cy="0"/>
        </a:xfrm>
      </p:grpSpPr>
      <p:sp>
        <p:nvSpPr>
          <p:cNvPr id="277" name="Google Shape;277;p53"/>
          <p:cNvSpPr txBox="1">
            <a:spLocks noGrp="1"/>
          </p:cNvSpPr>
          <p:nvPr>
            <p:ph type="title"/>
          </p:nvPr>
        </p:nvSpPr>
        <p:spPr>
          <a:xfrm>
            <a:off x="171451" y="88901"/>
            <a:ext cx="10515600" cy="820420"/>
          </a:xfrm>
          <a:prstGeom prst="rect">
            <a:avLst/>
          </a:prstGeom>
          <a:noFill/>
          <a:ln>
            <a:noFill/>
          </a:ln>
        </p:spPr>
        <p:txBody>
          <a:bodyPr spcFirstLastPara="1" vert="horz" wrap="square" lIns="121900" tIns="121900" rIns="121900" bIns="121900" rtlCol="0" anchor="t" anchorCtr="0">
            <a:normAutofit/>
          </a:bodyPr>
          <a:lstStyle/>
          <a:p>
            <a:pPr>
              <a:spcBef>
                <a:spcPts val="0"/>
              </a:spcBef>
              <a:buSzPts val="2800"/>
            </a:pPr>
            <a:r>
              <a:rPr lang="en" sz="3200">
                <a:solidFill>
                  <a:srgbClr val="A5A5A5"/>
                </a:solidFill>
              </a:rPr>
              <a:t>Hidden Slide #6</a:t>
            </a:r>
            <a:endParaRPr/>
          </a:p>
        </p:txBody>
      </p:sp>
      <p:sp>
        <p:nvSpPr>
          <p:cNvPr id="278" name="Google Shape;278;p53"/>
          <p:cNvSpPr txBox="1">
            <a:spLocks noGrp="1"/>
          </p:cNvSpPr>
          <p:nvPr>
            <p:ph idx="1"/>
          </p:nvPr>
        </p:nvSpPr>
        <p:spPr>
          <a:xfrm>
            <a:off x="841248" y="975360"/>
            <a:ext cx="11182400" cy="5158915"/>
          </a:xfrm>
          <a:prstGeom prst="rect">
            <a:avLst/>
          </a:prstGeom>
          <a:noFill/>
          <a:ln>
            <a:noFill/>
          </a:ln>
        </p:spPr>
        <p:txBody>
          <a:bodyPr spcFirstLastPara="1" vert="horz" wrap="square" lIns="121900" tIns="121900" rIns="121900" bIns="121900" rtlCol="0" anchor="t" anchorCtr="0">
            <a:normAutofit fontScale="92500" lnSpcReduction="10000"/>
          </a:bodyPr>
          <a:lstStyle/>
          <a:p>
            <a:pPr marL="0" indent="0">
              <a:lnSpc>
                <a:spcPct val="115000"/>
              </a:lnSpc>
              <a:spcAft>
                <a:spcPts val="0"/>
              </a:spcAft>
              <a:buSzPct val="85714"/>
              <a:buNone/>
            </a:pPr>
            <a:r>
              <a:rPr lang="en" b="1"/>
              <a:t>Handouts </a:t>
            </a:r>
            <a:endParaRPr b="1"/>
          </a:p>
          <a:p>
            <a:pPr marL="609585" indent="-422899">
              <a:lnSpc>
                <a:spcPct val="115000"/>
              </a:lnSpc>
              <a:spcBef>
                <a:spcPts val="600"/>
              </a:spcBef>
              <a:spcAft>
                <a:spcPts val="0"/>
              </a:spcAft>
              <a:buSzPct val="100000"/>
            </a:pPr>
            <a:r>
              <a:rPr lang="en-US" sz="2400"/>
              <a:t>CT 3.1, Collaborative Teams Infographic</a:t>
            </a:r>
          </a:p>
          <a:p>
            <a:pPr marL="609585" indent="-422899">
              <a:lnSpc>
                <a:spcPct val="115000"/>
              </a:lnSpc>
              <a:spcBef>
                <a:spcPts val="600"/>
              </a:spcBef>
              <a:spcAft>
                <a:spcPts val="0"/>
              </a:spcAft>
              <a:buSzPct val="100000"/>
            </a:pPr>
            <a:r>
              <a:rPr lang="en-US" sz="2400"/>
              <a:t>CT 3.2, Collaborative Teams Practice Profile</a:t>
            </a:r>
          </a:p>
          <a:p>
            <a:pPr marL="609585" indent="-422899">
              <a:lnSpc>
                <a:spcPct val="115000"/>
              </a:lnSpc>
              <a:spcBef>
                <a:spcPts val="600"/>
              </a:spcBef>
              <a:spcAft>
                <a:spcPts val="0"/>
              </a:spcAft>
              <a:buSzPct val="100000"/>
            </a:pPr>
            <a:r>
              <a:rPr lang="en-US" sz="2400"/>
              <a:t>CT 3.3, Collaborative Teams Key Terms</a:t>
            </a:r>
          </a:p>
          <a:p>
            <a:pPr marL="609585" indent="-422899">
              <a:lnSpc>
                <a:spcPct val="115000"/>
              </a:lnSpc>
              <a:spcBef>
                <a:spcPts val="600"/>
              </a:spcBef>
              <a:spcAft>
                <a:spcPts val="0"/>
              </a:spcAft>
              <a:buSzPct val="100000"/>
            </a:pPr>
            <a:r>
              <a:rPr lang="en-US" sz="2400"/>
              <a:t>CT 3.4, Components of Effective Agendas</a:t>
            </a:r>
          </a:p>
          <a:p>
            <a:pPr marL="609585" indent="-422899">
              <a:lnSpc>
                <a:spcPct val="115000"/>
              </a:lnSpc>
              <a:spcBef>
                <a:spcPts val="600"/>
              </a:spcBef>
              <a:spcAft>
                <a:spcPts val="0"/>
              </a:spcAft>
              <a:buSzPct val="100000"/>
            </a:pPr>
            <a:r>
              <a:rPr lang="en-US" sz="2400"/>
              <a:t>CT 3.5, Sample Ineffective Agenda</a:t>
            </a:r>
          </a:p>
          <a:p>
            <a:pPr marL="609585" indent="-422899">
              <a:lnSpc>
                <a:spcPct val="115000"/>
              </a:lnSpc>
              <a:spcBef>
                <a:spcPts val="600"/>
              </a:spcBef>
              <a:spcAft>
                <a:spcPts val="0"/>
              </a:spcAft>
              <a:buSzPct val="100000"/>
            </a:pPr>
            <a:r>
              <a:rPr lang="en-US" sz="2400"/>
              <a:t>CT 3.6, Effective Agenda Template and Example</a:t>
            </a:r>
          </a:p>
          <a:p>
            <a:pPr marL="609600" indent="-438794">
              <a:lnSpc>
                <a:spcPct val="115000"/>
              </a:lnSpc>
              <a:spcBef>
                <a:spcPts val="600"/>
              </a:spcBef>
              <a:spcAft>
                <a:spcPts val="0"/>
              </a:spcAft>
              <a:buClrTx/>
              <a:buSzPct val="100000"/>
            </a:pPr>
            <a:r>
              <a:rPr lang="en-US" sz="2400"/>
              <a:t>CT 3.7, Team Norm Examples</a:t>
            </a:r>
          </a:p>
          <a:p>
            <a:pPr marL="609585" indent="-422899">
              <a:lnSpc>
                <a:spcPct val="115000"/>
              </a:lnSpc>
              <a:spcBef>
                <a:spcPts val="600"/>
              </a:spcBef>
              <a:spcAft>
                <a:spcPts val="0"/>
              </a:spcAft>
              <a:buSzPct val="100000"/>
            </a:pPr>
            <a:r>
              <a:rPr lang="en-US" sz="2400"/>
              <a:t>CT 3.8, Norms Monitoring Chart and Template</a:t>
            </a:r>
          </a:p>
          <a:p>
            <a:pPr marL="609600" indent="-438794">
              <a:lnSpc>
                <a:spcPct val="115000"/>
              </a:lnSpc>
              <a:spcBef>
                <a:spcPts val="600"/>
              </a:spcBef>
              <a:spcAft>
                <a:spcPts val="0"/>
              </a:spcAft>
              <a:buClrTx/>
              <a:buSzPct val="100000"/>
            </a:pPr>
            <a:r>
              <a:rPr lang="en-US" sz="2400"/>
              <a:t>CT 3.9, A Rationale for Protocols</a:t>
            </a:r>
          </a:p>
          <a:p>
            <a:pPr marL="609585" indent="-422899">
              <a:lnSpc>
                <a:spcPct val="115000"/>
              </a:lnSpc>
              <a:spcBef>
                <a:spcPts val="600"/>
              </a:spcBef>
              <a:spcAft>
                <a:spcPts val="0"/>
              </a:spcAft>
              <a:buSzPct val="100000"/>
            </a:pPr>
            <a:r>
              <a:rPr lang="en-US" sz="2400"/>
              <a:t>CT 3.10, Next Steps Action Plan, Part 3</a:t>
            </a:r>
            <a:endParaRPr sz="24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92">
          <a:extLst>
            <a:ext uri="{FF2B5EF4-FFF2-40B4-BE49-F238E27FC236}">
              <a16:creationId xmlns:a16="http://schemas.microsoft.com/office/drawing/2014/main" id="{95E0536B-BDBB-7FE4-9EF5-7CEA24B7DDE2}"/>
            </a:ext>
          </a:extLst>
        </p:cNvPr>
        <p:cNvGrpSpPr/>
        <p:nvPr/>
      </p:nvGrpSpPr>
      <p:grpSpPr>
        <a:xfrm>
          <a:off x="0" y="0"/>
          <a:ext cx="0" cy="0"/>
          <a:chOff x="0" y="0"/>
          <a:chExt cx="0" cy="0"/>
        </a:xfrm>
      </p:grpSpPr>
      <p:sp>
        <p:nvSpPr>
          <p:cNvPr id="3" name="Google Shape;390;p27">
            <a:extLst>
              <a:ext uri="{FF2B5EF4-FFF2-40B4-BE49-F238E27FC236}">
                <a16:creationId xmlns:a16="http://schemas.microsoft.com/office/drawing/2014/main" id="{CE46782E-00E3-CCEA-7CB5-4242018FD3FD}"/>
              </a:ext>
            </a:extLst>
          </p:cNvPr>
          <p:cNvSpPr txBox="1">
            <a:spLocks noGrp="1"/>
          </p:cNvSpPr>
          <p:nvPr>
            <p:ph type="title" idx="4294967295"/>
          </p:nvPr>
        </p:nvSpPr>
        <p:spPr>
          <a:xfrm>
            <a:off x="837820" y="365760"/>
            <a:ext cx="10515600" cy="109728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rmAutofit/>
          </a:bodyPr>
          <a:lst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a:lstStyle>
          <a:p>
            <a:pPr marL="0" marR="0" lvl="0" indent="0" algn="l" defTabSz="914377" rtl="0" eaLnBrk="1" fontAlgn="auto" latinLnBrk="0" hangingPunct="1">
              <a:lnSpc>
                <a:spcPct val="100000"/>
              </a:lnSpc>
              <a:spcBef>
                <a:spcPts val="0"/>
              </a:spcBef>
              <a:spcAft>
                <a:spcPts val="0"/>
              </a:spcAft>
              <a:buClrTx/>
              <a:buSzPct val="111111"/>
              <a:buFont typeface="Arial"/>
              <a:buNone/>
              <a:tabLst/>
              <a:defRPr/>
            </a:pPr>
            <a:r>
              <a:rPr kumimoji="0" lang="en-US" sz="4400" b="1" i="0" u="none" strike="noStrike" kern="1200" cap="none" spc="0" normalizeH="0" baseline="0" noProof="0">
                <a:ln>
                  <a:noFill/>
                </a:ln>
                <a:solidFill>
                  <a:srgbClr val="F26D65"/>
                </a:solidFill>
                <a:effectLst/>
                <a:uLnTx/>
                <a:uFillTx/>
                <a:latin typeface="Aptos" panose="020B0004020202020204" pitchFamily="34" charset="0"/>
                <a:ea typeface="+mj-ea"/>
                <a:cs typeface="+mj-cs"/>
                <a:sym typeface="Arial"/>
              </a:rPr>
              <a:t>Benefits</a:t>
            </a:r>
            <a:r>
              <a:rPr kumimoji="0" lang="en-US" sz="4400" b="1" i="0" u="none" strike="noStrike" kern="1200" cap="none" spc="0" normalizeH="0" baseline="0" noProof="0">
                <a:ln>
                  <a:noFill/>
                </a:ln>
                <a:solidFill>
                  <a:schemeClr val="tx1"/>
                </a:solidFill>
                <a:effectLst/>
                <a:uLnTx/>
                <a:uFillTx/>
                <a:latin typeface="Aptos" panose="020B0004020202020204" pitchFamily="34" charset="0"/>
                <a:ea typeface="+mj-ea"/>
                <a:cs typeface="+mj-cs"/>
                <a:sym typeface="Arial"/>
              </a:rPr>
              <a:t> of a Protocol</a:t>
            </a:r>
            <a:endParaRPr kumimoji="0" lang="en-US" sz="4400" b="1" i="0" u="none" strike="noStrike" kern="1200" cap="none" spc="0" normalizeH="0" baseline="0" noProof="0">
              <a:ln>
                <a:noFill/>
              </a:ln>
              <a:solidFill>
                <a:srgbClr val="00A89E"/>
              </a:solidFill>
              <a:effectLst/>
              <a:uLnTx/>
              <a:uFillTx/>
              <a:latin typeface="Aptos" panose="020B0004020202020204" pitchFamily="34" charset="0"/>
              <a:ea typeface="+mj-ea"/>
              <a:cs typeface="+mj-cs"/>
              <a:sym typeface="Arial"/>
            </a:endParaRPr>
          </a:p>
        </p:txBody>
      </p:sp>
      <p:sp>
        <p:nvSpPr>
          <p:cNvPr id="894" name="Google Shape;894;g30278ccaeeb_1_2">
            <a:extLst>
              <a:ext uri="{FF2B5EF4-FFF2-40B4-BE49-F238E27FC236}">
                <a16:creationId xmlns:a16="http://schemas.microsoft.com/office/drawing/2014/main" id="{EA317264-BEAA-9488-7744-7DFE2278DC9C}"/>
              </a:ext>
            </a:extLst>
          </p:cNvPr>
          <p:cNvSpPr txBox="1">
            <a:spLocks noGrp="1"/>
          </p:cNvSpPr>
          <p:nvPr>
            <p:ph idx="1"/>
          </p:nvPr>
        </p:nvSpPr>
        <p:spPr>
          <a:xfrm>
            <a:off x="841248" y="1371600"/>
            <a:ext cx="10515600" cy="4072255"/>
          </a:xfrm>
          <a:prstGeom prst="rect">
            <a:avLst/>
          </a:prstGeom>
          <a:noFill/>
          <a:ln>
            <a:noFill/>
          </a:ln>
        </p:spPr>
        <p:txBody>
          <a:bodyPr spcFirstLastPara="1" vert="horz" wrap="square" lIns="91425" tIns="45700" rIns="91425" bIns="45700" rtlCol="0" anchor="t" anchorCtr="0">
            <a:normAutofit fontScale="92500" lnSpcReduction="10000"/>
          </a:bodyPr>
          <a:lstStyle/>
          <a:p>
            <a:pPr marL="469900" indent="-457200">
              <a:lnSpc>
                <a:spcPct val="115000"/>
              </a:lnSpc>
              <a:buSzPct val="100000"/>
            </a:pPr>
            <a:r>
              <a:rPr lang="en-US" sz="3200"/>
              <a:t>Creates a structure that makes it safe to ask challenging questions</a:t>
            </a:r>
          </a:p>
          <a:p>
            <a:pPr marL="469900" indent="-457200">
              <a:lnSpc>
                <a:spcPct val="115000"/>
              </a:lnSpc>
              <a:buSzPct val="100000"/>
            </a:pPr>
            <a:r>
              <a:rPr lang="en-US" sz="3200"/>
              <a:t>Promotes insightful conversations about teaching and learning</a:t>
            </a:r>
          </a:p>
          <a:p>
            <a:pPr marL="469900" indent="-457200">
              <a:lnSpc>
                <a:spcPct val="115000"/>
              </a:lnSpc>
              <a:buSzPct val="100000"/>
            </a:pPr>
            <a:r>
              <a:rPr lang="en-US" sz="3200"/>
              <a:t>Ensures there is equal opportunity to contribute</a:t>
            </a:r>
          </a:p>
          <a:p>
            <a:pPr marL="469900" indent="-457200">
              <a:lnSpc>
                <a:spcPct val="115000"/>
              </a:lnSpc>
              <a:buSzPct val="100000"/>
            </a:pPr>
            <a:r>
              <a:rPr lang="en-US" sz="3200"/>
              <a:t>Provides a forum to gain differing perspectives and insights</a:t>
            </a:r>
          </a:p>
          <a:p>
            <a:pPr marL="469900" indent="-457200">
              <a:lnSpc>
                <a:spcPct val="115000"/>
              </a:lnSpc>
              <a:buSzPct val="100000"/>
            </a:pPr>
            <a:r>
              <a:rPr lang="en-US" sz="3200"/>
              <a:t>Builds a space for active listening </a:t>
            </a:r>
          </a:p>
          <a:p>
            <a:pPr marL="469900" indent="-457200">
              <a:lnSpc>
                <a:spcPct val="115000"/>
              </a:lnSpc>
              <a:buSzPct val="100000"/>
            </a:pPr>
            <a:r>
              <a:rPr lang="en-US" sz="3200"/>
              <a:t>Makes the most productive use of the time available</a:t>
            </a:r>
          </a:p>
        </p:txBody>
      </p:sp>
      <p:sp>
        <p:nvSpPr>
          <p:cNvPr id="2" name="TextBox 1">
            <a:extLst>
              <a:ext uri="{FF2B5EF4-FFF2-40B4-BE49-F238E27FC236}">
                <a16:creationId xmlns:a16="http://schemas.microsoft.com/office/drawing/2014/main" id="{BB799A31-C71F-4CF5-1DCD-0B1ADBD5A0C5}"/>
              </a:ext>
            </a:extLst>
          </p:cNvPr>
          <p:cNvSpPr txBox="1"/>
          <p:nvPr/>
        </p:nvSpPr>
        <p:spPr>
          <a:xfrm>
            <a:off x="600076" y="6217864"/>
            <a:ext cx="10753344" cy="307777"/>
          </a:xfrm>
          <a:prstGeom prst="rect">
            <a:avLst/>
          </a:prstGeom>
          <a:noFill/>
        </p:spPr>
        <p:txBody>
          <a:bodyPr wrap="square" lIns="121920" tIns="60960" rIns="121920" bIns="60960" anchor="t">
            <a:spAutoFit/>
          </a:body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Arial"/>
                <a:sym typeface="Arial"/>
              </a:rPr>
              <a:t>(Center for Leadership and Educational Equity, n.d.-b)</a:t>
            </a:r>
            <a:endParaRPr kumimoji="0" lang="pt-BR" sz="1200" b="0" i="0" u="none" strike="noStrike" kern="0" cap="none" spc="0" normalizeH="0" baseline="0" noProof="0">
              <a:ln>
                <a:noFill/>
              </a:ln>
              <a:solidFill>
                <a:srgbClr val="000000"/>
              </a:solidFill>
              <a:effectLst/>
              <a:uLnTx/>
              <a:uFillTx/>
              <a:latin typeface="Calibri"/>
              <a:cs typeface="Arial"/>
              <a:sym typeface="Arial"/>
            </a:endParaRPr>
          </a:p>
        </p:txBody>
      </p:sp>
    </p:spTree>
    <p:extLst>
      <p:ext uri="{BB962C8B-B14F-4D97-AF65-F5344CB8AC3E}">
        <p14:creationId xmlns:p14="http://schemas.microsoft.com/office/powerpoint/2010/main" val="18621176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g2f85fd03cf2_0_0"/>
          <p:cNvSpPr txBox="1">
            <a:spLocks noGrp="1"/>
          </p:cNvSpPr>
          <p:nvPr>
            <p:ph type="title"/>
          </p:nvPr>
        </p:nvSpPr>
        <p:spPr>
          <a:xfrm>
            <a:off x="841248" y="365760"/>
            <a:ext cx="10828881" cy="878619"/>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Autofit/>
          </a:bodyPr>
          <a:lstStyle/>
          <a:p>
            <a:pPr defTabSz="914377">
              <a:spcBef>
                <a:spcPts val="0"/>
              </a:spcBef>
              <a:buSzPct val="111111"/>
              <a:buFont typeface="Arial"/>
            </a:pPr>
            <a:r>
              <a:rPr lang="en-US">
                <a:sym typeface="Arial"/>
              </a:rPr>
              <a:t>Types of </a:t>
            </a:r>
            <a:r>
              <a:rPr lang="en-US">
                <a:solidFill>
                  <a:schemeClr val="accent1"/>
                </a:solidFill>
                <a:sym typeface="Arial"/>
              </a:rPr>
              <a:t>C.T. Tasks </a:t>
            </a:r>
            <a:r>
              <a:rPr lang="en-US">
                <a:sym typeface="Arial"/>
              </a:rPr>
              <a:t>that Benefit from a Protocol </a:t>
            </a:r>
            <a:endParaRPr>
              <a:sym typeface="Arial"/>
            </a:endParaRPr>
          </a:p>
        </p:txBody>
      </p:sp>
      <p:sp>
        <p:nvSpPr>
          <p:cNvPr id="955" name="Google Shape;955;g2f85fd03cf2_0_0"/>
          <p:cNvSpPr txBox="1">
            <a:spLocks noGrp="1"/>
          </p:cNvSpPr>
          <p:nvPr>
            <p:ph idx="1"/>
          </p:nvPr>
        </p:nvSpPr>
        <p:spPr>
          <a:xfrm>
            <a:off x="841248" y="1371600"/>
            <a:ext cx="10515600" cy="4072255"/>
          </a:xfrm>
          <a:prstGeom prst="rect">
            <a:avLst/>
          </a:prstGeom>
          <a:noFill/>
          <a:ln>
            <a:noFill/>
          </a:ln>
        </p:spPr>
        <p:txBody>
          <a:bodyPr spcFirstLastPara="1" vert="horz" wrap="square" lIns="91425" tIns="45700" rIns="91425" bIns="45700" rtlCol="0" anchor="t" anchorCtr="0">
            <a:normAutofit fontScale="92500" lnSpcReduction="10000"/>
          </a:bodyPr>
          <a:lstStyle/>
          <a:p>
            <a:pPr marL="469900" indent="-457200">
              <a:lnSpc>
                <a:spcPct val="115000"/>
              </a:lnSpc>
              <a:buSzPct val="100000"/>
            </a:pPr>
            <a:r>
              <a:rPr lang="en-US" sz="3200"/>
              <a:t>Determining priority standards</a:t>
            </a:r>
            <a:endParaRPr sz="3200"/>
          </a:p>
          <a:p>
            <a:pPr marL="469900" indent="-457200">
              <a:lnSpc>
                <a:spcPct val="115000"/>
              </a:lnSpc>
              <a:buSzPct val="100000"/>
            </a:pPr>
            <a:r>
              <a:rPr lang="en-US" sz="3200"/>
              <a:t>Creating common formative assessments</a:t>
            </a:r>
            <a:endParaRPr sz="3200"/>
          </a:p>
          <a:p>
            <a:pPr marL="469900" indent="-457200">
              <a:lnSpc>
                <a:spcPct val="115000"/>
              </a:lnSpc>
              <a:buSzPct val="100000"/>
            </a:pPr>
            <a:r>
              <a:rPr lang="en-US" sz="3200"/>
              <a:t>Analyzing student data</a:t>
            </a:r>
            <a:endParaRPr sz="3200"/>
          </a:p>
          <a:p>
            <a:pPr marL="469900" indent="-457200">
              <a:lnSpc>
                <a:spcPct val="115000"/>
              </a:lnSpc>
              <a:buSzPct val="100000"/>
            </a:pPr>
            <a:r>
              <a:rPr lang="en-US" sz="3200"/>
              <a:t>Calibrating and analyzing student work</a:t>
            </a:r>
            <a:endParaRPr sz="3200"/>
          </a:p>
          <a:p>
            <a:pPr marL="469900" indent="-457200">
              <a:lnSpc>
                <a:spcPct val="115000"/>
              </a:lnSpc>
              <a:buSzPct val="100000"/>
            </a:pPr>
            <a:r>
              <a:rPr lang="en-US" sz="3200"/>
              <a:t>Engaging in lesson study</a:t>
            </a:r>
          </a:p>
          <a:p>
            <a:pPr marL="469900" indent="-457200">
              <a:lnSpc>
                <a:spcPct val="115000"/>
              </a:lnSpc>
              <a:buSzPct val="100000"/>
            </a:pPr>
            <a:r>
              <a:rPr lang="en-US" sz="3200"/>
              <a:t>Progress monitoring</a:t>
            </a:r>
            <a:endParaRPr sz="3200"/>
          </a:p>
          <a:p>
            <a:pPr marL="469900" indent="-457200">
              <a:lnSpc>
                <a:spcPct val="115000"/>
              </a:lnSpc>
              <a:buSzPct val="100000"/>
            </a:pPr>
            <a:r>
              <a:rPr lang="en-US" sz="3200"/>
              <a:t>Observing evidence walks</a:t>
            </a:r>
            <a:endParaRPr sz="3200"/>
          </a:p>
          <a:p>
            <a:pPr marL="469900" indent="-457200">
              <a:lnSpc>
                <a:spcPct val="115000"/>
              </a:lnSpc>
              <a:buSzPct val="100000"/>
            </a:pPr>
            <a:endParaRPr sz="3200"/>
          </a:p>
        </p:txBody>
      </p:sp>
      <p:sp>
        <p:nvSpPr>
          <p:cNvPr id="3" name="TextBox 2">
            <a:extLst>
              <a:ext uri="{FF2B5EF4-FFF2-40B4-BE49-F238E27FC236}">
                <a16:creationId xmlns:a16="http://schemas.microsoft.com/office/drawing/2014/main" id="{15501FED-649B-D907-6C21-17B94FA65C13}"/>
              </a:ext>
            </a:extLst>
          </p:cNvPr>
          <p:cNvSpPr txBox="1"/>
          <p:nvPr/>
        </p:nvSpPr>
        <p:spPr>
          <a:xfrm>
            <a:off x="600076" y="6217864"/>
            <a:ext cx="10753344" cy="307777"/>
          </a:xfrm>
          <a:prstGeom prst="rect">
            <a:avLst/>
          </a:prstGeom>
          <a:noFill/>
        </p:spPr>
        <p:txBody>
          <a:bodyPr wrap="square" lIns="121920" tIns="60960" rIns="121920" bIns="60960" anchor="t">
            <a:spAutoFit/>
          </a:bodyPr>
          <a:lstStyle/>
          <a:p>
            <a:pPr algn="r" defTabSz="1219170">
              <a:defRPr/>
            </a:pPr>
            <a:r>
              <a:rPr lang="en-US" sz="1200">
                <a:latin typeface="Calibri"/>
              </a:rPr>
              <a:t>(Bloomberg &amp; Pitchford, 2016)</a:t>
            </a:r>
            <a:endParaRPr lang="pt-BR" sz="1200">
              <a:latin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AB90-7E96-094E-626E-1C7A6C2E6EE5}"/>
              </a:ext>
            </a:extLst>
          </p:cNvPr>
          <p:cNvSpPr>
            <a:spLocks noGrp="1"/>
          </p:cNvSpPr>
          <p:nvPr>
            <p:ph type="title"/>
          </p:nvPr>
        </p:nvSpPr>
        <p:spPr>
          <a:xfrm>
            <a:off x="841248" y="365759"/>
            <a:ext cx="10515600" cy="906449"/>
          </a:xfrm>
        </p:spPr>
        <p:txBody>
          <a:bodyPr>
            <a:normAutofit/>
          </a:bodyPr>
          <a:lstStyle/>
          <a:p>
            <a:r>
              <a:rPr lang="en-US"/>
              <a:t>Example of a Protocol for </a:t>
            </a:r>
            <a:r>
              <a:rPr lang="en-US">
                <a:solidFill>
                  <a:schemeClr val="accent1"/>
                </a:solidFill>
              </a:rPr>
              <a:t>Unwrapping Standards</a:t>
            </a:r>
          </a:p>
        </p:txBody>
      </p:sp>
      <p:sp>
        <p:nvSpPr>
          <p:cNvPr id="3" name="Text Placeholder 2">
            <a:extLst>
              <a:ext uri="{FF2B5EF4-FFF2-40B4-BE49-F238E27FC236}">
                <a16:creationId xmlns:a16="http://schemas.microsoft.com/office/drawing/2014/main" id="{833CE4A9-1F01-8AD0-32E4-B858A37CFFA1}"/>
              </a:ext>
            </a:extLst>
          </p:cNvPr>
          <p:cNvSpPr>
            <a:spLocks noGrp="1"/>
          </p:cNvSpPr>
          <p:nvPr>
            <p:ph idx="1"/>
          </p:nvPr>
        </p:nvSpPr>
        <p:spPr>
          <a:xfrm>
            <a:off x="841248" y="1371600"/>
            <a:ext cx="10515600" cy="4072255"/>
          </a:xfrm>
        </p:spPr>
        <p:txBody>
          <a:bodyPr>
            <a:noAutofit/>
          </a:bodyPr>
          <a:lstStyle/>
          <a:p>
            <a:pPr marL="590550" indent="-514350">
              <a:buSzPct val="100000"/>
              <a:buFont typeface="+mj-lt"/>
              <a:buAutoNum type="arabicPeriod"/>
            </a:pPr>
            <a:r>
              <a:rPr lang="en-US" sz="2200">
                <a:solidFill>
                  <a:srgbClr val="F26D65"/>
                </a:solidFill>
              </a:rPr>
              <a:t>Select Priority Standards. </a:t>
            </a:r>
          </a:p>
          <a:p>
            <a:pPr marL="441960" lvl="1" indent="0">
              <a:buNone/>
            </a:pPr>
            <a:r>
              <a:rPr lang="en-US" sz="2200">
                <a:solidFill>
                  <a:srgbClr val="F26D65"/>
                </a:solidFill>
              </a:rPr>
              <a:t>	</a:t>
            </a:r>
            <a:r>
              <a:rPr lang="en-US" sz="2200"/>
              <a:t>Identify and select a small number of priority standards for a specific unit of study.</a:t>
            </a:r>
          </a:p>
          <a:p>
            <a:pPr marL="590550" indent="-514350">
              <a:buFont typeface="+mj-lt"/>
              <a:buAutoNum type="arabicPeriod"/>
            </a:pPr>
            <a:r>
              <a:rPr lang="en-US" sz="2200">
                <a:solidFill>
                  <a:srgbClr val="F26D65"/>
                </a:solidFill>
              </a:rPr>
              <a:t>“Unwrap” the Standards. </a:t>
            </a:r>
          </a:p>
          <a:p>
            <a:pPr marL="944880" lvl="2" indent="0">
              <a:buNone/>
            </a:pPr>
            <a:r>
              <a:rPr lang="en-US" sz="2200"/>
              <a:t>Underline key concepts (nouns and noun phrases) in the standards. </a:t>
            </a:r>
          </a:p>
          <a:p>
            <a:pPr marL="944880" lvl="2" indent="0">
              <a:buNone/>
            </a:pPr>
            <a:r>
              <a:rPr lang="en-US" sz="2200"/>
              <a:t>Circle or capitalize skills (verbs) that students must demonstrate. </a:t>
            </a:r>
          </a:p>
          <a:p>
            <a:pPr marL="590550" indent="-514350">
              <a:buFont typeface="+mj-lt"/>
              <a:buAutoNum type="arabicPeriod"/>
            </a:pPr>
            <a:r>
              <a:rPr lang="en-US" sz="2200">
                <a:solidFill>
                  <a:srgbClr val="F26D65"/>
                </a:solidFill>
              </a:rPr>
              <a:t>Create a Graphic Organizer. </a:t>
            </a:r>
          </a:p>
          <a:p>
            <a:pPr marL="441960" lvl="1" indent="0">
              <a:buNone/>
            </a:pPr>
            <a:r>
              <a:rPr lang="en-US" sz="2200">
                <a:solidFill>
                  <a:srgbClr val="F26D65"/>
                </a:solidFill>
              </a:rPr>
              <a:t>	</a:t>
            </a:r>
            <a:r>
              <a:rPr lang="en-US" sz="2200"/>
              <a:t>Transfer “unwrapped concepts and skills” into a three-column chart. </a:t>
            </a:r>
          </a:p>
          <a:p>
            <a:pPr marL="990600" lvl="2" indent="0">
              <a:buNone/>
            </a:pPr>
            <a:r>
              <a:rPr lang="en-US" sz="2200"/>
              <a:t>	Column 1: Concepts</a:t>
            </a:r>
          </a:p>
          <a:p>
            <a:pPr marL="990600" lvl="2" indent="0">
              <a:buNone/>
            </a:pPr>
            <a:r>
              <a:rPr lang="en-US" sz="2200"/>
              <a:t>	Column 2: Skills</a:t>
            </a:r>
          </a:p>
          <a:p>
            <a:pPr marL="990600" lvl="2" indent="0">
              <a:buNone/>
            </a:pPr>
            <a:r>
              <a:rPr lang="en-US" sz="2200"/>
              <a:t>	Column 3: DOK levels or Bloom</a:t>
            </a:r>
          </a:p>
          <a:p>
            <a:pPr marL="990600" lvl="2" indent="0">
              <a:buNone/>
            </a:pPr>
            <a:endParaRPr lang="en-US" sz="2200">
              <a:solidFill>
                <a:srgbClr val="F26D65"/>
              </a:solidFill>
            </a:endParaRPr>
          </a:p>
          <a:p>
            <a:pPr marL="121920" indent="0">
              <a:buNone/>
            </a:pPr>
            <a:r>
              <a:rPr lang="en-US" sz="2600" i="1">
                <a:solidFill>
                  <a:srgbClr val="F26D65"/>
                </a:solidFill>
              </a:rPr>
              <a:t>(continued on next slide)</a:t>
            </a:r>
          </a:p>
          <a:p>
            <a:pPr marL="990600" lvl="2" indent="0">
              <a:buNone/>
            </a:pPr>
            <a:endParaRPr lang="en-US" sz="2200"/>
          </a:p>
        </p:txBody>
      </p:sp>
    </p:spTree>
    <p:extLst>
      <p:ext uri="{BB962C8B-B14F-4D97-AF65-F5344CB8AC3E}">
        <p14:creationId xmlns:p14="http://schemas.microsoft.com/office/powerpoint/2010/main" val="8659152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200E8-8785-B494-9F84-F0A8F08784D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B40A317-1906-55A7-BCE9-FC5C38620537}"/>
              </a:ext>
            </a:extLst>
          </p:cNvPr>
          <p:cNvSpPr txBox="1">
            <a:spLocks noGrp="1"/>
          </p:cNvSpPr>
          <p:nvPr>
            <p:ph type="title" idx="4294967295"/>
          </p:nvPr>
        </p:nvSpPr>
        <p:spPr>
          <a:xfrm>
            <a:off x="841248" y="365760"/>
            <a:ext cx="10515600" cy="89651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fontScale="92500"/>
          </a:bodyPr>
          <a:lstStyle>
            <a:lvl1pPr algn="l" defTabSz="914400" rtl="0" eaLnBrk="1" latinLnBrk="0" hangingPunct="1">
              <a:lnSpc>
                <a:spcPct val="100000"/>
              </a:lnSpc>
              <a:spcBef>
                <a:spcPct val="0"/>
              </a:spcBef>
              <a:buNone/>
              <a:defRPr sz="3600" b="1" kern="1200">
                <a:solidFill>
                  <a:schemeClr val="tx1"/>
                </a:solidFill>
                <a:latin typeface="Aptos" panose="020B00040202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tx1"/>
                </a:solidFill>
                <a:effectLst/>
                <a:uLnTx/>
                <a:uFillTx/>
                <a:latin typeface="Aptos" panose="020B0004020202020204" pitchFamily="34" charset="0"/>
                <a:ea typeface="+mj-ea"/>
                <a:cs typeface="+mj-cs"/>
                <a:sym typeface="Arial"/>
              </a:rPr>
              <a:t>Example of a Protocol for </a:t>
            </a:r>
            <a:r>
              <a:rPr kumimoji="0" lang="en-US" sz="3600" b="1" i="0" u="none" strike="noStrike" kern="1200" cap="none" spc="0" normalizeH="0" baseline="0" noProof="0">
                <a:ln>
                  <a:noFill/>
                </a:ln>
                <a:solidFill>
                  <a:schemeClr val="accent1"/>
                </a:solidFill>
                <a:effectLst/>
                <a:uLnTx/>
                <a:uFillTx/>
                <a:latin typeface="Aptos" panose="020B0004020202020204" pitchFamily="34" charset="0"/>
                <a:ea typeface="+mj-ea"/>
                <a:cs typeface="+mj-cs"/>
                <a:sym typeface="Arial"/>
              </a:rPr>
              <a:t>Unwrapping Standards </a:t>
            </a:r>
            <a:r>
              <a:rPr kumimoji="0" lang="en-US" sz="3600" b="1" i="0" u="none" strike="noStrike" kern="1200" cap="none" spc="0" normalizeH="0" baseline="0" noProof="0">
                <a:ln>
                  <a:noFill/>
                </a:ln>
                <a:solidFill>
                  <a:schemeClr val="tx1"/>
                </a:solidFill>
                <a:effectLst/>
                <a:uLnTx/>
                <a:uFillTx/>
                <a:latin typeface="Aptos" panose="020B0004020202020204" pitchFamily="34" charset="0"/>
                <a:ea typeface="+mj-ea"/>
                <a:cs typeface="+mj-cs"/>
                <a:sym typeface="Arial"/>
              </a:rPr>
              <a:t>(cont.)</a:t>
            </a:r>
          </a:p>
        </p:txBody>
      </p:sp>
      <p:sp>
        <p:nvSpPr>
          <p:cNvPr id="3" name="Text Placeholder 2">
            <a:extLst>
              <a:ext uri="{FF2B5EF4-FFF2-40B4-BE49-F238E27FC236}">
                <a16:creationId xmlns:a16="http://schemas.microsoft.com/office/drawing/2014/main" id="{EF9008C1-C965-1A76-126E-D64BE62CE556}"/>
              </a:ext>
            </a:extLst>
          </p:cNvPr>
          <p:cNvSpPr>
            <a:spLocks noGrp="1"/>
          </p:cNvSpPr>
          <p:nvPr>
            <p:ph type="body" idx="4294967295"/>
          </p:nvPr>
        </p:nvSpPr>
        <p:spPr>
          <a:xfrm>
            <a:off x="841248" y="1371600"/>
            <a:ext cx="10429875" cy="4989513"/>
          </a:xfrm>
        </p:spPr>
        <p:txBody>
          <a:bodyPr>
            <a:normAutofit/>
          </a:bodyPr>
          <a:lstStyle/>
          <a:p>
            <a:pPr marL="590550" indent="-514350">
              <a:buSzPct val="100000"/>
              <a:buFont typeface="+mj-lt"/>
              <a:buAutoNum type="arabicPeriod" startAt="4"/>
            </a:pPr>
            <a:r>
              <a:rPr lang="en-US" sz="2200" dirty="0">
                <a:solidFill>
                  <a:srgbClr val="F26D65"/>
                </a:solidFill>
              </a:rPr>
              <a:t>Team Discussion.</a:t>
            </a:r>
          </a:p>
          <a:p>
            <a:pPr marL="1504950" lvl="2" indent="-514350">
              <a:buFont typeface="Courier New" panose="02070309020205020404" pitchFamily="49" charset="0"/>
              <a:buChar char="o"/>
            </a:pPr>
            <a:r>
              <a:rPr lang="en-US" sz="2200" dirty="0"/>
              <a:t>Discuss and agree on the identified concepts and skills. </a:t>
            </a:r>
          </a:p>
          <a:p>
            <a:pPr marL="1504950" lvl="2" indent="-514350">
              <a:buFont typeface="Courier New" panose="02070309020205020404" pitchFamily="49" charset="0"/>
              <a:buChar char="o"/>
            </a:pPr>
            <a:r>
              <a:rPr lang="en-US" sz="2200" dirty="0"/>
              <a:t>Collaboratively determine the appropriate DOK or Bloom levels for each skill.</a:t>
            </a:r>
          </a:p>
          <a:p>
            <a:pPr marL="1504950" lvl="2" indent="-514350">
              <a:buFont typeface="Courier New" panose="02070309020205020404" pitchFamily="49" charset="0"/>
              <a:buChar char="o"/>
            </a:pPr>
            <a:r>
              <a:rPr lang="en-US" sz="2200" dirty="0"/>
              <a:t>Address any discrepancies or disagreements within the team.</a:t>
            </a:r>
          </a:p>
          <a:p>
            <a:pPr marL="590550" indent="-514350">
              <a:buSzPct val="100000"/>
              <a:buFont typeface="+mj-lt"/>
              <a:buAutoNum type="arabicPeriod" startAt="5"/>
            </a:pPr>
            <a:r>
              <a:rPr lang="en-US" sz="2200" dirty="0">
                <a:solidFill>
                  <a:srgbClr val="F26D65"/>
                </a:solidFill>
              </a:rPr>
              <a:t>Document and Share.</a:t>
            </a:r>
          </a:p>
          <a:p>
            <a:pPr marL="1550670" lvl="2" indent="-514350">
              <a:buFont typeface="Courier New" panose="02070309020205020404" pitchFamily="49" charset="0"/>
              <a:buChar char="o"/>
            </a:pPr>
            <a:r>
              <a:rPr lang="en-US" sz="2200" dirty="0"/>
              <a:t>Document the “unwrapped” standards and complete the graphic organizer.</a:t>
            </a:r>
          </a:p>
          <a:p>
            <a:pPr marL="1550670" lvl="2" indent="-514350">
              <a:buFont typeface="Courier New" panose="02070309020205020404" pitchFamily="49" charset="0"/>
              <a:buChar char="o"/>
            </a:pPr>
            <a:r>
              <a:rPr lang="en-US" sz="2200" dirty="0"/>
              <a:t>Share the information with other team members and relevant stakeholders </a:t>
            </a:r>
          </a:p>
        </p:txBody>
      </p:sp>
    </p:spTree>
    <p:extLst>
      <p:ext uri="{BB962C8B-B14F-4D97-AF65-F5344CB8AC3E}">
        <p14:creationId xmlns:p14="http://schemas.microsoft.com/office/powerpoint/2010/main" val="19396242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36">
          <a:extLst>
            <a:ext uri="{FF2B5EF4-FFF2-40B4-BE49-F238E27FC236}">
              <a16:creationId xmlns:a16="http://schemas.microsoft.com/office/drawing/2014/main" id="{61417D37-AA59-0086-76CD-B7CAA5BF574F}"/>
            </a:ext>
          </a:extLst>
        </p:cNvPr>
        <p:cNvGrpSpPr/>
        <p:nvPr/>
      </p:nvGrpSpPr>
      <p:grpSpPr>
        <a:xfrm>
          <a:off x="0" y="0"/>
          <a:ext cx="0" cy="0"/>
          <a:chOff x="0" y="0"/>
          <a:chExt cx="0" cy="0"/>
        </a:xfrm>
      </p:grpSpPr>
      <p:pic>
        <p:nvPicPr>
          <p:cNvPr id="3" name="Online Media 2" title="Leading Teams with Data Protocols">
            <a:hlinkClick r:id="" action="ppaction://media"/>
            <a:extLst>
              <a:ext uri="{FF2B5EF4-FFF2-40B4-BE49-F238E27FC236}">
                <a16:creationId xmlns:a16="http://schemas.microsoft.com/office/drawing/2014/main" id="{848E7375-2B93-6035-7F69-B4606716EBF0}"/>
              </a:ext>
            </a:extLst>
          </p:cNvPr>
          <p:cNvPicPr>
            <a:picLocks noRot="1" noChangeAspect="1"/>
          </p:cNvPicPr>
          <p:nvPr>
            <a:videoFile r:link="rId1"/>
          </p:nvPr>
        </p:nvPicPr>
        <p:blipFill>
          <a:blip r:embed="rId4"/>
          <a:stretch>
            <a:fillRect/>
          </a:stretch>
        </p:blipFill>
        <p:spPr>
          <a:xfrm>
            <a:off x="1671510" y="1042451"/>
            <a:ext cx="8848977" cy="4999684"/>
          </a:xfrm>
          <a:prstGeom prst="rect">
            <a:avLst/>
          </a:prstGeom>
        </p:spPr>
      </p:pic>
      <p:sp>
        <p:nvSpPr>
          <p:cNvPr id="537" name="Google Shape;537;p19">
            <a:extLst>
              <a:ext uri="{FF2B5EF4-FFF2-40B4-BE49-F238E27FC236}">
                <a16:creationId xmlns:a16="http://schemas.microsoft.com/office/drawing/2014/main" id="{7B91B587-2A6C-0AA2-E640-F1CD51004DEE}"/>
              </a:ext>
            </a:extLst>
          </p:cNvPr>
          <p:cNvSpPr txBox="1">
            <a:spLocks noGrp="1"/>
          </p:cNvSpPr>
          <p:nvPr>
            <p:ph type="title" idx="4294967295"/>
          </p:nvPr>
        </p:nvSpPr>
        <p:spPr>
          <a:xfrm>
            <a:off x="841249" y="365761"/>
            <a:ext cx="9528052" cy="1081617"/>
          </a:xfrm>
          <a:prstGeom prst="rect">
            <a:avLst/>
          </a:prstGeom>
          <a:noFill/>
          <a:ln>
            <a:noFill/>
          </a:ln>
        </p:spPr>
        <p:txBody>
          <a:bodyPr spcFirstLastPara="1" vert="horz" wrap="square" lIns="121900" tIns="121900" rIns="121900" bIns="121900" rtlCol="0" anchor="t" anchorCtr="0">
            <a:normAutofit/>
          </a:bodyPr>
          <a:lstStyle/>
          <a:p>
            <a:pPr>
              <a:spcBef>
                <a:spcPts val="0"/>
              </a:spcBef>
              <a:buSzPts val="990"/>
            </a:pPr>
            <a:r>
              <a:rPr lang="en-US" sz="3227"/>
              <a:t> Leading Teams with </a:t>
            </a:r>
            <a:r>
              <a:rPr lang="en-US" sz="3227">
                <a:solidFill>
                  <a:schemeClr val="accent1"/>
                </a:solidFill>
              </a:rPr>
              <a:t>Data Protocols</a:t>
            </a:r>
            <a:endParaRPr sz="3227">
              <a:solidFill>
                <a:schemeClr val="accent1"/>
              </a:solidFill>
            </a:endParaRPr>
          </a:p>
        </p:txBody>
      </p:sp>
      <p:sp>
        <p:nvSpPr>
          <p:cNvPr id="539" name="Google Shape;539;p19">
            <a:extLst>
              <a:ext uri="{FF2B5EF4-FFF2-40B4-BE49-F238E27FC236}">
                <a16:creationId xmlns:a16="http://schemas.microsoft.com/office/drawing/2014/main" id="{0E763F29-E487-4A06-5920-0B93093DD612}"/>
              </a:ext>
            </a:extLst>
          </p:cNvPr>
          <p:cNvSpPr txBox="1"/>
          <p:nvPr/>
        </p:nvSpPr>
        <p:spPr>
          <a:xfrm>
            <a:off x="0" y="6041699"/>
            <a:ext cx="12192000" cy="492402"/>
          </a:xfrm>
          <a:prstGeom prst="rect">
            <a:avLst/>
          </a:prstGeom>
          <a:noFill/>
          <a:ln>
            <a:noFill/>
          </a:ln>
        </p:spPr>
        <p:txBody>
          <a:bodyPr spcFirstLastPara="1" wrap="square" lIns="121900" tIns="121900" rIns="121900" bIns="121900" anchor="t" anchorCtr="0">
            <a:spAutoFit/>
          </a:bodyPr>
          <a:lstStyle/>
          <a:p>
            <a:pPr algn="ctr">
              <a:buSzPts val="1800"/>
            </a:pPr>
            <a:r>
              <a:rPr lang="en-US" sz="1600" u="sng">
                <a:solidFill>
                  <a:schemeClr val="hlink"/>
                </a:solidFill>
                <a:latin typeface="Calibri" panose="020F0502020204030204" pitchFamily="34" charset="0"/>
                <a:cs typeface="Calibri" panose="020F0502020204030204" pitchFamily="34" charset="0"/>
                <a:hlinkClick r:id="rId5"/>
              </a:rPr>
              <a:t>https://www.youtube.com/watch?v=OdG7_ggEBlk&amp;feature=youtu.be</a:t>
            </a:r>
            <a:endParaRPr lang="en-US" sz="1600" u="sng">
              <a:solidFill>
                <a:schemeClr val="hlin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588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Google Shape;970;g28ada78006e_0_0"/>
          <p:cNvSpPr txBox="1">
            <a:spLocks noGrp="1"/>
          </p:cNvSpPr>
          <p:nvPr>
            <p:ph type="title"/>
          </p:nvPr>
        </p:nvSpPr>
        <p:spPr>
          <a:xfrm>
            <a:off x="841248" y="365760"/>
            <a:ext cx="10515600" cy="10972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kumimoji="0" lang="en-US" sz="3600" b="1" i="1" u="none" strike="noStrike" kern="1200" cap="none" spc="0" normalizeH="0" baseline="0" noProof="0">
                <a:ln>
                  <a:noFill/>
                </a:ln>
                <a:solidFill>
                  <a:srgbClr val="F26D65"/>
                </a:solidFill>
                <a:effectLst/>
                <a:uLnTx/>
                <a:uFillTx/>
                <a:latin typeface="Aptos" panose="020B0004020202020204" pitchFamily="34" charset="0"/>
                <a:ea typeface="+mj-ea"/>
                <a:cs typeface="+mj-cs"/>
                <a:sym typeface="Arial"/>
              </a:rPr>
              <a:t>Leading Teams… </a:t>
            </a:r>
            <a:r>
              <a:rPr lang="en-US"/>
              <a:t>Video Reflections</a:t>
            </a:r>
            <a:endParaRPr/>
          </a:p>
        </p:txBody>
      </p:sp>
      <p:sp>
        <p:nvSpPr>
          <p:cNvPr id="971" name="Google Shape;971;g28ada78006e_0_0"/>
          <p:cNvSpPr txBox="1">
            <a:spLocks noGrp="1"/>
          </p:cNvSpPr>
          <p:nvPr>
            <p:ph idx="1"/>
          </p:nvPr>
        </p:nvSpPr>
        <p:spPr>
          <a:xfrm>
            <a:off x="841248" y="1371600"/>
            <a:ext cx="10515600" cy="4485900"/>
          </a:xfrm>
          <a:prstGeom prst="rect">
            <a:avLst/>
          </a:prstGeom>
          <a:noFill/>
          <a:ln>
            <a:noFill/>
          </a:ln>
        </p:spPr>
        <p:txBody>
          <a:bodyPr spcFirstLastPara="1" wrap="square" lIns="91425" tIns="45700" rIns="91425" bIns="45700" anchor="t" anchorCtr="0">
            <a:normAutofit/>
          </a:bodyPr>
          <a:lstStyle/>
          <a:p>
            <a:pPr marL="571500" lvl="0" indent="-571500" algn="l" rtl="0">
              <a:lnSpc>
                <a:spcPct val="100000"/>
              </a:lnSpc>
              <a:spcBef>
                <a:spcPts val="1000"/>
              </a:spcBef>
              <a:spcAft>
                <a:spcPts val="0"/>
              </a:spcAft>
              <a:buSzPct val="100000"/>
            </a:pPr>
            <a:r>
              <a:rPr lang="en-US" sz="3600"/>
              <a:t>How did the use of a protocol impact team discussions around data?</a:t>
            </a:r>
          </a:p>
          <a:p>
            <a:pPr marL="571500" lvl="0" indent="-571500" algn="l" rtl="0">
              <a:lnSpc>
                <a:spcPct val="100000"/>
              </a:lnSpc>
              <a:spcBef>
                <a:spcPts val="1000"/>
              </a:spcBef>
              <a:spcAft>
                <a:spcPts val="0"/>
              </a:spcAft>
              <a:buSzPct val="100000"/>
            </a:pPr>
            <a:r>
              <a:rPr lang="en-US" sz="3600"/>
              <a:t>What was the greatest benefit of using either of the protocols?</a:t>
            </a:r>
          </a:p>
          <a:p>
            <a:pPr marL="571500" lvl="0" indent="-571500" algn="l" rtl="0">
              <a:lnSpc>
                <a:spcPct val="100000"/>
              </a:lnSpc>
              <a:spcBef>
                <a:spcPts val="1000"/>
              </a:spcBef>
              <a:spcAft>
                <a:spcPts val="0"/>
              </a:spcAft>
              <a:buSzPct val="100000"/>
            </a:pPr>
            <a:r>
              <a:rPr lang="en-US" sz="3600"/>
              <a:t>How might either of the protocols be improved?</a:t>
            </a:r>
          </a:p>
          <a:p>
            <a:pPr marL="571500" lvl="0" indent="-571500" algn="l" rtl="0">
              <a:lnSpc>
                <a:spcPct val="100000"/>
              </a:lnSpc>
              <a:spcBef>
                <a:spcPts val="1000"/>
              </a:spcBef>
              <a:spcAft>
                <a:spcPts val="0"/>
              </a:spcAft>
              <a:buSzPct val="100000"/>
            </a:pPr>
            <a:r>
              <a:rPr lang="en-US" sz="3600"/>
              <a:t>Does your team use a protocol for discussing data? If so, share details and effectiveness.</a:t>
            </a:r>
            <a:endParaRPr sz="360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7" name="Google Shape;977;p6"/>
          <p:cNvSpPr txBox="1">
            <a:spLocks noGrp="1"/>
          </p:cNvSpPr>
          <p:nvPr>
            <p:ph type="title"/>
          </p:nvPr>
        </p:nvSpPr>
        <p:spPr>
          <a:xfrm>
            <a:off x="841248" y="365760"/>
            <a:ext cx="10515600" cy="122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Basic Process for the Use of </a:t>
            </a:r>
            <a:r>
              <a:rPr lang="en-US">
                <a:solidFill>
                  <a:schemeClr val="accent1"/>
                </a:solidFill>
              </a:rPr>
              <a:t>Data Protocols</a:t>
            </a:r>
            <a:endParaRPr>
              <a:solidFill>
                <a:schemeClr val="accent1"/>
              </a:solidFill>
            </a:endParaRPr>
          </a:p>
        </p:txBody>
      </p:sp>
      <p:sp>
        <p:nvSpPr>
          <p:cNvPr id="978" name="Google Shape;978;p6"/>
          <p:cNvSpPr txBox="1">
            <a:spLocks noGrp="1"/>
          </p:cNvSpPr>
          <p:nvPr>
            <p:ph idx="1"/>
          </p:nvPr>
        </p:nvSpPr>
        <p:spPr>
          <a:xfrm>
            <a:off x="841248" y="1371600"/>
            <a:ext cx="10515600" cy="4472609"/>
          </a:xfrm>
          <a:prstGeom prst="rect">
            <a:avLst/>
          </a:prstGeom>
          <a:noFill/>
          <a:ln>
            <a:noFill/>
          </a:ln>
        </p:spPr>
        <p:txBody>
          <a:bodyPr spcFirstLastPara="1" wrap="square" lIns="91425" tIns="45700" rIns="91425" bIns="45700" anchor="t" anchorCtr="0">
            <a:normAutofit fontScale="85000" lnSpcReduction="20000"/>
          </a:bodyPr>
          <a:lstStyle/>
          <a:p>
            <a:pPr marL="0" lvl="0" indent="-449897" algn="l" rtl="0">
              <a:lnSpc>
                <a:spcPct val="150000"/>
              </a:lnSpc>
              <a:spcAft>
                <a:spcPts val="0"/>
              </a:spcAft>
              <a:buSzPct val="100000"/>
              <a:buChar char="•"/>
            </a:pPr>
            <a:r>
              <a:rPr lang="en-US" sz="4100"/>
              <a:t>Task explanation and details</a:t>
            </a:r>
            <a:endParaRPr/>
          </a:p>
          <a:p>
            <a:pPr marL="0" lvl="0" indent="-449897" algn="l" rtl="0">
              <a:lnSpc>
                <a:spcPct val="150000"/>
              </a:lnSpc>
              <a:spcAft>
                <a:spcPts val="0"/>
              </a:spcAft>
              <a:buSzPct val="100000"/>
              <a:buChar char="•"/>
            </a:pPr>
            <a:r>
              <a:rPr lang="en-US" sz="4100"/>
              <a:t>Clarification </a:t>
            </a:r>
            <a:endParaRPr/>
          </a:p>
          <a:p>
            <a:pPr marL="0" lvl="0" indent="-449897" algn="l" rtl="0">
              <a:lnSpc>
                <a:spcPct val="150000"/>
              </a:lnSpc>
              <a:spcAft>
                <a:spcPts val="0"/>
              </a:spcAft>
              <a:buSzPct val="100000"/>
              <a:buChar char="•"/>
            </a:pPr>
            <a:r>
              <a:rPr lang="en-US" sz="4100"/>
              <a:t>Silent observation</a:t>
            </a:r>
            <a:endParaRPr/>
          </a:p>
          <a:p>
            <a:pPr marL="0" lvl="0" indent="-449897" algn="l" rtl="0">
              <a:lnSpc>
                <a:spcPct val="150000"/>
              </a:lnSpc>
              <a:spcAft>
                <a:spcPts val="0"/>
              </a:spcAft>
              <a:buSzPct val="100000"/>
              <a:buChar char="•"/>
            </a:pPr>
            <a:r>
              <a:rPr lang="en-US" sz="4100"/>
              <a:t>Analysis and judgement</a:t>
            </a:r>
            <a:endParaRPr/>
          </a:p>
          <a:p>
            <a:pPr marL="0" lvl="0" indent="-449897" algn="l" rtl="0">
              <a:lnSpc>
                <a:spcPct val="150000"/>
              </a:lnSpc>
              <a:spcAft>
                <a:spcPts val="0"/>
              </a:spcAft>
              <a:buSzPct val="100000"/>
              <a:buChar char="•"/>
            </a:pPr>
            <a:r>
              <a:rPr lang="en-US" sz="4100"/>
              <a:t>Open discussion</a:t>
            </a:r>
            <a:endParaRPr/>
          </a:p>
          <a:p>
            <a:pPr marL="0" lvl="0" indent="-449897" algn="l" rtl="0">
              <a:lnSpc>
                <a:spcPct val="150000"/>
              </a:lnSpc>
              <a:spcAft>
                <a:spcPts val="0"/>
              </a:spcAft>
              <a:buSzPct val="100000"/>
              <a:buChar char="•"/>
            </a:pPr>
            <a:r>
              <a:rPr lang="en-US" sz="4100"/>
              <a:t>Reflection and debrief</a:t>
            </a:r>
            <a:endParaRPr/>
          </a:p>
          <a:p>
            <a:pPr marL="457200" lvl="0" indent="-228600" algn="l" rtl="0">
              <a:lnSpc>
                <a:spcPct val="90000"/>
              </a:lnSpc>
              <a:spcBef>
                <a:spcPts val="1000"/>
              </a:spcBef>
              <a:spcAft>
                <a:spcPts val="0"/>
              </a:spcAft>
              <a:buClr>
                <a:schemeClr val="dk1"/>
              </a:buClr>
              <a:buSzPct val="82949"/>
              <a:buNone/>
            </a:pPr>
            <a:endParaRPr/>
          </a:p>
        </p:txBody>
      </p:sp>
      <p:sp>
        <p:nvSpPr>
          <p:cNvPr id="2" name="TextBox 1">
            <a:extLst>
              <a:ext uri="{FF2B5EF4-FFF2-40B4-BE49-F238E27FC236}">
                <a16:creationId xmlns:a16="http://schemas.microsoft.com/office/drawing/2014/main" id="{109F9097-3F6F-80DA-B458-2E73510E0DD7}"/>
              </a:ext>
            </a:extLst>
          </p:cNvPr>
          <p:cNvSpPr txBox="1"/>
          <p:nvPr/>
        </p:nvSpPr>
        <p:spPr>
          <a:xfrm>
            <a:off x="600076" y="6217864"/>
            <a:ext cx="10753344" cy="307777"/>
          </a:xfrm>
          <a:prstGeom prst="rect">
            <a:avLst/>
          </a:prstGeom>
          <a:noFill/>
        </p:spPr>
        <p:txBody>
          <a:bodyPr wrap="square" lIns="121920" tIns="60960" rIns="121920" bIns="60960" anchor="t">
            <a:spAutoFit/>
          </a:bodyPr>
          <a:lstStyle/>
          <a:p>
            <a:pPr defTabSz="1219170">
              <a:defRPr/>
            </a:pPr>
            <a:r>
              <a:rPr lang="en-US" sz="1200">
                <a:latin typeface="Calibri"/>
              </a:rPr>
              <a:t>(Center for Leadership and Educational Equity, n.d.-b; EL Education, 2019a)</a:t>
            </a:r>
            <a:endParaRPr lang="pt-BR" sz="1200">
              <a:latin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396">
          <a:extLst>
            <a:ext uri="{FF2B5EF4-FFF2-40B4-BE49-F238E27FC236}">
              <a16:creationId xmlns:a16="http://schemas.microsoft.com/office/drawing/2014/main" id="{7AE68150-0F1E-3DEC-4BEC-BAA2E002490E}"/>
            </a:ext>
          </a:extLst>
        </p:cNvPr>
        <p:cNvGrpSpPr/>
        <p:nvPr/>
      </p:nvGrpSpPr>
      <p:grpSpPr>
        <a:xfrm>
          <a:off x="0" y="0"/>
          <a:ext cx="0" cy="0"/>
          <a:chOff x="0" y="0"/>
          <a:chExt cx="0" cy="0"/>
        </a:xfrm>
      </p:grpSpPr>
      <p:sp>
        <p:nvSpPr>
          <p:cNvPr id="2" name="Google Shape;390;p27">
            <a:extLst>
              <a:ext uri="{FF2B5EF4-FFF2-40B4-BE49-F238E27FC236}">
                <a16:creationId xmlns:a16="http://schemas.microsoft.com/office/drawing/2014/main" id="{153C74AE-3206-96C6-2CE1-EFCCADEAB7A1}"/>
              </a:ext>
            </a:extLst>
          </p:cNvPr>
          <p:cNvSpPr txBox="1">
            <a:spLocks noGrp="1"/>
          </p:cNvSpPr>
          <p:nvPr>
            <p:ph type="title"/>
          </p:nvPr>
        </p:nvSpPr>
        <p:spPr>
          <a:xfrm>
            <a:off x="4998241" y="365127"/>
            <a:ext cx="6724651" cy="1097280"/>
          </a:xfrm>
        </p:spPr>
        <p:txBody>
          <a:bodyPr rot="0" spcFirstLastPara="1" vertOverflow="overflow" horzOverflow="overflow" vert="horz" lIns="121900" tIns="121900" rIns="121900" bIns="121900" numCol="1" spcCol="0" rtlCol="0" fromWordArt="0" anchor="ctr" anchorCtr="0" forceAA="0" compatLnSpc="1">
            <a:prstTxWarp prst="textNoShape">
              <a:avLst/>
            </a:prstTxWarp>
            <a:normAutofit/>
          </a:bodyPr>
          <a:lst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a:lstStyle>
          <a:p>
            <a:pPr defTabSz="914377">
              <a:spcBef>
                <a:spcPts val="0"/>
              </a:spcBef>
              <a:buSzPct val="111111"/>
              <a:defRPr/>
            </a:pPr>
            <a:r>
              <a:rPr lang="en-US" sz="3600"/>
              <a:t>Sample Protocols</a:t>
            </a:r>
          </a:p>
        </p:txBody>
      </p:sp>
      <p:sp>
        <p:nvSpPr>
          <p:cNvPr id="398" name="Google Shape;398;p80">
            <a:extLst>
              <a:ext uri="{FF2B5EF4-FFF2-40B4-BE49-F238E27FC236}">
                <a16:creationId xmlns:a16="http://schemas.microsoft.com/office/drawing/2014/main" id="{A5538F73-8037-412C-C60B-C84B230B3D9E}"/>
              </a:ext>
            </a:extLst>
          </p:cNvPr>
          <p:cNvSpPr txBox="1">
            <a:spLocks noGrp="1"/>
          </p:cNvSpPr>
          <p:nvPr>
            <p:ph idx="1"/>
          </p:nvPr>
        </p:nvSpPr>
        <p:spPr>
          <a:xfrm>
            <a:off x="4991097" y="1298961"/>
            <a:ext cx="6724651" cy="4896739"/>
          </a:xfrm>
        </p:spPr>
        <p:txBody>
          <a:bodyPr spcFirstLastPara="1" vert="horz" lIns="121900" tIns="121900" rIns="121900" bIns="121900" rtlCol="0" anchorCtr="0">
            <a:normAutofit/>
          </a:bodyPr>
          <a:lstStyle/>
          <a:p>
            <a:pPr marL="342900" lvl="0" indent="-342900" rtl="0">
              <a:buSzPct val="100000"/>
            </a:pPr>
            <a:r>
              <a:rPr lang="en-US" sz="2400"/>
              <a:t>Take one minute to peruse the various types of team protocols that are listed on the handout.</a:t>
            </a:r>
          </a:p>
          <a:p>
            <a:pPr marL="342900" lvl="0" indent="-342900" rtl="0">
              <a:buSzPct val="100000"/>
            </a:pPr>
            <a:r>
              <a:rPr lang="en-US" sz="2400"/>
              <a:t>Each team member then chooses a different protocol to study carefully.</a:t>
            </a:r>
          </a:p>
          <a:p>
            <a:pPr marL="342900" lvl="0" indent="-342900" rtl="0">
              <a:buSzPct val="100000"/>
            </a:pPr>
            <a:r>
              <a:rPr lang="en-US" sz="2400"/>
              <a:t>Using a round robin structure, members take turns explaining their protocol to the rest of the team.</a:t>
            </a:r>
          </a:p>
          <a:p>
            <a:pPr marL="342900" lvl="0" indent="-342900" rtl="0">
              <a:buSzPct val="100000"/>
            </a:pPr>
            <a:r>
              <a:rPr lang="en-US" sz="2400"/>
              <a:t>Discuss how the protocols would be beneficial to the team and how they might be adapted to best meet their needs.</a:t>
            </a:r>
          </a:p>
          <a:p>
            <a:pPr marL="609585" indent="-304792">
              <a:lnSpc>
                <a:spcPct val="90000"/>
              </a:lnSpc>
              <a:spcBef>
                <a:spcPts val="600"/>
              </a:spcBef>
              <a:spcAft>
                <a:spcPts val="0"/>
              </a:spcAft>
              <a:buSzPts val="1800"/>
              <a:buNone/>
            </a:pPr>
            <a:endParaRPr lang="en-US" sz="2400" i="1"/>
          </a:p>
          <a:p>
            <a:pPr marL="0" indent="0">
              <a:lnSpc>
                <a:spcPct val="90000"/>
              </a:lnSpc>
              <a:spcBef>
                <a:spcPts val="600"/>
              </a:spcBef>
              <a:spcAft>
                <a:spcPts val="0"/>
              </a:spcAft>
              <a:buSzPts val="1800"/>
              <a:buNone/>
            </a:pPr>
            <a:endParaRPr lang="en-US" sz="2400"/>
          </a:p>
        </p:txBody>
      </p:sp>
      <p:pic>
        <p:nvPicPr>
          <p:cNvPr id="3" name="Graphic 2">
            <a:extLst>
              <a:ext uri="{FF2B5EF4-FFF2-40B4-BE49-F238E27FC236}">
                <a16:creationId xmlns:a16="http://schemas.microsoft.com/office/drawing/2014/main" id="{9893F214-090C-4E46-3752-22C62D7AF7F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4852" y="1060205"/>
            <a:ext cx="3552825" cy="4724890"/>
          </a:xfrm>
          <a:prstGeom prst="rect">
            <a:avLst/>
          </a:prstGeom>
        </p:spPr>
      </p:pic>
      <p:sp>
        <p:nvSpPr>
          <p:cNvPr id="4" name="TextBox 3">
            <a:extLst>
              <a:ext uri="{FF2B5EF4-FFF2-40B4-BE49-F238E27FC236}">
                <a16:creationId xmlns:a16="http://schemas.microsoft.com/office/drawing/2014/main" id="{E8FAA921-E59B-644B-480F-B64646AD986E}"/>
              </a:ext>
            </a:extLst>
          </p:cNvPr>
          <p:cNvSpPr txBox="1"/>
          <p:nvPr/>
        </p:nvSpPr>
        <p:spPr>
          <a:xfrm>
            <a:off x="4503634" y="5724512"/>
            <a:ext cx="7443387" cy="437043"/>
          </a:xfrm>
          <a:prstGeom prst="rect">
            <a:avLst/>
          </a:prstGeom>
          <a:noFill/>
        </p:spPr>
        <p:txBody>
          <a:bodyPr wrap="square">
            <a:spAutoFit/>
          </a:bodyPr>
          <a:lstStyle/>
          <a:p>
            <a:pPr marL="457200" lvl="0" indent="0" algn="l" rtl="0">
              <a:lnSpc>
                <a:spcPct val="120000"/>
              </a:lnSpc>
              <a:spcAft>
                <a:spcPts val="0"/>
              </a:spcAft>
              <a:buSzPct val="75630"/>
              <a:buNone/>
            </a:pPr>
            <a:r>
              <a:rPr lang="en-US"/>
              <a:t> </a:t>
            </a:r>
            <a:r>
              <a:rPr lang="en-US" sz="2000" u="sng">
                <a:solidFill>
                  <a:schemeClr val="hlink"/>
                </a:solidFill>
                <a:latin typeface="+mn-lt"/>
                <a:hlinkClick r:id="rId5"/>
              </a:rPr>
              <a:t>https://1drv.ms/w/s!ArdaJCIbJJvwrAl-7kj-Bhv48T5-?e=yAOIZM</a:t>
            </a:r>
            <a:endParaRPr lang="en-US" sz="2000">
              <a:latin typeface="+mn-lt"/>
            </a:endParaRPr>
          </a:p>
        </p:txBody>
      </p:sp>
    </p:spTree>
    <p:extLst>
      <p:ext uri="{BB962C8B-B14F-4D97-AF65-F5344CB8AC3E}">
        <p14:creationId xmlns:p14="http://schemas.microsoft.com/office/powerpoint/2010/main" val="4730854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16">
          <a:extLst>
            <a:ext uri="{FF2B5EF4-FFF2-40B4-BE49-F238E27FC236}">
              <a16:creationId xmlns:a16="http://schemas.microsoft.com/office/drawing/2014/main" id="{55BA8AEE-F253-B58C-831D-3C5F82CB2F7E}"/>
            </a:ext>
          </a:extLst>
        </p:cNvPr>
        <p:cNvGrpSpPr/>
        <p:nvPr/>
      </p:nvGrpSpPr>
      <p:grpSpPr>
        <a:xfrm>
          <a:off x="0" y="0"/>
          <a:ext cx="0" cy="0"/>
          <a:chOff x="0" y="0"/>
          <a:chExt cx="0" cy="0"/>
        </a:xfrm>
      </p:grpSpPr>
      <p:sp>
        <p:nvSpPr>
          <p:cNvPr id="817" name="Google Shape;817;g26d8723cbc8_0_0">
            <a:extLst>
              <a:ext uri="{FF2B5EF4-FFF2-40B4-BE49-F238E27FC236}">
                <a16:creationId xmlns:a16="http://schemas.microsoft.com/office/drawing/2014/main" id="{7E52C040-8B98-F598-B489-D85844D8350E}"/>
              </a:ext>
            </a:extLst>
          </p:cNvPr>
          <p:cNvSpPr txBox="1">
            <a:spLocks noGrp="1"/>
          </p:cNvSpPr>
          <p:nvPr>
            <p:ph type="title"/>
          </p:nvPr>
        </p:nvSpPr>
        <p:spPr>
          <a:xfrm>
            <a:off x="313190" y="365127"/>
            <a:ext cx="7249661" cy="1097280"/>
          </a:xfrm>
        </p:spPr>
        <p:txBody>
          <a:bodyPr spcFirstLastPara="1" vert="horz" lIns="121900" tIns="121900" rIns="121900" bIns="121900" rtlCol="0" anchor="ctr" anchorCtr="0">
            <a:normAutofit/>
          </a:bodyPr>
          <a:lstStyle/>
          <a:p>
            <a:pPr>
              <a:spcBef>
                <a:spcPts val="0"/>
              </a:spcBef>
              <a:buSzPts val="3111"/>
            </a:pPr>
            <a:r>
              <a:rPr lang="en-US"/>
              <a:t>Reflecting on </a:t>
            </a:r>
            <a:r>
              <a:rPr lang="en-US">
                <a:solidFill>
                  <a:srgbClr val="00A89E"/>
                </a:solidFill>
              </a:rPr>
              <a:t>Team Protocols</a:t>
            </a:r>
          </a:p>
        </p:txBody>
      </p:sp>
      <p:sp>
        <p:nvSpPr>
          <p:cNvPr id="818" name="Google Shape;818;g26d8723cbc8_0_0">
            <a:extLst>
              <a:ext uri="{FF2B5EF4-FFF2-40B4-BE49-F238E27FC236}">
                <a16:creationId xmlns:a16="http://schemas.microsoft.com/office/drawing/2014/main" id="{80BC8E6C-A1FD-E8E2-24A4-F5E942370FD9}"/>
              </a:ext>
            </a:extLst>
          </p:cNvPr>
          <p:cNvSpPr txBox="1">
            <a:spLocks noGrp="1"/>
          </p:cNvSpPr>
          <p:nvPr>
            <p:ph idx="1"/>
          </p:nvPr>
        </p:nvSpPr>
        <p:spPr>
          <a:xfrm>
            <a:off x="313189" y="1232452"/>
            <a:ext cx="7089560" cy="4884101"/>
          </a:xfrm>
        </p:spPr>
        <p:txBody>
          <a:bodyPr spcFirstLastPara="1" vert="horz" lIns="121900" tIns="121900" rIns="121900" bIns="121900" rtlCol="0" anchorCtr="0">
            <a:noAutofit/>
          </a:bodyPr>
          <a:lstStyle/>
          <a:p>
            <a:pPr marL="457189" indent="-457189">
              <a:buSzPct val="100000"/>
            </a:pPr>
            <a:r>
              <a:rPr lang="en-US" sz="2400"/>
              <a:t>How could a team protocol enhance the quality of collaborative conversations and build trust among team members? </a:t>
            </a:r>
          </a:p>
          <a:p>
            <a:pPr marL="457189" indent="-457189">
              <a:buSzPct val="100000"/>
            </a:pPr>
            <a:r>
              <a:rPr lang="en-US" sz="2400"/>
              <a:t>What protocols does your team rely on most and how do they shape the way you work together? </a:t>
            </a:r>
          </a:p>
          <a:p>
            <a:pPr marL="457189" indent="-457189">
              <a:buSzPct val="100000"/>
            </a:pPr>
            <a:r>
              <a:rPr lang="en-US" sz="2400"/>
              <a:t>What additional protocols could strength your team’s collaboration and how might they address current challenges? </a:t>
            </a:r>
          </a:p>
          <a:p>
            <a:pPr marL="457189" indent="-457189">
              <a:buSzPct val="100000"/>
            </a:pPr>
            <a:r>
              <a:rPr lang="en-US" sz="2400"/>
              <a:t>How has your understanding of team protocols changed? </a:t>
            </a:r>
          </a:p>
        </p:txBody>
      </p:sp>
      <p:pic>
        <p:nvPicPr>
          <p:cNvPr id="819" name="Google Shape;819;g26d8723cbc8_0_0">
            <a:extLst>
              <a:ext uri="{FF2B5EF4-FFF2-40B4-BE49-F238E27FC236}">
                <a16:creationId xmlns:a16="http://schemas.microsoft.com/office/drawing/2014/main" id="{A3EDAA9A-C550-CEA0-9981-C23BCA13D74B}"/>
              </a:ext>
              <a:ext uri="{C183D7F6-B498-43B3-948B-1728B52AA6E4}">
                <adec:decorative xmlns:adec="http://schemas.microsoft.com/office/drawing/2017/decorative" val="1"/>
              </a:ext>
            </a:extLst>
          </p:cNvPr>
          <p:cNvPicPr preferRelativeResize="0"/>
          <p:nvPr/>
        </p:nvPicPr>
        <p:blipFill rotWithShape="1">
          <a:blip r:embed="rId3"/>
          <a:stretch/>
        </p:blipFill>
        <p:spPr>
          <a:xfrm>
            <a:off x="7905752" y="2434201"/>
            <a:ext cx="3552825" cy="1976900"/>
          </a:xfrm>
          <a:prstGeom prst="rect">
            <a:avLst/>
          </a:prstGeom>
          <a:noFill/>
          <a:ln>
            <a:noFill/>
          </a:ln>
        </p:spPr>
      </p:pic>
    </p:spTree>
    <p:extLst>
      <p:ext uri="{BB962C8B-B14F-4D97-AF65-F5344CB8AC3E}">
        <p14:creationId xmlns:p14="http://schemas.microsoft.com/office/powerpoint/2010/main" val="770433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3" name="Google Shape;443;p8"/>
          <p:cNvSpPr txBox="1">
            <a:spLocks noGrp="1"/>
          </p:cNvSpPr>
          <p:nvPr>
            <p:ph type="title" idx="4294967295"/>
          </p:nvPr>
        </p:nvSpPr>
        <p:spPr>
          <a:xfrm>
            <a:off x="1103313" y="1947863"/>
            <a:ext cx="9777412" cy="3406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0"/>
              </a:spcAft>
              <a:buClr>
                <a:srgbClr val="000000"/>
              </a:buClr>
              <a:buSzPts val="3200"/>
              <a:buFont typeface="Arial" panose="020B0604020202020204" pitchFamily="34" charset="0"/>
              <a:buNone/>
              <a:tabLst/>
              <a:defRPr/>
            </a:pPr>
            <a:r>
              <a:rPr kumimoji="0" lang="en-US" sz="4000" b="1" i="0" u="none" strike="noStrike" kern="1200" cap="none" spc="0" normalizeH="0" baseline="0" noProof="0">
                <a:ln>
                  <a:noFill/>
                </a:ln>
                <a:solidFill>
                  <a:srgbClr val="00A89E"/>
                </a:solidFill>
                <a:effectLst/>
                <a:uLnTx/>
                <a:uFillTx/>
                <a:latin typeface="+mn-lt"/>
                <a:ea typeface="+mn-ea"/>
                <a:cs typeface="+mn-cs"/>
              </a:rPr>
              <a:t>Collaboration</a:t>
            </a:r>
            <a:r>
              <a:rPr kumimoji="0" lang="en-US" sz="4000" b="0" i="0" u="none" strike="noStrike" kern="1200" cap="none" spc="0" normalizeH="0" baseline="0" noProof="0">
                <a:ln>
                  <a:noFill/>
                </a:ln>
                <a:solidFill>
                  <a:srgbClr val="00A89E"/>
                </a:solidFill>
                <a:effectLst/>
                <a:uLnTx/>
                <a:uFillTx/>
                <a:latin typeface="+mn-lt"/>
                <a:ea typeface="+mn-ea"/>
                <a:cs typeface="+mn-cs"/>
              </a:rPr>
              <a:t> </a:t>
            </a:r>
            <a:r>
              <a:rPr kumimoji="0" lang="en-US" sz="4000" b="0" i="0" u="none" strike="noStrike" kern="1200" cap="none" spc="0" normalizeH="0" baseline="0" noProof="0">
                <a:ln>
                  <a:noFill/>
                </a:ln>
                <a:solidFill>
                  <a:srgbClr val="000000"/>
                </a:solidFill>
                <a:effectLst/>
                <a:uLnTx/>
                <a:uFillTx/>
                <a:latin typeface="+mn-lt"/>
                <a:ea typeface="+mn-ea"/>
                <a:cs typeface="+mn-cs"/>
              </a:rPr>
              <a:t>thrives when </a:t>
            </a:r>
            <a:r>
              <a:rPr kumimoji="0" lang="en-US" sz="4000" b="0" i="0" u="none" strike="noStrike" kern="1200" cap="none" spc="0" normalizeH="0" baseline="0" noProof="0">
                <a:ln>
                  <a:noFill/>
                </a:ln>
                <a:solidFill>
                  <a:srgbClr val="F26D65"/>
                </a:solidFill>
                <a:effectLst/>
                <a:uLnTx/>
                <a:uFillTx/>
                <a:latin typeface="+mn-lt"/>
                <a:ea typeface="+mn-ea"/>
                <a:cs typeface="+mn-cs"/>
              </a:rPr>
              <a:t>group processes </a:t>
            </a:r>
            <a:r>
              <a:rPr kumimoji="0" lang="en-US" sz="4000" b="0" i="0" u="none" strike="noStrike" kern="1200" cap="none" spc="0" normalizeH="0" baseline="0" noProof="0">
                <a:ln>
                  <a:noFill/>
                </a:ln>
                <a:solidFill>
                  <a:srgbClr val="000000"/>
                </a:solidFill>
                <a:effectLst/>
                <a:uLnTx/>
                <a:uFillTx/>
                <a:latin typeface="+mn-lt"/>
                <a:ea typeface="+mn-ea"/>
                <a:cs typeface="+mn-cs"/>
              </a:rPr>
              <a:t>are intentionally designed to promote shared decision making, mutual accountability, and collective problem solving. </a:t>
            </a:r>
            <a:endParaRPr kumimoji="0" lang="en-US" sz="4000" b="0" i="0" u="none" strike="noStrike" kern="1200" cap="none" spc="0" normalizeH="0" baseline="0" noProof="0">
              <a:ln>
                <a:noFill/>
              </a:ln>
              <a:solidFill>
                <a:schemeClr val="tx1"/>
              </a:solidFill>
              <a:effectLst/>
              <a:uLnTx/>
              <a:uFillTx/>
              <a:latin typeface="+mn-lt"/>
              <a:ea typeface="+mn-ea"/>
              <a:cs typeface="+mn-cs"/>
            </a:endParaRPr>
          </a:p>
        </p:txBody>
      </p:sp>
      <p:sp>
        <p:nvSpPr>
          <p:cNvPr id="2" name="TextBox 1">
            <a:extLst>
              <a:ext uri="{FF2B5EF4-FFF2-40B4-BE49-F238E27FC236}">
                <a16:creationId xmlns:a16="http://schemas.microsoft.com/office/drawing/2014/main" id="{50A204AC-8596-C679-5BE5-E56E77D19445}"/>
              </a:ext>
            </a:extLst>
          </p:cNvPr>
          <p:cNvSpPr txBox="1"/>
          <p:nvPr/>
        </p:nvSpPr>
        <p:spPr>
          <a:xfrm>
            <a:off x="600076" y="6217864"/>
            <a:ext cx="10753344" cy="307777"/>
          </a:xfrm>
          <a:prstGeom prst="rect">
            <a:avLst/>
          </a:prstGeom>
          <a:noFill/>
        </p:spPr>
        <p:txBody>
          <a:bodyPr wrap="square" lIns="121920" tIns="60960" rIns="121920" bIns="60960" anchor="t">
            <a:spAutoFit/>
          </a:bodyPr>
          <a:lstStyle/>
          <a:p>
            <a:pPr defTabSz="1219170">
              <a:defRPr/>
            </a:pPr>
            <a:r>
              <a:rPr lang="en-US" sz="1200">
                <a:latin typeface="Calibri"/>
              </a:rPr>
              <a:t>(Bloomberg &amp; Pitchford, 2016; Marzano et al., 2016)</a:t>
            </a:r>
            <a:endParaRPr lang="pt-BR" sz="1200">
              <a:latin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 name="Google Shape;277;p53">
            <a:extLst>
              <a:ext uri="{FF2B5EF4-FFF2-40B4-BE49-F238E27FC236}">
                <a16:creationId xmlns:a16="http://schemas.microsoft.com/office/drawing/2014/main" id="{6A7BFB60-9AA5-2228-D184-6088FC454C7C}"/>
              </a:ext>
            </a:extLst>
          </p:cNvPr>
          <p:cNvSpPr txBox="1">
            <a:spLocks noGrp="1"/>
          </p:cNvSpPr>
          <p:nvPr>
            <p:ph type="title" idx="4294967295"/>
          </p:nvPr>
        </p:nvSpPr>
        <p:spPr>
          <a:xfrm>
            <a:off x="548640" y="8767"/>
            <a:ext cx="9605010" cy="82042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rmAutofit/>
          </a:bodyPr>
          <a:lstStyle>
            <a:lvl1pPr algn="l" defTabSz="685800" rtl="0" eaLnBrk="1" latinLnBrk="0" hangingPunct="1">
              <a:lnSpc>
                <a:spcPct val="100000"/>
              </a:lnSpc>
              <a:spcBef>
                <a:spcPct val="0"/>
              </a:spcBef>
              <a:buNone/>
              <a:defRPr sz="2700" b="1" kern="1200">
                <a:solidFill>
                  <a:schemeClr val="tx1"/>
                </a:solidFill>
                <a:latin typeface="Aptos" panose="020B0004020202020204" pitchFamily="34" charset="0"/>
                <a:ea typeface="+mj-ea"/>
                <a:cs typeface="+mj-cs"/>
              </a:defRPr>
            </a:lvl1pPr>
          </a:lstStyle>
          <a:p>
            <a:pPr marL="0" marR="0" lvl="0" indent="0" algn="l" defTabSz="914377" rtl="0" eaLnBrk="1" fontAlgn="auto" latinLnBrk="0" hangingPunct="1">
              <a:lnSpc>
                <a:spcPct val="100000"/>
              </a:lnSpc>
              <a:spcBef>
                <a:spcPts val="0"/>
              </a:spcBef>
              <a:spcAft>
                <a:spcPts val="0"/>
              </a:spcAft>
              <a:buClrTx/>
              <a:buSzPts val="2800"/>
              <a:buFont typeface="Arial"/>
              <a:buNone/>
              <a:tabLst/>
              <a:defRPr/>
            </a:pPr>
            <a:r>
              <a:rPr kumimoji="0" lang="en-US" sz="3200" b="1" i="0" u="none" strike="noStrike" kern="1200" cap="none" spc="0" normalizeH="0" baseline="0" noProof="0">
                <a:ln>
                  <a:noFill/>
                </a:ln>
                <a:solidFill>
                  <a:srgbClr val="A5A5A5"/>
                </a:solidFill>
                <a:effectLst/>
                <a:uLnTx/>
                <a:uFillTx/>
                <a:latin typeface="Aptos" panose="020B0004020202020204" pitchFamily="34" charset="0"/>
                <a:ea typeface="+mj-ea"/>
                <a:cs typeface="+mj-cs"/>
                <a:sym typeface="Arial"/>
              </a:rPr>
              <a:t>Hidden Slide #7</a:t>
            </a:r>
            <a:endParaRPr kumimoji="0" lang="en-US" sz="3600" b="1" i="0" u="none" strike="noStrike" kern="1200" cap="none" spc="0" normalizeH="0" baseline="0" noProof="0">
              <a:ln>
                <a:noFill/>
              </a:ln>
              <a:solidFill>
                <a:prstClr val="black"/>
              </a:solidFill>
              <a:effectLst/>
              <a:uLnTx/>
              <a:uFillTx/>
              <a:latin typeface="Aptos" panose="020B0004020202020204" pitchFamily="34" charset="0"/>
              <a:ea typeface="+mj-ea"/>
              <a:cs typeface="+mj-cs"/>
              <a:sym typeface="Arial"/>
            </a:endParaRPr>
          </a:p>
        </p:txBody>
      </p:sp>
      <p:sp>
        <p:nvSpPr>
          <p:cNvPr id="283" name="Google Shape;283;p55"/>
          <p:cNvSpPr txBox="1">
            <a:spLocks/>
          </p:cNvSpPr>
          <p:nvPr/>
        </p:nvSpPr>
        <p:spPr>
          <a:xfrm>
            <a:off x="548640" y="530352"/>
            <a:ext cx="10515600" cy="585216"/>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rmAutofit fontScale="75000" lnSpcReduction="20000"/>
          </a:bodyPr>
          <a:lstStyle/>
          <a:p>
            <a:pPr marL="0" marR="0" lvl="0" indent="0" algn="l" defTabSz="914400" rtl="0" eaLnBrk="1" fontAlgn="auto" latinLnBrk="0" hangingPunct="1">
              <a:lnSpc>
                <a:spcPct val="100000"/>
              </a:lnSpc>
              <a:spcBef>
                <a:spcPts val="0"/>
              </a:spcBef>
              <a:spcAft>
                <a:spcPts val="0"/>
              </a:spcAft>
              <a:buClrTx/>
              <a:buSzPts val="2800"/>
              <a:buFontTx/>
              <a:buNone/>
              <a:tabLst/>
              <a:defRPr/>
            </a:pPr>
            <a:r>
              <a:rPr kumimoji="0" lang="en-US" sz="3600" b="1" i="0" u="none" strike="noStrike" kern="1200" cap="none" spc="0" normalizeH="0" baseline="0" noProof="0">
                <a:ln>
                  <a:noFill/>
                </a:ln>
                <a:solidFill>
                  <a:schemeClr val="tx1"/>
                </a:solidFill>
                <a:effectLst/>
                <a:uLnTx/>
                <a:uFillTx/>
                <a:latin typeface="Aptos" panose="020B0004020202020204" pitchFamily="34" charset="0"/>
                <a:ea typeface="+mj-ea"/>
                <a:cs typeface="+mj-cs"/>
              </a:rPr>
              <a:t>Collaborative Teams Key Terms (Part 3)</a:t>
            </a:r>
          </a:p>
        </p:txBody>
      </p:sp>
      <p:sp>
        <p:nvSpPr>
          <p:cNvPr id="284" name="Google Shape;284;p55"/>
          <p:cNvSpPr txBox="1">
            <a:spLocks noGrp="1"/>
          </p:cNvSpPr>
          <p:nvPr>
            <p:ph idx="1"/>
          </p:nvPr>
        </p:nvSpPr>
        <p:spPr>
          <a:xfrm>
            <a:off x="630936" y="1042416"/>
            <a:ext cx="10515600" cy="4072255"/>
          </a:xfrm>
          <a:prstGeom prst="rect">
            <a:avLst/>
          </a:prstGeom>
          <a:noFill/>
          <a:ln>
            <a:noFill/>
          </a:ln>
        </p:spPr>
        <p:txBody>
          <a:bodyPr spcFirstLastPara="1" vert="horz" wrap="square" lIns="121900" tIns="121900" rIns="121900" bIns="121900" rtlCol="0" anchor="t" anchorCtr="0">
            <a:noAutofit/>
          </a:bodyPr>
          <a:lstStyle/>
          <a:p>
            <a:pPr marL="0" lvl="0" indent="0" algn="l" rtl="0">
              <a:buClr>
                <a:schemeClr val="dk1"/>
              </a:buClr>
              <a:buSzPts val="1100"/>
              <a:buFont typeface="Arial"/>
              <a:buNone/>
            </a:pPr>
            <a:r>
              <a:rPr lang="en-US" sz="1400" b="1">
                <a:ea typeface="Arial"/>
                <a:cs typeface="Arial"/>
                <a:sym typeface="Arial"/>
              </a:rPr>
              <a:t>Agenda. </a:t>
            </a:r>
            <a:r>
              <a:rPr lang="en-US" sz="1400">
                <a:ea typeface="Arial"/>
                <a:cs typeface="Arial"/>
                <a:sym typeface="Arial"/>
              </a:rPr>
              <a:t>A document that provides a clear framework outlining the purpose, proposed outcomes, and sequence of events of a team meeting. It specifies each item to be discussed, the time allocated for each task, and is used to facilitate a productive flow of discussion.</a:t>
            </a:r>
          </a:p>
          <a:p>
            <a:pPr marL="0" lvl="0" indent="0" algn="l" rtl="0">
              <a:buClr>
                <a:schemeClr val="dk1"/>
              </a:buClr>
              <a:buSzPts val="1100"/>
              <a:buFont typeface="Arial"/>
              <a:buNone/>
            </a:pPr>
            <a:r>
              <a:rPr lang="en-US" sz="1400" b="1">
                <a:ea typeface="Arial"/>
                <a:cs typeface="Arial"/>
                <a:sym typeface="Arial"/>
              </a:rPr>
              <a:t>Consensus Building. </a:t>
            </a:r>
            <a:r>
              <a:rPr lang="en-US" sz="1400"/>
              <a:t>A collaborative decision making process in which a group works together to reach an agreement that is acceptable to all members. It focuses on open communication, active listening, and mutual respect to ensure that diverse perspectives are considered. </a:t>
            </a:r>
          </a:p>
          <a:p>
            <a:pPr marL="0" lvl="0" indent="0" algn="l" rtl="0">
              <a:buClr>
                <a:schemeClr val="dk1"/>
              </a:buClr>
              <a:buSzPts val="1100"/>
              <a:buFont typeface="Arial"/>
              <a:buNone/>
            </a:pPr>
            <a:r>
              <a:rPr lang="en-US" sz="1400" b="1">
                <a:ea typeface="Arial"/>
                <a:cs typeface="Arial"/>
                <a:sym typeface="Arial"/>
              </a:rPr>
              <a:t>Fist-to-Five. </a:t>
            </a:r>
            <a:r>
              <a:rPr lang="en-US" sz="1400">
                <a:ea typeface="Arial"/>
                <a:cs typeface="Arial"/>
                <a:sym typeface="Arial"/>
              </a:rPr>
              <a:t>A visual gesture tool used as a consensus building strategy that allows the level of support of each individual to be quickly and clearly indicated through the use of the number of fingers raised, or a closed fist.</a:t>
            </a:r>
          </a:p>
          <a:p>
            <a:pPr marL="0" lvl="0" indent="0" algn="l" rtl="0">
              <a:buClr>
                <a:schemeClr val="dk1"/>
              </a:buClr>
              <a:buSzPts val="1100"/>
              <a:buFont typeface="Arial"/>
              <a:buNone/>
            </a:pPr>
            <a:r>
              <a:rPr lang="en-US" sz="1400" b="1">
                <a:ea typeface="Arial"/>
                <a:cs typeface="Arial"/>
                <a:sym typeface="Arial"/>
              </a:rPr>
              <a:t>Group Processes. </a:t>
            </a:r>
            <a:r>
              <a:rPr lang="en-US" sz="1400">
                <a:ea typeface="Arial"/>
                <a:cs typeface="Arial"/>
                <a:sym typeface="Arial"/>
              </a:rPr>
              <a:t>The implementation of team tools and resources such as agendas, minutes, norms/working agreements, and protocols to support schools while saving time and ensuring shared collaborative decision making and follow-up.</a:t>
            </a:r>
          </a:p>
          <a:p>
            <a:pPr marL="0" lvl="0" indent="0" algn="l" rtl="0">
              <a:buClr>
                <a:schemeClr val="dk1"/>
              </a:buClr>
              <a:buSzPts val="1100"/>
              <a:buFont typeface="Arial"/>
              <a:buNone/>
            </a:pPr>
            <a:r>
              <a:rPr lang="en-US" sz="1400" b="1">
                <a:ea typeface="Arial"/>
                <a:cs typeface="Arial"/>
                <a:sym typeface="Arial"/>
              </a:rPr>
              <a:t>Minute Taking. </a:t>
            </a:r>
            <a:r>
              <a:rPr lang="en-US" sz="1400">
                <a:ea typeface="Arial"/>
                <a:cs typeface="Arial"/>
                <a:sym typeface="Arial"/>
              </a:rPr>
              <a:t>The process of capturing and documenting essential details of a meeting including discussions, decisions, and action items.  Minutes serve as an official record and reference for team participants and all stakeholders to review outcomes of the meeting.</a:t>
            </a:r>
          </a:p>
          <a:p>
            <a:pPr marL="0" lvl="0" indent="0" algn="l" rtl="0">
              <a:buClr>
                <a:schemeClr val="dk1"/>
              </a:buClr>
              <a:buSzPts val="1100"/>
              <a:buFont typeface="Arial"/>
              <a:buNone/>
            </a:pPr>
            <a:r>
              <a:rPr lang="en-US" sz="1400" b="1">
                <a:ea typeface="Arial"/>
                <a:cs typeface="Arial"/>
                <a:sym typeface="Arial"/>
              </a:rPr>
              <a:t>Protocols. </a:t>
            </a:r>
            <a:r>
              <a:rPr lang="en-US" sz="1400">
                <a:ea typeface="Arial"/>
                <a:cs typeface="Arial"/>
                <a:sym typeface="Arial"/>
              </a:rPr>
              <a:t>Structured guidelines or procedures that help groups communicate, collaborate, and make decisions effectively. They provide a clear framework for discussions, ensuring that interactions are organized and goal-oriented. </a:t>
            </a:r>
          </a:p>
          <a:p>
            <a:pPr marL="0" lvl="0" indent="0" algn="l" rtl="0">
              <a:buClr>
                <a:schemeClr val="dk1"/>
              </a:buClr>
              <a:buSzPts val="1100"/>
              <a:buFont typeface="Arial"/>
              <a:buNone/>
            </a:pPr>
            <a:r>
              <a:rPr lang="en-US" sz="1400" b="1">
                <a:ea typeface="Arial"/>
                <a:cs typeface="Arial"/>
                <a:sym typeface="Arial"/>
              </a:rPr>
              <a:t>Schoolwide Norms. </a:t>
            </a:r>
            <a:r>
              <a:rPr lang="en-US" sz="1400">
                <a:ea typeface="Arial"/>
                <a:cs typeface="Arial"/>
                <a:sym typeface="Arial"/>
              </a:rPr>
              <a:t>Guidelines that convey the message that all educators are linked to a network of collaborative teams within their school, working toward common schoolwide goals. Such norms create consistency across the school enabling individual teams to operate effectively.</a:t>
            </a:r>
          </a:p>
          <a:p>
            <a:pPr marL="0" lvl="0" indent="0" algn="l" rtl="0">
              <a:buClr>
                <a:schemeClr val="dk1"/>
              </a:buClr>
              <a:buSzPts val="1100"/>
              <a:buFont typeface="Arial"/>
              <a:buNone/>
            </a:pPr>
            <a:r>
              <a:rPr lang="en-US" sz="1400" b="1">
                <a:ea typeface="Arial"/>
                <a:cs typeface="Arial"/>
                <a:sym typeface="Arial"/>
              </a:rPr>
              <a:t>Team Minutes. </a:t>
            </a:r>
            <a:r>
              <a:rPr lang="en-US" sz="1400">
                <a:ea typeface="Arial"/>
                <a:cs typeface="Arial"/>
                <a:sym typeface="Arial"/>
              </a:rPr>
              <a:t>A concise record of discussions that occurred and decisions that were made during a team meeting, as well as who is responsible for follow up tasks, along with timelines. </a:t>
            </a:r>
          </a:p>
          <a:p>
            <a:pPr marL="0" lvl="0" indent="0" algn="l" rtl="0">
              <a:buClr>
                <a:schemeClr val="dk1"/>
              </a:buClr>
              <a:buSzPts val="1100"/>
              <a:buFont typeface="Arial"/>
              <a:buNone/>
            </a:pPr>
            <a:r>
              <a:rPr lang="en-US" sz="1400" b="1">
                <a:ea typeface="Arial"/>
                <a:cs typeface="Arial"/>
                <a:sym typeface="Arial"/>
              </a:rPr>
              <a:t>Team Norms. </a:t>
            </a:r>
            <a:r>
              <a:rPr lang="en-US" sz="1400">
                <a:ea typeface="Arial"/>
                <a:cs typeface="Arial"/>
                <a:sym typeface="Arial"/>
              </a:rPr>
              <a:t>Guidelines that define and govern how teams want to work together. These agreements are a list of behaviors and attitudes group members expect from one another to create an environment where all can feel safe to interact, learn, problem solve, and achieve desired outcomes.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396">
          <a:extLst>
            <a:ext uri="{FF2B5EF4-FFF2-40B4-BE49-F238E27FC236}">
              <a16:creationId xmlns:a16="http://schemas.microsoft.com/office/drawing/2014/main" id="{52D98931-8D45-E6D4-C3F5-D286766A7A81}"/>
            </a:ext>
          </a:extLst>
        </p:cNvPr>
        <p:cNvGrpSpPr/>
        <p:nvPr/>
      </p:nvGrpSpPr>
      <p:grpSpPr>
        <a:xfrm>
          <a:off x="0" y="0"/>
          <a:ext cx="0" cy="0"/>
          <a:chOff x="0" y="0"/>
          <a:chExt cx="0" cy="0"/>
        </a:xfrm>
      </p:grpSpPr>
      <p:sp>
        <p:nvSpPr>
          <p:cNvPr id="398" name="Google Shape;398;p80">
            <a:extLst>
              <a:ext uri="{FF2B5EF4-FFF2-40B4-BE49-F238E27FC236}">
                <a16:creationId xmlns:a16="http://schemas.microsoft.com/office/drawing/2014/main" id="{51C9C197-8860-3660-E9DE-70D3AC59776F}"/>
              </a:ext>
            </a:extLst>
          </p:cNvPr>
          <p:cNvSpPr txBox="1">
            <a:spLocks noGrp="1"/>
          </p:cNvSpPr>
          <p:nvPr>
            <p:ph idx="1"/>
          </p:nvPr>
        </p:nvSpPr>
        <p:spPr>
          <a:xfrm>
            <a:off x="838201" y="1371600"/>
            <a:ext cx="10425841" cy="5151061"/>
          </a:xfrm>
          <a:prstGeom prst="rect">
            <a:avLst/>
          </a:prstGeom>
          <a:noFill/>
          <a:ln>
            <a:noFill/>
          </a:ln>
        </p:spPr>
        <p:txBody>
          <a:bodyPr spcFirstLastPara="1" vert="horz" wrap="square" lIns="121900" tIns="121900" rIns="121900" bIns="121900" rtlCol="0" anchor="t" anchorCtr="0">
            <a:normAutofit fontScale="92500"/>
          </a:bodyPr>
          <a:lstStyle/>
          <a:p>
            <a:pPr marL="609585" indent="-457189">
              <a:lnSpc>
                <a:spcPct val="115000"/>
              </a:lnSpc>
              <a:spcAft>
                <a:spcPts val="0"/>
              </a:spcAft>
              <a:buSzPct val="100000"/>
            </a:pPr>
            <a:r>
              <a:rPr lang="en-US" sz="3200"/>
              <a:t>How do group processes help strengthen team collaboration?</a:t>
            </a:r>
          </a:p>
          <a:p>
            <a:pPr marL="609585" indent="-457189">
              <a:lnSpc>
                <a:spcPct val="115000"/>
              </a:lnSpc>
              <a:spcAft>
                <a:spcPts val="0"/>
              </a:spcAft>
              <a:buSzPct val="100000"/>
            </a:pPr>
            <a:r>
              <a:rPr lang="en-US" sz="3200"/>
              <a:t>What are the components of an effective team meeting agenda? </a:t>
            </a:r>
          </a:p>
          <a:p>
            <a:pPr marL="609585" indent="-457189">
              <a:lnSpc>
                <a:spcPct val="115000"/>
              </a:lnSpc>
              <a:spcAft>
                <a:spcPts val="0"/>
              </a:spcAft>
              <a:buSzPct val="100000"/>
            </a:pPr>
            <a:r>
              <a:rPr lang="en-US" sz="3200"/>
              <a:t>What elements of team minutes ensure clear communication and follow up?</a:t>
            </a:r>
          </a:p>
          <a:p>
            <a:pPr marL="609585" indent="-457189">
              <a:lnSpc>
                <a:spcPct val="115000"/>
              </a:lnSpc>
              <a:spcAft>
                <a:spcPts val="0"/>
              </a:spcAft>
              <a:buSzPct val="100000"/>
            </a:pPr>
            <a:r>
              <a:rPr lang="en-US" sz="3200"/>
              <a:t>How do norms promote a culture of collaboration?</a:t>
            </a:r>
          </a:p>
          <a:p>
            <a:pPr marL="609585" indent="-457189">
              <a:lnSpc>
                <a:spcPct val="115000"/>
              </a:lnSpc>
              <a:spcAft>
                <a:spcPts val="0"/>
              </a:spcAft>
              <a:buSzPct val="100000"/>
            </a:pPr>
            <a:r>
              <a:rPr lang="en-US" sz="3200"/>
              <a:t>Why is consensus important for team decision-making?</a:t>
            </a:r>
          </a:p>
          <a:p>
            <a:pPr marL="609585" indent="-457189">
              <a:lnSpc>
                <a:spcPct val="115000"/>
              </a:lnSpc>
              <a:spcAft>
                <a:spcPts val="0"/>
              </a:spcAft>
              <a:buSzPct val="100000"/>
            </a:pPr>
            <a:r>
              <a:rPr lang="en-US" sz="3200"/>
              <a:t>How can the use of protocols streamline team decision making?</a:t>
            </a:r>
          </a:p>
          <a:p>
            <a:pPr marL="609585" indent="-304792">
              <a:lnSpc>
                <a:spcPct val="115000"/>
              </a:lnSpc>
              <a:spcBef>
                <a:spcPts val="600"/>
              </a:spcBef>
              <a:spcAft>
                <a:spcPts val="0"/>
              </a:spcAft>
              <a:buSzPts val="1800"/>
              <a:buNone/>
            </a:pPr>
            <a:endParaRPr sz="2800" i="1"/>
          </a:p>
          <a:p>
            <a:pPr marL="0" indent="0">
              <a:lnSpc>
                <a:spcPct val="115000"/>
              </a:lnSpc>
              <a:spcBef>
                <a:spcPts val="600"/>
              </a:spcBef>
              <a:spcAft>
                <a:spcPts val="0"/>
              </a:spcAft>
              <a:buSzPts val="1800"/>
              <a:buNone/>
            </a:pPr>
            <a:endParaRPr/>
          </a:p>
        </p:txBody>
      </p:sp>
      <p:sp>
        <p:nvSpPr>
          <p:cNvPr id="2" name="Google Shape;390;p27">
            <a:extLst>
              <a:ext uri="{FF2B5EF4-FFF2-40B4-BE49-F238E27FC236}">
                <a16:creationId xmlns:a16="http://schemas.microsoft.com/office/drawing/2014/main" id="{365BA9CA-74C2-114E-6C77-611289C4E004}"/>
              </a:ext>
            </a:extLst>
          </p:cNvPr>
          <p:cNvSpPr txBox="1">
            <a:spLocks noGrp="1"/>
          </p:cNvSpPr>
          <p:nvPr>
            <p:ph type="title" idx="4294967295"/>
          </p:nvPr>
        </p:nvSpPr>
        <p:spPr>
          <a:xfrm>
            <a:off x="838200" y="365127"/>
            <a:ext cx="10515600" cy="109728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rmAutofit/>
          </a:bodyPr>
          <a:lst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a:lstStyle>
          <a:p>
            <a:pPr marL="0" marR="0" lvl="0" indent="0" algn="l" defTabSz="914377" rtl="0" eaLnBrk="1" fontAlgn="auto" latinLnBrk="0" hangingPunct="1">
              <a:lnSpc>
                <a:spcPct val="100000"/>
              </a:lnSpc>
              <a:spcBef>
                <a:spcPts val="0"/>
              </a:spcBef>
              <a:spcAft>
                <a:spcPts val="0"/>
              </a:spcAft>
              <a:buClrTx/>
              <a:buSzPct val="111111"/>
              <a:buFont typeface="Arial"/>
              <a:buNone/>
              <a:tabLst/>
              <a:defRPr/>
            </a:pPr>
            <a:r>
              <a:rPr kumimoji="0" lang="en-US" sz="4800" b="1" i="0" u="none" strike="noStrike" kern="1200" cap="none" spc="0" normalizeH="0" baseline="0" noProof="0">
                <a:ln>
                  <a:noFill/>
                </a:ln>
                <a:solidFill>
                  <a:prstClr val="black"/>
                </a:solidFill>
                <a:effectLst/>
                <a:uLnTx/>
                <a:uFillTx/>
                <a:latin typeface="Aptos" panose="020B0004020202020204" pitchFamily="34" charset="0"/>
                <a:ea typeface="+mj-ea"/>
                <a:cs typeface="+mj-cs"/>
                <a:sym typeface="Arial"/>
              </a:rPr>
              <a:t>Part 3: </a:t>
            </a:r>
            <a:r>
              <a:rPr kumimoji="0" lang="en-US" sz="4800" b="1" i="0" u="none" strike="noStrike" kern="1200" cap="none" spc="0" normalizeH="0" baseline="0" noProof="0">
                <a:ln>
                  <a:noFill/>
                </a:ln>
                <a:solidFill>
                  <a:srgbClr val="00A89E"/>
                </a:solidFill>
                <a:effectLst/>
                <a:uLnTx/>
                <a:uFillTx/>
                <a:latin typeface="Aptos" panose="020B0004020202020204" pitchFamily="34" charset="0"/>
                <a:ea typeface="+mj-ea"/>
                <a:cs typeface="+mj-cs"/>
                <a:sym typeface="Arial"/>
              </a:rPr>
              <a:t>Essential Questions </a:t>
            </a:r>
            <a:r>
              <a:rPr kumimoji="0" lang="en-US" sz="4800" b="1" i="0" u="none" strike="noStrike" kern="1200" cap="none" spc="0" normalizeH="0" baseline="0" noProof="0">
                <a:ln>
                  <a:noFill/>
                </a:ln>
                <a:solidFill>
                  <a:schemeClr val="bg1"/>
                </a:solidFill>
                <a:effectLst/>
                <a:uLnTx/>
                <a:uFillTx/>
                <a:latin typeface="Aptos" panose="020B0004020202020204" pitchFamily="34" charset="0"/>
                <a:ea typeface="+mj-ea"/>
                <a:cs typeface="+mj-cs"/>
                <a:sym typeface="Arial"/>
              </a:rPr>
              <a:t>Repeated</a:t>
            </a:r>
          </a:p>
        </p:txBody>
      </p:sp>
    </p:spTree>
    <p:extLst>
      <p:ext uri="{BB962C8B-B14F-4D97-AF65-F5344CB8AC3E}">
        <p14:creationId xmlns:p14="http://schemas.microsoft.com/office/powerpoint/2010/main" val="657641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70"/>
          <p:cNvSpPr txBox="1">
            <a:spLocks noGrp="1"/>
          </p:cNvSpPr>
          <p:nvPr>
            <p:ph type="title"/>
          </p:nvPr>
        </p:nvSpPr>
        <p:spPr>
          <a:xfrm>
            <a:off x="415600" y="266533"/>
            <a:ext cx="11360800" cy="705600"/>
          </a:xfrm>
          <a:prstGeom prst="rect">
            <a:avLst/>
          </a:prstGeom>
          <a:noFill/>
          <a:ln>
            <a:noFill/>
          </a:ln>
        </p:spPr>
        <p:txBody>
          <a:bodyPr spcFirstLastPara="1" vert="horz" wrap="square" lIns="121900" tIns="121900" rIns="121900" bIns="121900" rtlCol="0" anchor="t" anchorCtr="0">
            <a:normAutofit fontScale="90000"/>
          </a:bodyPr>
          <a:lstStyle/>
          <a:p>
            <a:pPr>
              <a:spcBef>
                <a:spcPts val="0"/>
              </a:spcBef>
              <a:buSzPct val="111111"/>
            </a:pPr>
            <a:r>
              <a:rPr lang="en"/>
              <a:t>Next Steps Action Plan, Part 3</a:t>
            </a:r>
            <a:endParaRPr/>
          </a:p>
        </p:txBody>
      </p:sp>
      <p:pic>
        <p:nvPicPr>
          <p:cNvPr id="7" name="Picture 6" descr="Screenshot of the Next Step Action Plan.">
            <a:extLst>
              <a:ext uri="{FF2B5EF4-FFF2-40B4-BE49-F238E27FC236}">
                <a16:creationId xmlns:a16="http://schemas.microsoft.com/office/drawing/2014/main" id="{14ACF313-1C82-BBA8-2560-95C42E3A9785}"/>
              </a:ext>
            </a:extLst>
          </p:cNvPr>
          <p:cNvPicPr>
            <a:picLocks noChangeAspect="1"/>
          </p:cNvPicPr>
          <p:nvPr/>
        </p:nvPicPr>
        <p:blipFill>
          <a:blip r:embed="rId3"/>
          <a:stretch>
            <a:fillRect/>
          </a:stretch>
        </p:blipFill>
        <p:spPr>
          <a:xfrm>
            <a:off x="1851762" y="1047371"/>
            <a:ext cx="7949588" cy="5378406"/>
          </a:xfrm>
          <a:prstGeom prst="rect">
            <a:avLst/>
          </a:prstGeom>
          <a:ln w="28575">
            <a:solidFill>
              <a:schemeClr val="bg2"/>
            </a:solidFill>
          </a:ln>
        </p:spPr>
      </p:pic>
      <p:pic>
        <p:nvPicPr>
          <p:cNvPr id="4" name="Picture 3">
            <a:extLst>
              <a:ext uri="{FF2B5EF4-FFF2-40B4-BE49-F238E27FC236}">
                <a16:creationId xmlns:a16="http://schemas.microsoft.com/office/drawing/2014/main" id="{8DF1D476-D774-5780-822D-FDB7E15A92E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459038" y="355906"/>
            <a:ext cx="2111033" cy="1232453"/>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51">
          <a:extLst>
            <a:ext uri="{FF2B5EF4-FFF2-40B4-BE49-F238E27FC236}">
              <a16:creationId xmlns:a16="http://schemas.microsoft.com/office/drawing/2014/main" id="{70DC1A26-675D-469D-E76B-707264F3757A}"/>
            </a:ext>
          </a:extLst>
        </p:cNvPr>
        <p:cNvGrpSpPr/>
        <p:nvPr/>
      </p:nvGrpSpPr>
      <p:grpSpPr>
        <a:xfrm>
          <a:off x="0" y="0"/>
          <a:ext cx="0" cy="0"/>
          <a:chOff x="0" y="0"/>
          <a:chExt cx="0" cy="0"/>
        </a:xfrm>
      </p:grpSpPr>
      <p:sp>
        <p:nvSpPr>
          <p:cNvPr id="852" name="Google Shape;852;g2fca96be22a_0_110">
            <a:extLst>
              <a:ext uri="{FF2B5EF4-FFF2-40B4-BE49-F238E27FC236}">
                <a16:creationId xmlns:a16="http://schemas.microsoft.com/office/drawing/2014/main" id="{0CA24E9C-0593-D8CE-DBA2-364CD012B0AE}"/>
              </a:ext>
            </a:extLst>
          </p:cNvPr>
          <p:cNvSpPr txBox="1">
            <a:spLocks noGrp="1"/>
          </p:cNvSpPr>
          <p:nvPr>
            <p:ph type="title"/>
          </p:nvPr>
        </p:nvSpPr>
        <p:spPr/>
        <p:txBody>
          <a:bodyPr spcFirstLastPara="1" vert="horz" lIns="121900" tIns="121900" rIns="121900" bIns="121900" rtlCol="0" anchor="ctr" anchorCtr="0">
            <a:normAutofit/>
          </a:bodyPr>
          <a:lstStyle/>
          <a:p>
            <a:pPr>
              <a:spcBef>
                <a:spcPts val="0"/>
              </a:spcBef>
            </a:pPr>
            <a:r>
              <a:rPr lang="en-US" b="1"/>
              <a:t>Closing and Thank You!</a:t>
            </a:r>
          </a:p>
        </p:txBody>
      </p:sp>
      <p:sp>
        <p:nvSpPr>
          <p:cNvPr id="9" name="Google Shape;833;g2fc79768898_0_228">
            <a:extLst>
              <a:ext uri="{FF2B5EF4-FFF2-40B4-BE49-F238E27FC236}">
                <a16:creationId xmlns:a16="http://schemas.microsoft.com/office/drawing/2014/main" id="{4685A3C7-9271-EFB6-C358-E5029EE5FB3A}"/>
              </a:ext>
            </a:extLst>
          </p:cNvPr>
          <p:cNvSpPr txBox="1">
            <a:spLocks noGrp="1"/>
          </p:cNvSpPr>
          <p:nvPr>
            <p:ph idx="1"/>
          </p:nvPr>
        </p:nvSpPr>
        <p:spPr>
          <a:xfrm>
            <a:off x="838200" y="1600202"/>
            <a:ext cx="10515600" cy="2437700"/>
          </a:xfrm>
          <a:prstGeom prst="rect">
            <a:avLst/>
          </a:prstGeom>
          <a:noFill/>
          <a:ln>
            <a:noFill/>
          </a:ln>
        </p:spPr>
        <p:txBody>
          <a:bodyPr spcFirstLastPara="1" vert="horz" wrap="square" lIns="121900" tIns="121900" rIns="121900" bIns="121900" rtlCol="0" anchor="t" anchorCtr="0">
            <a:noAutofit/>
          </a:bodyPr>
          <a:lstStyle/>
          <a:p>
            <a:pPr marL="138427" indent="0">
              <a:spcAft>
                <a:spcPts val="0"/>
              </a:spcAft>
              <a:buSzPts val="1965"/>
              <a:buNone/>
            </a:pPr>
            <a:r>
              <a:rPr lang="en-US" sz="2933"/>
              <a:t>Contact us with any follow-up questions or requests!</a:t>
            </a:r>
          </a:p>
          <a:p>
            <a:pPr marL="138427" indent="0">
              <a:spcAft>
                <a:spcPts val="0"/>
              </a:spcAft>
              <a:buSzPts val="1965"/>
              <a:buNone/>
            </a:pPr>
            <a:r>
              <a:rPr lang="en-US" sz="1333"/>
              <a:t>	</a:t>
            </a:r>
          </a:p>
          <a:p>
            <a:pPr marL="138427" indent="0">
              <a:spcAft>
                <a:spcPts val="0"/>
              </a:spcAft>
              <a:buSzPts val="1965"/>
              <a:buNone/>
            </a:pPr>
            <a:r>
              <a:rPr lang="en-US" sz="2933"/>
              <a:t>	&lt;Presenter name and contact info&gt;</a:t>
            </a:r>
          </a:p>
          <a:p>
            <a:pPr marL="138427" indent="0">
              <a:spcAft>
                <a:spcPts val="0"/>
              </a:spcAft>
              <a:buSzPts val="1965"/>
              <a:buNone/>
            </a:pPr>
            <a:r>
              <a:rPr lang="en-US" sz="2933"/>
              <a:t>	</a:t>
            </a:r>
          </a:p>
          <a:p>
            <a:pPr marL="138427" indent="0">
              <a:spcAft>
                <a:spcPts val="0"/>
              </a:spcAft>
              <a:buSzPts val="1965"/>
              <a:buNone/>
            </a:pPr>
            <a:r>
              <a:rPr lang="en-US" sz="2933"/>
              <a:t>	&lt;Presenter name and contact info&gt;</a:t>
            </a:r>
          </a:p>
          <a:p>
            <a:pPr marL="138427" indent="0">
              <a:spcAft>
                <a:spcPts val="0"/>
              </a:spcAft>
              <a:buSzPts val="1965"/>
              <a:buNone/>
            </a:pPr>
            <a:endParaRPr lang="en-US" sz="2933"/>
          </a:p>
          <a:p>
            <a:pPr marL="138427" indent="0">
              <a:spcAft>
                <a:spcPts val="0"/>
              </a:spcAft>
              <a:buSzPts val="1965"/>
              <a:buNone/>
            </a:pPr>
            <a:r>
              <a:rPr lang="en-US" sz="2933"/>
              <a:t>	&lt;Presenter name and contact info&gt;</a:t>
            </a:r>
          </a:p>
          <a:p>
            <a:pPr marL="138427" indent="0">
              <a:spcAft>
                <a:spcPts val="0"/>
              </a:spcAft>
              <a:buSzPts val="1965"/>
              <a:buNone/>
            </a:pPr>
            <a:endParaRPr sz="2620"/>
          </a:p>
        </p:txBody>
      </p:sp>
      <p:grpSp>
        <p:nvGrpSpPr>
          <p:cNvPr id="2" name="Group 1">
            <a:extLst>
              <a:ext uri="{FF2B5EF4-FFF2-40B4-BE49-F238E27FC236}">
                <a16:creationId xmlns:a16="http://schemas.microsoft.com/office/drawing/2014/main" id="{AFC3432A-C3FB-5C47-3073-65AA870A4253}"/>
              </a:ext>
              <a:ext uri="{C183D7F6-B498-43B3-948B-1728B52AA6E4}">
                <adec:decorative xmlns:adec="http://schemas.microsoft.com/office/drawing/2017/decorative" val="1"/>
              </a:ext>
            </a:extLst>
          </p:cNvPr>
          <p:cNvGrpSpPr/>
          <p:nvPr/>
        </p:nvGrpSpPr>
        <p:grpSpPr>
          <a:xfrm>
            <a:off x="2323366" y="5394421"/>
            <a:ext cx="7545271" cy="1201825"/>
            <a:chOff x="814819" y="4051495"/>
            <a:chExt cx="5658953" cy="901369"/>
          </a:xfrm>
        </p:grpSpPr>
        <p:sp>
          <p:nvSpPr>
            <p:cNvPr id="10" name="Google Shape;833;g2fc79768898_0_228">
              <a:extLst>
                <a:ext uri="{FF2B5EF4-FFF2-40B4-BE49-F238E27FC236}">
                  <a16:creationId xmlns:a16="http://schemas.microsoft.com/office/drawing/2014/main" id="{A4596BFC-387D-3CF9-DCAB-DC171C0FB955}"/>
                </a:ext>
              </a:extLst>
            </p:cNvPr>
            <p:cNvSpPr txBox="1">
              <a:spLocks/>
            </p:cNvSpPr>
            <p:nvPr/>
          </p:nvSpPr>
          <p:spPr>
            <a:xfrm>
              <a:off x="1641560" y="4297553"/>
              <a:ext cx="4832212" cy="568528"/>
            </a:xfrm>
            <a:prstGeom prst="rect">
              <a:avLst/>
            </a:prstGeom>
            <a:noFill/>
            <a:ln>
              <a:noFill/>
            </a:ln>
          </p:spPr>
          <p:txBody>
            <a:bodyPr spcFirstLastPara="1" vert="horz" wrap="square" lIns="121900" tIns="121900" rIns="121900" bIns="121900" rtlCol="0" anchor="t" anchorCtr="0">
              <a:noAutofit/>
            </a:bodyPr>
            <a:lstStyle>
              <a:lvl1pPr marL="205740" indent="-137160" algn="l" defTabSz="685800" rtl="0" eaLnBrk="1" latinLnBrk="0" hangingPunct="1">
                <a:lnSpc>
                  <a:spcPct val="100000"/>
                </a:lnSpc>
                <a:spcBef>
                  <a:spcPts val="0"/>
                </a:spcBef>
                <a:spcAft>
                  <a:spcPts val="450"/>
                </a:spcAft>
                <a:buFont typeface="Arial" panose="020B0604020202020204" pitchFamily="34" charset="0"/>
                <a:buChar char="•"/>
                <a:defRPr sz="1800" kern="1200">
                  <a:solidFill>
                    <a:schemeClr val="tx1"/>
                  </a:solidFill>
                  <a:latin typeface="+mn-lt"/>
                  <a:ea typeface="+mn-ea"/>
                  <a:cs typeface="+mn-cs"/>
                </a:defRPr>
              </a:lvl1pPr>
              <a:lvl2pPr marL="480060" indent="-137160" algn="l" defTabSz="685800" rtl="0" eaLnBrk="1" latinLnBrk="0" hangingPunct="1">
                <a:lnSpc>
                  <a:spcPct val="100000"/>
                </a:lnSpc>
                <a:spcBef>
                  <a:spcPts val="0"/>
                </a:spcBef>
                <a:spcAft>
                  <a:spcPts val="450"/>
                </a:spcAft>
                <a:buSzPct val="80000"/>
                <a:buFont typeface="Courier New" panose="02070309020205020404" pitchFamily="49" charset="0"/>
                <a:buChar char="o"/>
                <a:defRPr sz="1500" kern="1200">
                  <a:solidFill>
                    <a:schemeClr val="tx1"/>
                  </a:solidFill>
                  <a:latin typeface="+mn-lt"/>
                  <a:ea typeface="+mn-ea"/>
                  <a:cs typeface="+mn-cs"/>
                </a:defRPr>
              </a:lvl2pPr>
              <a:lvl3pPr marL="857250" indent="-137160" algn="l" defTabSz="685800" rtl="0" eaLnBrk="1" latinLnBrk="0" hangingPunct="1">
                <a:lnSpc>
                  <a:spcPct val="100000"/>
                </a:lnSpc>
                <a:spcBef>
                  <a:spcPts val="0"/>
                </a:spcBef>
                <a:spcAft>
                  <a:spcPts val="450"/>
                </a:spcAft>
                <a:buFont typeface="Wingdings" panose="05000000000000000000" pitchFamily="2" charset="2"/>
                <a:buChar char="§"/>
                <a:defRPr sz="1500" kern="1200">
                  <a:solidFill>
                    <a:schemeClr val="tx1"/>
                  </a:solidFill>
                  <a:latin typeface="+mn-lt"/>
                  <a:ea typeface="+mn-ea"/>
                  <a:cs typeface="+mn-cs"/>
                </a:defRPr>
              </a:lvl3pPr>
              <a:lvl4pPr marL="1200150" indent="-137160" algn="l" defTabSz="685800" rtl="0" eaLnBrk="1" latinLnBrk="0" hangingPunct="1">
                <a:lnSpc>
                  <a:spcPct val="100000"/>
                </a:lnSpc>
                <a:spcBef>
                  <a:spcPts val="0"/>
                </a:spcBef>
                <a:spcAft>
                  <a:spcPts val="450"/>
                </a:spcAft>
                <a:buFont typeface="Calibri" panose="020F0502020204030204" pitchFamily="34" charset="0"/>
                <a:buChar char="▫"/>
                <a:defRPr sz="1200" kern="1200">
                  <a:solidFill>
                    <a:schemeClr val="tx1"/>
                  </a:solidFill>
                  <a:latin typeface="+mn-lt"/>
                  <a:ea typeface="+mn-ea"/>
                  <a:cs typeface="+mn-cs"/>
                </a:defRPr>
              </a:lvl4pPr>
              <a:lvl5pPr marL="1543050" indent="-137160" algn="l" defTabSz="685800" rtl="0" eaLnBrk="1" latinLnBrk="0" hangingPunct="1">
                <a:lnSpc>
                  <a:spcPct val="100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38427" indent="0" defTabSz="914377">
                <a:spcAft>
                  <a:spcPts val="0"/>
                </a:spcAft>
                <a:buClrTx/>
                <a:buSzPts val="1965"/>
                <a:buNone/>
                <a:defRPr/>
              </a:pPr>
              <a:r>
                <a:rPr lang="en-US" sz="2989">
                  <a:solidFill>
                    <a:prstClr val="black"/>
                  </a:solidFill>
                  <a:latin typeface="Calibri"/>
                </a:rPr>
                <a:t>References are on the following slides.</a:t>
              </a:r>
              <a:endParaRPr lang="en-US" sz="2620">
                <a:solidFill>
                  <a:prstClr val="black"/>
                </a:solidFill>
                <a:latin typeface="Calibri"/>
              </a:endParaRPr>
            </a:p>
          </p:txBody>
        </p:sp>
        <p:pic>
          <p:nvPicPr>
            <p:cNvPr id="12" name="Picture 11" descr="A stack of books with leaves on top&#10;&#10;AI-generated content may be incorrect.">
              <a:extLst>
                <a:ext uri="{FF2B5EF4-FFF2-40B4-BE49-F238E27FC236}">
                  <a16:creationId xmlns:a16="http://schemas.microsoft.com/office/drawing/2014/main" id="{C37DAA1D-92A8-C766-E07A-4907A87EE905}"/>
                </a:ext>
              </a:extLst>
            </p:cNvPr>
            <p:cNvPicPr>
              <a:picLocks noChangeAspect="1"/>
            </p:cNvPicPr>
            <p:nvPr/>
          </p:nvPicPr>
          <p:blipFill>
            <a:blip r:embed="rId3">
              <a:extLst>
                <a:ext uri="{837473B0-CC2E-450A-ABE3-18F120FF3D39}">
                  <a1611:picAttrSrcUrl xmlns:a1611="http://schemas.microsoft.com/office/drawing/2016/11/main" r:id="rId4"/>
                </a:ext>
              </a:extLst>
            </a:blip>
            <a:srcRect b="12213"/>
            <a:stretch/>
          </p:blipFill>
          <p:spPr>
            <a:xfrm>
              <a:off x="814819" y="4051495"/>
              <a:ext cx="1029933" cy="901369"/>
            </a:xfrm>
            <a:prstGeom prst="rect">
              <a:avLst/>
            </a:prstGeom>
          </p:spPr>
        </p:pic>
      </p:grpSp>
    </p:spTree>
    <p:extLst>
      <p:ext uri="{BB962C8B-B14F-4D97-AF65-F5344CB8AC3E}">
        <p14:creationId xmlns:p14="http://schemas.microsoft.com/office/powerpoint/2010/main" val="33496608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7457CD-D3EC-3122-ECA5-9A1C147CFA37}"/>
              </a:ext>
            </a:extLst>
          </p:cNvPr>
          <p:cNvSpPr txBox="1"/>
          <p:nvPr/>
        </p:nvSpPr>
        <p:spPr>
          <a:xfrm>
            <a:off x="537700" y="968774"/>
            <a:ext cx="10911747" cy="496648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228594" indent="-838179">
              <a:spcAft>
                <a:spcPts val="800"/>
              </a:spcAft>
            </a:pPr>
            <a:r>
              <a:rPr lang="en-US" sz="1600">
                <a:latin typeface="Calibri" panose="020F0502020204030204" pitchFamily="34" charset="0"/>
                <a:cs typeface="Calibri" panose="020F0502020204030204" pitchFamily="34" charset="0"/>
              </a:rPr>
              <a:t>Adams</a:t>
            </a:r>
            <a:r>
              <a:rPr lang="en-US" sz="1467">
                <a:solidFill>
                  <a:schemeClr val="tx1"/>
                </a:solidFill>
                <a:latin typeface="Aptos"/>
                <a:cs typeface="Times New Roman"/>
              </a:rPr>
              <a:t>, S (2025, March 8). </a:t>
            </a:r>
            <a:r>
              <a:rPr lang="en-US" sz="1467" i="1">
                <a:solidFill>
                  <a:schemeClr val="tx1"/>
                </a:solidFill>
                <a:latin typeface="Aptos"/>
                <a:cs typeface="Times New Roman"/>
              </a:rPr>
              <a:t>What is minute taking? An ultimate guide</a:t>
            </a:r>
            <a:r>
              <a:rPr lang="en-US" sz="1467">
                <a:solidFill>
                  <a:schemeClr val="tx1"/>
                </a:solidFill>
                <a:latin typeface="Aptos"/>
                <a:cs typeface="Times New Roman"/>
              </a:rPr>
              <a:t>. The Knowledge Academy. </a:t>
            </a:r>
            <a:r>
              <a:rPr lang="en-US" sz="1467" u="sng">
                <a:solidFill>
                  <a:schemeClr val="tx1"/>
                </a:solidFill>
                <a:latin typeface="Aptos"/>
                <a:cs typeface="Times New Roman"/>
                <a:hlinkClick r:id="rId2">
                  <a:extLst>
                    <a:ext uri="{A12FA001-AC4F-418D-AE19-62706E023703}">
                      <ahyp:hlinkClr xmlns:ahyp="http://schemas.microsoft.com/office/drawing/2018/hyperlinkcolor" val="tx"/>
                    </a:ext>
                  </a:extLst>
                </a:hlinkClick>
              </a:rPr>
              <a:t>https://www.theknowledgeacademy.com/blog/what-is-minute-taking/</a:t>
            </a:r>
            <a:r>
              <a:rPr lang="en-US" sz="1467">
                <a:solidFill>
                  <a:schemeClr val="tx1"/>
                </a:solidFill>
                <a:latin typeface="Aptos"/>
                <a:cs typeface="Times New Roman"/>
              </a:rPr>
              <a:t> </a:t>
            </a:r>
            <a:endParaRPr lang="en-US" sz="1867">
              <a:solidFill>
                <a:schemeClr val="tx1"/>
              </a:solidFill>
              <a:latin typeface="Aptos"/>
            </a:endParaRPr>
          </a:p>
          <a:p>
            <a:pPr marL="228594" indent="-838179">
              <a:spcAft>
                <a:spcPts val="800"/>
              </a:spcAft>
            </a:pPr>
            <a:r>
              <a:rPr lang="en-US" sz="1467">
                <a:solidFill>
                  <a:schemeClr val="tx1"/>
                </a:solidFill>
                <a:latin typeface="Aptos"/>
                <a:cs typeface="Times New Roman"/>
              </a:rPr>
              <a:t>Aguilar, E. (2015, December 3). </a:t>
            </a:r>
            <a:r>
              <a:rPr lang="en-US" sz="1467" i="1">
                <a:solidFill>
                  <a:schemeClr val="tx1"/>
                </a:solidFill>
                <a:latin typeface="Aptos"/>
                <a:cs typeface="Times New Roman"/>
              </a:rPr>
              <a:t>Effective team communication: A first step to getting along</a:t>
            </a:r>
            <a:r>
              <a:rPr lang="en-US" sz="1467">
                <a:solidFill>
                  <a:schemeClr val="tx1"/>
                </a:solidFill>
                <a:latin typeface="Aptos"/>
                <a:cs typeface="Times New Roman"/>
              </a:rPr>
              <a:t>. Edutopia. </a:t>
            </a:r>
            <a:r>
              <a:rPr lang="en-US" sz="1467">
                <a:solidFill>
                  <a:schemeClr val="tx1"/>
                </a:solidFill>
                <a:latin typeface="Aptos"/>
                <a:cs typeface="Times New Roman"/>
                <a:hlinkClick r:id="rId3">
                  <a:extLst>
                    <a:ext uri="{A12FA001-AC4F-418D-AE19-62706E023703}">
                      <ahyp:hlinkClr xmlns:ahyp="http://schemas.microsoft.com/office/drawing/2018/hyperlinkcolor" val="tx"/>
                    </a:ext>
                  </a:extLst>
                </a:hlinkClick>
              </a:rPr>
              <a:t>https://www.edutopia.org/blog/effective-team-communication-first-step-getting-along-elena-aguilar</a:t>
            </a:r>
            <a:endParaRPr lang="en-US" sz="1467">
              <a:solidFill>
                <a:schemeClr val="tx1"/>
              </a:solidFill>
              <a:latin typeface="Aptos"/>
              <a:cs typeface="Times New Roman"/>
            </a:endParaRPr>
          </a:p>
          <a:p>
            <a:pPr marL="228594" indent="-838179">
              <a:spcAft>
                <a:spcPts val="800"/>
              </a:spcAft>
            </a:pPr>
            <a:r>
              <a:rPr lang="en-US" sz="1467">
                <a:solidFill>
                  <a:schemeClr val="tx1"/>
                </a:solidFill>
                <a:latin typeface="Aptos"/>
                <a:cs typeface="Times New Roman"/>
              </a:rPr>
              <a:t>AllBusiness. (n.d.). </a:t>
            </a:r>
            <a:r>
              <a:rPr lang="en-US" sz="1467" i="1">
                <a:solidFill>
                  <a:schemeClr val="tx1"/>
                </a:solidFill>
                <a:latin typeface="Aptos"/>
                <a:cs typeface="Times New Roman"/>
              </a:rPr>
              <a:t>5 reasons why meeting minutes are important</a:t>
            </a:r>
            <a:r>
              <a:rPr lang="en-US" sz="1467">
                <a:solidFill>
                  <a:schemeClr val="tx1"/>
                </a:solidFill>
                <a:latin typeface="Aptos"/>
                <a:cs typeface="Times New Roman"/>
              </a:rPr>
              <a:t>. </a:t>
            </a:r>
            <a:r>
              <a:rPr lang="en-US" sz="1467">
                <a:solidFill>
                  <a:schemeClr val="tx1"/>
                </a:solidFill>
                <a:latin typeface="Aptos"/>
                <a:cs typeface="Times New Roman"/>
                <a:hlinkClick r:id="rId4">
                  <a:extLst>
                    <a:ext uri="{A12FA001-AC4F-418D-AE19-62706E023703}">
                      <ahyp:hlinkClr xmlns:ahyp="http://schemas.microsoft.com/office/drawing/2018/hyperlinkcolor" val="tx"/>
                    </a:ext>
                  </a:extLst>
                </a:hlinkClick>
              </a:rPr>
              <a:t>https://www.allbusiness.com/importance-of-meeting-minutes</a:t>
            </a:r>
            <a:endParaRPr lang="en-US" sz="1467">
              <a:solidFill>
                <a:schemeClr val="tx1"/>
              </a:solidFill>
              <a:latin typeface="Aptos"/>
              <a:cs typeface="Times New Roman"/>
            </a:endParaRPr>
          </a:p>
          <a:p>
            <a:pPr marL="228594" indent="-838179">
              <a:spcAft>
                <a:spcPts val="800"/>
              </a:spcAft>
            </a:pPr>
            <a:r>
              <a:rPr lang="en-US" sz="1467">
                <a:solidFill>
                  <a:schemeClr val="tx1"/>
                </a:solidFill>
                <a:latin typeface="Aptos"/>
                <a:cs typeface="Times New Roman"/>
              </a:rPr>
              <a:t>American Institutes for Research. (2022). </a:t>
            </a:r>
            <a:r>
              <a:rPr lang="en-US" sz="1467" i="1">
                <a:solidFill>
                  <a:schemeClr val="tx1"/>
                </a:solidFill>
                <a:latin typeface="Aptos"/>
                <a:cs typeface="Times New Roman"/>
              </a:rPr>
              <a:t>MTSS infrastructure and support mechanisms series: MTSS school teams</a:t>
            </a:r>
            <a:r>
              <a:rPr lang="en-US" sz="1467">
                <a:solidFill>
                  <a:schemeClr val="tx1"/>
                </a:solidFill>
                <a:latin typeface="Aptos"/>
                <a:cs typeface="Times New Roman"/>
              </a:rPr>
              <a:t>. Center on MTSS Multi-Tiered Systems of Supports. </a:t>
            </a:r>
            <a:r>
              <a:rPr lang="en-US" sz="1467" u="sng">
                <a:solidFill>
                  <a:schemeClr val="tx1"/>
                </a:solidFill>
                <a:latin typeface="Aptos"/>
                <a:cs typeface="Times New Roman"/>
                <a:hlinkClick r:id="rId5">
                  <a:extLst>
                    <a:ext uri="{A12FA001-AC4F-418D-AE19-62706E023703}">
                      <ahyp:hlinkClr xmlns:ahyp="http://schemas.microsoft.com/office/drawing/2018/hyperlinkcolor" val="tx"/>
                    </a:ext>
                  </a:extLst>
                </a:hlinkClick>
              </a:rPr>
              <a:t>https://mtss4success.org/sites/default/files/2022-02/MTSS-Teams.pdf</a:t>
            </a:r>
            <a:endParaRPr lang="en-US" sz="1467">
              <a:solidFill>
                <a:schemeClr val="tx1"/>
              </a:solidFill>
              <a:latin typeface="Aptos"/>
              <a:cs typeface="Times New Roman"/>
              <a:hlinkClick r:id="" action="ppaction://noaction">
                <a:extLst>
                  <a:ext uri="{A12FA001-AC4F-418D-AE19-62706E023703}">
                    <ahyp:hlinkClr xmlns:ahyp="http://schemas.microsoft.com/office/drawing/2018/hyperlinkcolor" val="tx"/>
                  </a:ext>
                </a:extLst>
              </a:hlinkClick>
            </a:endParaRPr>
          </a:p>
          <a:p>
            <a:pPr marL="228594" indent="-838179">
              <a:spcAft>
                <a:spcPts val="800"/>
              </a:spcAft>
            </a:pPr>
            <a:r>
              <a:rPr lang="en-US" sz="1467">
                <a:solidFill>
                  <a:schemeClr val="tx1"/>
                </a:solidFill>
                <a:latin typeface="Aptos"/>
                <a:cs typeface="Times New Roman"/>
              </a:rPr>
              <a:t>ASU Mary Lou Fulton College. (2020, August 5). </a:t>
            </a:r>
            <a:r>
              <a:rPr lang="en-US" sz="1467" i="1">
                <a:solidFill>
                  <a:schemeClr val="tx1"/>
                </a:solidFill>
                <a:latin typeface="Aptos"/>
                <a:cs typeface="Times New Roman"/>
              </a:rPr>
              <a:t>Benefits of teaming: Educator retention, educator leadership opportunities, and student learning</a:t>
            </a:r>
            <a:r>
              <a:rPr lang="en-US" sz="1467">
                <a:solidFill>
                  <a:schemeClr val="tx1"/>
                </a:solidFill>
                <a:latin typeface="Aptos"/>
                <a:cs typeface="Times New Roman"/>
              </a:rPr>
              <a:t> [Video]. YouTube. </a:t>
            </a:r>
            <a:r>
              <a:rPr lang="en-US" sz="1467">
                <a:solidFill>
                  <a:schemeClr val="tx1"/>
                </a:solidFill>
                <a:latin typeface="Aptos"/>
                <a:cs typeface="Times New Roman"/>
                <a:hlinkClick r:id="rId6">
                  <a:extLst>
                    <a:ext uri="{A12FA001-AC4F-418D-AE19-62706E023703}">
                      <ahyp:hlinkClr xmlns:ahyp="http://schemas.microsoft.com/office/drawing/2018/hyperlinkcolor" val="tx"/>
                    </a:ext>
                  </a:extLst>
                </a:hlinkClick>
              </a:rPr>
              <a:t>https://www.youtube.com/watch?v=5OTRWm7wNbY</a:t>
            </a:r>
            <a:endParaRPr lang="en-US" sz="1467">
              <a:solidFill>
                <a:schemeClr val="tx1"/>
              </a:solidFill>
              <a:latin typeface="Aptos"/>
              <a:cs typeface="Times New Roman"/>
            </a:endParaRPr>
          </a:p>
          <a:p>
            <a:pPr marL="228594" indent="-838179">
              <a:spcAft>
                <a:spcPts val="800"/>
              </a:spcAft>
            </a:pPr>
            <a:r>
              <a:rPr lang="en-US" sz="1467">
                <a:solidFill>
                  <a:schemeClr val="tx1"/>
                </a:solidFill>
                <a:latin typeface="Aptos"/>
                <a:cs typeface="Times New Roman"/>
              </a:rPr>
              <a:t>BetterHelp Editorial Team. (2025, February 24). </a:t>
            </a:r>
            <a:r>
              <a:rPr lang="en-US" sz="1467" i="1">
                <a:solidFill>
                  <a:schemeClr val="tx1"/>
                </a:solidFill>
                <a:latin typeface="Aptos"/>
                <a:cs typeface="Times New Roman"/>
              </a:rPr>
              <a:t>Understanding the importance of effective communication in teamwork</a:t>
            </a:r>
            <a:r>
              <a:rPr lang="en-US" sz="1467">
                <a:solidFill>
                  <a:schemeClr val="tx1"/>
                </a:solidFill>
                <a:latin typeface="Aptos"/>
                <a:cs typeface="Times New Roman"/>
              </a:rPr>
              <a:t>. BetterHelp. </a:t>
            </a:r>
            <a:r>
              <a:rPr lang="en-US" sz="1467">
                <a:solidFill>
                  <a:schemeClr val="tx1"/>
                </a:solidFill>
                <a:latin typeface="Aptos"/>
                <a:cs typeface="Times New Roman"/>
                <a:hlinkClick r:id="rId7">
                  <a:extLst>
                    <a:ext uri="{A12FA001-AC4F-418D-AE19-62706E023703}">
                      <ahyp:hlinkClr xmlns:ahyp="http://schemas.microsoft.com/office/drawing/2018/hyperlinkcolor" val="tx"/>
                    </a:ext>
                  </a:extLst>
                </a:hlinkClick>
              </a:rPr>
              <a:t>https://www.betterhelp.com/advice/teamwork/understanding-the-importance-of-communication-in-teamwork/</a:t>
            </a:r>
            <a:r>
              <a:rPr lang="en-US" sz="1467">
                <a:solidFill>
                  <a:schemeClr val="tx1"/>
                </a:solidFill>
                <a:latin typeface="Aptos"/>
                <a:cs typeface="Times New Roman"/>
              </a:rPr>
              <a:t> </a:t>
            </a:r>
          </a:p>
          <a:p>
            <a:pPr marL="228594" indent="-838179">
              <a:spcAft>
                <a:spcPts val="800"/>
              </a:spcAft>
            </a:pPr>
            <a:r>
              <a:rPr lang="en-US" sz="1467">
                <a:solidFill>
                  <a:schemeClr val="tx1"/>
                </a:solidFill>
                <a:latin typeface="Aptos"/>
                <a:cs typeface="Times New Roman"/>
              </a:rPr>
              <a:t>Bitrix24. (2022, January 21). </a:t>
            </a:r>
            <a:r>
              <a:rPr lang="en-US" sz="1467" i="1">
                <a:solidFill>
                  <a:schemeClr val="tx1"/>
                </a:solidFill>
                <a:latin typeface="Aptos"/>
                <a:cs typeface="Times New Roman"/>
              </a:rPr>
              <a:t>How to improve team communication: Five effective tools</a:t>
            </a:r>
            <a:r>
              <a:rPr lang="en-US" sz="1467">
                <a:solidFill>
                  <a:schemeClr val="tx1"/>
                </a:solidFill>
                <a:latin typeface="Aptos"/>
                <a:cs typeface="Times New Roman"/>
              </a:rPr>
              <a:t> [Video]. YouTube. </a:t>
            </a:r>
            <a:r>
              <a:rPr lang="en-US" sz="1467">
                <a:solidFill>
                  <a:schemeClr val="tx1"/>
                </a:solidFill>
                <a:latin typeface="Aptos"/>
                <a:cs typeface="Times New Roman"/>
                <a:hlinkClick r:id="rId8">
                  <a:extLst>
                    <a:ext uri="{A12FA001-AC4F-418D-AE19-62706E023703}">
                      <ahyp:hlinkClr xmlns:ahyp="http://schemas.microsoft.com/office/drawing/2018/hyperlinkcolor" val="tx"/>
                    </a:ext>
                  </a:extLst>
                </a:hlinkClick>
              </a:rPr>
              <a:t>https://www.youtube.com/watch?v=KSRLK31lq_4</a:t>
            </a:r>
            <a:endParaRPr lang="en-US" sz="1467">
              <a:solidFill>
                <a:schemeClr val="tx1"/>
              </a:solidFill>
              <a:latin typeface="Aptos"/>
              <a:cs typeface="Times New Roman"/>
            </a:endParaRPr>
          </a:p>
          <a:p>
            <a:pPr marL="228594" indent="-838179">
              <a:spcAft>
                <a:spcPts val="800"/>
              </a:spcAft>
            </a:pPr>
            <a:r>
              <a:rPr lang="en-US" sz="1467">
                <a:solidFill>
                  <a:schemeClr val="tx1"/>
                </a:solidFill>
                <a:latin typeface="Aptos"/>
                <a:cs typeface="Times New Roman"/>
              </a:rPr>
              <a:t>Bloomberg, P. J., &amp; Pitchford, B. (2016). </a:t>
            </a:r>
            <a:r>
              <a:rPr lang="en-US" sz="1467" i="1">
                <a:solidFill>
                  <a:schemeClr val="tx1"/>
                </a:solidFill>
                <a:latin typeface="Aptos"/>
                <a:cs typeface="Times New Roman"/>
              </a:rPr>
              <a:t>Leading impact teams: Building a culture of efficacy</a:t>
            </a:r>
            <a:r>
              <a:rPr lang="en-US" sz="1467">
                <a:solidFill>
                  <a:schemeClr val="tx1"/>
                </a:solidFill>
                <a:latin typeface="Aptos"/>
                <a:cs typeface="Times New Roman"/>
              </a:rPr>
              <a:t> (1st ed.). Corwin.</a:t>
            </a:r>
          </a:p>
          <a:p>
            <a:pPr marL="228594" indent="-838179">
              <a:spcAft>
                <a:spcPts val="800"/>
              </a:spcAft>
            </a:pPr>
            <a:r>
              <a:rPr lang="en-US" sz="1467">
                <a:solidFill>
                  <a:schemeClr val="tx1"/>
                </a:solidFill>
                <a:latin typeface="Aptos"/>
              </a:rPr>
              <a:t>Cargal, A. (2021, June 10). </a:t>
            </a:r>
            <a:r>
              <a:rPr lang="en-US" sz="1467" i="1">
                <a:solidFill>
                  <a:schemeClr val="tx1"/>
                </a:solidFill>
                <a:latin typeface="Aptos"/>
              </a:rPr>
              <a:t>Opening the door to professional learning. </a:t>
            </a:r>
            <a:r>
              <a:rPr lang="en-US" sz="1467">
                <a:solidFill>
                  <a:schemeClr val="tx1"/>
                </a:solidFill>
                <a:latin typeface="Aptos"/>
              </a:rPr>
              <a:t>Edutopia.</a:t>
            </a:r>
            <a:r>
              <a:rPr lang="en-US" sz="1467" i="1">
                <a:solidFill>
                  <a:schemeClr val="tx1"/>
                </a:solidFill>
                <a:latin typeface="Aptos"/>
              </a:rPr>
              <a:t> </a:t>
            </a:r>
            <a:r>
              <a:rPr lang="en-US" sz="1467">
                <a:solidFill>
                  <a:schemeClr val="tx1"/>
                </a:solidFill>
                <a:latin typeface="Aptos"/>
                <a:hlinkClick r:id="rId9">
                  <a:extLst>
                    <a:ext uri="{A12FA001-AC4F-418D-AE19-62706E023703}">
                      <ahyp:hlinkClr xmlns:ahyp="http://schemas.microsoft.com/office/drawing/2018/hyperlinkcolor" val="tx"/>
                    </a:ext>
                  </a:extLst>
                </a:hlinkClick>
              </a:rPr>
              <a:t>https://www.edutopia.org/article/opening-door-professional-learning/</a:t>
            </a:r>
            <a:endParaRPr lang="en-US" sz="1867">
              <a:solidFill>
                <a:schemeClr val="tx1"/>
              </a:solidFill>
              <a:latin typeface="Aptos"/>
            </a:endParaRPr>
          </a:p>
          <a:p>
            <a:pPr marL="228594" indent="-838179">
              <a:spcAft>
                <a:spcPts val="800"/>
              </a:spcAft>
            </a:pPr>
            <a:endParaRPr lang="en-US" sz="1867">
              <a:solidFill>
                <a:schemeClr val="tx1"/>
              </a:solidFill>
              <a:latin typeface="Aptos"/>
            </a:endParaRPr>
          </a:p>
        </p:txBody>
      </p:sp>
      <p:sp>
        <p:nvSpPr>
          <p:cNvPr id="6" name="Google Shape;860;p86">
            <a:extLst>
              <a:ext uri="{FF2B5EF4-FFF2-40B4-BE49-F238E27FC236}">
                <a16:creationId xmlns:a16="http://schemas.microsoft.com/office/drawing/2014/main" id="{ED8C1DB1-B903-AC45-5C2B-DC2BBC28E908}"/>
              </a:ext>
            </a:extLst>
          </p:cNvPr>
          <p:cNvSpPr txBox="1">
            <a:spLocks noGrp="1"/>
          </p:cNvSpPr>
          <p:nvPr>
            <p:ph type="title" idx="4294967295"/>
          </p:nvPr>
        </p:nvSpPr>
        <p:spPr>
          <a:xfrm>
            <a:off x="838200" y="179035"/>
            <a:ext cx="10515600" cy="790267"/>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a:lstStyle>
          <a:p>
            <a:pPr marL="0" marR="0" lvl="0" indent="0" algn="ctr" defTabSz="685800" rtl="0" eaLnBrk="1" fontAlgn="auto" latinLnBrk="0" hangingPunct="1">
              <a:lnSpc>
                <a:spcPct val="90000"/>
              </a:lnSpc>
              <a:spcBef>
                <a:spcPts val="0"/>
              </a:spcBef>
              <a:spcAft>
                <a:spcPts val="0"/>
              </a:spcAft>
              <a:buClr>
                <a:schemeClr val="dk1"/>
              </a:buClr>
              <a:buSzPts val="3200"/>
              <a:buFontTx/>
              <a:buNone/>
              <a:tabLst/>
              <a:defRPr/>
            </a:pPr>
            <a:r>
              <a:rPr kumimoji="0" lang="en-US" sz="3467" b="0" i="0" u="none" strike="noStrike" kern="1200" cap="none" spc="0" normalizeH="0" baseline="0" noProof="0">
                <a:ln>
                  <a:noFill/>
                </a:ln>
                <a:solidFill>
                  <a:schemeClr val="tx1"/>
                </a:solidFill>
                <a:effectLst/>
                <a:uLnTx/>
                <a:uFillTx/>
                <a:latin typeface="Aptos"/>
                <a:ea typeface="+mj-ea"/>
                <a:cs typeface="+mj-cs"/>
                <a:sym typeface="Arial"/>
              </a:rPr>
              <a:t>References for all Collaborative Teams Modules</a:t>
            </a:r>
          </a:p>
        </p:txBody>
      </p:sp>
      <p:pic>
        <p:nvPicPr>
          <p:cNvPr id="8" name="Picture 7">
            <a:extLst>
              <a:ext uri="{FF2B5EF4-FFF2-40B4-BE49-F238E27FC236}">
                <a16:creationId xmlns:a16="http://schemas.microsoft.com/office/drawing/2014/main" id="{F34048D7-C1FB-3DDA-E468-BD881BF8C567}"/>
              </a:ext>
              <a:ext uri="{C183D7F6-B498-43B3-948B-1728B52AA6E4}">
                <adec:decorative xmlns:adec="http://schemas.microsoft.com/office/drawing/2017/decorative" val="1"/>
              </a:ext>
            </a:extLst>
          </p:cNvPr>
          <p:cNvPicPr>
            <a:picLocks noChangeAspect="1"/>
          </p:cNvPicPr>
          <p:nvPr/>
        </p:nvPicPr>
        <p:blipFill>
          <a:blip r:embed="rId10">
            <a:extLst>
              <a:ext uri="{837473B0-CC2E-450A-ABE3-18F120FF3D39}">
                <a1611:picAttrSrcUrl xmlns:a1611="http://schemas.microsoft.com/office/drawing/2016/11/main" r:id="rId11"/>
              </a:ext>
            </a:extLst>
          </a:blip>
          <a:srcRect l="13254" r="12566" b="12213"/>
          <a:stretch/>
        </p:blipFill>
        <p:spPr>
          <a:xfrm>
            <a:off x="10944069" y="5026395"/>
            <a:ext cx="1243552" cy="1467139"/>
          </a:xfrm>
          <a:prstGeom prst="rect">
            <a:avLst/>
          </a:prstGeom>
        </p:spPr>
      </p:pic>
    </p:spTree>
    <p:extLst>
      <p:ext uri="{BB962C8B-B14F-4D97-AF65-F5344CB8AC3E}">
        <p14:creationId xmlns:p14="http://schemas.microsoft.com/office/powerpoint/2010/main" val="27079464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57">
          <a:extLst>
            <a:ext uri="{FF2B5EF4-FFF2-40B4-BE49-F238E27FC236}">
              <a16:creationId xmlns:a16="http://schemas.microsoft.com/office/drawing/2014/main" id="{31FADE33-D04E-F9D1-8C97-9A721DC3EE4A}"/>
            </a:ext>
          </a:extLst>
        </p:cNvPr>
        <p:cNvGrpSpPr/>
        <p:nvPr/>
      </p:nvGrpSpPr>
      <p:grpSpPr>
        <a:xfrm>
          <a:off x="0" y="0"/>
          <a:ext cx="0" cy="0"/>
          <a:chOff x="0" y="0"/>
          <a:chExt cx="0" cy="0"/>
        </a:xfrm>
      </p:grpSpPr>
      <p:sp>
        <p:nvSpPr>
          <p:cNvPr id="3" name="Google Shape;860;p86">
            <a:extLst>
              <a:ext uri="{FF2B5EF4-FFF2-40B4-BE49-F238E27FC236}">
                <a16:creationId xmlns:a16="http://schemas.microsoft.com/office/drawing/2014/main" id="{2D895E70-AE71-9CBC-A4FD-C3F7AC3F18E6}"/>
              </a:ext>
            </a:extLst>
          </p:cNvPr>
          <p:cNvSpPr txBox="1">
            <a:spLocks noGrp="1"/>
          </p:cNvSpPr>
          <p:nvPr>
            <p:ph type="title" idx="4294967295"/>
          </p:nvPr>
        </p:nvSpPr>
        <p:spPr>
          <a:xfrm>
            <a:off x="838200" y="179035"/>
            <a:ext cx="10515600" cy="790267"/>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a:lstStyle>
          <a:p>
            <a:pPr algn="ctr" defTabSz="914377">
              <a:lnSpc>
                <a:spcPct val="90000"/>
              </a:lnSpc>
              <a:spcBef>
                <a:spcPts val="0"/>
              </a:spcBef>
              <a:buClr>
                <a:schemeClr val="dk1"/>
              </a:buClr>
              <a:buSzPts val="3200"/>
              <a:defRPr/>
            </a:pPr>
            <a:r>
              <a:rPr lang="en-US" sz="3467" b="0">
                <a:sym typeface="Arial"/>
              </a:rPr>
              <a:t>References, Page 2</a:t>
            </a:r>
          </a:p>
        </p:txBody>
      </p:sp>
      <p:sp>
        <p:nvSpPr>
          <p:cNvPr id="4" name="TextBox 3">
            <a:extLst>
              <a:ext uri="{FF2B5EF4-FFF2-40B4-BE49-F238E27FC236}">
                <a16:creationId xmlns:a16="http://schemas.microsoft.com/office/drawing/2014/main" id="{B11DD6FF-B262-FC7E-35B7-FEC0EAEF5E88}"/>
              </a:ext>
            </a:extLst>
          </p:cNvPr>
          <p:cNvSpPr txBox="1"/>
          <p:nvPr/>
        </p:nvSpPr>
        <p:spPr>
          <a:xfrm>
            <a:off x="537700" y="968773"/>
            <a:ext cx="10911747" cy="5500160"/>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231642" indent="-841227">
              <a:spcAft>
                <a:spcPts val="800"/>
              </a:spcAft>
            </a:pPr>
            <a:r>
              <a:rPr lang="en-US" sz="1467">
                <a:solidFill>
                  <a:schemeClr val="tx1"/>
                </a:solidFill>
                <a:latin typeface="Aptos"/>
              </a:rPr>
              <a:t>Corentus, Inc. (2019, March 19). </a:t>
            </a:r>
            <a:r>
              <a:rPr lang="en-US" sz="1467" i="1">
                <a:solidFill>
                  <a:schemeClr val="tx1"/>
                </a:solidFill>
                <a:latin typeface="Aptos"/>
              </a:rPr>
              <a:t>Setting team norms that stick</a:t>
            </a:r>
            <a:r>
              <a:rPr lang="en-US" sz="1467">
                <a:solidFill>
                  <a:schemeClr val="tx1"/>
                </a:solidFill>
                <a:latin typeface="Aptos"/>
              </a:rPr>
              <a:t> [Video]. YouTube. </a:t>
            </a:r>
            <a:r>
              <a:rPr lang="en-US" sz="1467">
                <a:solidFill>
                  <a:schemeClr val="tx1"/>
                </a:solidFill>
                <a:latin typeface="Aptos"/>
                <a:hlinkClick r:id="rId3">
                  <a:extLst>
                    <a:ext uri="{A12FA001-AC4F-418D-AE19-62706E023703}">
                      <ahyp:hlinkClr xmlns:ahyp="http://schemas.microsoft.com/office/drawing/2018/hyperlinkcolor" val="tx"/>
                    </a:ext>
                  </a:extLst>
                </a:hlinkClick>
              </a:rPr>
              <a:t>https://www.youtube.com/watch?v=tOtMcCM5zZc</a:t>
            </a:r>
            <a:endParaRPr lang="en-US" sz="1467">
              <a:solidFill>
                <a:schemeClr val="tx1"/>
              </a:solidFill>
              <a:latin typeface="Aptos"/>
            </a:endParaRPr>
          </a:p>
          <a:p>
            <a:pPr marL="231642" indent="-841227">
              <a:spcAft>
                <a:spcPts val="800"/>
              </a:spcAft>
            </a:pPr>
            <a:r>
              <a:rPr lang="en-US" sz="1467">
                <a:solidFill>
                  <a:schemeClr val="tx1"/>
                </a:solidFill>
                <a:latin typeface="Aptos"/>
              </a:rPr>
              <a:t>Center for Creative Leadership. (2024, June 23). </a:t>
            </a:r>
            <a:r>
              <a:rPr lang="en-US" sz="1467" i="1">
                <a:solidFill>
                  <a:schemeClr val="tx1"/>
                </a:solidFill>
                <a:latin typeface="Aptos"/>
              </a:rPr>
              <a:t>10 steps for establishing team norms</a:t>
            </a:r>
            <a:r>
              <a:rPr lang="en-US" sz="1467">
                <a:solidFill>
                  <a:schemeClr val="tx1"/>
                </a:solidFill>
                <a:latin typeface="Aptos"/>
              </a:rPr>
              <a:t>. </a:t>
            </a:r>
            <a:r>
              <a:rPr lang="en-US" sz="1467">
                <a:solidFill>
                  <a:schemeClr val="tx1"/>
                </a:solidFill>
                <a:latin typeface="Aptos"/>
                <a:hlinkClick r:id="rId4">
                  <a:extLst>
                    <a:ext uri="{A12FA001-AC4F-418D-AE19-62706E023703}">
                      <ahyp:hlinkClr xmlns:ahyp="http://schemas.microsoft.com/office/drawing/2018/hyperlinkcolor" val="tx"/>
                    </a:ext>
                  </a:extLst>
                </a:hlinkClick>
              </a:rPr>
              <a:t>https://www.ccl.org/articles/leading-effectively-articles/the-real-world-guide-to-team-norms/</a:t>
            </a:r>
            <a:endParaRPr lang="en-US" sz="1467">
              <a:solidFill>
                <a:schemeClr val="tx1"/>
              </a:solidFill>
              <a:latin typeface="Aptos"/>
            </a:endParaRPr>
          </a:p>
          <a:p>
            <a:pPr marL="231642" indent="-841227">
              <a:spcAft>
                <a:spcPts val="800"/>
              </a:spcAft>
            </a:pPr>
            <a:r>
              <a:rPr lang="en-US" sz="1467">
                <a:solidFill>
                  <a:schemeClr val="tx1"/>
                </a:solidFill>
                <a:latin typeface="Aptos"/>
              </a:rPr>
              <a:t>Center for Leadership and Educational Equity. (n.d.-a). </a:t>
            </a:r>
            <a:r>
              <a:rPr lang="en-US" sz="1467" i="1">
                <a:solidFill>
                  <a:schemeClr val="tx1"/>
                </a:solidFill>
                <a:latin typeface="Aptos"/>
              </a:rPr>
              <a:t>A rationale for protocols</a:t>
            </a:r>
            <a:r>
              <a:rPr lang="en-US" sz="1467">
                <a:solidFill>
                  <a:schemeClr val="tx1"/>
                </a:solidFill>
                <a:latin typeface="Aptos"/>
              </a:rPr>
              <a:t>. </a:t>
            </a:r>
            <a:r>
              <a:rPr lang="en-US" sz="1467">
                <a:solidFill>
                  <a:schemeClr val="tx1"/>
                </a:solidFill>
                <a:latin typeface="Aptos"/>
                <a:hlinkClick r:id="rId5">
                  <a:extLst>
                    <a:ext uri="{A12FA001-AC4F-418D-AE19-62706E023703}">
                      <ahyp:hlinkClr xmlns:ahyp="http://schemas.microsoft.com/office/drawing/2018/hyperlinkcolor" val="tx"/>
                    </a:ext>
                  </a:extLst>
                </a:hlinkClick>
              </a:rPr>
              <a:t>https://www.clee.org/resources/rationale-for-protocols/</a:t>
            </a:r>
            <a:endParaRPr lang="en-US" sz="1467">
              <a:solidFill>
                <a:schemeClr val="tx1"/>
              </a:solidFill>
              <a:latin typeface="Aptos"/>
            </a:endParaRPr>
          </a:p>
          <a:p>
            <a:pPr marL="231642" indent="-841227">
              <a:spcAft>
                <a:spcPts val="800"/>
              </a:spcAft>
            </a:pPr>
            <a:r>
              <a:rPr lang="en-US" sz="1467">
                <a:solidFill>
                  <a:schemeClr val="tx1"/>
                </a:solidFill>
                <a:latin typeface="Aptos"/>
              </a:rPr>
              <a:t>Center for Leadership and Educational Equity. (n.d.-b). </a:t>
            </a:r>
            <a:r>
              <a:rPr lang="en-US" sz="1467" i="1">
                <a:solidFill>
                  <a:schemeClr val="tx1"/>
                </a:solidFill>
                <a:latin typeface="Aptos"/>
              </a:rPr>
              <a:t>Why protocols? School reform initiative</a:t>
            </a:r>
            <a:r>
              <a:rPr lang="en-US" sz="1467">
                <a:solidFill>
                  <a:schemeClr val="tx1"/>
                </a:solidFill>
                <a:latin typeface="Aptos"/>
              </a:rPr>
              <a:t>. </a:t>
            </a:r>
            <a:r>
              <a:rPr lang="en-US" sz="1467">
                <a:solidFill>
                  <a:schemeClr val="tx1"/>
                </a:solidFill>
                <a:latin typeface="Aptos"/>
                <a:hlinkClick r:id="rId6">
                  <a:extLst>
                    <a:ext uri="{A12FA001-AC4F-418D-AE19-62706E023703}">
                      <ahyp:hlinkClr xmlns:ahyp="http://schemas.microsoft.com/office/drawing/2018/hyperlinkcolor" val="tx"/>
                    </a:ext>
                  </a:extLst>
                </a:hlinkClick>
              </a:rPr>
              <a:t>https://www.clee.org/resources/why-protocols/</a:t>
            </a:r>
            <a:endParaRPr lang="en-US" sz="1467">
              <a:solidFill>
                <a:schemeClr val="tx1"/>
              </a:solidFill>
              <a:latin typeface="Aptos"/>
            </a:endParaRPr>
          </a:p>
          <a:p>
            <a:pPr marL="231642" indent="-841227">
              <a:spcAft>
                <a:spcPts val="800"/>
              </a:spcAft>
            </a:pPr>
            <a:r>
              <a:rPr lang="en-US" sz="1467">
                <a:solidFill>
                  <a:schemeClr val="tx1"/>
                </a:solidFill>
                <a:latin typeface="Aptos"/>
              </a:rPr>
              <a:t>Center for Research on Learning and Teaching. (2021). </a:t>
            </a:r>
            <a:r>
              <a:rPr lang="en-US" sz="1467" i="1">
                <a:solidFill>
                  <a:schemeClr val="tx1"/>
                </a:solidFill>
                <a:latin typeface="Aptos"/>
              </a:rPr>
              <a:t>Guidelines for discussing difficult or high-stakes topics</a:t>
            </a:r>
            <a:r>
              <a:rPr lang="en-US" sz="1467">
                <a:solidFill>
                  <a:schemeClr val="tx1"/>
                </a:solidFill>
                <a:latin typeface="Aptos"/>
              </a:rPr>
              <a:t>. University of Michigan. </a:t>
            </a:r>
            <a:r>
              <a:rPr lang="en-US" sz="1467">
                <a:solidFill>
                  <a:schemeClr val="tx1"/>
                </a:solidFill>
                <a:latin typeface="Aptos"/>
                <a:hlinkClick r:id="rId7">
                  <a:extLst>
                    <a:ext uri="{A12FA001-AC4F-418D-AE19-62706E023703}">
                      <ahyp:hlinkClr xmlns:ahyp="http://schemas.microsoft.com/office/drawing/2018/hyperlinkcolor" val="tx"/>
                    </a:ext>
                  </a:extLst>
                </a:hlinkClick>
              </a:rPr>
              <a:t>https://crlt.umich.edu/publinks/generalguidelines</a:t>
            </a:r>
            <a:endParaRPr lang="en-US" sz="1467">
              <a:solidFill>
                <a:schemeClr val="tx1"/>
              </a:solidFill>
              <a:latin typeface="Aptos"/>
              <a:hlinkClick r:id="" action="ppaction://noaction">
                <a:extLst>
                  <a:ext uri="{A12FA001-AC4F-418D-AE19-62706E023703}">
                    <ahyp:hlinkClr xmlns:ahyp="http://schemas.microsoft.com/office/drawing/2018/hyperlinkcolor" val="tx"/>
                  </a:ext>
                </a:extLst>
              </a:hlinkClick>
            </a:endParaRPr>
          </a:p>
          <a:p>
            <a:pPr marL="231642" indent="-841227">
              <a:spcAft>
                <a:spcPts val="800"/>
              </a:spcAft>
            </a:pPr>
            <a:r>
              <a:rPr lang="en-US" sz="1467">
                <a:solidFill>
                  <a:schemeClr val="tx1"/>
                </a:solidFill>
                <a:latin typeface="Aptos"/>
              </a:rPr>
              <a:t>ChandlerUnified. (2020, July 24). </a:t>
            </a:r>
            <a:r>
              <a:rPr lang="en-US" sz="1467" i="1">
                <a:solidFill>
                  <a:schemeClr val="tx1"/>
                </a:solidFill>
                <a:latin typeface="Aptos"/>
              </a:rPr>
              <a:t>Multi-tiered systems of support (MTSS)</a:t>
            </a:r>
            <a:r>
              <a:rPr lang="en-US" sz="1467">
                <a:solidFill>
                  <a:schemeClr val="tx1"/>
                </a:solidFill>
                <a:latin typeface="Aptos"/>
              </a:rPr>
              <a:t> [Video]. YouTube. </a:t>
            </a:r>
            <a:r>
              <a:rPr lang="en-US" sz="1467">
                <a:solidFill>
                  <a:schemeClr val="tx1"/>
                </a:solidFill>
                <a:latin typeface="Aptos"/>
                <a:hlinkClick r:id="rId8">
                  <a:extLst>
                    <a:ext uri="{A12FA001-AC4F-418D-AE19-62706E023703}">
                      <ahyp:hlinkClr xmlns:ahyp="http://schemas.microsoft.com/office/drawing/2018/hyperlinkcolor" val="tx"/>
                    </a:ext>
                  </a:extLst>
                </a:hlinkClick>
              </a:rPr>
              <a:t>https://www.youtube.com/watch?v=CAZ4CNtOHNo</a:t>
            </a:r>
            <a:endParaRPr lang="en-US" sz="1467">
              <a:solidFill>
                <a:schemeClr val="tx1"/>
              </a:solidFill>
              <a:latin typeface="Aptos"/>
            </a:endParaRPr>
          </a:p>
          <a:p>
            <a:pPr marL="231642" indent="-841227">
              <a:spcAft>
                <a:spcPts val="800"/>
              </a:spcAft>
            </a:pPr>
            <a:r>
              <a:rPr lang="en-US" sz="1467">
                <a:solidFill>
                  <a:schemeClr val="tx1"/>
                </a:solidFill>
                <a:latin typeface="Aptos"/>
              </a:rPr>
              <a:t>ClickUp Customer Experience Team. (2024, January 24). </a:t>
            </a:r>
            <a:r>
              <a:rPr lang="en-US" sz="1467" i="1">
                <a:solidFill>
                  <a:schemeClr val="tx1"/>
                </a:solidFill>
                <a:latin typeface="Aptos"/>
              </a:rPr>
              <a:t>How to encourage collaborative communication in the workplace</a:t>
            </a:r>
            <a:r>
              <a:rPr lang="en-US" sz="1467">
                <a:solidFill>
                  <a:schemeClr val="tx1"/>
                </a:solidFill>
                <a:latin typeface="Aptos"/>
              </a:rPr>
              <a:t>. ClickUp. </a:t>
            </a:r>
            <a:r>
              <a:rPr lang="en-US" sz="1467">
                <a:solidFill>
                  <a:schemeClr val="tx1"/>
                </a:solidFill>
                <a:latin typeface="Aptos"/>
                <a:hlinkClick r:id="rId9">
                  <a:extLst>
                    <a:ext uri="{A12FA001-AC4F-418D-AE19-62706E023703}">
                      <ahyp:hlinkClr xmlns:ahyp="http://schemas.microsoft.com/office/drawing/2018/hyperlinkcolor" val="tx"/>
                    </a:ext>
                  </a:extLst>
                </a:hlinkClick>
              </a:rPr>
              <a:t>https://clickup.com/blog/collaborative-communication/</a:t>
            </a:r>
            <a:endParaRPr lang="en-US" sz="1467">
              <a:solidFill>
                <a:schemeClr val="tx1"/>
              </a:solidFill>
              <a:latin typeface="Aptos"/>
              <a:hlinkClick r:id="" action="ppaction://noaction">
                <a:extLst>
                  <a:ext uri="{A12FA001-AC4F-418D-AE19-62706E023703}">
                    <ahyp:hlinkClr xmlns:ahyp="http://schemas.microsoft.com/office/drawing/2018/hyperlinkcolor" val="tx"/>
                  </a:ext>
                </a:extLst>
              </a:hlinkClick>
            </a:endParaRPr>
          </a:p>
          <a:p>
            <a:pPr marL="231642" indent="-841227">
              <a:spcAft>
                <a:spcPts val="800"/>
              </a:spcAft>
            </a:pPr>
            <a:r>
              <a:rPr lang="en-US" sz="1467">
                <a:solidFill>
                  <a:schemeClr val="tx1"/>
                </a:solidFill>
                <a:latin typeface="Aptos"/>
              </a:rPr>
              <a:t>DavidLeeEdTech. (2021, April 21).</a:t>
            </a:r>
            <a:r>
              <a:rPr lang="en-US" sz="1467" i="1">
                <a:solidFill>
                  <a:schemeClr val="tx1"/>
                </a:solidFill>
                <a:latin typeface="Aptos"/>
              </a:rPr>
              <a:t> Key elements for effective collaboration in schools </a:t>
            </a:r>
            <a:r>
              <a:rPr lang="en-US" sz="1467">
                <a:solidFill>
                  <a:schemeClr val="tx1"/>
                </a:solidFill>
                <a:latin typeface="Aptos"/>
              </a:rPr>
              <a:t>[Video].</a:t>
            </a:r>
            <a:r>
              <a:rPr lang="en-US" sz="1467" i="1">
                <a:solidFill>
                  <a:schemeClr val="tx1"/>
                </a:solidFill>
                <a:latin typeface="Aptos"/>
              </a:rPr>
              <a:t> </a:t>
            </a:r>
            <a:r>
              <a:rPr lang="en-US" sz="1467">
                <a:solidFill>
                  <a:schemeClr val="tx1"/>
                </a:solidFill>
                <a:latin typeface="Aptos"/>
              </a:rPr>
              <a:t>YouTube. </a:t>
            </a:r>
            <a:r>
              <a:rPr lang="en-US" sz="1467" u="sng">
                <a:solidFill>
                  <a:schemeClr val="tx1"/>
                </a:solidFill>
                <a:latin typeface="Aptos"/>
                <a:hlinkClick r:id="rId10">
                  <a:extLst>
                    <a:ext uri="{A12FA001-AC4F-418D-AE19-62706E023703}">
                      <ahyp:hlinkClr xmlns:ahyp="http://schemas.microsoft.com/office/drawing/2018/hyperlinkcolor" val="tx"/>
                    </a:ext>
                  </a:extLst>
                </a:hlinkClick>
              </a:rPr>
              <a:t>https://www.youtube.com/watch?v=D4ciN-mJSaI</a:t>
            </a:r>
            <a:endParaRPr lang="en-US" sz="1467" u="sng">
              <a:solidFill>
                <a:schemeClr val="tx1"/>
              </a:solidFill>
              <a:latin typeface="Aptos"/>
            </a:endParaRPr>
          </a:p>
          <a:p>
            <a:pPr marL="231642" indent="-841227">
              <a:spcAft>
                <a:spcPts val="800"/>
              </a:spcAft>
            </a:pPr>
            <a:r>
              <a:rPr lang="en-US" sz="1467">
                <a:solidFill>
                  <a:schemeClr val="tx1"/>
                </a:solidFill>
                <a:latin typeface="Aptos"/>
              </a:rPr>
              <a:t>Doyle, A. (2022, June 7). </a:t>
            </a:r>
            <a:r>
              <a:rPr lang="en-US" sz="1467" i="1">
                <a:solidFill>
                  <a:schemeClr val="tx1"/>
                </a:solidFill>
                <a:latin typeface="Aptos"/>
              </a:rPr>
              <a:t>What are collaboration skills?</a:t>
            </a:r>
            <a:r>
              <a:rPr lang="en-US" sz="1467">
                <a:solidFill>
                  <a:schemeClr val="tx1"/>
                </a:solidFill>
                <a:latin typeface="Aptos"/>
              </a:rPr>
              <a:t> The Balance. </a:t>
            </a:r>
            <a:r>
              <a:rPr lang="en-US" sz="1467" u="sng">
                <a:solidFill>
                  <a:schemeClr val="tx1"/>
                </a:solidFill>
                <a:latin typeface="Aptos"/>
                <a:hlinkClick r:id="rId11">
                  <a:extLst>
                    <a:ext uri="{A12FA001-AC4F-418D-AE19-62706E023703}">
                      <ahyp:hlinkClr xmlns:ahyp="http://schemas.microsoft.com/office/drawing/2018/hyperlinkcolor" val="tx"/>
                    </a:ext>
                  </a:extLst>
                </a:hlinkClick>
              </a:rPr>
              <a:t>https://www.thebalancemoney.com/collaboration-skills-with-examples-2059686</a:t>
            </a:r>
            <a:endParaRPr lang="en-US" sz="1467" u="sng">
              <a:solidFill>
                <a:schemeClr val="tx1"/>
              </a:solidFill>
              <a:latin typeface="Aptos"/>
              <a:hlinkClick r:id="" action="ppaction://noaction">
                <a:extLst>
                  <a:ext uri="{A12FA001-AC4F-418D-AE19-62706E023703}">
                    <ahyp:hlinkClr xmlns:ahyp="http://schemas.microsoft.com/office/drawing/2018/hyperlinkcolor" val="tx"/>
                  </a:ext>
                </a:extLst>
              </a:hlinkClick>
            </a:endParaRPr>
          </a:p>
          <a:p>
            <a:pPr marL="231642" indent="-841227">
              <a:spcAft>
                <a:spcPts val="800"/>
              </a:spcAft>
            </a:pPr>
            <a:endParaRPr lang="en-US" sz="1467">
              <a:solidFill>
                <a:schemeClr val="tx1"/>
              </a:solidFill>
              <a:latin typeface="Times New Roman"/>
              <a:cs typeface="Times New Roman"/>
            </a:endParaRPr>
          </a:p>
          <a:p>
            <a:pPr marL="231642" indent="-841227">
              <a:spcAft>
                <a:spcPts val="800"/>
              </a:spcAft>
            </a:pPr>
            <a:endParaRPr lang="en-US" sz="1867">
              <a:solidFill>
                <a:schemeClr val="tx1"/>
              </a:solidFill>
            </a:endParaRPr>
          </a:p>
        </p:txBody>
      </p:sp>
    </p:spTree>
    <p:extLst>
      <p:ext uri="{BB962C8B-B14F-4D97-AF65-F5344CB8AC3E}">
        <p14:creationId xmlns:p14="http://schemas.microsoft.com/office/powerpoint/2010/main" val="18870168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57">
          <a:extLst>
            <a:ext uri="{FF2B5EF4-FFF2-40B4-BE49-F238E27FC236}">
              <a16:creationId xmlns:a16="http://schemas.microsoft.com/office/drawing/2014/main" id="{E049AD0C-56AD-035D-AC3E-EDA2452041C9}"/>
            </a:ext>
          </a:extLst>
        </p:cNvPr>
        <p:cNvGrpSpPr/>
        <p:nvPr/>
      </p:nvGrpSpPr>
      <p:grpSpPr>
        <a:xfrm>
          <a:off x="0" y="0"/>
          <a:ext cx="0" cy="0"/>
          <a:chOff x="0" y="0"/>
          <a:chExt cx="0" cy="0"/>
        </a:xfrm>
      </p:grpSpPr>
      <p:sp>
        <p:nvSpPr>
          <p:cNvPr id="3" name="Google Shape;860;p86">
            <a:extLst>
              <a:ext uri="{FF2B5EF4-FFF2-40B4-BE49-F238E27FC236}">
                <a16:creationId xmlns:a16="http://schemas.microsoft.com/office/drawing/2014/main" id="{9BBEA748-D2BC-1E41-3E36-E375AC340CD1}"/>
              </a:ext>
            </a:extLst>
          </p:cNvPr>
          <p:cNvSpPr txBox="1">
            <a:spLocks noGrp="1"/>
          </p:cNvSpPr>
          <p:nvPr>
            <p:ph type="title" idx="4294967295"/>
          </p:nvPr>
        </p:nvSpPr>
        <p:spPr>
          <a:xfrm>
            <a:off x="838200" y="179035"/>
            <a:ext cx="10515600" cy="790267"/>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a:lstStyle>
          <a:p>
            <a:pPr algn="ctr" defTabSz="914377">
              <a:lnSpc>
                <a:spcPct val="90000"/>
              </a:lnSpc>
              <a:spcBef>
                <a:spcPts val="0"/>
              </a:spcBef>
              <a:buClr>
                <a:schemeClr val="dk1"/>
              </a:buClr>
              <a:buSzPts val="3200"/>
              <a:defRPr/>
            </a:pPr>
            <a:r>
              <a:rPr lang="en-US" sz="3467" b="0">
                <a:sym typeface="Arial"/>
              </a:rPr>
              <a:t>References, Page 3</a:t>
            </a:r>
          </a:p>
        </p:txBody>
      </p:sp>
      <p:sp>
        <p:nvSpPr>
          <p:cNvPr id="859" name="Google Shape;859;g26eb7c63b8d_0_13">
            <a:extLst>
              <a:ext uri="{FF2B5EF4-FFF2-40B4-BE49-F238E27FC236}">
                <a16:creationId xmlns:a16="http://schemas.microsoft.com/office/drawing/2014/main" id="{843F5AC0-EFCD-DFD4-8411-BB38BA7E44DC}"/>
              </a:ext>
            </a:extLst>
          </p:cNvPr>
          <p:cNvSpPr txBox="1">
            <a:spLocks noGrp="1"/>
          </p:cNvSpPr>
          <p:nvPr>
            <p:ph type="body" idx="4294967295"/>
          </p:nvPr>
        </p:nvSpPr>
        <p:spPr>
          <a:xfrm>
            <a:off x="536448" y="966725"/>
            <a:ext cx="10515600" cy="5206371"/>
          </a:xfrm>
          <a:prstGeom prst="rect">
            <a:avLst/>
          </a:prstGeom>
          <a:noFill/>
          <a:ln>
            <a:noFill/>
          </a:ln>
        </p:spPr>
        <p:txBody>
          <a:bodyPr spcFirstLastPara="1" vert="horz" wrap="square" lIns="91425" tIns="45700" rIns="91425" bIns="45700" rtlCol="0" anchor="t" anchorCtr="0">
            <a:noAutofit/>
          </a:bodyPr>
          <a:lstStyle/>
          <a:p>
            <a:pPr marL="231642" indent="-841227">
              <a:spcAft>
                <a:spcPts val="800"/>
              </a:spcAft>
              <a:buNone/>
            </a:pPr>
            <a:r>
              <a:rPr lang="en-US" sz="1467" kern="100">
                <a:latin typeface="Aptos"/>
                <a:ea typeface="+mn-lt"/>
                <a:cs typeface="+mn-lt"/>
              </a:rPr>
              <a:t>Edutopia. (2016, April 20).</a:t>
            </a:r>
            <a:r>
              <a:rPr lang="en-US" sz="1467" i="1" kern="100">
                <a:latin typeface="Aptos"/>
                <a:ea typeface="+mn-lt"/>
                <a:cs typeface="+mn-lt"/>
              </a:rPr>
              <a:t> Collaborative planning: Integrating curriculum across subjects</a:t>
            </a:r>
            <a:r>
              <a:rPr lang="en-US" sz="1467" kern="100">
                <a:latin typeface="Aptos"/>
                <a:ea typeface="+mn-lt"/>
                <a:cs typeface="+mn-lt"/>
              </a:rPr>
              <a:t> [Video]. YouTube. </a:t>
            </a:r>
            <a:r>
              <a:rPr lang="en-US" sz="1467" u="sng" kern="100">
                <a:latin typeface="Aptos"/>
                <a:ea typeface="+mn-lt"/>
                <a:cs typeface="+mn-lt"/>
                <a:hlinkClick r:id="rId3">
                  <a:extLst>
                    <a:ext uri="{A12FA001-AC4F-418D-AE19-62706E023703}">
                      <ahyp:hlinkClr xmlns:ahyp="http://schemas.microsoft.com/office/drawing/2018/hyperlinkcolor" val="tx"/>
                    </a:ext>
                  </a:extLst>
                </a:hlinkClick>
              </a:rPr>
              <a:t>https://www.youtube.com/watch?v=yCy4PSOvkL4</a:t>
            </a:r>
            <a:endParaRPr lang="en-US" sz="1467" u="sng" kern="100">
              <a:latin typeface="Aptos"/>
              <a:ea typeface="+mn-lt"/>
              <a:cs typeface="+mn-lt"/>
            </a:endParaRPr>
          </a:p>
          <a:p>
            <a:pPr marL="231642" indent="-841227">
              <a:spcAft>
                <a:spcPts val="800"/>
              </a:spcAft>
              <a:buNone/>
            </a:pPr>
            <a:r>
              <a:rPr lang="en-US" sz="1467" kern="100">
                <a:latin typeface="Aptos"/>
                <a:ea typeface="+mn-lt"/>
                <a:cs typeface="+mn-lt"/>
              </a:rPr>
              <a:t>Edutopia. (2017, April 6). </a:t>
            </a:r>
            <a:r>
              <a:rPr lang="en-US" sz="1467" i="1" kern="100">
                <a:latin typeface="Aptos"/>
                <a:ea typeface="+mn-lt"/>
                <a:cs typeface="+mn-lt"/>
              </a:rPr>
              <a:t>Teacher labs: Making professional development collaborative </a:t>
            </a:r>
            <a:r>
              <a:rPr lang="en-US" sz="1467" kern="100">
                <a:latin typeface="Aptos"/>
                <a:ea typeface="+mn-lt"/>
                <a:cs typeface="+mn-lt"/>
              </a:rPr>
              <a:t>[Video]. YouTube. </a:t>
            </a:r>
            <a:r>
              <a:rPr lang="en-US" sz="1467" u="sng" kern="100">
                <a:latin typeface="Aptos"/>
                <a:ea typeface="+mn-lt"/>
                <a:cs typeface="+mn-lt"/>
                <a:hlinkClick r:id="rId4">
                  <a:extLst>
                    <a:ext uri="{A12FA001-AC4F-418D-AE19-62706E023703}">
                      <ahyp:hlinkClr xmlns:ahyp="http://schemas.microsoft.com/office/drawing/2018/hyperlinkcolor" val="tx"/>
                    </a:ext>
                  </a:extLst>
                </a:hlinkClick>
              </a:rPr>
              <a:t>https://www.youtube.com/watch?v=gf5KcyHGhRA&amp;t=168s</a:t>
            </a:r>
            <a:endParaRPr lang="en-US" sz="1467" u="sng" kern="100">
              <a:latin typeface="Aptos"/>
              <a:ea typeface="+mn-lt"/>
              <a:cs typeface="+mn-lt"/>
            </a:endParaRPr>
          </a:p>
          <a:p>
            <a:pPr marL="231642" indent="-841227">
              <a:spcAft>
                <a:spcPts val="800"/>
              </a:spcAft>
              <a:buNone/>
            </a:pPr>
            <a:r>
              <a:rPr lang="en-US" sz="1467" kern="100">
                <a:latin typeface="Aptos"/>
                <a:ea typeface="+mn-lt"/>
                <a:cs typeface="+mn-lt"/>
              </a:rPr>
              <a:t>Edutopia (2024, April 26). </a:t>
            </a:r>
            <a:r>
              <a:rPr lang="en-US" sz="1467" i="1" kern="100">
                <a:latin typeface="Aptos"/>
                <a:ea typeface="+mn-lt"/>
                <a:cs typeface="+mn-lt"/>
              </a:rPr>
              <a:t>Calibrating best practices across a whole school </a:t>
            </a:r>
            <a:r>
              <a:rPr lang="en-US" sz="1467" kern="100">
                <a:latin typeface="Aptos"/>
                <a:ea typeface="+mn-lt"/>
                <a:cs typeface="+mn-lt"/>
              </a:rPr>
              <a:t>[Video].</a:t>
            </a:r>
            <a:r>
              <a:rPr lang="en-US" sz="1467" i="1" kern="100">
                <a:latin typeface="Aptos"/>
                <a:ea typeface="+mn-lt"/>
                <a:cs typeface="+mn-lt"/>
              </a:rPr>
              <a:t> </a:t>
            </a:r>
            <a:r>
              <a:rPr lang="en-US" sz="1467" u="sng" kern="100">
                <a:latin typeface="Aptos"/>
                <a:ea typeface="+mn-lt"/>
                <a:cs typeface="+mn-lt"/>
                <a:hlinkClick r:id="rId5">
                  <a:extLst>
                    <a:ext uri="{A12FA001-AC4F-418D-AE19-62706E023703}">
                      <ahyp:hlinkClr xmlns:ahyp="http://schemas.microsoft.com/office/drawing/2018/hyperlinkcolor" val="tx"/>
                    </a:ext>
                  </a:extLst>
                </a:hlinkClick>
              </a:rPr>
              <a:t>https://www.edutopia.org/video/calibrating-whole-school-best-practices</a:t>
            </a:r>
            <a:endParaRPr lang="en-US" sz="1467" kern="100">
              <a:latin typeface="Aptos"/>
              <a:ea typeface="+mn-lt"/>
              <a:cs typeface="+mn-lt"/>
              <a:hlinkClick r:id="rId5">
                <a:extLst>
                  <a:ext uri="{A12FA001-AC4F-418D-AE19-62706E023703}">
                    <ahyp:hlinkClr xmlns:ahyp="http://schemas.microsoft.com/office/drawing/2018/hyperlinkcolor" val="tx"/>
                  </a:ext>
                </a:extLst>
              </a:hlinkClick>
            </a:endParaRPr>
          </a:p>
          <a:p>
            <a:pPr marL="231642" indent="-841227">
              <a:spcAft>
                <a:spcPts val="800"/>
              </a:spcAft>
              <a:buNone/>
            </a:pPr>
            <a:r>
              <a:rPr lang="en-US" sz="1467" kern="100">
                <a:latin typeface="Aptos"/>
                <a:ea typeface="+mn-lt"/>
                <a:cs typeface="+mn-lt"/>
              </a:rPr>
              <a:t>Entelechy. (2024, February 1). </a:t>
            </a:r>
            <a:r>
              <a:rPr lang="en-US" sz="1467" i="1" kern="100">
                <a:latin typeface="Aptos"/>
                <a:ea typeface="+mn-lt"/>
                <a:cs typeface="+mn-lt"/>
              </a:rPr>
              <a:t>The importance of horizontal and vertical collaborative teams in schools</a:t>
            </a:r>
            <a:r>
              <a:rPr lang="en-US" sz="1467" kern="100">
                <a:latin typeface="Aptos"/>
                <a:ea typeface="+mn-lt"/>
                <a:cs typeface="+mn-lt"/>
              </a:rPr>
              <a:t>. </a:t>
            </a:r>
            <a:r>
              <a:rPr lang="en-US" sz="1467" u="sng" kern="100">
                <a:latin typeface="Aptos"/>
                <a:ea typeface="+mn-lt"/>
                <a:cs typeface="+mn-lt"/>
                <a:hlinkClick r:id="rId6">
                  <a:extLst>
                    <a:ext uri="{A12FA001-AC4F-418D-AE19-62706E023703}">
                      <ahyp:hlinkClr xmlns:ahyp="http://schemas.microsoft.com/office/drawing/2018/hyperlinkcolor" val="tx"/>
                    </a:ext>
                  </a:extLst>
                </a:hlinkClick>
              </a:rPr>
              <a:t>https://backup.theedadvocate.org/the-importance-of-horizontal-and-vertical-collaboration-teams-in-schools/</a:t>
            </a:r>
          </a:p>
          <a:p>
            <a:pPr marL="231642" indent="-841227">
              <a:spcAft>
                <a:spcPts val="800"/>
              </a:spcAft>
              <a:buNone/>
            </a:pPr>
            <a:r>
              <a:rPr lang="en-US" sz="1467" kern="100">
                <a:latin typeface="Aptos"/>
                <a:ea typeface="+mn-lt"/>
                <a:cs typeface="+mn-lt"/>
              </a:rPr>
              <a:t>EL Education. (2018, January 19). </a:t>
            </a:r>
            <a:r>
              <a:rPr lang="en-US" sz="1467" i="1" kern="100">
                <a:latin typeface="Aptos"/>
                <a:ea typeface="+mn-lt"/>
                <a:cs typeface="+mn-lt"/>
              </a:rPr>
              <a:t>Grade level data meeting with third grade teachers</a:t>
            </a:r>
            <a:r>
              <a:rPr lang="en-US" sz="1467" kern="100">
                <a:latin typeface="Aptos"/>
                <a:ea typeface="+mn-lt"/>
                <a:cs typeface="+mn-lt"/>
              </a:rPr>
              <a:t> [Video]. YouTube. </a:t>
            </a:r>
            <a:r>
              <a:rPr lang="en-US" sz="1467" kern="100">
                <a:latin typeface="Aptos"/>
                <a:ea typeface="+mn-lt"/>
                <a:cs typeface="+mn-lt"/>
                <a:hlinkClick r:id="rId7">
                  <a:extLst>
                    <a:ext uri="{A12FA001-AC4F-418D-AE19-62706E023703}">
                      <ahyp:hlinkClr xmlns:ahyp="http://schemas.microsoft.com/office/drawing/2018/hyperlinkcolor" val="tx"/>
                    </a:ext>
                  </a:extLst>
                </a:hlinkClick>
              </a:rPr>
              <a:t>https://www.youtube.com/watch?v=BLCbNX84ll4</a:t>
            </a:r>
          </a:p>
          <a:p>
            <a:pPr marL="231642" indent="-841227">
              <a:spcAft>
                <a:spcPts val="800"/>
              </a:spcAft>
              <a:buNone/>
            </a:pPr>
            <a:r>
              <a:rPr lang="en-US" sz="1467" kern="100">
                <a:latin typeface="Aptos"/>
                <a:ea typeface="+mn-lt"/>
                <a:cs typeface="+mn-lt"/>
              </a:rPr>
              <a:t>EL Education. (2019a, April 3). </a:t>
            </a:r>
            <a:r>
              <a:rPr lang="en-US" sz="1467" i="1" kern="100">
                <a:latin typeface="Aptos"/>
                <a:ea typeface="+mn-lt"/>
                <a:cs typeface="+mn-lt"/>
              </a:rPr>
              <a:t>Leading teams with data protocols </a:t>
            </a:r>
            <a:r>
              <a:rPr lang="en-US" sz="1467" kern="100">
                <a:latin typeface="Aptos"/>
                <a:ea typeface="+mn-lt"/>
                <a:cs typeface="+mn-lt"/>
              </a:rPr>
              <a:t>[Video]. YouTube. </a:t>
            </a:r>
            <a:r>
              <a:rPr lang="en-US" sz="1467" u="sng" kern="100">
                <a:latin typeface="Aptos"/>
                <a:ea typeface="+mn-lt"/>
                <a:cs typeface="+mn-lt"/>
                <a:hlinkClick r:id="rId8">
                  <a:extLst>
                    <a:ext uri="{A12FA001-AC4F-418D-AE19-62706E023703}">
                      <ahyp:hlinkClr xmlns:ahyp="http://schemas.microsoft.com/office/drawing/2018/hyperlinkcolor" val="tx"/>
                    </a:ext>
                  </a:extLst>
                </a:hlinkClick>
              </a:rPr>
              <a:t>https://www.youtube.com/watch?v=OdG7_ggEBlk&amp;feature=youtu.be</a:t>
            </a:r>
            <a:endParaRPr lang="en-US" sz="1467" u="sng" kern="100">
              <a:latin typeface="Aptos"/>
              <a:ea typeface="+mn-lt"/>
              <a:cs typeface="+mn-lt"/>
            </a:endParaRPr>
          </a:p>
          <a:p>
            <a:pPr marL="231642" indent="-841227">
              <a:spcAft>
                <a:spcPts val="800"/>
              </a:spcAft>
              <a:buNone/>
            </a:pPr>
            <a:r>
              <a:rPr lang="en-US" sz="1467" kern="100">
                <a:latin typeface="Aptos"/>
                <a:ea typeface="+mn-lt"/>
                <a:cs typeface="+mn-lt"/>
              </a:rPr>
              <a:t>EL Education. (2019b, June 21). </a:t>
            </a:r>
            <a:r>
              <a:rPr lang="en-US" sz="1467" i="1" kern="100">
                <a:latin typeface="Aptos"/>
                <a:ea typeface="+mn-lt"/>
                <a:cs typeface="+mn-lt"/>
              </a:rPr>
              <a:t>Shared leadership through instructional leadership teams</a:t>
            </a:r>
            <a:r>
              <a:rPr lang="en-US" sz="1467" kern="100">
                <a:latin typeface="Aptos"/>
                <a:ea typeface="+mn-lt"/>
                <a:cs typeface="+mn-lt"/>
              </a:rPr>
              <a:t> [Video]. YouTube. </a:t>
            </a:r>
            <a:r>
              <a:rPr lang="en-US" sz="1467" kern="100">
                <a:latin typeface="Aptos"/>
                <a:ea typeface="+mn-lt"/>
                <a:cs typeface="+mn-lt"/>
                <a:hlinkClick r:id="rId9">
                  <a:extLst>
                    <a:ext uri="{A12FA001-AC4F-418D-AE19-62706E023703}">
                      <ahyp:hlinkClr xmlns:ahyp="http://schemas.microsoft.com/office/drawing/2018/hyperlinkcolor" val="tx"/>
                    </a:ext>
                  </a:extLst>
                </a:hlinkClick>
              </a:rPr>
              <a:t>https://www.youtube.com/watch?v=T-hqrR5pcDo</a:t>
            </a:r>
          </a:p>
          <a:p>
            <a:pPr marL="231642" indent="-841227" defTabSz="1219170">
              <a:spcAft>
                <a:spcPts val="800"/>
              </a:spcAft>
              <a:buClr>
                <a:srgbClr val="000000"/>
              </a:buClr>
              <a:buNone/>
              <a:defRPr/>
            </a:pPr>
            <a:r>
              <a:rPr lang="en-US" sz="1467" kern="0">
                <a:solidFill>
                  <a:prstClr val="black"/>
                </a:solidFill>
                <a:latin typeface="Aptos"/>
                <a:cs typeface="Segoe UI"/>
                <a:sym typeface="Arial"/>
              </a:rPr>
              <a:t>Fellow. (2023, May 2). </a:t>
            </a:r>
            <a:r>
              <a:rPr lang="en-US" sz="1467" i="1" kern="0">
                <a:solidFill>
                  <a:prstClr val="black"/>
                </a:solidFill>
                <a:latin typeface="Aptos"/>
                <a:cs typeface="Segoe UI"/>
                <a:sym typeface="Arial"/>
              </a:rPr>
              <a:t>15 best team communication tools &amp; apps in 2024</a:t>
            </a:r>
            <a:r>
              <a:rPr lang="en-US" sz="1467" kern="0">
                <a:solidFill>
                  <a:prstClr val="black"/>
                </a:solidFill>
                <a:latin typeface="Aptos"/>
                <a:cs typeface="Segoe UI"/>
                <a:sym typeface="Arial"/>
              </a:rPr>
              <a:t>. </a:t>
            </a:r>
            <a:r>
              <a:rPr lang="en-US" sz="1467" u="sng" kern="0">
                <a:solidFill>
                  <a:prstClr val="black"/>
                </a:solidFill>
                <a:latin typeface="Aptos"/>
                <a:cs typeface="Segoe UI"/>
                <a:sym typeface="Arial"/>
                <a:hlinkClick r:id="rId10">
                  <a:extLst>
                    <a:ext uri="{A12FA001-AC4F-418D-AE19-62706E023703}">
                      <ahyp:hlinkClr xmlns:ahyp="http://schemas.microsoft.com/office/drawing/2018/hyperlinkcolor" val="tx"/>
                    </a:ext>
                  </a:extLst>
                </a:hlinkClick>
              </a:rPr>
              <a:t>https://fellow.app/blog/productivity/most-efficient-team-communication-tools/</a:t>
            </a:r>
            <a:r>
              <a:rPr lang="en-US" sz="1467" kern="0">
                <a:solidFill>
                  <a:prstClr val="black"/>
                </a:solidFill>
                <a:latin typeface="Aptos"/>
                <a:cs typeface="Segoe UI"/>
                <a:sym typeface="Arial"/>
              </a:rPr>
              <a:t>​</a:t>
            </a:r>
            <a:endParaRPr lang="en-US" sz="1867" kern="0">
              <a:solidFill>
                <a:prstClr val="black"/>
              </a:solidFill>
              <a:latin typeface="Arial"/>
              <a:cs typeface="Arial"/>
              <a:sym typeface="Arial"/>
            </a:endParaRPr>
          </a:p>
          <a:p>
            <a:pPr marL="231642" indent="-841227" defTabSz="1219170">
              <a:spcAft>
                <a:spcPts val="800"/>
              </a:spcAft>
              <a:buClr>
                <a:srgbClr val="000000"/>
              </a:buClr>
              <a:buNone/>
              <a:defRPr/>
            </a:pPr>
            <a:r>
              <a:rPr lang="en-US" sz="1467" kern="0">
                <a:solidFill>
                  <a:prstClr val="black"/>
                </a:solidFill>
                <a:latin typeface="Aptos"/>
                <a:cs typeface="Segoe UI"/>
                <a:sym typeface="Arial"/>
              </a:rPr>
              <a:t>Ferriter, B. (n.d.). </a:t>
            </a:r>
            <a:r>
              <a:rPr lang="en-US" sz="1467" i="1" kern="0">
                <a:solidFill>
                  <a:prstClr val="black"/>
                </a:solidFill>
                <a:latin typeface="Aptos"/>
                <a:cs typeface="Segoe UI"/>
                <a:sym typeface="Arial"/>
              </a:rPr>
              <a:t>Five important roles for successful collaborative teams</a:t>
            </a:r>
            <a:r>
              <a:rPr lang="en-US" sz="1467" kern="0">
                <a:solidFill>
                  <a:prstClr val="black"/>
                </a:solidFill>
                <a:latin typeface="Aptos"/>
                <a:cs typeface="Segoe UI"/>
                <a:sym typeface="Arial"/>
              </a:rPr>
              <a:t>. Building Confident Learners. </a:t>
            </a:r>
            <a:r>
              <a:rPr lang="en-US" sz="1467" u="sng" kern="0">
                <a:solidFill>
                  <a:prstClr val="black"/>
                </a:solidFill>
                <a:latin typeface="Aptos"/>
                <a:cs typeface="Segoe UI"/>
                <a:sym typeface="Arial"/>
                <a:hlinkClick r:id="rId11">
                  <a:extLst>
                    <a:ext uri="{A12FA001-AC4F-418D-AE19-62706E023703}">
                      <ahyp:hlinkClr xmlns:ahyp="http://schemas.microsoft.com/office/drawing/2018/hyperlinkcolor" val="tx"/>
                    </a:ext>
                  </a:extLst>
                </a:hlinkClick>
              </a:rPr>
              <a:t>https://buildingconfidentlearners.com/2018/09/five-important-roles-for-successful-collaborative-teams/</a:t>
            </a:r>
            <a:r>
              <a:rPr lang="en-US" sz="1467" kern="0">
                <a:solidFill>
                  <a:prstClr val="black"/>
                </a:solidFill>
                <a:latin typeface="Aptos"/>
                <a:cs typeface="Segoe UI"/>
                <a:sym typeface="Arial"/>
              </a:rPr>
              <a:t>​</a:t>
            </a:r>
          </a:p>
          <a:p>
            <a:pPr marL="231642" indent="-841227">
              <a:spcAft>
                <a:spcPts val="800"/>
              </a:spcAft>
              <a:buNone/>
            </a:pPr>
            <a:endParaRPr lang="en-US" sz="1467" kern="100">
              <a:latin typeface="Aptos"/>
              <a:ea typeface="+mn-lt"/>
              <a:cs typeface="+mn-lt"/>
              <a:hlinkClick r:id="rId9">
                <a:extLst>
                  <a:ext uri="{A12FA001-AC4F-418D-AE19-62706E023703}">
                    <ahyp:hlinkClr xmlns:ahyp="http://schemas.microsoft.com/office/drawing/2018/hyperlinkcolor" val="tx"/>
                  </a:ext>
                </a:extLst>
              </a:hlinkClick>
            </a:endParaRPr>
          </a:p>
          <a:p>
            <a:pPr marL="231642" indent="-841227">
              <a:spcAft>
                <a:spcPts val="800"/>
              </a:spcAft>
              <a:buNone/>
            </a:pPr>
            <a:endParaRPr lang="en-US" sz="1467" kern="100">
              <a:latin typeface="Calibri" panose="020F0502020204030204" pitchFamily="34" charset="0"/>
              <a:ea typeface="Calibri" panose="020F0502020204030204" pitchFamily="34" charset="0"/>
              <a:cs typeface="Calibri"/>
            </a:endParaRPr>
          </a:p>
          <a:p>
            <a:pPr marL="231642" indent="-841227">
              <a:spcAft>
                <a:spcPts val="800"/>
              </a:spcAft>
              <a:buNone/>
            </a:pPr>
            <a:endParaRPr lang="en-US" sz="1467" kern="1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94697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57">
          <a:extLst>
            <a:ext uri="{FF2B5EF4-FFF2-40B4-BE49-F238E27FC236}">
              <a16:creationId xmlns:a16="http://schemas.microsoft.com/office/drawing/2014/main" id="{92774045-7CAF-433F-8339-1553B1AF936C}"/>
            </a:ext>
          </a:extLst>
        </p:cNvPr>
        <p:cNvGrpSpPr/>
        <p:nvPr/>
      </p:nvGrpSpPr>
      <p:grpSpPr>
        <a:xfrm>
          <a:off x="0" y="0"/>
          <a:ext cx="0" cy="0"/>
          <a:chOff x="0" y="0"/>
          <a:chExt cx="0" cy="0"/>
        </a:xfrm>
      </p:grpSpPr>
      <p:sp>
        <p:nvSpPr>
          <p:cNvPr id="3" name="Google Shape;860;p86">
            <a:extLst>
              <a:ext uri="{FF2B5EF4-FFF2-40B4-BE49-F238E27FC236}">
                <a16:creationId xmlns:a16="http://schemas.microsoft.com/office/drawing/2014/main" id="{FB980EAB-46F1-F469-E728-B929168C0994}"/>
              </a:ext>
            </a:extLst>
          </p:cNvPr>
          <p:cNvSpPr txBox="1">
            <a:spLocks noGrp="1"/>
          </p:cNvSpPr>
          <p:nvPr>
            <p:ph type="title" idx="4294967295"/>
          </p:nvPr>
        </p:nvSpPr>
        <p:spPr>
          <a:xfrm>
            <a:off x="838200" y="179035"/>
            <a:ext cx="10515600" cy="790267"/>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a:lstStyle>
          <a:p>
            <a:pPr algn="ctr" defTabSz="914377">
              <a:lnSpc>
                <a:spcPct val="90000"/>
              </a:lnSpc>
              <a:spcBef>
                <a:spcPts val="0"/>
              </a:spcBef>
              <a:buClr>
                <a:schemeClr val="dk1"/>
              </a:buClr>
              <a:buSzPts val="3200"/>
              <a:defRPr/>
            </a:pPr>
            <a:r>
              <a:rPr lang="en-US" sz="3467" b="0">
                <a:sym typeface="Arial"/>
              </a:rPr>
              <a:t>References, Page 4</a:t>
            </a:r>
          </a:p>
        </p:txBody>
      </p:sp>
      <p:sp>
        <p:nvSpPr>
          <p:cNvPr id="2" name="TextBox 1">
            <a:extLst>
              <a:ext uri="{FF2B5EF4-FFF2-40B4-BE49-F238E27FC236}">
                <a16:creationId xmlns:a16="http://schemas.microsoft.com/office/drawing/2014/main" id="{5EB6C2F9-D2DB-DADF-C3A5-1B959CD5D171}"/>
              </a:ext>
            </a:extLst>
          </p:cNvPr>
          <p:cNvSpPr txBox="1"/>
          <p:nvPr/>
        </p:nvSpPr>
        <p:spPr>
          <a:xfrm>
            <a:off x="536448" y="969302"/>
            <a:ext cx="10788413" cy="4781886"/>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231642" indent="-841227">
              <a:spcAft>
                <a:spcPts val="800"/>
              </a:spcAft>
            </a:pPr>
            <a:r>
              <a:rPr lang="en-US" sz="1467">
                <a:solidFill>
                  <a:schemeClr val="tx1"/>
                </a:solidFill>
                <a:latin typeface="Aptos"/>
                <a:cs typeface="Segoe UI"/>
              </a:rPr>
              <a:t>Ferriter, W. M. (2020, April 7). </a:t>
            </a:r>
            <a:r>
              <a:rPr lang="en-US" sz="1467" i="1">
                <a:solidFill>
                  <a:schemeClr val="tx1"/>
                </a:solidFill>
                <a:latin typeface="Aptos"/>
                <a:cs typeface="Segoe UI"/>
              </a:rPr>
              <a:t>Spotting collaborative teams with high levels of collective efficacy. </a:t>
            </a:r>
            <a:r>
              <a:rPr lang="en-US" sz="1467">
                <a:solidFill>
                  <a:schemeClr val="tx1"/>
                </a:solidFill>
                <a:latin typeface="Aptos"/>
                <a:cs typeface="Segoe UI"/>
              </a:rPr>
              <a:t>SolutionTree. </a:t>
            </a:r>
            <a:r>
              <a:rPr lang="en-US" sz="1467" u="sng">
                <a:solidFill>
                  <a:schemeClr val="tx1"/>
                </a:solidFill>
                <a:latin typeface="Aptos"/>
                <a:cs typeface="Segoe UI"/>
                <a:hlinkClick r:id="rId3">
                  <a:extLst>
                    <a:ext uri="{A12FA001-AC4F-418D-AE19-62706E023703}">
                      <ahyp:hlinkClr xmlns:ahyp="http://schemas.microsoft.com/office/drawing/2018/hyperlinkcolor" val="tx"/>
                    </a:ext>
                  </a:extLst>
                </a:hlinkClick>
              </a:rPr>
              <a:t>https://www.solutiontree.com/blog/spotting-collaborative-teams-with-high-levels-of-collective-efficacy/</a:t>
            </a:r>
            <a:r>
              <a:rPr lang="en-US" sz="1467">
                <a:solidFill>
                  <a:schemeClr val="tx1"/>
                </a:solidFill>
                <a:latin typeface="Aptos"/>
                <a:cs typeface="Segoe UI"/>
                <a:hlinkClick r:id="rId3">
                  <a:extLst>
                    <a:ext uri="{A12FA001-AC4F-418D-AE19-62706E023703}">
                      <ahyp:hlinkClr xmlns:ahyp="http://schemas.microsoft.com/office/drawing/2018/hyperlinkcolor" val="tx"/>
                    </a:ext>
                  </a:extLst>
                </a:hlinkClick>
              </a:rPr>
              <a:t>​</a:t>
            </a:r>
            <a:endParaRPr lang="en-US" sz="1467">
              <a:solidFill>
                <a:schemeClr val="tx1"/>
              </a:solidFill>
              <a:latin typeface="Aptos"/>
              <a:cs typeface="Segoe UI"/>
            </a:endParaRPr>
          </a:p>
          <a:p>
            <a:pPr marL="231642" indent="-841227">
              <a:spcAft>
                <a:spcPts val="800"/>
              </a:spcAft>
            </a:pPr>
            <a:r>
              <a:rPr lang="en-US" sz="1467">
                <a:solidFill>
                  <a:schemeClr val="tx1"/>
                </a:solidFill>
                <a:latin typeface="Aptos"/>
                <a:cs typeface="Segoe UI"/>
              </a:rPr>
              <a:t>G</a:t>
            </a:r>
            <a:r>
              <a:rPr lang="en-US" sz="1467">
                <a:solidFill>
                  <a:schemeClr val="tx1"/>
                </a:solidFill>
                <a:latin typeface="Aptos"/>
              </a:rPr>
              <a:t>armston, R, &amp; Wellman, B. (1999). </a:t>
            </a:r>
            <a:r>
              <a:rPr lang="en-US" sz="1467" i="1">
                <a:solidFill>
                  <a:schemeClr val="tx1"/>
                </a:solidFill>
                <a:latin typeface="Aptos"/>
              </a:rPr>
              <a:t>The adaptive school: A sourcebook for developing collaborative groups </a:t>
            </a:r>
            <a:r>
              <a:rPr lang="en-US" sz="1467">
                <a:solidFill>
                  <a:schemeClr val="tx1"/>
                </a:solidFill>
                <a:latin typeface="Aptos"/>
              </a:rPr>
              <a:t>(1st ed.). Christopher-Gordon Publishers, Inc.</a:t>
            </a:r>
          </a:p>
          <a:p>
            <a:pPr marL="231642" indent="-841227">
              <a:spcAft>
                <a:spcPts val="800"/>
              </a:spcAft>
            </a:pPr>
            <a:r>
              <a:rPr lang="en-US" sz="1467">
                <a:solidFill>
                  <a:schemeClr val="tx1"/>
                </a:solidFill>
                <a:latin typeface="Aptos"/>
              </a:rPr>
              <a:t>Garmston, R, &amp; Wellman, B. (2016). </a:t>
            </a:r>
            <a:r>
              <a:rPr lang="en-US" sz="1467" i="1">
                <a:solidFill>
                  <a:schemeClr val="tx1"/>
                </a:solidFill>
                <a:latin typeface="Aptos"/>
              </a:rPr>
              <a:t>The adaptive school: A sourcebook for developing collaborative groups </a:t>
            </a:r>
            <a:r>
              <a:rPr lang="en-US" sz="1467">
                <a:solidFill>
                  <a:schemeClr val="tx1"/>
                </a:solidFill>
                <a:latin typeface="Aptos"/>
              </a:rPr>
              <a:t>(3rd ed.). Rowman &amp; Littlefield Publishers.</a:t>
            </a:r>
          </a:p>
          <a:p>
            <a:pPr marL="231642" indent="-841227">
              <a:spcAft>
                <a:spcPts val="800"/>
              </a:spcAft>
            </a:pPr>
            <a:r>
              <a:rPr lang="en-US" sz="1467">
                <a:solidFill>
                  <a:schemeClr val="tx1"/>
                </a:solidFill>
                <a:latin typeface="Aptos"/>
              </a:rPr>
              <a:t>Garmston, R, &amp; Wellman, B. (2019a). Norms inventory. </a:t>
            </a:r>
            <a:r>
              <a:rPr lang="en-US" sz="1467" i="1">
                <a:solidFill>
                  <a:schemeClr val="tx1"/>
                </a:solidFill>
                <a:latin typeface="Aptos"/>
              </a:rPr>
              <a:t>Adaptive Schools Foundation Seminar Learning Guide</a:t>
            </a:r>
            <a:r>
              <a:rPr lang="en-US" sz="1467">
                <a:solidFill>
                  <a:schemeClr val="tx1"/>
                </a:solidFill>
                <a:latin typeface="Aptos"/>
              </a:rPr>
              <a:t>. </a:t>
            </a:r>
            <a:r>
              <a:rPr lang="en-US" sz="1467" u="sng">
                <a:solidFill>
                  <a:schemeClr val="tx1"/>
                </a:solidFill>
                <a:latin typeface="Aptos"/>
                <a:hlinkClick r:id="rId4">
                  <a:extLst>
                    <a:ext uri="{A12FA001-AC4F-418D-AE19-62706E023703}">
                      <ahyp:hlinkClr xmlns:ahyp="http://schemas.microsoft.com/office/drawing/2018/hyperlinkcolor" val="tx"/>
                    </a:ext>
                  </a:extLst>
                </a:hlinkClick>
              </a:rPr>
              <a:t>https://www.thinkingcollaborative.com/_files/ugd/6a5cc9_2fd56baa9f2d484ea25904373efe2e55.pdf</a:t>
            </a:r>
            <a:endParaRPr lang="en-US" sz="1467">
              <a:solidFill>
                <a:schemeClr val="tx1"/>
              </a:solidFill>
              <a:latin typeface="Aptos"/>
            </a:endParaRPr>
          </a:p>
          <a:p>
            <a:pPr marL="231642" indent="-841227">
              <a:spcAft>
                <a:spcPts val="800"/>
              </a:spcAft>
            </a:pPr>
            <a:r>
              <a:rPr lang="en-US" sz="1467">
                <a:solidFill>
                  <a:schemeClr val="tx1"/>
                </a:solidFill>
                <a:latin typeface="Aptos"/>
              </a:rPr>
              <a:t>Garmston, R., &amp; Wellman, B. (2019b).</a:t>
            </a:r>
            <a:r>
              <a:rPr lang="en-US" sz="1467" i="1">
                <a:solidFill>
                  <a:schemeClr val="tx1"/>
                </a:solidFill>
                <a:latin typeface="Aptos"/>
              </a:rPr>
              <a:t> </a:t>
            </a:r>
            <a:r>
              <a:rPr lang="en-US" sz="1467">
                <a:solidFill>
                  <a:schemeClr val="tx1"/>
                </a:solidFill>
                <a:latin typeface="Aptos"/>
              </a:rPr>
              <a:t>Personal seven norms assessment</a:t>
            </a:r>
            <a:r>
              <a:rPr lang="en-US" sz="1467" b="1">
                <a:solidFill>
                  <a:schemeClr val="tx1"/>
                </a:solidFill>
                <a:latin typeface="Aptos"/>
              </a:rPr>
              <a:t>. </a:t>
            </a:r>
            <a:r>
              <a:rPr lang="en-US" sz="1467" i="1">
                <a:solidFill>
                  <a:schemeClr val="tx1"/>
                </a:solidFill>
                <a:latin typeface="Aptos"/>
              </a:rPr>
              <a:t>Adaptive Schools Foundation Seminar Learning Guide. </a:t>
            </a:r>
            <a:r>
              <a:rPr lang="en-US" sz="1467" u="sng">
                <a:solidFill>
                  <a:schemeClr val="tx1"/>
                </a:solidFill>
                <a:latin typeface="Aptos"/>
                <a:hlinkClick r:id="rId5">
                  <a:extLst>
                    <a:ext uri="{A12FA001-AC4F-418D-AE19-62706E023703}">
                      <ahyp:hlinkClr xmlns:ahyp="http://schemas.microsoft.com/office/drawing/2018/hyperlinkcolor" val="tx"/>
                    </a:ext>
                  </a:extLst>
                </a:hlinkClick>
              </a:rPr>
              <a:t>https://www.thinkingcollaborative.com/_files/ugd/6a5cc9_6e66a89e719e4ca1a7a81012582bb91c.pdf</a:t>
            </a:r>
            <a:endParaRPr lang="en-US" sz="1467">
              <a:solidFill>
                <a:schemeClr val="tx1"/>
              </a:solidFill>
              <a:latin typeface="Aptos"/>
            </a:endParaRPr>
          </a:p>
          <a:p>
            <a:pPr marL="231642" indent="-841227">
              <a:spcAft>
                <a:spcPts val="800"/>
              </a:spcAft>
            </a:pPr>
            <a:r>
              <a:rPr lang="en-US" sz="1467">
                <a:solidFill>
                  <a:schemeClr val="tx1"/>
                </a:solidFill>
                <a:latin typeface="Aptos"/>
              </a:rPr>
              <a:t>Garmston, R., &amp; Wellman, B. (2019c). Seven norms of collaboration: A supporting toolkit</a:t>
            </a:r>
            <a:r>
              <a:rPr lang="en-US" sz="1467" b="1">
                <a:solidFill>
                  <a:schemeClr val="tx1"/>
                </a:solidFill>
                <a:latin typeface="Aptos"/>
              </a:rPr>
              <a:t>. </a:t>
            </a:r>
            <a:r>
              <a:rPr lang="en-US" sz="1467" i="1">
                <a:solidFill>
                  <a:schemeClr val="tx1"/>
                </a:solidFill>
                <a:latin typeface="Aptos"/>
              </a:rPr>
              <a:t>Adaptive Schools Foundation Seminar Learning Guide.</a:t>
            </a:r>
            <a:r>
              <a:rPr lang="en-US" sz="1467">
                <a:solidFill>
                  <a:schemeClr val="tx1"/>
                </a:solidFill>
                <a:latin typeface="Aptos"/>
              </a:rPr>
              <a:t> </a:t>
            </a:r>
            <a:r>
              <a:rPr lang="en-US" sz="1467" u="sng">
                <a:solidFill>
                  <a:schemeClr val="tx1"/>
                </a:solidFill>
                <a:latin typeface="Aptos"/>
                <a:hlinkClick r:id="rId6">
                  <a:extLst>
                    <a:ext uri="{A12FA001-AC4F-418D-AE19-62706E023703}">
                      <ahyp:hlinkClr xmlns:ahyp="http://schemas.microsoft.com/office/drawing/2018/hyperlinkcolor" val="tx"/>
                    </a:ext>
                  </a:extLst>
                </a:hlinkClick>
              </a:rPr>
              <a:t>https://www.thinkingcollaborative.com/_files/ugd/6a5cc9_263cffd70d0d4a988fdfa77deaaa769c.pdf</a:t>
            </a:r>
            <a:endParaRPr lang="en-US" sz="1467" u="sng">
              <a:solidFill>
                <a:schemeClr val="tx1"/>
              </a:solidFill>
              <a:latin typeface="Aptos"/>
            </a:endParaRPr>
          </a:p>
          <a:p>
            <a:pPr marL="231642" indent="-841227">
              <a:spcAft>
                <a:spcPts val="800"/>
              </a:spcAft>
              <a:tabLst>
                <a:tab pos="304792" algn="l"/>
              </a:tabLst>
            </a:pPr>
            <a:r>
              <a:rPr lang="en-US" sz="1467" kern="100">
                <a:latin typeface="Aptos"/>
                <a:ea typeface="+mn-lt"/>
                <a:cs typeface="+mn-lt"/>
              </a:rPr>
              <a:t>Garmston, R., &amp; Wellman, B. (2019d). The seven norms of collaborative work. </a:t>
            </a:r>
            <a:r>
              <a:rPr lang="en-US" sz="1467" i="1" kern="100">
                <a:latin typeface="Aptos"/>
                <a:ea typeface="+mn-lt"/>
                <a:cs typeface="+mn-lt"/>
              </a:rPr>
              <a:t>Adaptive Schools Foundation Seminar Learning Guide.</a:t>
            </a:r>
            <a:r>
              <a:rPr lang="en-US" sz="1467" u="sng" kern="100">
                <a:latin typeface="Aptos"/>
                <a:ea typeface="+mn-lt"/>
                <a:cs typeface="+mn-lt"/>
                <a:hlinkClick r:id="rId7">
                  <a:extLst>
                    <a:ext uri="{A12FA001-AC4F-418D-AE19-62706E023703}">
                      <ahyp:hlinkClr xmlns:ahyp="http://schemas.microsoft.com/office/drawing/2018/hyperlinkcolor" val="tx"/>
                    </a:ext>
                  </a:extLst>
                </a:hlinkClick>
              </a:rPr>
              <a:t> https://www.thinkingcollaborative.com/_files/ugd/6a5cc9_d080a1bbb7c84e43934a019d684214d2.pdf</a:t>
            </a:r>
            <a:endParaRPr lang="en-US" sz="1467" u="sng"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231642" indent="-841227">
              <a:spcAft>
                <a:spcPts val="800"/>
              </a:spcAft>
              <a:tabLst>
                <a:tab pos="304792" algn="l"/>
              </a:tabLst>
            </a:pPr>
            <a:r>
              <a:rPr lang="en-US" sz="1467" kern="100">
                <a:latin typeface="Aptos"/>
                <a:ea typeface="+mn-lt"/>
                <a:cs typeface="+mn-lt"/>
              </a:rPr>
              <a:t>Hargreaves, A. (2019). Teacher collaboration: 30 years of research on its nature, forms, limitations and effects. </a:t>
            </a:r>
            <a:r>
              <a:rPr lang="en-US" sz="1467" i="1" kern="100">
                <a:latin typeface="Aptos"/>
                <a:ea typeface="+mn-lt"/>
                <a:cs typeface="+mn-lt"/>
              </a:rPr>
              <a:t>Teachers and Teaching</a:t>
            </a:r>
            <a:r>
              <a:rPr lang="en-US" sz="1467" kern="100">
                <a:latin typeface="Aptos"/>
                <a:ea typeface="+mn-lt"/>
                <a:cs typeface="+mn-lt"/>
              </a:rPr>
              <a:t>, </a:t>
            </a:r>
            <a:r>
              <a:rPr lang="en-US" sz="1467" i="1" kern="100">
                <a:latin typeface="Aptos"/>
                <a:ea typeface="+mn-lt"/>
                <a:cs typeface="+mn-lt"/>
              </a:rPr>
              <a:t>25</a:t>
            </a:r>
            <a:r>
              <a:rPr lang="en-US" sz="1467" kern="100">
                <a:latin typeface="Aptos"/>
                <a:ea typeface="+mn-lt"/>
                <a:cs typeface="+mn-lt"/>
              </a:rPr>
              <a:t>(5), 603–621. </a:t>
            </a:r>
            <a:r>
              <a:rPr lang="en-US" sz="1467" u="sng" kern="100">
                <a:latin typeface="Aptos"/>
                <a:ea typeface="+mn-lt"/>
                <a:cs typeface="+mn-lt"/>
                <a:hlinkClick r:id="rId8">
                  <a:extLst>
                    <a:ext uri="{A12FA001-AC4F-418D-AE19-62706E023703}">
                      <ahyp:hlinkClr xmlns:ahyp="http://schemas.microsoft.com/office/drawing/2018/hyperlinkcolor" val="tx"/>
                    </a:ext>
                  </a:extLst>
                </a:hlinkClick>
              </a:rPr>
              <a:t>https://doi.org/10.1080/13540602.2019.1639499</a:t>
            </a:r>
            <a:endParaRPr lang="en-US" sz="1467" u="sng"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231642" indent="-841227">
              <a:spcAft>
                <a:spcPts val="800"/>
              </a:spcAft>
              <a:tabLst>
                <a:tab pos="304792" algn="l"/>
              </a:tabLst>
            </a:pPr>
            <a:r>
              <a:rPr lang="en-US" sz="1467" kern="100">
                <a:latin typeface="Aptos"/>
                <a:ea typeface="+mn-lt"/>
                <a:cs typeface="+mn-lt"/>
              </a:rPr>
              <a:t>Hattie, J. (2024, November). </a:t>
            </a:r>
            <a:r>
              <a:rPr lang="en-US" sz="1467" i="1" kern="100">
                <a:latin typeface="Aptos"/>
                <a:ea typeface="+mn-lt"/>
                <a:cs typeface="+mn-lt"/>
              </a:rPr>
              <a:t>Visible learning homepage.</a:t>
            </a:r>
            <a:r>
              <a:rPr lang="en-US" sz="1467" kern="100">
                <a:latin typeface="Aptos"/>
                <a:ea typeface="+mn-lt"/>
                <a:cs typeface="+mn-lt"/>
              </a:rPr>
              <a:t> Visible Learning Meta X. </a:t>
            </a:r>
            <a:r>
              <a:rPr lang="en-US" sz="1467" u="sng" kern="100">
                <a:latin typeface="Aptos"/>
                <a:ea typeface="+mn-lt"/>
                <a:cs typeface="+mn-lt"/>
                <a:hlinkClick r:id="rId9">
                  <a:extLst>
                    <a:ext uri="{A12FA001-AC4F-418D-AE19-62706E023703}">
                      <ahyp:hlinkClr xmlns:ahyp="http://schemas.microsoft.com/office/drawing/2018/hyperlinkcolor" val="tx"/>
                    </a:ext>
                  </a:extLst>
                </a:hlinkClick>
              </a:rPr>
              <a:t>https://www.visiblelearningmetax.com/</a:t>
            </a:r>
            <a:endParaRPr lang="en-US" sz="1467">
              <a:solidFill>
                <a:schemeClr val="tx1"/>
              </a:solidFill>
              <a:latin typeface="Calibri"/>
              <a:cs typeface="Segoe UI"/>
            </a:endParaRPr>
          </a:p>
        </p:txBody>
      </p:sp>
    </p:spTree>
    <p:extLst>
      <p:ext uri="{BB962C8B-B14F-4D97-AF65-F5344CB8AC3E}">
        <p14:creationId xmlns:p14="http://schemas.microsoft.com/office/powerpoint/2010/main" val="386826291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57">
          <a:extLst>
            <a:ext uri="{FF2B5EF4-FFF2-40B4-BE49-F238E27FC236}">
              <a16:creationId xmlns:a16="http://schemas.microsoft.com/office/drawing/2014/main" id="{25611FA1-78CE-0B28-4B0B-3D0F54F32C1F}"/>
            </a:ext>
          </a:extLst>
        </p:cNvPr>
        <p:cNvGrpSpPr/>
        <p:nvPr/>
      </p:nvGrpSpPr>
      <p:grpSpPr>
        <a:xfrm>
          <a:off x="0" y="0"/>
          <a:ext cx="0" cy="0"/>
          <a:chOff x="0" y="0"/>
          <a:chExt cx="0" cy="0"/>
        </a:xfrm>
      </p:grpSpPr>
      <p:sp>
        <p:nvSpPr>
          <p:cNvPr id="3" name="Google Shape;860;p86">
            <a:extLst>
              <a:ext uri="{FF2B5EF4-FFF2-40B4-BE49-F238E27FC236}">
                <a16:creationId xmlns:a16="http://schemas.microsoft.com/office/drawing/2014/main" id="{739EAD79-B3F7-28C7-0497-8CA95153D1AA}"/>
              </a:ext>
            </a:extLst>
          </p:cNvPr>
          <p:cNvSpPr txBox="1">
            <a:spLocks noGrp="1"/>
          </p:cNvSpPr>
          <p:nvPr>
            <p:ph type="title" idx="4294967295"/>
          </p:nvPr>
        </p:nvSpPr>
        <p:spPr>
          <a:xfrm>
            <a:off x="838200" y="179035"/>
            <a:ext cx="10515600" cy="790267"/>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a:lstStyle>
          <a:p>
            <a:pPr algn="ctr" defTabSz="914377">
              <a:lnSpc>
                <a:spcPct val="90000"/>
              </a:lnSpc>
              <a:spcBef>
                <a:spcPts val="0"/>
              </a:spcBef>
              <a:buClr>
                <a:schemeClr val="dk1"/>
              </a:buClr>
              <a:buSzPts val="3200"/>
              <a:defRPr/>
            </a:pPr>
            <a:r>
              <a:rPr lang="en-US" sz="3467" b="0">
                <a:sym typeface="Arial"/>
              </a:rPr>
              <a:t>References, Page 5</a:t>
            </a:r>
          </a:p>
        </p:txBody>
      </p:sp>
      <p:sp>
        <p:nvSpPr>
          <p:cNvPr id="859" name="Google Shape;859;g26eb7c63b8d_0_13">
            <a:extLst>
              <a:ext uri="{FF2B5EF4-FFF2-40B4-BE49-F238E27FC236}">
                <a16:creationId xmlns:a16="http://schemas.microsoft.com/office/drawing/2014/main" id="{4437DC97-3A48-FACA-BB04-2FA04AF73C23}"/>
              </a:ext>
            </a:extLst>
          </p:cNvPr>
          <p:cNvSpPr txBox="1">
            <a:spLocks noGrp="1"/>
          </p:cNvSpPr>
          <p:nvPr>
            <p:ph type="body" idx="4294967295"/>
          </p:nvPr>
        </p:nvSpPr>
        <p:spPr>
          <a:xfrm>
            <a:off x="536448" y="968869"/>
            <a:ext cx="11258784" cy="5206371"/>
          </a:xfrm>
          <a:prstGeom prst="rect">
            <a:avLst/>
          </a:prstGeom>
          <a:noFill/>
          <a:ln>
            <a:noFill/>
          </a:ln>
        </p:spPr>
        <p:txBody>
          <a:bodyPr spcFirstLastPara="1" vert="horz" wrap="square" lIns="91425" tIns="45700" rIns="91425" bIns="45700" rtlCol="0" anchor="t" anchorCtr="0">
            <a:noAutofit/>
          </a:bodyPr>
          <a:lstStyle/>
          <a:p>
            <a:pPr marL="231642" indent="-841227">
              <a:spcAft>
                <a:spcPts val="800"/>
              </a:spcAft>
              <a:buNone/>
              <a:tabLst>
                <a:tab pos="304792" algn="l"/>
              </a:tabLst>
            </a:pPr>
            <a:r>
              <a:rPr lang="en-US" sz="1467" kern="100">
                <a:latin typeface="Aptos"/>
                <a:ea typeface="+mn-lt"/>
                <a:cs typeface="+mn-lt"/>
              </a:rPr>
              <a:t>Hattie, J., &amp; Zierer, K. (2024). </a:t>
            </a:r>
            <a:r>
              <a:rPr lang="en-US" sz="1467" i="1" kern="100">
                <a:latin typeface="Aptos"/>
                <a:ea typeface="+mn-lt"/>
                <a:cs typeface="+mn-lt"/>
              </a:rPr>
              <a:t>10 mindframes for visible learning: Teaching for success</a:t>
            </a:r>
            <a:r>
              <a:rPr lang="en-US" sz="1467" kern="100">
                <a:latin typeface="Aptos"/>
                <a:ea typeface="+mn-lt"/>
                <a:cs typeface="+mn-lt"/>
              </a:rPr>
              <a:t> (2nd ed.). Routledge. </a:t>
            </a:r>
          </a:p>
          <a:p>
            <a:pPr marL="231642" indent="-841227">
              <a:spcAft>
                <a:spcPts val="800"/>
              </a:spcAft>
              <a:buNone/>
              <a:tabLst>
                <a:tab pos="304792" algn="l"/>
              </a:tabLst>
            </a:pPr>
            <a:r>
              <a:rPr lang="en-US" sz="1467" kern="100">
                <a:latin typeface="Aptos"/>
                <a:ea typeface="+mn-lt"/>
                <a:cs typeface="+mn-lt"/>
              </a:rPr>
              <a:t>Hattie, J., &amp; Zierer, K. (2017). </a:t>
            </a:r>
            <a:r>
              <a:rPr lang="en-US" sz="1467" i="1" kern="100">
                <a:latin typeface="Aptos"/>
                <a:ea typeface="+mn-lt"/>
                <a:cs typeface="+mn-lt"/>
              </a:rPr>
              <a:t>10 mindframes for visible learning: Teaching for success</a:t>
            </a:r>
            <a:r>
              <a:rPr lang="en-US" sz="1467" kern="100">
                <a:latin typeface="Aptos"/>
                <a:ea typeface="+mn-lt"/>
                <a:cs typeface="+mn-lt"/>
              </a:rPr>
              <a:t> (1st ed.). Routledge.</a:t>
            </a:r>
          </a:p>
          <a:p>
            <a:pPr marL="231642" indent="-841227">
              <a:spcAft>
                <a:spcPts val="800"/>
              </a:spcAft>
              <a:buNone/>
              <a:tabLst>
                <a:tab pos="304792" algn="l"/>
              </a:tabLst>
            </a:pPr>
            <a:r>
              <a:rPr lang="en-US" sz="1467" kern="100">
                <a:latin typeface="Aptos"/>
                <a:ea typeface="+mn-lt"/>
                <a:cs typeface="+mn-lt"/>
              </a:rPr>
              <a:t>Holmes, S. (2019). </a:t>
            </a:r>
            <a:r>
              <a:rPr lang="en-US" sz="1467" i="1" kern="100">
                <a:latin typeface="Aptos"/>
                <a:ea typeface="+mn-lt"/>
                <a:cs typeface="+mn-lt"/>
              </a:rPr>
              <a:t>Are the lack of team norms sabotaging your team’s success?</a:t>
            </a:r>
            <a:r>
              <a:rPr lang="en-US" sz="1467" kern="100">
                <a:latin typeface="Aptos"/>
                <a:ea typeface="+mn-lt"/>
                <a:cs typeface="+mn-lt"/>
              </a:rPr>
              <a:t> Make A Dent Leadership. </a:t>
            </a:r>
            <a:r>
              <a:rPr lang="en-US" sz="1467" u="sng" kern="100">
                <a:latin typeface="Aptos"/>
                <a:ea typeface="+mn-lt"/>
                <a:cs typeface="+mn-lt"/>
                <a:hlinkClick r:id="rId3">
                  <a:extLst>
                    <a:ext uri="{A12FA001-AC4F-418D-AE19-62706E023703}">
                      <ahyp:hlinkClr xmlns:ahyp="http://schemas.microsoft.com/office/drawing/2018/hyperlinkcolor" val="tx"/>
                    </a:ext>
                  </a:extLst>
                </a:hlinkClick>
              </a:rPr>
              <a:t>https://madl.s3.amazonaws.com/products/team-norms/team-norms.pdf</a:t>
            </a:r>
            <a:r>
              <a:rPr lang="en-US" sz="1467" kern="100">
                <a:latin typeface="Aptos"/>
                <a:ea typeface="+mn-lt"/>
                <a:cs typeface="+mn-lt"/>
              </a:rPr>
              <a:t> </a:t>
            </a:r>
          </a:p>
          <a:p>
            <a:pPr marL="231642" indent="-841227">
              <a:spcAft>
                <a:spcPts val="800"/>
              </a:spcAft>
              <a:buNone/>
              <a:tabLst>
                <a:tab pos="304792" algn="l"/>
              </a:tabLst>
            </a:pPr>
            <a:r>
              <a:rPr lang="en-US" sz="1467" kern="100">
                <a:latin typeface="Aptos"/>
                <a:ea typeface="+mn-lt"/>
                <a:cs typeface="+mn-lt"/>
              </a:rPr>
              <a:t>Horton, D. (2022, November 18). </a:t>
            </a:r>
            <a:r>
              <a:rPr lang="en-US" sz="1467" i="1" kern="100">
                <a:latin typeface="Aptos"/>
                <a:ea typeface="+mn-lt"/>
                <a:cs typeface="+mn-lt"/>
              </a:rPr>
              <a:t>Successful systems of communication for school teams</a:t>
            </a:r>
            <a:r>
              <a:rPr lang="en-US" sz="1467" kern="100">
                <a:latin typeface="Aptos"/>
                <a:ea typeface="+mn-lt"/>
                <a:cs typeface="+mn-lt"/>
              </a:rPr>
              <a:t>. The Core Collaborative. </a:t>
            </a:r>
            <a:r>
              <a:rPr lang="en-US" sz="1467" kern="100">
                <a:latin typeface="Aptos"/>
                <a:ea typeface="+mn-lt"/>
                <a:cs typeface="+mn-lt"/>
                <a:hlinkClick r:id="rId4">
                  <a:extLst>
                    <a:ext uri="{A12FA001-AC4F-418D-AE19-62706E023703}">
                      <ahyp:hlinkClr xmlns:ahyp="http://schemas.microsoft.com/office/drawing/2018/hyperlinkcolor" val="tx"/>
                    </a:ext>
                  </a:extLst>
                </a:hlinkClick>
              </a:rPr>
              <a:t>https://thecorecollaborative.com/successful-systems-of-communication-for-school-teams/</a:t>
            </a:r>
            <a:endParaRPr lang="en-US" sz="1467"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231642" indent="-841227">
              <a:spcAft>
                <a:spcPts val="800"/>
              </a:spcAft>
              <a:buNone/>
              <a:tabLst>
                <a:tab pos="304792" algn="l"/>
              </a:tabLst>
            </a:pPr>
            <a:r>
              <a:rPr lang="en-US" sz="1467" kern="100">
                <a:latin typeface="Aptos"/>
                <a:ea typeface="+mn-lt"/>
                <a:cs typeface="+mn-lt"/>
              </a:rPr>
              <a:t>Indeed Editorial Team. (2025, April 14). </a:t>
            </a:r>
            <a:r>
              <a:rPr lang="en-US" sz="1467" i="1" kern="100">
                <a:latin typeface="Aptos"/>
                <a:ea typeface="+mn-lt"/>
                <a:cs typeface="+mn-lt"/>
              </a:rPr>
              <a:t>17 benefits of team building for your organization</a:t>
            </a:r>
            <a:r>
              <a:rPr lang="en-US" sz="1467" kern="100">
                <a:latin typeface="Aptos"/>
                <a:ea typeface="+mn-lt"/>
                <a:cs typeface="+mn-lt"/>
              </a:rPr>
              <a:t>. Indeed. </a:t>
            </a:r>
            <a:r>
              <a:rPr lang="en-US" sz="1467" u="sng" kern="100">
                <a:latin typeface="Aptos"/>
                <a:ea typeface="+mn-lt"/>
                <a:cs typeface="+mn-lt"/>
                <a:hlinkClick r:id="rId5">
                  <a:extLst>
                    <a:ext uri="{A12FA001-AC4F-418D-AE19-62706E023703}">
                      <ahyp:hlinkClr xmlns:ahyp="http://schemas.microsoft.com/office/drawing/2018/hyperlinkcolor" val="tx"/>
                    </a:ext>
                  </a:extLst>
                </a:hlinkClick>
              </a:rPr>
              <a:t>https://www.indeed.com/career-advice/career-development/benefits-of-team-building</a:t>
            </a:r>
            <a:endParaRPr lang="en-US" sz="1467" u="sng" kern="100">
              <a:latin typeface="Aptos"/>
              <a:ea typeface="+mn-lt"/>
              <a:cs typeface="+mn-lt"/>
            </a:endParaRPr>
          </a:p>
          <a:p>
            <a:pPr marL="231642" indent="-841227" defTabSz="1219170">
              <a:spcAft>
                <a:spcPts val="800"/>
              </a:spcAft>
              <a:buClr>
                <a:srgbClr val="000000"/>
              </a:buClr>
              <a:buNone/>
              <a:defRPr/>
            </a:pPr>
            <a:r>
              <a:rPr lang="en-US" sz="1467" kern="0">
                <a:solidFill>
                  <a:prstClr val="black"/>
                </a:solidFill>
                <a:latin typeface="Aptos"/>
                <a:cs typeface="Segoe UI"/>
                <a:sym typeface="Arial"/>
              </a:rPr>
              <a:t>Kitch, B. (2023, September 7). </a:t>
            </a:r>
            <a:r>
              <a:rPr lang="en-US" sz="1467" i="1" kern="0">
                <a:solidFill>
                  <a:prstClr val="black"/>
                </a:solidFill>
                <a:latin typeface="Aptos"/>
                <a:cs typeface="Segoe UI"/>
                <a:sym typeface="Arial"/>
              </a:rPr>
              <a:t>How to create a team working agreement</a:t>
            </a:r>
            <a:r>
              <a:rPr lang="en-US" sz="1467" kern="0">
                <a:solidFill>
                  <a:prstClr val="black"/>
                </a:solidFill>
                <a:latin typeface="Aptos"/>
                <a:cs typeface="Segoe UI"/>
                <a:sym typeface="Arial"/>
              </a:rPr>
              <a:t>. Mural. </a:t>
            </a:r>
            <a:r>
              <a:rPr lang="en-US" sz="1467" u="sng" kern="0">
                <a:solidFill>
                  <a:prstClr val="black"/>
                </a:solidFill>
                <a:latin typeface="Aptos"/>
                <a:cs typeface="Segoe UI"/>
                <a:sym typeface="Arial"/>
                <a:hlinkClick r:id="rId6">
                  <a:extLst>
                    <a:ext uri="{A12FA001-AC4F-418D-AE19-62706E023703}">
                      <ahyp:hlinkClr xmlns:ahyp="http://schemas.microsoft.com/office/drawing/2018/hyperlinkcolor" val="tx"/>
                    </a:ext>
                  </a:extLst>
                </a:hlinkClick>
              </a:rPr>
              <a:t>https://www.mural.co/blog/team-agreement-guide</a:t>
            </a:r>
            <a:r>
              <a:rPr lang="en-US" sz="1467" kern="0">
                <a:solidFill>
                  <a:prstClr val="black"/>
                </a:solidFill>
                <a:latin typeface="Aptos"/>
                <a:cs typeface="Segoe UI"/>
                <a:sym typeface="Arial"/>
              </a:rPr>
              <a:t>​</a:t>
            </a:r>
            <a:endParaRPr lang="en-US" sz="1867" kern="0">
              <a:solidFill>
                <a:prstClr val="black"/>
              </a:solidFill>
              <a:latin typeface="Arial"/>
              <a:cs typeface="Arial"/>
              <a:sym typeface="Arial"/>
            </a:endParaRPr>
          </a:p>
          <a:p>
            <a:pPr marL="231642" indent="-841227" defTabSz="1219170">
              <a:spcAft>
                <a:spcPts val="800"/>
              </a:spcAft>
              <a:buClr>
                <a:srgbClr val="000000"/>
              </a:buClr>
              <a:buNone/>
              <a:defRPr/>
            </a:pPr>
            <a:r>
              <a:rPr lang="en-US" sz="1467" kern="0">
                <a:solidFill>
                  <a:prstClr val="black"/>
                </a:solidFill>
                <a:latin typeface="Aptos"/>
                <a:cs typeface="Segoe UI"/>
                <a:sym typeface="Arial"/>
              </a:rPr>
              <a:t>Lynch, M. (2020, July 6). </a:t>
            </a:r>
            <a:r>
              <a:rPr lang="en-US" sz="1467" i="1" kern="0">
                <a:solidFill>
                  <a:prstClr val="black"/>
                </a:solidFill>
                <a:latin typeface="Aptos"/>
                <a:cs typeface="Segoe UI"/>
                <a:sym typeface="Arial"/>
              </a:rPr>
              <a:t>Creating effective leadership teams in schools.</a:t>
            </a:r>
            <a:r>
              <a:rPr lang="en-US" sz="1467" kern="0">
                <a:solidFill>
                  <a:prstClr val="black"/>
                </a:solidFill>
                <a:latin typeface="Aptos"/>
                <a:cs typeface="Segoe UI"/>
                <a:sym typeface="Arial"/>
              </a:rPr>
              <a:t> The Edvocate. </a:t>
            </a:r>
            <a:r>
              <a:rPr lang="en-US" sz="1467" u="sng" kern="0">
                <a:solidFill>
                  <a:prstClr val="black"/>
                </a:solidFill>
                <a:latin typeface="Aptos"/>
                <a:cs typeface="Segoe UI"/>
                <a:sym typeface="Arial"/>
                <a:hlinkClick r:id="rId7">
                  <a:extLst>
                    <a:ext uri="{A12FA001-AC4F-418D-AE19-62706E023703}">
                      <ahyp:hlinkClr xmlns:ahyp="http://schemas.microsoft.com/office/drawing/2018/hyperlinkcolor" val="tx"/>
                    </a:ext>
                  </a:extLst>
                </a:hlinkClick>
              </a:rPr>
              <a:t>https://www.theedadvocate.org/creating-effective-leadership-teams-in-schools/</a:t>
            </a:r>
            <a:r>
              <a:rPr lang="en-US" sz="1467" kern="0">
                <a:solidFill>
                  <a:prstClr val="black"/>
                </a:solidFill>
                <a:latin typeface="Aptos"/>
                <a:cs typeface="Segoe UI"/>
                <a:sym typeface="Arial"/>
              </a:rPr>
              <a:t>​</a:t>
            </a:r>
          </a:p>
          <a:p>
            <a:pPr marL="231642" indent="-841227" defTabSz="1219170">
              <a:spcAft>
                <a:spcPts val="800"/>
              </a:spcAft>
              <a:buClr>
                <a:srgbClr val="000000"/>
              </a:buClr>
              <a:buNone/>
              <a:defRPr/>
            </a:pPr>
            <a:r>
              <a:rPr lang="en-US" sz="1467" kern="0">
                <a:solidFill>
                  <a:prstClr val="black"/>
                </a:solidFill>
                <a:latin typeface="Aptos"/>
                <a:cs typeface="Segoe UI"/>
                <a:sym typeface="Arial"/>
              </a:rPr>
              <a:t>Mantell, M. (2025, March 19). </a:t>
            </a:r>
            <a:r>
              <a:rPr lang="en-US" sz="1467" i="1" kern="0">
                <a:solidFill>
                  <a:prstClr val="black"/>
                </a:solidFill>
                <a:latin typeface="Aptos"/>
                <a:cs typeface="Segoe UI"/>
                <a:sym typeface="Arial"/>
              </a:rPr>
              <a:t>What is social perceptiveness? 12 skills you need to master</a:t>
            </a:r>
            <a:r>
              <a:rPr lang="en-US" sz="1467" kern="0">
                <a:solidFill>
                  <a:prstClr val="black"/>
                </a:solidFill>
                <a:latin typeface="Aptos"/>
                <a:cs typeface="Segoe UI"/>
                <a:sym typeface="Arial"/>
              </a:rPr>
              <a:t>. Science of People. </a:t>
            </a:r>
            <a:r>
              <a:rPr lang="en-US" sz="1467" u="sng" kern="0">
                <a:solidFill>
                  <a:prstClr val="black"/>
                </a:solidFill>
                <a:latin typeface="Aptos"/>
                <a:cs typeface="Segoe UI"/>
                <a:sym typeface="Arial"/>
                <a:hlinkClick r:id="rId8">
                  <a:extLst>
                    <a:ext uri="{A12FA001-AC4F-418D-AE19-62706E023703}">
                      <ahyp:hlinkClr xmlns:ahyp="http://schemas.microsoft.com/office/drawing/2018/hyperlinkcolor" val="tx"/>
                    </a:ext>
                  </a:extLst>
                </a:hlinkClick>
              </a:rPr>
              <a:t>https://www.scienceofpeople.com/social-perceptiveness/</a:t>
            </a:r>
            <a:r>
              <a:rPr lang="en-US" sz="1467" kern="0">
                <a:solidFill>
                  <a:prstClr val="black"/>
                </a:solidFill>
                <a:latin typeface="Aptos"/>
                <a:cs typeface="Segoe UI"/>
                <a:sym typeface="Arial"/>
                <a:hlinkClick r:id="rId8">
                  <a:extLst>
                    <a:ext uri="{A12FA001-AC4F-418D-AE19-62706E023703}">
                      <ahyp:hlinkClr xmlns:ahyp="http://schemas.microsoft.com/office/drawing/2018/hyperlinkcolor" val="tx"/>
                    </a:ext>
                  </a:extLst>
                </a:hlinkClick>
              </a:rPr>
              <a:t>​</a:t>
            </a:r>
          </a:p>
          <a:p>
            <a:pPr marL="231642" indent="-841227" defTabSz="1219170">
              <a:spcAft>
                <a:spcPts val="800"/>
              </a:spcAft>
              <a:buClr>
                <a:srgbClr val="000000"/>
              </a:buClr>
              <a:buNone/>
              <a:defRPr/>
            </a:pPr>
            <a:r>
              <a:rPr lang="en-US" sz="1467" kern="0">
                <a:solidFill>
                  <a:prstClr val="black"/>
                </a:solidFill>
                <a:latin typeface="Aptos"/>
                <a:cs typeface="Arial"/>
                <a:sym typeface="Arial"/>
              </a:rPr>
              <a:t>Marzano, R. J., Heflebower, T., Hoegh, J. K., Warrick, P., Grift, G., Hecker, L., &amp; Wills, J. (2016). </a:t>
            </a:r>
            <a:r>
              <a:rPr lang="en-US" sz="1467" i="1" kern="0">
                <a:solidFill>
                  <a:prstClr val="black"/>
                </a:solidFill>
                <a:latin typeface="Aptos"/>
                <a:cs typeface="Arial"/>
                <a:sym typeface="Arial"/>
              </a:rPr>
              <a:t>Collaborative teams that transform schools: The next step in PLCs</a:t>
            </a:r>
            <a:r>
              <a:rPr lang="en-US" sz="1467" kern="0">
                <a:solidFill>
                  <a:prstClr val="black"/>
                </a:solidFill>
                <a:latin typeface="Aptos"/>
                <a:cs typeface="Arial"/>
                <a:sym typeface="Arial"/>
              </a:rPr>
              <a:t>. Marzano Research.</a:t>
            </a:r>
          </a:p>
          <a:p>
            <a:pPr marL="231642" indent="-841227">
              <a:spcAft>
                <a:spcPts val="800"/>
              </a:spcAft>
              <a:buNone/>
              <a:tabLst>
                <a:tab pos="304792" algn="l"/>
              </a:tabLst>
            </a:pPr>
            <a:r>
              <a:rPr lang="en-US" sz="1467">
                <a:latin typeface="Aptos"/>
              </a:rPr>
              <a:t>Mattone, J. (2025, May 3). </a:t>
            </a:r>
            <a:r>
              <a:rPr lang="en-US" sz="1467" i="1">
                <a:latin typeface="Aptos"/>
              </a:rPr>
              <a:t>Consensus building: What is it and why is it crucial to leadership?</a:t>
            </a:r>
            <a:r>
              <a:rPr lang="en-US" sz="1467">
                <a:latin typeface="Aptos"/>
              </a:rPr>
              <a:t> John Mattone Global, LLC. </a:t>
            </a:r>
            <a:r>
              <a:rPr lang="en-US" sz="1467">
                <a:latin typeface="Aptos"/>
                <a:hlinkClick r:id="rId9">
                  <a:extLst>
                    <a:ext uri="{A12FA001-AC4F-418D-AE19-62706E023703}">
                      <ahyp:hlinkClr xmlns:ahyp="http://schemas.microsoft.com/office/drawing/2018/hyperlinkcolor" val="tx"/>
                    </a:ext>
                  </a:extLst>
                </a:hlinkClick>
              </a:rPr>
              <a:t>https://johnmattone.com/blog/consensus-building-what-is-it-and-why-is-it-crucial-to-leadership/</a:t>
            </a:r>
          </a:p>
          <a:p>
            <a:pPr marL="231642" indent="-841227">
              <a:spcAft>
                <a:spcPts val="800"/>
              </a:spcAft>
              <a:buNone/>
              <a:tabLst>
                <a:tab pos="304792" algn="l"/>
              </a:tabLst>
            </a:pPr>
            <a:endParaRPr lang="en-US" sz="1467"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231642" indent="-841227">
              <a:spcAft>
                <a:spcPts val="800"/>
              </a:spcAft>
              <a:buNone/>
              <a:tabLst>
                <a:tab pos="304792" algn="l"/>
              </a:tabLst>
            </a:pPr>
            <a:endParaRPr lang="en-US" sz="1467" kern="10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903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57">
          <a:extLst>
            <a:ext uri="{FF2B5EF4-FFF2-40B4-BE49-F238E27FC236}">
              <a16:creationId xmlns:a16="http://schemas.microsoft.com/office/drawing/2014/main" id="{5D3F00A5-A1CD-6DA8-99A4-44B976161200}"/>
            </a:ext>
          </a:extLst>
        </p:cNvPr>
        <p:cNvGrpSpPr/>
        <p:nvPr/>
      </p:nvGrpSpPr>
      <p:grpSpPr>
        <a:xfrm>
          <a:off x="0" y="0"/>
          <a:ext cx="0" cy="0"/>
          <a:chOff x="0" y="0"/>
          <a:chExt cx="0" cy="0"/>
        </a:xfrm>
      </p:grpSpPr>
      <p:sp>
        <p:nvSpPr>
          <p:cNvPr id="3" name="Google Shape;860;p86">
            <a:extLst>
              <a:ext uri="{FF2B5EF4-FFF2-40B4-BE49-F238E27FC236}">
                <a16:creationId xmlns:a16="http://schemas.microsoft.com/office/drawing/2014/main" id="{884E83C6-0787-B551-4BCC-7F4BF160B6AD}"/>
              </a:ext>
            </a:extLst>
          </p:cNvPr>
          <p:cNvSpPr txBox="1">
            <a:spLocks noGrp="1"/>
          </p:cNvSpPr>
          <p:nvPr>
            <p:ph type="title" idx="4294967295"/>
          </p:nvPr>
        </p:nvSpPr>
        <p:spPr>
          <a:xfrm>
            <a:off x="838200" y="179035"/>
            <a:ext cx="10515600" cy="790267"/>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a:lstStyle>
          <a:p>
            <a:pPr algn="ctr" defTabSz="914377">
              <a:lnSpc>
                <a:spcPct val="90000"/>
              </a:lnSpc>
              <a:spcBef>
                <a:spcPts val="0"/>
              </a:spcBef>
              <a:buClr>
                <a:schemeClr val="dk1"/>
              </a:buClr>
              <a:buSzPts val="3200"/>
              <a:defRPr/>
            </a:pPr>
            <a:r>
              <a:rPr lang="en-US" sz="3467" b="0">
                <a:sym typeface="Arial"/>
              </a:rPr>
              <a:t>References, Page 6</a:t>
            </a:r>
          </a:p>
        </p:txBody>
      </p:sp>
      <p:sp>
        <p:nvSpPr>
          <p:cNvPr id="2" name="TextBox 1">
            <a:extLst>
              <a:ext uri="{FF2B5EF4-FFF2-40B4-BE49-F238E27FC236}">
                <a16:creationId xmlns:a16="http://schemas.microsoft.com/office/drawing/2014/main" id="{54535B2D-CB62-E310-1C98-216450937824}"/>
              </a:ext>
            </a:extLst>
          </p:cNvPr>
          <p:cNvSpPr txBox="1"/>
          <p:nvPr/>
        </p:nvSpPr>
        <p:spPr>
          <a:xfrm>
            <a:off x="536448" y="969905"/>
            <a:ext cx="10694339" cy="543860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231642" indent="-841227">
              <a:spcAft>
                <a:spcPts val="800"/>
              </a:spcAft>
            </a:pPr>
            <a:r>
              <a:rPr lang="en-US" sz="1467">
                <a:solidFill>
                  <a:schemeClr val="tx1"/>
                </a:solidFill>
                <a:latin typeface="Aptos"/>
              </a:rPr>
              <a:t>Meltzer, R. (2022, July 15). </a:t>
            </a:r>
            <a:r>
              <a:rPr lang="en-US" sz="1467" i="1">
                <a:solidFill>
                  <a:schemeClr val="tx1"/>
                </a:solidFill>
                <a:latin typeface="Aptos"/>
              </a:rPr>
              <a:t>How to write meeting minutes, with examples</a:t>
            </a:r>
            <a:r>
              <a:rPr lang="en-US" sz="1467">
                <a:solidFill>
                  <a:schemeClr val="tx1"/>
                </a:solidFill>
                <a:latin typeface="Aptos"/>
              </a:rPr>
              <a:t>. Grammarly. </a:t>
            </a:r>
            <a:r>
              <a:rPr lang="en-US" sz="1467">
                <a:solidFill>
                  <a:schemeClr val="tx1"/>
                </a:solidFill>
                <a:latin typeface="Aptos"/>
                <a:hlinkClick r:id="rId3">
                  <a:extLst>
                    <a:ext uri="{A12FA001-AC4F-418D-AE19-62706E023703}">
                      <ahyp:hlinkClr xmlns:ahyp="http://schemas.microsoft.com/office/drawing/2018/hyperlinkcolor" val="tx"/>
                    </a:ext>
                  </a:extLst>
                </a:hlinkClick>
              </a:rPr>
              <a:t>https://www.grammarly.com/blog/business-writing/meeting-minutes/</a:t>
            </a:r>
          </a:p>
          <a:p>
            <a:pPr marL="231642" indent="-841227">
              <a:spcAft>
                <a:spcPts val="800"/>
              </a:spcAft>
            </a:pPr>
            <a:r>
              <a:rPr lang="en-US" sz="1467">
                <a:solidFill>
                  <a:schemeClr val="tx1"/>
                </a:solidFill>
                <a:latin typeface="Aptos"/>
              </a:rPr>
              <a:t>Minshew, A. (2024, January 10). </a:t>
            </a:r>
            <a:r>
              <a:rPr lang="en-US" sz="1467" i="1">
                <a:solidFill>
                  <a:schemeClr val="tx1"/>
                </a:solidFill>
                <a:latin typeface="Aptos"/>
              </a:rPr>
              <a:t>6 tips for building trust between teachers and administrators as a school leader. </a:t>
            </a:r>
            <a:r>
              <a:rPr lang="en-US" sz="1467">
                <a:solidFill>
                  <a:schemeClr val="tx1"/>
                </a:solidFill>
                <a:latin typeface="Aptos"/>
              </a:rPr>
              <a:t>Waterford.</a:t>
            </a:r>
            <a:r>
              <a:rPr lang="en-US" sz="1467" i="1">
                <a:solidFill>
                  <a:schemeClr val="tx1"/>
                </a:solidFill>
                <a:latin typeface="Aptos"/>
              </a:rPr>
              <a:t> </a:t>
            </a:r>
            <a:r>
              <a:rPr lang="en-US" sz="1467">
                <a:solidFill>
                  <a:schemeClr val="tx1"/>
                </a:solidFill>
                <a:latin typeface="Aptos"/>
                <a:hlinkClick r:id="rId4">
                  <a:extLst>
                    <a:ext uri="{A12FA001-AC4F-418D-AE19-62706E023703}">
                      <ahyp:hlinkClr xmlns:ahyp="http://schemas.microsoft.com/office/drawing/2018/hyperlinkcolor" val="tx"/>
                    </a:ext>
                  </a:extLst>
                </a:hlinkClick>
              </a:rPr>
              <a:t>https://www.waterford.org/education/building-trust-school-leader/</a:t>
            </a:r>
          </a:p>
          <a:p>
            <a:pPr marL="231642" indent="-841227">
              <a:spcAft>
                <a:spcPts val="800"/>
              </a:spcAft>
            </a:pPr>
            <a:r>
              <a:rPr lang="en-US" sz="1467">
                <a:solidFill>
                  <a:schemeClr val="tx1"/>
                </a:solidFill>
                <a:latin typeface="Aptos"/>
              </a:rPr>
              <a:t>Missouri Department of Elementary and Secondary Education. (2013a). </a:t>
            </a:r>
            <a:r>
              <a:rPr lang="en-US" sz="1467" i="1">
                <a:solidFill>
                  <a:schemeClr val="tx1"/>
                </a:solidFill>
                <a:latin typeface="Aptos"/>
              </a:rPr>
              <a:t>Leader standards</a:t>
            </a:r>
            <a:r>
              <a:rPr lang="en-US" sz="1467">
                <a:solidFill>
                  <a:schemeClr val="tx1"/>
                </a:solidFill>
                <a:latin typeface="Aptos"/>
              </a:rPr>
              <a:t>. </a:t>
            </a:r>
            <a:r>
              <a:rPr lang="en-US" sz="1467">
                <a:solidFill>
                  <a:schemeClr val="tx1"/>
                </a:solidFill>
                <a:latin typeface="Aptos"/>
                <a:hlinkClick r:id="rId5">
                  <a:extLst>
                    <a:ext uri="{A12FA001-AC4F-418D-AE19-62706E023703}">
                      <ahyp:hlinkClr xmlns:ahyp="http://schemas.microsoft.com/office/drawing/2018/hyperlinkcolor" val="tx"/>
                    </a:ext>
                  </a:extLst>
                </a:hlinkClick>
              </a:rPr>
              <a:t>https://dese.mo.gov/media/pdf/oeq-ed-leaderstandards</a:t>
            </a:r>
          </a:p>
          <a:p>
            <a:pPr marL="231642" indent="-841227">
              <a:spcAft>
                <a:spcPts val="800"/>
              </a:spcAft>
            </a:pPr>
            <a:r>
              <a:rPr lang="en-US" sz="1467" kern="100">
                <a:latin typeface="Aptos"/>
                <a:ea typeface="Calibri"/>
                <a:cs typeface="Calibri"/>
              </a:rPr>
              <a:t>Missouri Department of Elementary and Secondary Education. (2013b). </a:t>
            </a:r>
            <a:r>
              <a:rPr lang="en-US" sz="1467" i="1" kern="100">
                <a:latin typeface="Aptos"/>
                <a:ea typeface="Calibri"/>
                <a:cs typeface="Calibri"/>
              </a:rPr>
              <a:t>Teacher standards</a:t>
            </a:r>
            <a:r>
              <a:rPr lang="en-US" sz="1467" kern="100">
                <a:latin typeface="Aptos"/>
                <a:ea typeface="Calibri"/>
                <a:cs typeface="Calibri"/>
              </a:rPr>
              <a:t>. </a:t>
            </a:r>
            <a:r>
              <a:rPr lang="en-US" sz="1467" kern="100">
                <a:latin typeface="Aptos"/>
                <a:ea typeface="Calibri"/>
                <a:cs typeface="Calibri"/>
                <a:hlinkClick r:id="rId6">
                  <a:extLst>
                    <a:ext uri="{A12FA001-AC4F-418D-AE19-62706E023703}">
                      <ahyp:hlinkClr xmlns:ahyp="http://schemas.microsoft.com/office/drawing/2018/hyperlinkcolor" val="tx"/>
                    </a:ext>
                  </a:extLst>
                </a:hlinkClick>
              </a:rPr>
              <a:t>https://dese.mo.gov/media/pdf/oeq-ed-teachstandards</a:t>
            </a:r>
            <a:endParaRPr lang="en-US" sz="1467" kern="100">
              <a:latin typeface="Calibri"/>
              <a:ea typeface="Calibri"/>
              <a:cs typeface="Calibri"/>
            </a:endParaRPr>
          </a:p>
          <a:p>
            <a:pPr marL="231642" indent="-841227">
              <a:spcAft>
                <a:spcPts val="800"/>
              </a:spcAft>
            </a:pPr>
            <a:r>
              <a:rPr lang="en-US" sz="1467" kern="100">
                <a:latin typeface="Aptos"/>
                <a:ea typeface="Calibri"/>
                <a:cs typeface="Calibri"/>
              </a:rPr>
              <a:t>MoEdu-SAIL. (2022a). </a:t>
            </a:r>
            <a:r>
              <a:rPr lang="en-US" sz="1467" i="1" kern="100">
                <a:latin typeface="Aptos"/>
                <a:ea typeface="Calibri"/>
                <a:cs typeface="Calibri"/>
              </a:rPr>
              <a:t>Collaborative teams module</a:t>
            </a:r>
            <a:r>
              <a:rPr lang="en-US" sz="1467" kern="100">
                <a:latin typeface="Aptos"/>
                <a:ea typeface="Calibri"/>
                <a:cs typeface="Calibri"/>
              </a:rPr>
              <a:t>. </a:t>
            </a:r>
          </a:p>
          <a:p>
            <a:pPr marL="231642" indent="-841227">
              <a:spcAft>
                <a:spcPts val="800"/>
              </a:spcAft>
            </a:pPr>
            <a:r>
              <a:rPr lang="en-US" sz="1467" kern="100">
                <a:latin typeface="Aptos"/>
                <a:ea typeface="Calibri"/>
                <a:cs typeface="Calibri"/>
              </a:rPr>
              <a:t>MoEdu-SAIL. (2022b). </a:t>
            </a:r>
            <a:r>
              <a:rPr lang="en-US" sz="1467" i="1" kern="100">
                <a:latin typeface="Aptos"/>
                <a:ea typeface="Calibri"/>
                <a:cs typeface="Calibri"/>
              </a:rPr>
              <a:t>Common formative assessment module</a:t>
            </a:r>
            <a:r>
              <a:rPr lang="en-US" sz="1467" kern="100">
                <a:latin typeface="Aptos"/>
                <a:ea typeface="Calibri"/>
                <a:cs typeface="Calibri"/>
              </a:rPr>
              <a:t>.</a:t>
            </a:r>
          </a:p>
          <a:p>
            <a:pPr marL="231642" indent="-841227">
              <a:spcAft>
                <a:spcPts val="800"/>
              </a:spcAft>
            </a:pPr>
            <a:r>
              <a:rPr lang="en-US" sz="1467" kern="100">
                <a:latin typeface="Aptos"/>
                <a:ea typeface="Calibri"/>
                <a:cs typeface="Calibri"/>
              </a:rPr>
              <a:t>MoEdu-SAIL. (2023). </a:t>
            </a:r>
            <a:r>
              <a:rPr lang="en-US" sz="1467" i="1" kern="100">
                <a:latin typeface="Aptos"/>
                <a:ea typeface="Calibri"/>
                <a:cs typeface="Calibri"/>
              </a:rPr>
              <a:t>DCI-MTSS district-level implementation practice profile</a:t>
            </a:r>
            <a:r>
              <a:rPr lang="en-US" sz="1467" kern="100">
                <a:latin typeface="Aptos"/>
                <a:ea typeface="Calibri"/>
                <a:cs typeface="Calibri"/>
              </a:rPr>
              <a:t>. Missouri Department of Elementary and Secondary Education. </a:t>
            </a:r>
            <a:r>
              <a:rPr lang="en-US" sz="1467" kern="100">
                <a:latin typeface="Aptos"/>
                <a:ea typeface="Calibri"/>
                <a:cs typeface="Calibri"/>
                <a:hlinkClick r:id="rId7">
                  <a:extLst>
                    <a:ext uri="{A12FA001-AC4F-418D-AE19-62706E023703}">
                      <ahyp:hlinkClr xmlns:ahyp="http://schemas.microsoft.com/office/drawing/2018/hyperlinkcolor" val="tx"/>
                    </a:ext>
                  </a:extLst>
                </a:hlinkClick>
              </a:rPr>
              <a:t>https://www.moedu-sail.org/wp-content/uploads/2023/09/DCI-MTSS-District-Level-Implementation-Practice-Profile-June-2023.docx</a:t>
            </a:r>
            <a:endParaRPr lang="en-US" sz="1467" kern="100">
              <a:latin typeface="Calibri"/>
              <a:ea typeface="Calibri"/>
              <a:cs typeface="Calibri"/>
            </a:endParaRPr>
          </a:p>
          <a:p>
            <a:pPr marL="231642" indent="-841227">
              <a:spcAft>
                <a:spcPts val="800"/>
              </a:spcAft>
            </a:pPr>
            <a:r>
              <a:rPr lang="en-US" sz="1467" kern="100">
                <a:latin typeface="Aptos"/>
                <a:ea typeface="Calibri"/>
                <a:cs typeface="Calibri"/>
              </a:rPr>
              <a:t>MoEdu-SAIL. (</a:t>
            </a:r>
            <a:r>
              <a:rPr lang="en-US" sz="1467" kern="100">
                <a:latin typeface="Aptos"/>
                <a:ea typeface="Aptos" panose="020B0004020202020204" pitchFamily="34" charset="0"/>
                <a:cs typeface="Times New Roman"/>
              </a:rPr>
              <a:t>2025a). </a:t>
            </a:r>
            <a:r>
              <a:rPr lang="en-US" sz="1467" i="1" kern="100">
                <a:latin typeface="Aptos"/>
                <a:ea typeface="Aptos" panose="020B0004020202020204" pitchFamily="34" charset="0"/>
                <a:cs typeface="Times New Roman"/>
              </a:rPr>
              <a:t>Blueprint for district and building leadership </a:t>
            </a:r>
            <a:r>
              <a:rPr lang="en-US" sz="1467" kern="100">
                <a:latin typeface="Aptos"/>
                <a:ea typeface="Aptos" panose="020B0004020202020204" pitchFamily="34" charset="0"/>
                <a:cs typeface="Times New Roman"/>
              </a:rPr>
              <a:t>(9th ed.). Missouri Department of Elementary and Secondary Education: Northern Arizona University, Institute for Human Development.</a:t>
            </a:r>
            <a:endParaRPr lang="en-US" sz="1467" kern="100">
              <a:latin typeface="Aptos"/>
              <a:ea typeface="Calibri"/>
              <a:cs typeface="Calibri"/>
            </a:endParaRPr>
          </a:p>
          <a:p>
            <a:pPr marL="231642" indent="-841227">
              <a:spcAft>
                <a:spcPts val="800"/>
              </a:spcAft>
            </a:pPr>
            <a:r>
              <a:rPr lang="en-US" sz="1467" kern="100">
                <a:latin typeface="Aptos"/>
                <a:ea typeface="Aptos" panose="020B0004020202020204" pitchFamily="34" charset="0"/>
                <a:cs typeface="Times New Roman"/>
              </a:rPr>
              <a:t>MoEdu-SAIL. (2025b). </a:t>
            </a:r>
            <a:r>
              <a:rPr lang="en-US" sz="1467" i="1" kern="100">
                <a:latin typeface="Aptos"/>
                <a:ea typeface="Aptos" panose="020B0004020202020204" pitchFamily="34" charset="0"/>
                <a:cs typeface="Times New Roman"/>
              </a:rPr>
              <a:t>DCI-MTSS roadmap, an overview. </a:t>
            </a:r>
            <a:r>
              <a:rPr lang="en-US" sz="1467" kern="100">
                <a:latin typeface="Aptos"/>
                <a:ea typeface="Aptos" panose="020B0004020202020204" pitchFamily="34" charset="0"/>
                <a:cs typeface="Times New Roman"/>
              </a:rPr>
              <a:t>Missouri Department of Elementary and Secondary Education: Northern Arizona University, Institute for Human Development. </a:t>
            </a:r>
            <a:r>
              <a:rPr lang="en-US" sz="1467" kern="100">
                <a:latin typeface="Aptos"/>
                <a:ea typeface="Aptos" panose="020B0004020202020204" pitchFamily="34" charset="0"/>
                <a:cs typeface="Times New Roman"/>
                <a:hlinkClick r:id="rId8">
                  <a:extLst>
                    <a:ext uri="{A12FA001-AC4F-418D-AE19-62706E023703}">
                      <ahyp:hlinkClr xmlns:ahyp="http://schemas.microsoft.com/office/drawing/2018/hyperlinkcolor" val="tx"/>
                    </a:ext>
                  </a:extLst>
                </a:hlinkClick>
              </a:rPr>
              <a:t>https://www.moedu-sail.org/dci-mtss-roadmap-view-2/</a:t>
            </a:r>
            <a:endParaRPr lang="en-US" sz="1467" kern="100">
              <a:latin typeface="Aptos"/>
              <a:ea typeface="Calibri"/>
              <a:cs typeface="Calibri"/>
            </a:endParaRPr>
          </a:p>
          <a:p>
            <a:pPr marL="231642" indent="-841227">
              <a:spcAft>
                <a:spcPts val="800"/>
              </a:spcAft>
            </a:pPr>
            <a:endParaRPr lang="en-US" sz="1467">
              <a:latin typeface="Aptos"/>
              <a:cs typeface="Segoe UI"/>
            </a:endParaRPr>
          </a:p>
          <a:p>
            <a:pPr marL="231642" indent="-841227">
              <a:spcAft>
                <a:spcPts val="800"/>
              </a:spcAft>
            </a:pPr>
            <a:r>
              <a:rPr lang="en-US" sz="1467">
                <a:latin typeface="Aptos"/>
                <a:cs typeface="Segoe UI"/>
              </a:rPr>
              <a:t>​</a:t>
            </a:r>
          </a:p>
        </p:txBody>
      </p:sp>
    </p:spTree>
    <p:extLst>
      <p:ext uri="{BB962C8B-B14F-4D97-AF65-F5344CB8AC3E}">
        <p14:creationId xmlns:p14="http://schemas.microsoft.com/office/powerpoint/2010/main" val="388766513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57">
          <a:extLst>
            <a:ext uri="{FF2B5EF4-FFF2-40B4-BE49-F238E27FC236}">
              <a16:creationId xmlns:a16="http://schemas.microsoft.com/office/drawing/2014/main" id="{51FA5DF5-DF4F-433D-BFFB-28343895FE70}"/>
            </a:ext>
          </a:extLst>
        </p:cNvPr>
        <p:cNvGrpSpPr/>
        <p:nvPr/>
      </p:nvGrpSpPr>
      <p:grpSpPr>
        <a:xfrm>
          <a:off x="0" y="0"/>
          <a:ext cx="0" cy="0"/>
          <a:chOff x="0" y="0"/>
          <a:chExt cx="0" cy="0"/>
        </a:xfrm>
      </p:grpSpPr>
      <p:sp>
        <p:nvSpPr>
          <p:cNvPr id="3" name="Google Shape;860;p86">
            <a:extLst>
              <a:ext uri="{FF2B5EF4-FFF2-40B4-BE49-F238E27FC236}">
                <a16:creationId xmlns:a16="http://schemas.microsoft.com/office/drawing/2014/main" id="{7D3FF33B-F7C5-199D-9EB2-6AA35BF8D256}"/>
              </a:ext>
            </a:extLst>
          </p:cNvPr>
          <p:cNvSpPr txBox="1">
            <a:spLocks noGrp="1"/>
          </p:cNvSpPr>
          <p:nvPr>
            <p:ph type="title" idx="4294967295"/>
          </p:nvPr>
        </p:nvSpPr>
        <p:spPr>
          <a:xfrm>
            <a:off x="838200" y="179035"/>
            <a:ext cx="10515600" cy="790267"/>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a:lstStyle>
          <a:p>
            <a:pPr algn="ctr" defTabSz="914377">
              <a:lnSpc>
                <a:spcPct val="90000"/>
              </a:lnSpc>
              <a:spcBef>
                <a:spcPts val="0"/>
              </a:spcBef>
              <a:buClr>
                <a:schemeClr val="dk1"/>
              </a:buClr>
              <a:buSzPts val="3200"/>
              <a:defRPr/>
            </a:pPr>
            <a:r>
              <a:rPr lang="en-US" sz="3467" b="0">
                <a:sym typeface="Arial"/>
              </a:rPr>
              <a:t>References, Page 7</a:t>
            </a:r>
          </a:p>
        </p:txBody>
      </p:sp>
      <p:sp>
        <p:nvSpPr>
          <p:cNvPr id="859" name="Google Shape;859;g26eb7c63b8d_0_13">
            <a:extLst>
              <a:ext uri="{FF2B5EF4-FFF2-40B4-BE49-F238E27FC236}">
                <a16:creationId xmlns:a16="http://schemas.microsoft.com/office/drawing/2014/main" id="{6BB374A5-88A8-D728-353A-B76F1797705D}"/>
              </a:ext>
            </a:extLst>
          </p:cNvPr>
          <p:cNvSpPr txBox="1">
            <a:spLocks noGrp="1"/>
          </p:cNvSpPr>
          <p:nvPr>
            <p:ph type="body" idx="4294967295"/>
          </p:nvPr>
        </p:nvSpPr>
        <p:spPr>
          <a:xfrm>
            <a:off x="536449" y="971709"/>
            <a:ext cx="11164711" cy="5206371"/>
          </a:xfrm>
          <a:prstGeom prst="rect">
            <a:avLst/>
          </a:prstGeom>
          <a:noFill/>
          <a:ln>
            <a:noFill/>
          </a:ln>
        </p:spPr>
        <p:txBody>
          <a:bodyPr spcFirstLastPara="1" vert="horz" wrap="square" lIns="91425" tIns="45700" rIns="91425" bIns="45700" rtlCol="0" anchor="t" anchorCtr="0">
            <a:noAutofit/>
          </a:bodyPr>
          <a:lstStyle/>
          <a:p>
            <a:pPr marL="231642" indent="-841227">
              <a:spcAft>
                <a:spcPts val="800"/>
              </a:spcAft>
              <a:buNone/>
            </a:pPr>
            <a:r>
              <a:rPr lang="en-US" sz="1467" kern="100">
                <a:latin typeface="Aptos"/>
                <a:ea typeface="Aptos" panose="020B0004020202020204" pitchFamily="34" charset="0"/>
                <a:cs typeface="Times New Roman"/>
              </a:rPr>
              <a:t>MoEdu-SAIL. (n.d.-a). </a:t>
            </a:r>
            <a:r>
              <a:rPr lang="en-US" sz="1467" i="1" kern="100">
                <a:latin typeface="Aptos"/>
                <a:ea typeface="Aptos" panose="020B0004020202020204" pitchFamily="34" charset="0"/>
                <a:cs typeface="Times New Roman"/>
              </a:rPr>
              <a:t>Collaborative teams online module</a:t>
            </a:r>
            <a:r>
              <a:rPr lang="en-US" sz="1467" kern="100">
                <a:latin typeface="Aptos"/>
                <a:ea typeface="Aptos" panose="020B0004020202020204" pitchFamily="34" charset="0"/>
                <a:cs typeface="Times New Roman"/>
              </a:rPr>
              <a:t>. </a:t>
            </a:r>
            <a:r>
              <a:rPr lang="en-US" sz="1467" kern="100">
                <a:latin typeface="Aptos"/>
                <a:ea typeface="Aptos" panose="020B0004020202020204" pitchFamily="34" charset="0"/>
                <a:cs typeface="Times New Roman"/>
                <a:hlinkClick r:id="rId3">
                  <a:extLst>
                    <a:ext uri="{A12FA001-AC4F-418D-AE19-62706E023703}">
                      <ahyp:hlinkClr xmlns:ahyp="http://schemas.microsoft.com/office/drawing/2018/hyperlinkcolor" val="tx"/>
                    </a:ext>
                  </a:extLst>
                </a:hlinkClick>
              </a:rPr>
              <a:t>https://www.moedu-sail.org/courses/collaborative-team-structures/</a:t>
            </a:r>
            <a:endParaRPr lang="en-US" sz="1467" kern="100">
              <a:latin typeface="Aptos"/>
              <a:ea typeface="Calibri"/>
              <a:cs typeface="Calibri"/>
            </a:endParaRPr>
          </a:p>
          <a:p>
            <a:pPr marL="231642" indent="-841227">
              <a:spcAft>
                <a:spcPts val="800"/>
              </a:spcAft>
              <a:buNone/>
            </a:pPr>
            <a:r>
              <a:rPr lang="en-US" sz="1467" kern="100">
                <a:latin typeface="Aptos"/>
                <a:ea typeface="Aptos" panose="020B0004020202020204" pitchFamily="34" charset="0"/>
                <a:cs typeface="Times New Roman"/>
              </a:rPr>
              <a:t>MoEdu-SAIL. (n.d.-b). </a:t>
            </a:r>
            <a:r>
              <a:rPr lang="en-US" sz="1467" i="1" kern="100">
                <a:latin typeface="Aptos"/>
                <a:ea typeface="Aptos" panose="020B0004020202020204" pitchFamily="34" charset="0"/>
                <a:cs typeface="Times New Roman"/>
              </a:rPr>
              <a:t>Common formative assessment online module</a:t>
            </a:r>
            <a:r>
              <a:rPr lang="en-US" sz="1467" kern="100">
                <a:latin typeface="Aptos"/>
                <a:ea typeface="Aptos" panose="020B0004020202020204" pitchFamily="34" charset="0"/>
                <a:cs typeface="Times New Roman"/>
              </a:rPr>
              <a:t>. </a:t>
            </a:r>
            <a:r>
              <a:rPr lang="en-US" sz="1467" kern="100">
                <a:latin typeface="Aptos"/>
                <a:ea typeface="Aptos" panose="020B0004020202020204" pitchFamily="34" charset="0"/>
                <a:cs typeface="Times New Roman"/>
                <a:hlinkClick r:id="rId4">
                  <a:extLst>
                    <a:ext uri="{A12FA001-AC4F-418D-AE19-62706E023703}">
                      <ahyp:hlinkClr xmlns:ahyp="http://schemas.microsoft.com/office/drawing/2018/hyperlinkcolor" val="tx"/>
                    </a:ext>
                  </a:extLst>
                </a:hlinkClick>
              </a:rPr>
              <a:t>https://www.moedu-sail.org/courses/common-formative-assessment/</a:t>
            </a:r>
            <a:r>
              <a:rPr lang="en-US" sz="1467" kern="100">
                <a:latin typeface="Aptos"/>
                <a:ea typeface="Aptos" panose="020B0004020202020204" pitchFamily="34" charset="0"/>
                <a:cs typeface="Times New Roman"/>
              </a:rPr>
              <a:t> </a:t>
            </a:r>
            <a:endParaRPr lang="en-US" sz="1467" kern="100">
              <a:latin typeface="Aptos"/>
              <a:ea typeface="Calibri"/>
              <a:cs typeface="Calibri"/>
            </a:endParaRPr>
          </a:p>
          <a:p>
            <a:pPr marL="231642" indent="-841227">
              <a:spcAft>
                <a:spcPts val="800"/>
              </a:spcAft>
              <a:buNone/>
            </a:pPr>
            <a:r>
              <a:rPr lang="en-US" sz="1467" kern="100">
                <a:latin typeface="Aptos"/>
                <a:ea typeface="Aptos" panose="020B0004020202020204" pitchFamily="34" charset="0"/>
                <a:cs typeface="Times New Roman"/>
              </a:rPr>
              <a:t>MoEdu-SAIL. (n.d.-c). </a:t>
            </a:r>
            <a:r>
              <a:rPr lang="en-US" sz="1467" i="1" kern="100">
                <a:latin typeface="Aptos"/>
                <a:ea typeface="Aptos" panose="020B0004020202020204" pitchFamily="34" charset="0"/>
                <a:cs typeface="Times New Roman"/>
              </a:rPr>
              <a:t>Data-based decision making online module</a:t>
            </a:r>
            <a:r>
              <a:rPr lang="en-US" sz="1467" kern="100">
                <a:latin typeface="Aptos"/>
                <a:ea typeface="Aptos" panose="020B0004020202020204" pitchFamily="34" charset="0"/>
                <a:cs typeface="Times New Roman"/>
              </a:rPr>
              <a:t>. </a:t>
            </a:r>
            <a:r>
              <a:rPr lang="en-US" sz="1467" kern="100">
                <a:latin typeface="Aptos"/>
                <a:ea typeface="Aptos" panose="020B0004020202020204" pitchFamily="34" charset="0"/>
                <a:cs typeface="Times New Roman"/>
                <a:hlinkClick r:id="rId5">
                  <a:extLst>
                    <a:ext uri="{A12FA001-AC4F-418D-AE19-62706E023703}">
                      <ahyp:hlinkClr xmlns:ahyp="http://schemas.microsoft.com/office/drawing/2018/hyperlinkcolor" val="tx"/>
                    </a:ext>
                  </a:extLst>
                </a:hlinkClick>
              </a:rPr>
              <a:t>https://www.moedu-sail.org/courses/data-based-decision-making-2/</a:t>
            </a:r>
            <a:endParaRPr lang="en-US" sz="1467" kern="100">
              <a:latin typeface="Aptos"/>
              <a:ea typeface="Calibri"/>
              <a:cs typeface="Calibri"/>
            </a:endParaRPr>
          </a:p>
          <a:p>
            <a:pPr marL="231642" indent="-841227">
              <a:spcAft>
                <a:spcPts val="800"/>
              </a:spcAft>
              <a:buNone/>
            </a:pPr>
            <a:r>
              <a:rPr lang="en-US" sz="1467" kern="100">
                <a:latin typeface="Aptos"/>
                <a:ea typeface="+mn-lt"/>
                <a:cs typeface="+mn-lt"/>
              </a:rPr>
              <a:t>National Center for Education Evaluation and Regional Assistance. (2023, November 9). Data-driven decision-making in education: How REL work makes a difference. </a:t>
            </a:r>
            <a:r>
              <a:rPr lang="en-US" sz="1467" i="1" kern="100">
                <a:latin typeface="Aptos"/>
                <a:ea typeface="+mn-lt"/>
                <a:cs typeface="+mn-lt"/>
              </a:rPr>
              <a:t>NCEE Blog</a:t>
            </a:r>
            <a:r>
              <a:rPr lang="en-US" sz="1467" kern="100">
                <a:latin typeface="Aptos"/>
                <a:ea typeface="+mn-lt"/>
                <a:cs typeface="+mn-lt"/>
              </a:rPr>
              <a:t>. </a:t>
            </a:r>
            <a:r>
              <a:rPr lang="en-US" sz="1467" kern="100">
                <a:latin typeface="Aptos"/>
                <a:ea typeface="+mn-lt"/>
                <a:cs typeface="+mn-lt"/>
                <a:hlinkClick r:id="rId6">
                  <a:extLst>
                    <a:ext uri="{A12FA001-AC4F-418D-AE19-62706E023703}">
                      <ahyp:hlinkClr xmlns:ahyp="http://schemas.microsoft.com/office/drawing/2018/hyperlinkcolor" val="tx"/>
                    </a:ext>
                  </a:extLst>
                </a:hlinkClick>
              </a:rPr>
              <a:t>https://web.archive.org/web/20250110023105/https://ies.ed.gov/blogs/ncee/post/data-driven-decision-making-in-education-how-rel-work-makes-a-difference</a:t>
            </a:r>
            <a:endParaRPr lang="en-US" sz="1467" kern="100">
              <a:latin typeface="Aptos"/>
              <a:ea typeface="+mn-lt"/>
              <a:cs typeface="+mn-lt"/>
            </a:endParaRPr>
          </a:p>
          <a:p>
            <a:pPr marL="231642" indent="-841227">
              <a:spcAft>
                <a:spcPts val="800"/>
              </a:spcAft>
              <a:buNone/>
            </a:pPr>
            <a:r>
              <a:rPr lang="en-US" sz="1467" kern="100">
                <a:latin typeface="Aptos"/>
                <a:ea typeface="+mn-lt"/>
                <a:cs typeface="+mn-lt"/>
              </a:rPr>
              <a:t>National Labor Management Partnership. (2022). </a:t>
            </a:r>
            <a:r>
              <a:rPr lang="en-US" sz="1467" i="1" kern="100">
                <a:latin typeface="Aptos"/>
                <a:ea typeface="+mn-lt"/>
                <a:cs typeface="+mn-lt"/>
              </a:rPr>
              <a:t>Collaborating for student success: A comprehensive, practical guidebook for increasing shared decision-making through lasting partnerships</a:t>
            </a:r>
            <a:r>
              <a:rPr lang="en-US" sz="1467" kern="100">
                <a:latin typeface="Aptos"/>
                <a:ea typeface="+mn-lt"/>
                <a:cs typeface="+mn-lt"/>
              </a:rPr>
              <a:t>. </a:t>
            </a:r>
            <a:r>
              <a:rPr lang="en-US" sz="1467" kern="100">
                <a:latin typeface="Aptos"/>
                <a:ea typeface="+mn-lt"/>
                <a:cs typeface="+mn-lt"/>
                <a:hlinkClick r:id="rId7">
                  <a:extLst>
                    <a:ext uri="{A12FA001-AC4F-418D-AE19-62706E023703}">
                      <ahyp:hlinkClr xmlns:ahyp="http://schemas.microsoft.com/office/drawing/2018/hyperlinkcolor" val="tx"/>
                    </a:ext>
                  </a:extLst>
                </a:hlinkClick>
              </a:rPr>
              <a:t>https://www.nea.org/sites/default/files/2022-05/NLMP%20Collaborating%20for%20Student%20Success%20Guidebook%202022%205-5-22.pdf</a:t>
            </a:r>
            <a:endParaRPr lang="en-US" sz="1467"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231642" indent="-841227">
              <a:spcAft>
                <a:spcPts val="800"/>
              </a:spcAft>
              <a:buNone/>
            </a:pPr>
            <a:r>
              <a:rPr lang="en-US" sz="1467" kern="100">
                <a:latin typeface="Aptos"/>
                <a:ea typeface="+mn-lt"/>
                <a:cs typeface="+mn-lt"/>
              </a:rPr>
              <a:t>New South Wales Education Standards Authority. (n.d.). </a:t>
            </a:r>
            <a:r>
              <a:rPr lang="en-US" sz="1467" i="1" kern="100">
                <a:latin typeface="Aptos"/>
                <a:ea typeface="+mn-lt"/>
                <a:cs typeface="+mn-lt"/>
              </a:rPr>
              <a:t>10 mindframes for visible learning</a:t>
            </a:r>
            <a:r>
              <a:rPr lang="en-US" sz="1467" kern="100">
                <a:latin typeface="Aptos"/>
                <a:ea typeface="+mn-lt"/>
                <a:cs typeface="+mn-lt"/>
              </a:rPr>
              <a:t>. Thinking Pathways. </a:t>
            </a:r>
            <a:r>
              <a:rPr lang="en-US" sz="1467" u="sng" kern="100">
                <a:latin typeface="Aptos"/>
                <a:ea typeface="+mn-lt"/>
                <a:cs typeface="+mn-lt"/>
                <a:hlinkClick r:id="rId8">
                  <a:extLst>
                    <a:ext uri="{A12FA001-AC4F-418D-AE19-62706E023703}">
                      <ahyp:hlinkClr xmlns:ahyp="http://schemas.microsoft.com/office/drawing/2018/hyperlinkcolor" val="tx"/>
                    </a:ext>
                  </a:extLst>
                </a:hlinkClick>
              </a:rPr>
              <a:t>https://thinkingpathwayz.weebly.com/10-mindframes-visible-learning.html</a:t>
            </a:r>
            <a:r>
              <a:rPr lang="en-US" sz="1467" kern="100">
                <a:latin typeface="Aptos"/>
                <a:ea typeface="+mn-lt"/>
                <a:cs typeface="+mn-lt"/>
              </a:rPr>
              <a:t> </a:t>
            </a:r>
          </a:p>
          <a:p>
            <a:pPr marL="231642" indent="-841227">
              <a:spcAft>
                <a:spcPts val="800"/>
              </a:spcAft>
              <a:buNone/>
            </a:pPr>
            <a:r>
              <a:rPr lang="en-US" sz="1467" kern="100">
                <a:latin typeface="Aptos"/>
                <a:ea typeface="+mn-lt"/>
                <a:cs typeface="+mn-lt"/>
              </a:rPr>
              <a:t>North American Students of Cooperation. (n.d.). </a:t>
            </a:r>
            <a:r>
              <a:rPr lang="en-US" sz="1467" i="1" kern="100">
                <a:latin typeface="Aptos"/>
                <a:ea typeface="+mn-lt"/>
                <a:cs typeface="+mn-lt"/>
              </a:rPr>
              <a:t>Fist to five voting and consensus</a:t>
            </a:r>
            <a:r>
              <a:rPr lang="en-US" sz="1467" kern="100">
                <a:latin typeface="Aptos"/>
                <a:ea typeface="+mn-lt"/>
                <a:cs typeface="+mn-lt"/>
              </a:rPr>
              <a:t>. </a:t>
            </a:r>
            <a:r>
              <a:rPr lang="en-US" sz="1467" kern="100">
                <a:latin typeface="Aptos"/>
                <a:ea typeface="+mn-lt"/>
                <a:cs typeface="+mn-lt"/>
                <a:hlinkClick r:id="rId9">
                  <a:extLst>
                    <a:ext uri="{A12FA001-AC4F-418D-AE19-62706E023703}">
                      <ahyp:hlinkClr xmlns:ahyp="http://schemas.microsoft.com/office/drawing/2018/hyperlinkcolor" val="tx"/>
                    </a:ext>
                  </a:extLst>
                </a:hlinkClick>
              </a:rPr>
              <a:t>https://www.nasco.coop/resources/fist-to-five-voting</a:t>
            </a:r>
            <a:endParaRPr lang="en-US" sz="1467"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231642" indent="-841227">
              <a:spcAft>
                <a:spcPts val="800"/>
              </a:spcAft>
              <a:buNone/>
            </a:pPr>
            <a:r>
              <a:rPr lang="en-US" sz="1467" kern="100">
                <a:latin typeface="Aptos"/>
                <a:ea typeface="+mn-lt"/>
                <a:cs typeface="+mn-lt"/>
              </a:rPr>
              <a:t>Philaphandeth, K. (2022, September 2). </a:t>
            </a:r>
            <a:r>
              <a:rPr lang="en-US" sz="1467" i="1" kern="100">
                <a:latin typeface="Aptos"/>
                <a:ea typeface="+mn-lt"/>
                <a:cs typeface="+mn-lt"/>
              </a:rPr>
              <a:t>How to write an effective team meeting agenda (with templates!)</a:t>
            </a:r>
            <a:r>
              <a:rPr lang="en-US" sz="1467" kern="100">
                <a:latin typeface="Aptos"/>
                <a:ea typeface="+mn-lt"/>
                <a:cs typeface="+mn-lt"/>
              </a:rPr>
              <a:t>. Work Life by Atlassian. </a:t>
            </a:r>
            <a:r>
              <a:rPr lang="en-US" sz="1467" kern="100">
                <a:latin typeface="Aptos"/>
                <a:ea typeface="+mn-lt"/>
                <a:cs typeface="+mn-lt"/>
                <a:hlinkClick r:id="rId10">
                  <a:extLst>
                    <a:ext uri="{A12FA001-AC4F-418D-AE19-62706E023703}">
                      <ahyp:hlinkClr xmlns:ahyp="http://schemas.microsoft.com/office/drawing/2018/hyperlinkcolor" val="tx"/>
                    </a:ext>
                  </a:extLst>
                </a:hlinkClick>
              </a:rPr>
              <a:t>https://www.atlassian.com/blog/productivity/team-meeting-agenda</a:t>
            </a:r>
            <a:endParaRPr lang="en-US" sz="1467"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231642" indent="-841227">
              <a:spcAft>
                <a:spcPts val="800"/>
              </a:spcAft>
              <a:buNone/>
            </a:pPr>
            <a:r>
              <a:rPr lang="en-US" sz="1467" kern="100">
                <a:latin typeface="Aptos"/>
                <a:ea typeface="+mn-lt"/>
                <a:cs typeface="+mn-lt"/>
              </a:rPr>
              <a:t>PlanBook. (n.d.). </a:t>
            </a:r>
            <a:r>
              <a:rPr lang="en-US" sz="1467" i="1" kern="100">
                <a:latin typeface="Aptos"/>
                <a:ea typeface="+mn-lt"/>
                <a:cs typeface="+mn-lt"/>
              </a:rPr>
              <a:t>How to improve collaboration across your school.</a:t>
            </a:r>
            <a:r>
              <a:rPr lang="en-US" sz="1467" kern="100">
                <a:latin typeface="Aptos"/>
                <a:ea typeface="+mn-lt"/>
                <a:cs typeface="+mn-lt"/>
              </a:rPr>
              <a:t> </a:t>
            </a:r>
            <a:r>
              <a:rPr lang="en-US" sz="1467" u="sng" kern="100">
                <a:latin typeface="Aptos"/>
                <a:ea typeface="+mn-lt"/>
                <a:cs typeface="+mn-lt"/>
                <a:hlinkClick r:id="rId11">
                  <a:extLst>
                    <a:ext uri="{A12FA001-AC4F-418D-AE19-62706E023703}">
                      <ahyp:hlinkClr xmlns:ahyp="http://schemas.microsoft.com/office/drawing/2018/hyperlinkcolor" val="tx"/>
                    </a:ext>
                  </a:extLst>
                </a:hlinkClick>
              </a:rPr>
              <a:t>https://blog.planbook.com/improve-collaboration/</a:t>
            </a:r>
            <a:r>
              <a:rPr lang="en-US" sz="1467" kern="100">
                <a:latin typeface="Aptos"/>
                <a:ea typeface="+mn-lt"/>
                <a:cs typeface="+mn-lt"/>
              </a:rPr>
              <a:t> </a:t>
            </a:r>
          </a:p>
          <a:p>
            <a:pPr marL="231642" indent="-841227">
              <a:spcAft>
                <a:spcPts val="800"/>
              </a:spcAft>
              <a:buNone/>
            </a:pPr>
            <a:r>
              <a:rPr lang="en-US" sz="1467" kern="100">
                <a:latin typeface="Aptos"/>
                <a:ea typeface="+mn-lt"/>
                <a:cs typeface="+mn-lt"/>
              </a:rPr>
              <a:t>Poplar Bluff School District. (n.d.). </a:t>
            </a:r>
            <a:r>
              <a:rPr lang="en-US" sz="1467" i="1" kern="100">
                <a:latin typeface="Aptos"/>
                <a:ea typeface="+mn-lt"/>
                <a:cs typeface="+mn-lt"/>
              </a:rPr>
              <a:t>Effective practices: Data-based decision making</a:t>
            </a:r>
            <a:r>
              <a:rPr lang="en-US" sz="1467" kern="100">
                <a:latin typeface="Aptos"/>
                <a:ea typeface="+mn-lt"/>
                <a:cs typeface="+mn-lt"/>
              </a:rPr>
              <a:t> [Video]. MoEdu-Sail. </a:t>
            </a:r>
            <a:r>
              <a:rPr lang="en-US" sz="1467" u="sng" kern="100">
                <a:latin typeface="Aptos"/>
                <a:ea typeface="+mn-lt"/>
                <a:cs typeface="+mn-lt"/>
                <a:hlinkClick r:id="rId12">
                  <a:extLst>
                    <a:ext uri="{A12FA001-AC4F-418D-AE19-62706E023703}">
                      <ahyp:hlinkClr xmlns:ahyp="http://schemas.microsoft.com/office/drawing/2018/hyperlinkcolor" val="tx"/>
                    </a:ext>
                  </a:extLst>
                </a:hlinkClick>
              </a:rPr>
              <a:t>https://www.moedu-sail.org/lessons/collaborative-team-structures-overview/</a:t>
            </a:r>
          </a:p>
          <a:p>
            <a:pPr marL="231642" indent="-841227">
              <a:spcAft>
                <a:spcPts val="800"/>
              </a:spcAft>
              <a:buNone/>
            </a:pPr>
            <a:endParaRPr lang="en-US" sz="1467" kern="100">
              <a:latin typeface="Aptos"/>
              <a:ea typeface="Calibri"/>
              <a:cs typeface="Calibri"/>
            </a:endParaRPr>
          </a:p>
          <a:p>
            <a:pPr marL="231642" indent="-841227">
              <a:spcAft>
                <a:spcPts val="800"/>
              </a:spcAft>
              <a:buNone/>
            </a:pPr>
            <a:endParaRPr lang="en-US" sz="1467" kern="100">
              <a:latin typeface="Calibri"/>
              <a:ea typeface="Calibri"/>
              <a:cs typeface="Calibri"/>
            </a:endParaRPr>
          </a:p>
        </p:txBody>
      </p:sp>
    </p:spTree>
    <p:extLst>
      <p:ext uri="{BB962C8B-B14F-4D97-AF65-F5344CB8AC3E}">
        <p14:creationId xmlns:p14="http://schemas.microsoft.com/office/powerpoint/2010/main" val="3849877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 name="Google Shape;277;p53">
            <a:extLst>
              <a:ext uri="{FF2B5EF4-FFF2-40B4-BE49-F238E27FC236}">
                <a16:creationId xmlns:a16="http://schemas.microsoft.com/office/drawing/2014/main" id="{E331D38E-4D34-DB98-80E2-1518F5968950}"/>
              </a:ext>
            </a:extLst>
          </p:cNvPr>
          <p:cNvSpPr txBox="1">
            <a:spLocks noGrp="1"/>
          </p:cNvSpPr>
          <p:nvPr>
            <p:ph type="title" idx="4294967295"/>
          </p:nvPr>
        </p:nvSpPr>
        <p:spPr>
          <a:xfrm>
            <a:off x="171451" y="8767"/>
            <a:ext cx="10515600" cy="82042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rmAutofit/>
          </a:bodyPr>
          <a:lstStyle>
            <a:lvl1pPr algn="l" defTabSz="685800" rtl="0" eaLnBrk="1" latinLnBrk="0" hangingPunct="1">
              <a:lnSpc>
                <a:spcPct val="100000"/>
              </a:lnSpc>
              <a:spcBef>
                <a:spcPct val="0"/>
              </a:spcBef>
              <a:buNone/>
              <a:defRPr sz="2700" b="1" kern="1200">
                <a:solidFill>
                  <a:schemeClr val="tx1"/>
                </a:solidFill>
                <a:latin typeface="Aptos" panose="020B0004020202020204" pitchFamily="34" charset="0"/>
                <a:ea typeface="+mj-ea"/>
                <a:cs typeface="+mj-cs"/>
              </a:defRPr>
            </a:lvl1pPr>
          </a:lstStyle>
          <a:p>
            <a:pPr marL="0" marR="0" lvl="0" indent="0" algn="l" defTabSz="914377" rtl="0" eaLnBrk="1" fontAlgn="auto" latinLnBrk="0" hangingPunct="1">
              <a:lnSpc>
                <a:spcPct val="100000"/>
              </a:lnSpc>
              <a:spcBef>
                <a:spcPts val="0"/>
              </a:spcBef>
              <a:spcAft>
                <a:spcPts val="0"/>
              </a:spcAft>
              <a:buClrTx/>
              <a:buSzPts val="2800"/>
              <a:buFont typeface="Arial"/>
              <a:buNone/>
              <a:tabLst/>
              <a:defRPr/>
            </a:pPr>
            <a:r>
              <a:rPr kumimoji="0" lang="en-US" sz="3200" b="1" i="0" u="none" strike="noStrike" kern="1200" cap="none" spc="0" normalizeH="0" baseline="0" noProof="0">
                <a:ln>
                  <a:noFill/>
                </a:ln>
                <a:solidFill>
                  <a:srgbClr val="A5A5A5"/>
                </a:solidFill>
                <a:effectLst/>
                <a:uLnTx/>
                <a:uFillTx/>
                <a:latin typeface="Aptos" panose="020B0004020202020204" pitchFamily="34" charset="0"/>
                <a:ea typeface="+mj-ea"/>
                <a:cs typeface="+mj-cs"/>
                <a:sym typeface="Arial"/>
              </a:rPr>
              <a:t>Hidden Slide #10</a:t>
            </a:r>
            <a:endParaRPr kumimoji="0" lang="en-US" sz="3600" b="1" i="0" u="none" strike="noStrike" kern="1200" cap="none" spc="0" normalizeH="0" baseline="0" noProof="0">
              <a:ln>
                <a:noFill/>
              </a:ln>
              <a:solidFill>
                <a:prstClr val="black"/>
              </a:solidFill>
              <a:effectLst/>
              <a:uLnTx/>
              <a:uFillTx/>
              <a:latin typeface="Aptos" panose="020B0004020202020204" pitchFamily="34" charset="0"/>
              <a:ea typeface="+mj-ea"/>
              <a:cs typeface="+mj-cs"/>
              <a:sym typeface="Arial"/>
            </a:endParaRPr>
          </a:p>
        </p:txBody>
      </p:sp>
      <p:sp>
        <p:nvSpPr>
          <p:cNvPr id="296" name="Google Shape;296;p57"/>
          <p:cNvSpPr txBox="1">
            <a:spLocks noGrp="1"/>
          </p:cNvSpPr>
          <p:nvPr>
            <p:ph idx="1"/>
          </p:nvPr>
        </p:nvSpPr>
        <p:spPr>
          <a:xfrm>
            <a:off x="977759" y="1086494"/>
            <a:ext cx="10515599" cy="4072255"/>
          </a:xfrm>
          <a:prstGeom prst="rect">
            <a:avLst/>
          </a:prstGeom>
          <a:noFill/>
          <a:ln>
            <a:noFill/>
          </a:ln>
        </p:spPr>
        <p:txBody>
          <a:bodyPr spcFirstLastPara="1" vert="horz" wrap="square" lIns="121900" tIns="121900" rIns="121900" bIns="121900" rtlCol="0" anchor="t" anchorCtr="0">
            <a:normAutofit fontScale="47500" lnSpcReduction="20000"/>
          </a:bodyPr>
          <a:lstStyle/>
          <a:p>
            <a:pPr marL="101597" indent="0" algn="ctr">
              <a:lnSpc>
                <a:spcPct val="115000"/>
              </a:lnSpc>
              <a:spcBef>
                <a:spcPts val="800"/>
              </a:spcBef>
              <a:spcAft>
                <a:spcPts val="0"/>
              </a:spcAft>
              <a:buClr>
                <a:schemeClr val="dk1"/>
              </a:buClr>
              <a:buSzPct val="33462"/>
              <a:buNone/>
            </a:pPr>
            <a:r>
              <a:rPr lang="en" sz="7000" b="1">
                <a:solidFill>
                  <a:schemeClr val="dk1"/>
                </a:solidFill>
              </a:rPr>
              <a:t>Pre-Training Preparation</a:t>
            </a:r>
            <a:endParaRPr sz="7000" b="1">
              <a:solidFill>
                <a:schemeClr val="dk1"/>
              </a:solidFill>
            </a:endParaRPr>
          </a:p>
          <a:p>
            <a:pPr marL="101597" indent="0" algn="ctr">
              <a:lnSpc>
                <a:spcPct val="115000"/>
              </a:lnSpc>
              <a:spcBef>
                <a:spcPts val="800"/>
              </a:spcBef>
              <a:spcAft>
                <a:spcPts val="0"/>
              </a:spcAft>
              <a:buClr>
                <a:schemeClr val="dk1"/>
              </a:buClr>
              <a:buSzPct val="33462"/>
              <a:buNone/>
            </a:pPr>
            <a:endParaRPr sz="4383">
              <a:solidFill>
                <a:schemeClr val="dk1"/>
              </a:solidFill>
            </a:endParaRPr>
          </a:p>
          <a:p>
            <a:pPr marL="0" lvl="0" indent="0" algn="ctr" rtl="0">
              <a:lnSpc>
                <a:spcPct val="120000"/>
              </a:lnSpc>
              <a:spcBef>
                <a:spcPts val="0"/>
              </a:spcBef>
              <a:spcAft>
                <a:spcPts val="0"/>
              </a:spcAft>
              <a:buSzPct val="64285"/>
              <a:buNone/>
            </a:pPr>
            <a:r>
              <a:rPr lang="en-US" sz="5100"/>
              <a:t>Items to bring to the session</a:t>
            </a:r>
          </a:p>
          <a:p>
            <a:pPr marL="457200" marR="0" lvl="0" indent="-342900" algn="l" defTabSz="685800" rtl="0" eaLnBrk="1" fontAlgn="auto" latinLnBrk="0" hangingPunct="1">
              <a:lnSpc>
                <a:spcPct val="120000"/>
              </a:lnSpc>
              <a:spcBef>
                <a:spcPts val="0"/>
              </a:spcBef>
              <a:spcAft>
                <a:spcPts val="0"/>
              </a:spcAft>
              <a:buClrTx/>
              <a:buSzPct val="100000"/>
              <a:buFont typeface="Arial" panose="020B0604020202020204" pitchFamily="34" charset="0"/>
              <a:buChar char="•"/>
              <a:tabLst/>
              <a:defRPr/>
            </a:pPr>
            <a:r>
              <a:rPr kumimoji="0" lang="en-US" sz="4500" i="0" u="none" strike="noStrike" kern="1200" cap="none" spc="0" normalizeH="0" baseline="0" noProof="0">
                <a:ln>
                  <a:noFill/>
                </a:ln>
                <a:solidFill>
                  <a:prstClr val="black"/>
                </a:solidFill>
                <a:effectLst/>
                <a:uLnTx/>
                <a:uFillTx/>
                <a:ea typeface="+mn-ea"/>
                <a:cs typeface="+mn-cs"/>
              </a:rPr>
              <a:t>An agenda and </a:t>
            </a:r>
            <a:r>
              <a:rPr lang="en-US" sz="4500"/>
              <a:t>minutes from their team’s most recent meeting</a:t>
            </a:r>
          </a:p>
          <a:p>
            <a:pPr marL="457200" marR="0" lvl="0" indent="-342900" algn="l" defTabSz="685800" rtl="0" eaLnBrk="1" fontAlgn="auto" latinLnBrk="0" hangingPunct="1">
              <a:lnSpc>
                <a:spcPct val="120000"/>
              </a:lnSpc>
              <a:spcBef>
                <a:spcPts val="0"/>
              </a:spcBef>
              <a:spcAft>
                <a:spcPts val="0"/>
              </a:spcAft>
              <a:buClrTx/>
              <a:buSzPct val="100000"/>
              <a:buFont typeface="Arial" panose="020B0604020202020204" pitchFamily="34" charset="0"/>
              <a:buChar char="•"/>
              <a:tabLst/>
              <a:defRPr/>
            </a:pPr>
            <a:r>
              <a:rPr lang="en-US" sz="4500"/>
              <a:t>A copy of the group norms they are currently using for collaborative team meetings</a:t>
            </a:r>
          </a:p>
          <a:p>
            <a:pPr marL="457200" marR="0" lvl="0" indent="-342900" algn="l" defTabSz="685800" rtl="0" eaLnBrk="1" fontAlgn="auto" latinLnBrk="0" hangingPunct="1">
              <a:lnSpc>
                <a:spcPct val="120000"/>
              </a:lnSpc>
              <a:spcBef>
                <a:spcPts val="0"/>
              </a:spcBef>
              <a:spcAft>
                <a:spcPts val="0"/>
              </a:spcAft>
              <a:buClrTx/>
              <a:buSzPct val="100000"/>
              <a:buFont typeface="Arial" panose="020B0604020202020204" pitchFamily="34" charset="0"/>
              <a:buChar char="•"/>
              <a:tabLst/>
              <a:defRPr/>
            </a:pPr>
            <a:r>
              <a:rPr lang="en-US" sz="4500"/>
              <a:t>A laptop for creating documents and for searching selected websites</a:t>
            </a:r>
          </a:p>
          <a:p>
            <a:pPr marL="457200" lvl="0" indent="0" algn="l" rtl="0">
              <a:lnSpc>
                <a:spcPct val="120000"/>
              </a:lnSpc>
              <a:spcBef>
                <a:spcPts val="1000"/>
              </a:spcBef>
              <a:spcAft>
                <a:spcPts val="0"/>
              </a:spcAft>
              <a:buNone/>
            </a:pPr>
            <a:endParaRPr lang="en-US" sz="4500"/>
          </a:p>
          <a:p>
            <a:pPr marL="0" lvl="0" indent="0" algn="ctr" rtl="0">
              <a:lnSpc>
                <a:spcPct val="120000"/>
              </a:lnSpc>
              <a:spcBef>
                <a:spcPts val="1000"/>
              </a:spcBef>
              <a:spcAft>
                <a:spcPts val="0"/>
              </a:spcAft>
              <a:buNone/>
            </a:pPr>
            <a:r>
              <a:rPr lang="en-US" sz="5100"/>
              <a:t>Pre-read article</a:t>
            </a:r>
          </a:p>
          <a:p>
            <a:pPr marL="0" lvl="0" indent="0" rtl="0">
              <a:lnSpc>
                <a:spcPct val="120000"/>
              </a:lnSpc>
              <a:spcBef>
                <a:spcPts val="1000"/>
              </a:spcBef>
              <a:spcAft>
                <a:spcPts val="0"/>
              </a:spcAft>
              <a:buNone/>
            </a:pPr>
            <a:r>
              <a:rPr lang="en-US" sz="4500" i="1"/>
              <a:t>Rationale for Protocols, </a:t>
            </a:r>
            <a:r>
              <a:rPr lang="en-US" sz="4500" b="1" u="sng">
                <a:solidFill>
                  <a:schemeClr val="hlink"/>
                </a:solidFill>
                <a:hlinkClick r:id="rId3"/>
              </a:rPr>
              <a:t>https://www.clee.org/resources/rationale-for-protocols/</a:t>
            </a:r>
            <a:endParaRPr lang="en-US" sz="4500" b="1"/>
          </a:p>
          <a:p>
            <a:pPr marL="101597" indent="0" algn="ctr">
              <a:lnSpc>
                <a:spcPct val="120000"/>
              </a:lnSpc>
              <a:spcBef>
                <a:spcPts val="800"/>
              </a:spcBef>
              <a:spcAft>
                <a:spcPts val="0"/>
              </a:spcAft>
              <a:buClr>
                <a:schemeClr val="dk1"/>
              </a:buClr>
              <a:buSzPct val="93446"/>
              <a:buNone/>
            </a:pPr>
            <a:endParaRPr sz="4500" b="1">
              <a:solidFill>
                <a:schemeClr val="dk1"/>
              </a:solidFill>
            </a:endParaRPr>
          </a:p>
          <a:p>
            <a:pPr marL="0" indent="0" algn="ctr">
              <a:lnSpc>
                <a:spcPct val="120000"/>
              </a:lnSpc>
              <a:spcBef>
                <a:spcPts val="1600"/>
              </a:spcBef>
              <a:spcAft>
                <a:spcPts val="0"/>
              </a:spcAft>
              <a:buClr>
                <a:schemeClr val="dk1"/>
              </a:buClr>
              <a:buSzPct val="39285"/>
              <a:buNone/>
            </a:pPr>
            <a:endParaRPr sz="4800">
              <a:solidFill>
                <a:schemeClr val="dk1"/>
              </a:solidFill>
            </a:endParaRPr>
          </a:p>
          <a:p>
            <a:pPr marL="101597" indent="0" algn="ctr">
              <a:lnSpc>
                <a:spcPct val="120000"/>
              </a:lnSpc>
              <a:spcBef>
                <a:spcPts val="1600"/>
              </a:spcBef>
              <a:spcAft>
                <a:spcPts val="0"/>
              </a:spcAft>
              <a:buClr>
                <a:schemeClr val="dk1"/>
              </a:buClr>
              <a:buSzPct val="45833"/>
              <a:buNone/>
            </a:pPr>
            <a:endParaRPr sz="3200">
              <a:solidFill>
                <a:schemeClr val="dk1"/>
              </a:solidFill>
            </a:endParaRPr>
          </a:p>
          <a:p>
            <a:pPr marL="101597" indent="0" algn="ctr">
              <a:lnSpc>
                <a:spcPct val="115000"/>
              </a:lnSpc>
              <a:spcBef>
                <a:spcPts val="800"/>
              </a:spcBef>
              <a:spcAft>
                <a:spcPts val="0"/>
              </a:spcAft>
              <a:buClr>
                <a:schemeClr val="dk1"/>
              </a:buClr>
              <a:buSzPct val="45833"/>
              <a:buNone/>
            </a:pPr>
            <a:endParaRPr sz="3200" i="1" u="sng">
              <a:solidFill>
                <a:schemeClr val="hlink"/>
              </a:solidFill>
            </a:endParaRPr>
          </a:p>
          <a:p>
            <a:pPr marL="0" indent="0">
              <a:lnSpc>
                <a:spcPct val="115000"/>
              </a:lnSpc>
              <a:spcAft>
                <a:spcPts val="1600"/>
              </a:spcAft>
              <a:buSzPct val="100000"/>
              <a:buNone/>
            </a:pPr>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57">
          <a:extLst>
            <a:ext uri="{FF2B5EF4-FFF2-40B4-BE49-F238E27FC236}">
              <a16:creationId xmlns:a16="http://schemas.microsoft.com/office/drawing/2014/main" id="{0230C92F-D0EF-2134-5F56-8FCBF62702EA}"/>
            </a:ext>
          </a:extLst>
        </p:cNvPr>
        <p:cNvGrpSpPr/>
        <p:nvPr/>
      </p:nvGrpSpPr>
      <p:grpSpPr>
        <a:xfrm>
          <a:off x="0" y="0"/>
          <a:ext cx="0" cy="0"/>
          <a:chOff x="0" y="0"/>
          <a:chExt cx="0" cy="0"/>
        </a:xfrm>
      </p:grpSpPr>
      <p:sp>
        <p:nvSpPr>
          <p:cNvPr id="3" name="Google Shape;860;p86">
            <a:extLst>
              <a:ext uri="{FF2B5EF4-FFF2-40B4-BE49-F238E27FC236}">
                <a16:creationId xmlns:a16="http://schemas.microsoft.com/office/drawing/2014/main" id="{939E6F30-A56B-8BBB-8CEC-F75DD88806CF}"/>
              </a:ext>
            </a:extLst>
          </p:cNvPr>
          <p:cNvSpPr txBox="1">
            <a:spLocks noGrp="1"/>
          </p:cNvSpPr>
          <p:nvPr>
            <p:ph type="title" idx="4294967295"/>
          </p:nvPr>
        </p:nvSpPr>
        <p:spPr>
          <a:xfrm>
            <a:off x="838200" y="179035"/>
            <a:ext cx="10515600" cy="790267"/>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a:lstStyle>
          <a:p>
            <a:pPr algn="ctr" defTabSz="914377">
              <a:lnSpc>
                <a:spcPct val="90000"/>
              </a:lnSpc>
              <a:spcBef>
                <a:spcPts val="0"/>
              </a:spcBef>
              <a:buClr>
                <a:schemeClr val="dk1"/>
              </a:buClr>
              <a:buSzPts val="3200"/>
              <a:defRPr/>
            </a:pPr>
            <a:r>
              <a:rPr lang="en-US" sz="3467" b="0">
                <a:sym typeface="Arial"/>
              </a:rPr>
              <a:t>References, Page 8</a:t>
            </a:r>
          </a:p>
        </p:txBody>
      </p:sp>
      <p:sp>
        <p:nvSpPr>
          <p:cNvPr id="859" name="Google Shape;859;g26eb7c63b8d_0_13">
            <a:extLst>
              <a:ext uri="{FF2B5EF4-FFF2-40B4-BE49-F238E27FC236}">
                <a16:creationId xmlns:a16="http://schemas.microsoft.com/office/drawing/2014/main" id="{D233BF3C-4F3D-163D-727D-4BC19F6190D0}"/>
              </a:ext>
            </a:extLst>
          </p:cNvPr>
          <p:cNvSpPr txBox="1">
            <a:spLocks noGrp="1"/>
          </p:cNvSpPr>
          <p:nvPr>
            <p:ph type="body" idx="4294967295"/>
          </p:nvPr>
        </p:nvSpPr>
        <p:spPr>
          <a:xfrm>
            <a:off x="532973" y="968869"/>
            <a:ext cx="11117675" cy="5206371"/>
          </a:xfrm>
          <a:prstGeom prst="rect">
            <a:avLst/>
          </a:prstGeom>
          <a:noFill/>
          <a:ln>
            <a:noFill/>
          </a:ln>
        </p:spPr>
        <p:txBody>
          <a:bodyPr spcFirstLastPara="1" vert="horz" wrap="square" lIns="91425" tIns="45700" rIns="91425" bIns="45700" rtlCol="0" anchor="t" anchorCtr="0">
            <a:noAutofit/>
          </a:bodyPr>
          <a:lstStyle/>
          <a:p>
            <a:pPr marL="231642" indent="-841227">
              <a:spcAft>
                <a:spcPts val="800"/>
              </a:spcAft>
              <a:buNone/>
            </a:pPr>
            <a:r>
              <a:rPr lang="en-US" sz="1467" kern="100">
                <a:latin typeface="Aptos"/>
                <a:cs typeface="Times New Roman"/>
              </a:rPr>
              <a:t>P</a:t>
            </a:r>
            <a:r>
              <a:rPr lang="en-US" sz="1467" kern="100">
                <a:latin typeface="Aptos"/>
                <a:ea typeface="+mn-lt"/>
                <a:cs typeface="+mn-lt"/>
              </a:rPr>
              <a:t>rincipal’s Playbook. (n.d.). </a:t>
            </a:r>
            <a:r>
              <a:rPr lang="en-US" sz="1467" i="1" kern="100">
                <a:latin typeface="Aptos"/>
                <a:ea typeface="+mn-lt"/>
                <a:cs typeface="+mn-lt"/>
              </a:rPr>
              <a:t>Instructional leadership teams</a:t>
            </a:r>
            <a:r>
              <a:rPr lang="en-US" sz="1467" kern="100">
                <a:latin typeface="Aptos"/>
                <a:ea typeface="+mn-lt"/>
                <a:cs typeface="+mn-lt"/>
              </a:rPr>
              <a:t>. </a:t>
            </a:r>
            <a:r>
              <a:rPr lang="en-US" sz="1467" kern="100">
                <a:latin typeface="Aptos"/>
                <a:ea typeface="+mn-lt"/>
                <a:cs typeface="+mn-lt"/>
                <a:hlinkClick r:id="rId3">
                  <a:extLst>
                    <a:ext uri="{A12FA001-AC4F-418D-AE19-62706E023703}">
                      <ahyp:hlinkClr xmlns:ahyp="http://schemas.microsoft.com/office/drawing/2018/hyperlinkcolor" val="tx"/>
                    </a:ext>
                  </a:extLst>
                </a:hlinkClick>
              </a:rPr>
              <a:t>https://www.theprincipalsplaybook.com/instructional-leadership/instructional-leadership-teams</a:t>
            </a:r>
            <a:endParaRPr lang="en-US" sz="1467"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231642" indent="-841227">
              <a:spcAft>
                <a:spcPts val="800"/>
              </a:spcAft>
              <a:buNone/>
            </a:pPr>
            <a:r>
              <a:rPr lang="en-US" sz="1467" kern="100">
                <a:latin typeface="Aptos"/>
                <a:ea typeface="+mn-lt"/>
                <a:cs typeface="+mn-lt"/>
              </a:rPr>
              <a:t>Reading Rockets. (n.d.). </a:t>
            </a:r>
            <a:r>
              <a:rPr lang="en-US" sz="1467" i="1" kern="100">
                <a:latin typeface="Aptos"/>
                <a:ea typeface="+mn-lt"/>
                <a:cs typeface="+mn-lt"/>
              </a:rPr>
              <a:t>Inclusive classrooms. </a:t>
            </a:r>
            <a:r>
              <a:rPr lang="en-US" sz="1467" u="sng" kern="100">
                <a:latin typeface="Aptos"/>
                <a:ea typeface="+mn-lt"/>
                <a:cs typeface="+mn-lt"/>
                <a:hlinkClick r:id="rId4">
                  <a:extLst>
                    <a:ext uri="{A12FA001-AC4F-418D-AE19-62706E023703}">
                      <ahyp:hlinkClr xmlns:ahyp="http://schemas.microsoft.com/office/drawing/2018/hyperlinkcolor" val="tx"/>
                    </a:ext>
                  </a:extLst>
                </a:hlinkClick>
              </a:rPr>
              <a:t>https://www.readingrockets.org/helping-all-readers/inclusive-classrooms</a:t>
            </a:r>
            <a:endParaRPr lang="en-US" sz="1467"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231642" indent="-841227">
              <a:spcAft>
                <a:spcPts val="800"/>
              </a:spcAft>
              <a:buNone/>
            </a:pPr>
            <a:r>
              <a:rPr lang="en-US" sz="1467" kern="100">
                <a:latin typeface="Aptos"/>
                <a:ea typeface="+mn-lt"/>
                <a:cs typeface="+mn-lt"/>
              </a:rPr>
              <a:t>Rouda, R. (2018, March 28). </a:t>
            </a:r>
            <a:r>
              <a:rPr lang="en-US" sz="1467" i="1" kern="100">
                <a:latin typeface="Aptos"/>
                <a:ea typeface="+mn-lt"/>
                <a:cs typeface="+mn-lt"/>
              </a:rPr>
              <a:t>A framework for effective data use in schools</a:t>
            </a:r>
            <a:r>
              <a:rPr lang="en-US" sz="1467" kern="100">
                <a:latin typeface="Aptos"/>
                <a:ea typeface="+mn-lt"/>
                <a:cs typeface="+mn-lt"/>
              </a:rPr>
              <a:t>. Learning for Action. </a:t>
            </a:r>
            <a:r>
              <a:rPr lang="en-US" sz="1467" kern="100">
                <a:latin typeface="Aptos"/>
                <a:ea typeface="+mn-lt"/>
                <a:cs typeface="+mn-lt"/>
                <a:hlinkClick r:id="rId5">
                  <a:extLst>
                    <a:ext uri="{A12FA001-AC4F-418D-AE19-62706E023703}">
                      <ahyp:hlinkClr xmlns:ahyp="http://schemas.microsoft.com/office/drawing/2018/hyperlinkcolor" val="tx"/>
                    </a:ext>
                  </a:extLst>
                </a:hlinkClick>
              </a:rPr>
              <a:t>http://learningforaction.com/lfa-blogpost/data-matters-framework</a:t>
            </a:r>
            <a:endParaRPr lang="en-US" sz="1467"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231642" indent="-841227">
              <a:spcAft>
                <a:spcPts val="800"/>
              </a:spcAft>
              <a:buNone/>
            </a:pPr>
            <a:r>
              <a:rPr lang="en-US" sz="1467" kern="100">
                <a:latin typeface="Aptos"/>
                <a:ea typeface="+mn-lt"/>
                <a:cs typeface="+mn-lt"/>
              </a:rPr>
              <a:t>Rubinstein, S.A. (2014). Strengthening partnerships: How communication and collaboration contribute to school improvement. </a:t>
            </a:r>
            <a:r>
              <a:rPr lang="en-US" sz="1467" i="1" kern="100">
                <a:latin typeface="Aptos"/>
                <a:ea typeface="+mn-lt"/>
                <a:cs typeface="+mn-lt"/>
              </a:rPr>
              <a:t>American Educator</a:t>
            </a:r>
            <a:r>
              <a:rPr lang="en-US" sz="1467" kern="100">
                <a:latin typeface="Aptos"/>
                <a:ea typeface="+mn-lt"/>
                <a:cs typeface="+mn-lt"/>
              </a:rPr>
              <a:t>, Winter 2013-2014, 22-28. </a:t>
            </a:r>
            <a:r>
              <a:rPr lang="en-US" sz="1467" kern="100">
                <a:latin typeface="Aptos"/>
                <a:ea typeface="+mn-lt"/>
                <a:cs typeface="+mn-lt"/>
                <a:hlinkClick r:id="rId6">
                  <a:extLst>
                    <a:ext uri="{A12FA001-AC4F-418D-AE19-62706E023703}">
                      <ahyp:hlinkClr xmlns:ahyp="http://schemas.microsoft.com/office/drawing/2018/hyperlinkcolor" val="tx"/>
                    </a:ext>
                  </a:extLst>
                </a:hlinkClick>
              </a:rPr>
              <a:t>https://www.aft.org/sites/default/files/Rubinstein.pdf</a:t>
            </a:r>
            <a:endParaRPr lang="en-US" sz="1467"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231642" indent="-841227">
              <a:spcAft>
                <a:spcPts val="800"/>
              </a:spcAft>
              <a:buNone/>
            </a:pPr>
            <a:r>
              <a:rPr lang="en-US" sz="1467" kern="100">
                <a:latin typeface="Aptos"/>
                <a:ea typeface="+mn-lt"/>
                <a:cs typeface="+mn-lt"/>
              </a:rPr>
              <a:t>Ruckes, V. (2021, August 2). </a:t>
            </a:r>
            <a:r>
              <a:rPr lang="en-US" sz="1467" i="1" kern="100">
                <a:latin typeface="Aptos"/>
                <a:ea typeface="+mn-lt"/>
                <a:cs typeface="+mn-lt"/>
              </a:rPr>
              <a:t>Why schools need both horizontal and vertical collaboration</a:t>
            </a:r>
            <a:r>
              <a:rPr lang="en-US" sz="1467" kern="100">
                <a:latin typeface="Aptos"/>
                <a:ea typeface="+mn-lt"/>
                <a:cs typeface="+mn-lt"/>
              </a:rPr>
              <a:t>. We Are Teachers.</a:t>
            </a:r>
            <a:r>
              <a:rPr lang="en-US" sz="1467" b="1" kern="100">
                <a:latin typeface="Aptos"/>
                <a:ea typeface="+mn-lt"/>
                <a:cs typeface="+mn-lt"/>
              </a:rPr>
              <a:t> </a:t>
            </a:r>
            <a:r>
              <a:rPr lang="en-US" sz="1467" u="sng" kern="100">
                <a:latin typeface="Aptos"/>
                <a:ea typeface="+mn-lt"/>
                <a:cs typeface="+mn-lt"/>
                <a:hlinkClick r:id="rId7">
                  <a:extLst>
                    <a:ext uri="{A12FA001-AC4F-418D-AE19-62706E023703}">
                      <ahyp:hlinkClr xmlns:ahyp="http://schemas.microsoft.com/office/drawing/2018/hyperlinkcolor" val="tx"/>
                    </a:ext>
                  </a:extLst>
                </a:hlinkClick>
              </a:rPr>
              <a:t>https://www.weareteachers.com/collaboration-teams/</a:t>
            </a:r>
            <a:r>
              <a:rPr lang="en-US" sz="1467" kern="100">
                <a:latin typeface="Aptos"/>
                <a:ea typeface="+mn-lt"/>
                <a:cs typeface="+mn-lt"/>
              </a:rPr>
              <a:t> </a:t>
            </a:r>
            <a:endParaRPr lang="en-US" sz="1467"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231642" indent="-841227">
              <a:spcAft>
                <a:spcPts val="800"/>
              </a:spcAft>
              <a:buNone/>
            </a:pPr>
            <a:r>
              <a:rPr lang="en-US" sz="1467" kern="100">
                <a:latin typeface="Aptos"/>
                <a:ea typeface="+mn-lt"/>
                <a:cs typeface="+mn-lt"/>
              </a:rPr>
              <a:t>Schleifer, D., Rinehart, C., &amp; Yanisch, T. (2017). </a:t>
            </a:r>
            <a:r>
              <a:rPr lang="en-US" sz="1467" i="1" kern="100">
                <a:latin typeface="Aptos"/>
                <a:ea typeface="+mn-lt"/>
                <a:cs typeface="+mn-lt"/>
              </a:rPr>
              <a:t>Teacher collaboration in perspective: A guide to research</a:t>
            </a:r>
            <a:r>
              <a:rPr lang="en-US" sz="1467" kern="100">
                <a:latin typeface="Aptos"/>
                <a:ea typeface="+mn-lt"/>
                <a:cs typeface="+mn-lt"/>
              </a:rPr>
              <a:t>. Spencer Foundation, Public Agenda. </a:t>
            </a:r>
            <a:r>
              <a:rPr lang="en-US" sz="1467" kern="100">
                <a:latin typeface="Aptos"/>
                <a:ea typeface="+mn-lt"/>
                <a:cs typeface="+mn-lt"/>
                <a:hlinkClick r:id="rId8">
                  <a:extLst>
                    <a:ext uri="{A12FA001-AC4F-418D-AE19-62706E023703}">
                      <ahyp:hlinkClr xmlns:ahyp="http://schemas.microsoft.com/office/drawing/2018/hyperlinkcolor" val="tx"/>
                    </a:ext>
                  </a:extLst>
                </a:hlinkClick>
              </a:rPr>
              <a:t>https://files.eric.ed.gov/fulltext/ED591332.pdf</a:t>
            </a:r>
            <a:endParaRPr lang="en-US" sz="1467"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231642" indent="-841227">
              <a:spcAft>
                <a:spcPts val="800"/>
              </a:spcAft>
              <a:buNone/>
            </a:pPr>
            <a:r>
              <a:rPr lang="en-US" sz="1467" kern="100">
                <a:latin typeface="Aptos"/>
                <a:ea typeface="+mn-lt"/>
                <a:cs typeface="+mn-lt"/>
              </a:rPr>
              <a:t>Seeds for Change. (2018a, April 11). </a:t>
            </a:r>
            <a:r>
              <a:rPr lang="en-US" sz="1467" i="1" kern="100">
                <a:latin typeface="Aptos"/>
                <a:ea typeface="+mn-lt"/>
                <a:cs typeface="+mn-lt"/>
              </a:rPr>
              <a:t>How to do consensus decision making </a:t>
            </a:r>
            <a:r>
              <a:rPr lang="en-US" sz="1467" kern="100">
                <a:latin typeface="Aptos"/>
                <a:ea typeface="+mn-lt"/>
                <a:cs typeface="+mn-lt"/>
              </a:rPr>
              <a:t>[Video]. YouTube. </a:t>
            </a:r>
            <a:r>
              <a:rPr lang="en-US" sz="1467" u="sng" kern="100">
                <a:latin typeface="Aptos"/>
                <a:ea typeface="+mn-lt"/>
                <a:cs typeface="+mn-lt"/>
                <a:hlinkClick r:id="rId9">
                  <a:extLst>
                    <a:ext uri="{A12FA001-AC4F-418D-AE19-62706E023703}">
                      <ahyp:hlinkClr xmlns:ahyp="http://schemas.microsoft.com/office/drawing/2018/hyperlinkcolor" val="tx"/>
                    </a:ext>
                  </a:extLst>
                </a:hlinkClick>
              </a:rPr>
              <a:t>https://www.youtube.com/watch?v=FgjgXIxHmmI</a:t>
            </a:r>
            <a:endParaRPr lang="en-US" sz="1467"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231642" indent="-841227">
              <a:spcAft>
                <a:spcPts val="800"/>
              </a:spcAft>
              <a:buNone/>
            </a:pPr>
            <a:r>
              <a:rPr lang="en-US" sz="1467" kern="100">
                <a:latin typeface="Aptos"/>
                <a:ea typeface="+mn-lt"/>
                <a:cs typeface="+mn-lt"/>
              </a:rPr>
              <a:t>Seeds for Change. (2018b, April 11). </a:t>
            </a:r>
            <a:r>
              <a:rPr lang="en-US" sz="1467" i="1" kern="100">
                <a:latin typeface="Aptos"/>
                <a:ea typeface="+mn-lt"/>
                <a:cs typeface="+mn-lt"/>
              </a:rPr>
              <a:t>What is consensus decision making?</a:t>
            </a:r>
            <a:r>
              <a:rPr lang="en-US" sz="1467" kern="100">
                <a:latin typeface="Aptos"/>
                <a:ea typeface="+mn-lt"/>
                <a:cs typeface="+mn-lt"/>
              </a:rPr>
              <a:t> [Video]. YouTube. </a:t>
            </a:r>
            <a:r>
              <a:rPr lang="en-US" sz="1467" kern="100">
                <a:latin typeface="Aptos"/>
                <a:ea typeface="+mn-lt"/>
                <a:cs typeface="+mn-lt"/>
                <a:hlinkClick r:id="rId10">
                  <a:extLst>
                    <a:ext uri="{A12FA001-AC4F-418D-AE19-62706E023703}">
                      <ahyp:hlinkClr xmlns:ahyp="http://schemas.microsoft.com/office/drawing/2018/hyperlinkcolor" val="tx"/>
                    </a:ext>
                  </a:extLst>
                </a:hlinkClick>
              </a:rPr>
              <a:t>https://www.youtube.com/watch?v=OYMgLi1WrNg</a:t>
            </a:r>
            <a:endParaRPr lang="en-US" sz="1467"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231642" indent="-841227">
              <a:spcAft>
                <a:spcPts val="800"/>
              </a:spcAft>
              <a:buNone/>
            </a:pPr>
            <a:r>
              <a:rPr lang="en-US" sz="1467">
                <a:latin typeface="Aptos"/>
                <a:ea typeface="Aptos" panose="020B0004020202020204" pitchFamily="34" charset="0"/>
                <a:cs typeface="Times New Roman"/>
              </a:rPr>
              <a:t>S</a:t>
            </a:r>
            <a:r>
              <a:rPr lang="en-US" sz="1467">
                <a:latin typeface="Aptos"/>
                <a:ea typeface="+mn-lt"/>
                <a:cs typeface="+mn-lt"/>
              </a:rPr>
              <a:t>eeds for Change. (2020a). </a:t>
            </a:r>
            <a:r>
              <a:rPr lang="en-US" sz="1467" i="1">
                <a:latin typeface="Aptos"/>
                <a:ea typeface="+mn-lt"/>
                <a:cs typeface="+mn-lt"/>
              </a:rPr>
              <a:t>Short guide to consensus decision making.</a:t>
            </a:r>
            <a:r>
              <a:rPr lang="en-US" sz="1467">
                <a:latin typeface="Aptos"/>
                <a:ea typeface="+mn-lt"/>
                <a:cs typeface="+mn-lt"/>
              </a:rPr>
              <a:t> </a:t>
            </a:r>
            <a:r>
              <a:rPr lang="en-US" sz="1467">
                <a:latin typeface="Aptos"/>
                <a:ea typeface="+mn-lt"/>
                <a:cs typeface="+mn-lt"/>
                <a:hlinkClick r:id="rId11">
                  <a:extLst>
                    <a:ext uri="{A12FA001-AC4F-418D-AE19-62706E023703}">
                      <ahyp:hlinkClr xmlns:ahyp="http://schemas.microsoft.com/office/drawing/2018/hyperlinkcolor" val="tx"/>
                    </a:ext>
                  </a:extLst>
                </a:hlinkClick>
              </a:rPr>
              <a:t>http://www.seedsforchange.org.uk/shortconsensus</a:t>
            </a:r>
            <a:r>
              <a:rPr lang="en-US" sz="1467">
                <a:latin typeface="Aptos"/>
                <a:ea typeface="+mn-lt"/>
                <a:cs typeface="+mn-lt"/>
              </a:rPr>
              <a:t> </a:t>
            </a:r>
            <a:endParaRPr lang="en-US" sz="1467">
              <a:latin typeface="Aptos"/>
              <a:ea typeface="Calibri"/>
              <a:cs typeface="Calibri"/>
            </a:endParaRPr>
          </a:p>
          <a:p>
            <a:pPr marL="231642" indent="-841227">
              <a:spcAft>
                <a:spcPts val="800"/>
              </a:spcAft>
              <a:buNone/>
            </a:pPr>
            <a:r>
              <a:rPr lang="en-US" sz="1467">
                <a:latin typeface="Aptos"/>
                <a:ea typeface="+mn-lt"/>
                <a:cs typeface="+mn-lt"/>
              </a:rPr>
              <a:t>Seeds for Change. (2020b). </a:t>
            </a:r>
            <a:r>
              <a:rPr lang="en-US" sz="1467" i="1">
                <a:latin typeface="Aptos"/>
                <a:ea typeface="+mn-lt"/>
                <a:cs typeface="+mn-lt"/>
              </a:rPr>
              <a:t>Introduction to consensus decision making.</a:t>
            </a:r>
            <a:r>
              <a:rPr lang="en-US" sz="1467">
                <a:latin typeface="Aptos"/>
                <a:ea typeface="+mn-lt"/>
                <a:cs typeface="+mn-lt"/>
              </a:rPr>
              <a:t> </a:t>
            </a:r>
            <a:r>
              <a:rPr lang="en-US" sz="1467">
                <a:latin typeface="Aptos"/>
                <a:ea typeface="+mn-lt"/>
                <a:cs typeface="+mn-lt"/>
                <a:hlinkClick r:id="rId12">
                  <a:extLst>
                    <a:ext uri="{A12FA001-AC4F-418D-AE19-62706E023703}">
                      <ahyp:hlinkClr xmlns:ahyp="http://schemas.microsoft.com/office/drawing/2018/hyperlinkcolor" val="tx"/>
                    </a:ext>
                  </a:extLst>
                </a:hlinkClick>
              </a:rPr>
              <a:t>https://seedsforchange.org.uk/downloads/shortconsensus.pdf</a:t>
            </a:r>
            <a:r>
              <a:rPr lang="en-US" sz="1467">
                <a:latin typeface="Aptos"/>
                <a:ea typeface="+mn-lt"/>
                <a:cs typeface="+mn-lt"/>
              </a:rPr>
              <a:t> </a:t>
            </a:r>
          </a:p>
          <a:p>
            <a:pPr marL="231642" indent="-841227">
              <a:spcAft>
                <a:spcPts val="800"/>
              </a:spcAft>
              <a:buNone/>
            </a:pPr>
            <a:endParaRPr lang="en-US" sz="1467" kern="100">
              <a:latin typeface="Calibri"/>
              <a:ea typeface="Calibri"/>
              <a:cs typeface="Times New Roman"/>
            </a:endParaRPr>
          </a:p>
          <a:p>
            <a:pPr marL="231642" indent="-841227">
              <a:spcAft>
                <a:spcPts val="800"/>
              </a:spcAft>
              <a:buNone/>
            </a:pPr>
            <a:endParaRPr lang="en-US">
              <a:latin typeface="Calibri"/>
              <a:ea typeface="Calibri"/>
              <a:cs typeface="Calibri"/>
            </a:endParaRPr>
          </a:p>
        </p:txBody>
      </p:sp>
    </p:spTree>
    <p:extLst>
      <p:ext uri="{BB962C8B-B14F-4D97-AF65-F5344CB8AC3E}">
        <p14:creationId xmlns:p14="http://schemas.microsoft.com/office/powerpoint/2010/main" val="24959065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57">
          <a:extLst>
            <a:ext uri="{FF2B5EF4-FFF2-40B4-BE49-F238E27FC236}">
              <a16:creationId xmlns:a16="http://schemas.microsoft.com/office/drawing/2014/main" id="{1C9D44BC-8A8A-2E17-FC1E-01810E33B4CF}"/>
            </a:ext>
          </a:extLst>
        </p:cNvPr>
        <p:cNvGrpSpPr/>
        <p:nvPr/>
      </p:nvGrpSpPr>
      <p:grpSpPr>
        <a:xfrm>
          <a:off x="0" y="0"/>
          <a:ext cx="0" cy="0"/>
          <a:chOff x="0" y="0"/>
          <a:chExt cx="0" cy="0"/>
        </a:xfrm>
      </p:grpSpPr>
      <p:sp>
        <p:nvSpPr>
          <p:cNvPr id="3" name="Google Shape;860;p86">
            <a:extLst>
              <a:ext uri="{FF2B5EF4-FFF2-40B4-BE49-F238E27FC236}">
                <a16:creationId xmlns:a16="http://schemas.microsoft.com/office/drawing/2014/main" id="{5760D856-0B06-9BFA-3E76-AFFF3EA44140}"/>
              </a:ext>
            </a:extLst>
          </p:cNvPr>
          <p:cNvSpPr txBox="1">
            <a:spLocks noGrp="1"/>
          </p:cNvSpPr>
          <p:nvPr>
            <p:ph type="title" idx="4294967295"/>
          </p:nvPr>
        </p:nvSpPr>
        <p:spPr>
          <a:xfrm>
            <a:off x="838200" y="179035"/>
            <a:ext cx="10515600" cy="790267"/>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a:lstStyle>
          <a:p>
            <a:pPr algn="ctr" defTabSz="914377">
              <a:lnSpc>
                <a:spcPct val="90000"/>
              </a:lnSpc>
              <a:spcBef>
                <a:spcPts val="0"/>
              </a:spcBef>
              <a:buClr>
                <a:schemeClr val="dk1"/>
              </a:buClr>
              <a:buSzPts val="3200"/>
              <a:defRPr/>
            </a:pPr>
            <a:r>
              <a:rPr lang="en-US" sz="3467" b="0">
                <a:sym typeface="Arial"/>
              </a:rPr>
              <a:t>References, Page 9</a:t>
            </a:r>
          </a:p>
        </p:txBody>
      </p:sp>
      <p:sp>
        <p:nvSpPr>
          <p:cNvPr id="859" name="Google Shape;859;g26eb7c63b8d_0_13">
            <a:extLst>
              <a:ext uri="{FF2B5EF4-FFF2-40B4-BE49-F238E27FC236}">
                <a16:creationId xmlns:a16="http://schemas.microsoft.com/office/drawing/2014/main" id="{D7FF4D77-1BA1-AC50-9A78-7271E3111E48}"/>
              </a:ext>
            </a:extLst>
          </p:cNvPr>
          <p:cNvSpPr txBox="1">
            <a:spLocks noGrp="1"/>
          </p:cNvSpPr>
          <p:nvPr>
            <p:ph type="body" idx="4294967295"/>
          </p:nvPr>
        </p:nvSpPr>
        <p:spPr>
          <a:xfrm>
            <a:off x="536448" y="959461"/>
            <a:ext cx="10731971" cy="5206371"/>
          </a:xfrm>
          <a:prstGeom prst="rect">
            <a:avLst/>
          </a:prstGeom>
          <a:noFill/>
          <a:ln>
            <a:noFill/>
          </a:ln>
        </p:spPr>
        <p:txBody>
          <a:bodyPr spcFirstLastPara="1" vert="horz" wrap="square" lIns="91425" tIns="45700" rIns="91425" bIns="45700" rtlCol="0" anchor="t" anchorCtr="0">
            <a:noAutofit/>
          </a:bodyPr>
          <a:lstStyle/>
          <a:p>
            <a:pPr marL="231642" indent="-841227">
              <a:spcAft>
                <a:spcPts val="800"/>
              </a:spcAft>
              <a:buNone/>
            </a:pPr>
            <a:r>
              <a:rPr lang="en-US" sz="1467">
                <a:latin typeface="Aptos"/>
                <a:ea typeface="+mn-lt"/>
                <a:cs typeface="+mn-lt"/>
              </a:rPr>
              <a:t>Seeds for Change. (2020c). </a:t>
            </a:r>
            <a:r>
              <a:rPr lang="en-US" sz="1467" i="1">
                <a:latin typeface="Aptos"/>
                <a:ea typeface="+mn-lt"/>
                <a:cs typeface="+mn-lt"/>
              </a:rPr>
              <a:t>Consensus decision-making: A short guide.</a:t>
            </a:r>
            <a:r>
              <a:rPr lang="en-US" sz="1467">
                <a:latin typeface="Aptos"/>
                <a:ea typeface="+mn-lt"/>
                <a:cs typeface="+mn-lt"/>
              </a:rPr>
              <a:t> </a:t>
            </a:r>
            <a:r>
              <a:rPr lang="en-US" sz="1467">
                <a:latin typeface="Aptos"/>
                <a:ea typeface="+mn-lt"/>
                <a:cs typeface="+mn-lt"/>
                <a:hlinkClick r:id="rId3">
                  <a:extLst>
                    <a:ext uri="{A12FA001-AC4F-418D-AE19-62706E023703}">
                      <ahyp:hlinkClr xmlns:ahyp="http://schemas.microsoft.com/office/drawing/2018/hyperlinkcolor" val="tx"/>
                    </a:ext>
                  </a:extLst>
                </a:hlinkClick>
              </a:rPr>
              <a:t>https://seedsforchange.org.uk/shortconsensus#why</a:t>
            </a:r>
            <a:r>
              <a:rPr lang="en-US" sz="1467">
                <a:latin typeface="Aptos"/>
                <a:ea typeface="+mn-lt"/>
                <a:cs typeface="+mn-lt"/>
              </a:rPr>
              <a:t> </a:t>
            </a:r>
          </a:p>
          <a:p>
            <a:pPr marL="231642" indent="-841227">
              <a:spcAft>
                <a:spcPts val="800"/>
              </a:spcAft>
              <a:buNone/>
            </a:pPr>
            <a:r>
              <a:rPr lang="en-US" sz="1467">
                <a:latin typeface="Aptos"/>
                <a:ea typeface="+mn-lt"/>
                <a:cs typeface="+mn-lt"/>
              </a:rPr>
              <a:t>Senn, G., McMurtrie, D., &amp; Coleman, B. (2019). Collaboration in the middle: Teachers in interdisciplinary planning. </a:t>
            </a:r>
            <a:r>
              <a:rPr lang="en-US" sz="1467" i="1">
                <a:latin typeface="Aptos"/>
                <a:ea typeface="+mn-lt"/>
                <a:cs typeface="+mn-lt"/>
              </a:rPr>
              <a:t>Current Issues in Middle Level Education, 24</a:t>
            </a:r>
            <a:r>
              <a:rPr lang="en-US" sz="1467">
                <a:latin typeface="Aptos"/>
                <a:ea typeface="+mn-lt"/>
                <a:cs typeface="+mn-lt"/>
              </a:rPr>
              <a:t>(1), Article 6.  </a:t>
            </a:r>
            <a:r>
              <a:rPr lang="en-US" sz="1467">
                <a:latin typeface="Aptos"/>
                <a:ea typeface="+mn-lt"/>
                <a:cs typeface="+mn-lt"/>
                <a:hlinkClick r:id="rId4">
                  <a:extLst>
                    <a:ext uri="{A12FA001-AC4F-418D-AE19-62706E023703}">
                      <ahyp:hlinkClr xmlns:ahyp="http://schemas.microsoft.com/office/drawing/2018/hyperlinkcolor" val="tx"/>
                    </a:ext>
                  </a:extLst>
                </a:hlinkClick>
              </a:rPr>
              <a:t>https://files.eric.ed.gov/fulltext/EJ1204875.pdf</a:t>
            </a:r>
            <a:r>
              <a:rPr lang="en-US" sz="1467">
                <a:latin typeface="Aptos"/>
                <a:ea typeface="+mn-lt"/>
                <a:cs typeface="+mn-lt"/>
              </a:rPr>
              <a:t> </a:t>
            </a:r>
          </a:p>
          <a:p>
            <a:pPr marL="231642" indent="-841227">
              <a:spcAft>
                <a:spcPts val="800"/>
              </a:spcAft>
              <a:buNone/>
            </a:pPr>
            <a:r>
              <a:rPr lang="en-US" sz="1467">
                <a:latin typeface="Aptos"/>
                <a:ea typeface="+mn-lt"/>
                <a:cs typeface="+mn-lt"/>
              </a:rPr>
              <a:t>Shero, P. (2017, December 4). </a:t>
            </a:r>
            <a:r>
              <a:rPr lang="en-US" sz="1467" i="1">
                <a:latin typeface="Aptos"/>
                <a:ea typeface="+mn-lt"/>
                <a:cs typeface="+mn-lt"/>
              </a:rPr>
              <a:t>3 reasons team members need roles.</a:t>
            </a:r>
            <a:r>
              <a:rPr lang="en-US" sz="1467">
                <a:latin typeface="Aptos"/>
                <a:ea typeface="+mn-lt"/>
                <a:cs typeface="+mn-lt"/>
              </a:rPr>
              <a:t> Masterminds Leadership. </a:t>
            </a:r>
            <a:r>
              <a:rPr lang="en-US" sz="1467">
                <a:latin typeface="Aptos"/>
                <a:ea typeface="+mn-lt"/>
                <a:cs typeface="+mn-lt"/>
                <a:hlinkClick r:id="rId5">
                  <a:extLst>
                    <a:ext uri="{A12FA001-AC4F-418D-AE19-62706E023703}">
                      <ahyp:hlinkClr xmlns:ahyp="http://schemas.microsoft.com/office/drawing/2018/hyperlinkcolor" val="tx"/>
                    </a:ext>
                  </a:extLst>
                </a:hlinkClick>
              </a:rPr>
              <a:t>https://mastermindsleadership.com/development-blog/team-members-roles/</a:t>
            </a:r>
            <a:r>
              <a:rPr lang="en-US" sz="1467">
                <a:latin typeface="Aptos"/>
                <a:ea typeface="+mn-lt"/>
                <a:cs typeface="+mn-lt"/>
              </a:rPr>
              <a:t> </a:t>
            </a:r>
          </a:p>
          <a:p>
            <a:pPr marL="231642" indent="-841227">
              <a:spcAft>
                <a:spcPts val="800"/>
              </a:spcAft>
              <a:buNone/>
            </a:pPr>
            <a:r>
              <a:rPr lang="en-US" sz="1467">
                <a:latin typeface="Aptos"/>
                <a:ea typeface="+mn-lt"/>
                <a:cs typeface="+mn-lt"/>
              </a:rPr>
              <a:t>Sinek, S. (2023, August 4). </a:t>
            </a:r>
            <a:r>
              <a:rPr lang="en-US" sz="1467" i="1">
                <a:latin typeface="Aptos"/>
                <a:ea typeface="+mn-lt"/>
                <a:cs typeface="+mn-lt"/>
              </a:rPr>
              <a:t>How do we actually build trust in our teams?</a:t>
            </a:r>
            <a:r>
              <a:rPr lang="en-US" sz="1467">
                <a:latin typeface="Aptos"/>
                <a:ea typeface="+mn-lt"/>
                <a:cs typeface="+mn-lt"/>
              </a:rPr>
              <a:t> [Video]. YouTube. </a:t>
            </a:r>
            <a:r>
              <a:rPr lang="en-US" sz="1467">
                <a:latin typeface="Aptos"/>
                <a:ea typeface="+mn-lt"/>
                <a:cs typeface="+mn-lt"/>
                <a:hlinkClick r:id="rId6">
                  <a:extLst>
                    <a:ext uri="{A12FA001-AC4F-418D-AE19-62706E023703}">
                      <ahyp:hlinkClr xmlns:ahyp="http://schemas.microsoft.com/office/drawing/2018/hyperlinkcolor" val="tx"/>
                    </a:ext>
                  </a:extLst>
                </a:hlinkClick>
              </a:rPr>
              <a:t>https://www.youtube.com/watch?v=08RU6oiFTdg</a:t>
            </a:r>
            <a:r>
              <a:rPr lang="en-US" sz="1467">
                <a:latin typeface="Aptos"/>
                <a:ea typeface="+mn-lt"/>
                <a:cs typeface="+mn-lt"/>
              </a:rPr>
              <a:t> </a:t>
            </a:r>
          </a:p>
          <a:p>
            <a:pPr marL="231642" indent="-841227">
              <a:spcAft>
                <a:spcPts val="800"/>
              </a:spcAft>
              <a:buNone/>
            </a:pPr>
            <a:r>
              <a:rPr lang="en-US" sz="1467">
                <a:latin typeface="Aptos"/>
                <a:ea typeface="+mn-lt"/>
                <a:cs typeface="+mn-lt"/>
              </a:rPr>
              <a:t>SkyHealth Learning Academy (2025, January 3). </a:t>
            </a:r>
            <a:r>
              <a:rPr lang="en-US" sz="1467" i="1">
                <a:latin typeface="Aptos"/>
                <a:ea typeface="+mn-lt"/>
                <a:cs typeface="+mn-lt"/>
              </a:rPr>
              <a:t>How to build cohesive teams as a new leader: A step by step guide.</a:t>
            </a:r>
            <a:r>
              <a:rPr lang="en-US" sz="1467">
                <a:latin typeface="Aptos"/>
                <a:ea typeface="+mn-lt"/>
                <a:cs typeface="+mn-lt"/>
              </a:rPr>
              <a:t> [Video]. YouTube. </a:t>
            </a:r>
            <a:r>
              <a:rPr lang="en-US" sz="1467">
                <a:latin typeface="Aptos"/>
                <a:ea typeface="+mn-lt"/>
                <a:cs typeface="+mn-lt"/>
                <a:hlinkClick r:id="rId7">
                  <a:extLst>
                    <a:ext uri="{A12FA001-AC4F-418D-AE19-62706E023703}">
                      <ahyp:hlinkClr xmlns:ahyp="http://schemas.microsoft.com/office/drawing/2018/hyperlinkcolor" val="tx"/>
                    </a:ext>
                  </a:extLst>
                </a:hlinkClick>
              </a:rPr>
              <a:t>https://youtu.be/sIOqw9-8-w8</a:t>
            </a:r>
            <a:r>
              <a:rPr lang="en-US" sz="1467">
                <a:latin typeface="Aptos"/>
                <a:ea typeface="+mn-lt"/>
                <a:cs typeface="+mn-lt"/>
              </a:rPr>
              <a:t> </a:t>
            </a:r>
          </a:p>
          <a:p>
            <a:pPr marL="231642" indent="-841227">
              <a:spcAft>
                <a:spcPts val="800"/>
              </a:spcAft>
              <a:buNone/>
            </a:pPr>
            <a:r>
              <a:rPr lang="en-US" sz="1467">
                <a:latin typeface="Aptos"/>
                <a:ea typeface="Calibri"/>
                <a:cs typeface="Calibri"/>
              </a:rPr>
              <a:t>S</a:t>
            </a:r>
            <a:r>
              <a:rPr lang="en-US" sz="1467">
                <a:latin typeface="Aptos"/>
                <a:ea typeface="+mn-lt"/>
                <a:cs typeface="+mn-lt"/>
              </a:rPr>
              <a:t>loper, C., Grift, G., &amp; Muhammad, A. (2021). </a:t>
            </a:r>
            <a:r>
              <a:rPr lang="en-US" sz="1467" i="1">
                <a:latin typeface="Aptos"/>
                <a:ea typeface="+mn-lt"/>
                <a:cs typeface="+mn-lt"/>
              </a:rPr>
              <a:t>Collaborative teams that work: The definitive guide to cycles of learning in a PLC. </a:t>
            </a:r>
            <a:r>
              <a:rPr lang="en-US" sz="1467">
                <a:latin typeface="Aptos"/>
                <a:ea typeface="+mn-lt"/>
                <a:cs typeface="+mn-lt"/>
              </a:rPr>
              <a:t>Solution Tree Press.</a:t>
            </a:r>
          </a:p>
          <a:p>
            <a:pPr marL="231642" indent="-841227">
              <a:spcAft>
                <a:spcPts val="800"/>
              </a:spcAft>
              <a:buNone/>
            </a:pPr>
            <a:r>
              <a:rPr lang="en-US" sz="1467" kern="100">
                <a:latin typeface="Aptos"/>
                <a:ea typeface="+mn-lt"/>
                <a:cs typeface="+mn-lt"/>
              </a:rPr>
              <a:t>Solone, C. J., Thornton, B. E., Chiappe, J. C., Perez, C., Rearick, M. K., &amp; Falvey, M. A. (2020). Creating collaborative schools in the UnitedStates: A review of best practices. </a:t>
            </a:r>
            <a:r>
              <a:rPr lang="en-US" sz="1467" i="1" kern="100">
                <a:latin typeface="Aptos"/>
                <a:ea typeface="+mn-lt"/>
                <a:cs typeface="+mn-lt"/>
              </a:rPr>
              <a:t>International Electronic Journal of Elementary Education, 12</a:t>
            </a:r>
            <a:r>
              <a:rPr lang="en-US" sz="1467" kern="100">
                <a:latin typeface="Aptos"/>
                <a:ea typeface="+mn-lt"/>
                <a:cs typeface="+mn-lt"/>
              </a:rPr>
              <a:t>(3), 283–292.https://doi.org/10.26822/iejee.2020358222</a:t>
            </a:r>
          </a:p>
          <a:p>
            <a:pPr marL="231642" indent="-841227">
              <a:spcAft>
                <a:spcPts val="800"/>
              </a:spcAft>
              <a:buNone/>
            </a:pPr>
            <a:r>
              <a:rPr lang="en-US" sz="1467" kern="100">
                <a:latin typeface="Aptos"/>
                <a:ea typeface="Calibri"/>
                <a:cs typeface="Times New Roman"/>
              </a:rPr>
              <a:t>S</a:t>
            </a:r>
            <a:r>
              <a:rPr lang="en" sz="1467" kern="100">
                <a:latin typeface="Aptos"/>
                <a:ea typeface="+mn-lt"/>
                <a:cs typeface="+mn-lt"/>
              </a:rPr>
              <a:t>tanfordSCOPE. (2018, March 20). </a:t>
            </a:r>
            <a:r>
              <a:rPr lang="en" sz="1467" i="1" kern="100">
                <a:latin typeface="Aptos"/>
                <a:ea typeface="+mn-lt"/>
                <a:cs typeface="+mn-lt"/>
              </a:rPr>
              <a:t>Time matters: Teacher collaboration for learning and leading</a:t>
            </a:r>
            <a:r>
              <a:rPr lang="en" sz="1467" kern="100">
                <a:latin typeface="Aptos"/>
                <a:ea typeface="+mn-lt"/>
                <a:cs typeface="+mn-lt"/>
              </a:rPr>
              <a:t> [Video]. YouTube. </a:t>
            </a:r>
            <a:r>
              <a:rPr lang="en" sz="1467" kern="100">
                <a:latin typeface="Aptos"/>
                <a:ea typeface="+mn-lt"/>
                <a:cs typeface="+mn-lt"/>
                <a:hlinkClick r:id="rId8">
                  <a:extLst>
                    <a:ext uri="{A12FA001-AC4F-418D-AE19-62706E023703}">
                      <ahyp:hlinkClr xmlns:ahyp="http://schemas.microsoft.com/office/drawing/2018/hyperlinkcolor" val="tx"/>
                    </a:ext>
                  </a:extLst>
                </a:hlinkClick>
              </a:rPr>
              <a:t>https://www.youtube.com/watch?v=Ex1zfl-MsDk</a:t>
            </a:r>
            <a:endParaRPr lang="en-US" sz="1467" kern="100">
              <a:latin typeface="Aptos"/>
              <a:ea typeface="+mn-lt"/>
              <a:cs typeface="+mn-lt"/>
            </a:endParaRPr>
          </a:p>
          <a:p>
            <a:pPr marL="231642" indent="-841227">
              <a:spcAft>
                <a:spcPts val="800"/>
              </a:spcAft>
              <a:buNone/>
            </a:pPr>
            <a:r>
              <a:rPr lang="en-US" sz="1467" kern="100">
                <a:latin typeface="Aptos"/>
                <a:ea typeface="+mn-lt"/>
                <a:cs typeface="+mn-lt"/>
              </a:rPr>
              <a:t>Tallman, T. (2020, July 23). How teachers experience collaboration. </a:t>
            </a:r>
            <a:r>
              <a:rPr lang="en-US" sz="1467" i="1" kern="100">
                <a:latin typeface="Aptos"/>
                <a:ea typeface="+mn-lt"/>
                <a:cs typeface="+mn-lt"/>
              </a:rPr>
              <a:t>Journal of Education,</a:t>
            </a:r>
            <a:r>
              <a:rPr lang="en-US" sz="1467" kern="100">
                <a:latin typeface="Aptos"/>
                <a:ea typeface="+mn-lt"/>
                <a:cs typeface="+mn-lt"/>
              </a:rPr>
              <a:t> 201(3). </a:t>
            </a:r>
            <a:r>
              <a:rPr lang="en-US" sz="1467" kern="100">
                <a:latin typeface="Aptos"/>
                <a:ea typeface="+mn-lt"/>
                <a:cs typeface="+mn-lt"/>
                <a:hlinkClick r:id="rId9">
                  <a:extLst>
                    <a:ext uri="{A12FA001-AC4F-418D-AE19-62706E023703}">
                      <ahyp:hlinkClr xmlns:ahyp="http://schemas.microsoft.com/office/drawing/2018/hyperlinkcolor" val="tx"/>
                    </a:ext>
                  </a:extLst>
                </a:hlinkClick>
              </a:rPr>
              <a:t>https://journals.sagepub.com/doi/10.1177/0022057420908063</a:t>
            </a:r>
            <a:endParaRPr lang="en-US" sz="1467" kern="100">
              <a:latin typeface="Aptos"/>
              <a:ea typeface="+mn-lt"/>
              <a:cs typeface="+mn-lt"/>
            </a:endParaRPr>
          </a:p>
          <a:p>
            <a:pPr marL="231642" indent="-841227">
              <a:spcAft>
                <a:spcPts val="800"/>
              </a:spcAft>
              <a:buNone/>
            </a:pPr>
            <a:endParaRPr lang="en-US" sz="1467">
              <a:latin typeface="Aptos"/>
              <a:ea typeface="+mn-lt"/>
              <a:cs typeface="+mn-lt"/>
            </a:endParaRPr>
          </a:p>
        </p:txBody>
      </p:sp>
    </p:spTree>
    <p:extLst>
      <p:ext uri="{BB962C8B-B14F-4D97-AF65-F5344CB8AC3E}">
        <p14:creationId xmlns:p14="http://schemas.microsoft.com/office/powerpoint/2010/main" val="5183623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57">
          <a:extLst>
            <a:ext uri="{FF2B5EF4-FFF2-40B4-BE49-F238E27FC236}">
              <a16:creationId xmlns:a16="http://schemas.microsoft.com/office/drawing/2014/main" id="{2B308E13-FF69-AC87-89BD-58E1E8DF1678}"/>
            </a:ext>
          </a:extLst>
        </p:cNvPr>
        <p:cNvGrpSpPr/>
        <p:nvPr/>
      </p:nvGrpSpPr>
      <p:grpSpPr>
        <a:xfrm>
          <a:off x="0" y="0"/>
          <a:ext cx="0" cy="0"/>
          <a:chOff x="0" y="0"/>
          <a:chExt cx="0" cy="0"/>
        </a:xfrm>
      </p:grpSpPr>
      <p:sp>
        <p:nvSpPr>
          <p:cNvPr id="3" name="Google Shape;860;p86">
            <a:extLst>
              <a:ext uri="{FF2B5EF4-FFF2-40B4-BE49-F238E27FC236}">
                <a16:creationId xmlns:a16="http://schemas.microsoft.com/office/drawing/2014/main" id="{FF966EE5-5580-CCC8-CA2D-3390B7CE38ED}"/>
              </a:ext>
            </a:extLst>
          </p:cNvPr>
          <p:cNvSpPr txBox="1">
            <a:spLocks noGrp="1"/>
          </p:cNvSpPr>
          <p:nvPr>
            <p:ph type="title" idx="4294967295"/>
          </p:nvPr>
        </p:nvSpPr>
        <p:spPr>
          <a:xfrm>
            <a:off x="838200" y="179035"/>
            <a:ext cx="10515600" cy="790267"/>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a:lstStyle>
          <a:p>
            <a:pPr algn="ctr" defTabSz="914377">
              <a:lnSpc>
                <a:spcPct val="90000"/>
              </a:lnSpc>
              <a:spcBef>
                <a:spcPts val="0"/>
              </a:spcBef>
              <a:buClr>
                <a:schemeClr val="dk1"/>
              </a:buClr>
              <a:buSzPts val="3200"/>
              <a:defRPr/>
            </a:pPr>
            <a:r>
              <a:rPr lang="en-US" sz="3467" b="0">
                <a:sym typeface="Arial"/>
              </a:rPr>
              <a:t>References, Page 10</a:t>
            </a:r>
          </a:p>
        </p:txBody>
      </p:sp>
      <p:sp>
        <p:nvSpPr>
          <p:cNvPr id="859" name="Google Shape;859;g26eb7c63b8d_0_13">
            <a:extLst>
              <a:ext uri="{FF2B5EF4-FFF2-40B4-BE49-F238E27FC236}">
                <a16:creationId xmlns:a16="http://schemas.microsoft.com/office/drawing/2014/main" id="{850025C0-3849-0AAF-5CA1-F721C3EF26BB}"/>
              </a:ext>
            </a:extLst>
          </p:cNvPr>
          <p:cNvSpPr txBox="1">
            <a:spLocks noGrp="1"/>
          </p:cNvSpPr>
          <p:nvPr>
            <p:ph type="body" idx="4294967295"/>
          </p:nvPr>
        </p:nvSpPr>
        <p:spPr>
          <a:xfrm>
            <a:off x="536449" y="968869"/>
            <a:ext cx="11108265" cy="5206371"/>
          </a:xfrm>
          <a:prstGeom prst="rect">
            <a:avLst/>
          </a:prstGeom>
          <a:noFill/>
          <a:ln>
            <a:noFill/>
          </a:ln>
        </p:spPr>
        <p:txBody>
          <a:bodyPr spcFirstLastPara="1" vert="horz" wrap="square" lIns="91425" tIns="45700" rIns="91425" bIns="45700" rtlCol="0" anchor="t" anchorCtr="0">
            <a:noAutofit/>
          </a:bodyPr>
          <a:lstStyle/>
          <a:p>
            <a:pPr marL="231642" indent="-841227">
              <a:spcAft>
                <a:spcPts val="800"/>
              </a:spcAft>
              <a:buNone/>
            </a:pPr>
            <a:r>
              <a:rPr lang="en-US" sz="1467" kern="100">
                <a:latin typeface="Aptos"/>
                <a:ea typeface="+mn-lt"/>
                <a:cs typeface="+mn-lt"/>
              </a:rPr>
              <a:t>Tanner, K. (2023, November 2). </a:t>
            </a:r>
            <a:r>
              <a:rPr lang="en-US" sz="1467" i="1" kern="100">
                <a:latin typeface="Aptos"/>
                <a:ea typeface="+mn-lt"/>
                <a:cs typeface="+mn-lt"/>
              </a:rPr>
              <a:t>41 games for educators to build better teams</a:t>
            </a:r>
            <a:r>
              <a:rPr lang="en-US" sz="1467" kern="100">
                <a:latin typeface="Aptos"/>
                <a:ea typeface="+mn-lt"/>
                <a:cs typeface="+mn-lt"/>
              </a:rPr>
              <a:t>. Teaching Expertise. </a:t>
            </a:r>
            <a:r>
              <a:rPr lang="en-US" sz="1467" kern="100">
                <a:latin typeface="Aptos"/>
                <a:ea typeface="+mn-lt"/>
                <a:cs typeface="+mn-lt"/>
                <a:hlinkClick r:id="rId3">
                  <a:extLst>
                    <a:ext uri="{A12FA001-AC4F-418D-AE19-62706E023703}">
                      <ahyp:hlinkClr xmlns:ahyp="http://schemas.microsoft.com/office/drawing/2018/hyperlinkcolor" val="tx"/>
                    </a:ext>
                  </a:extLst>
                </a:hlinkClick>
              </a:rPr>
              <a:t>https://www.teachingexpertise.com/teacher-life/games-for-educators/</a:t>
            </a:r>
            <a:endParaRPr lang="en-US" sz="1467" kern="100">
              <a:latin typeface="Aptos"/>
              <a:ea typeface="+mn-lt"/>
              <a:cs typeface="+mn-lt"/>
            </a:endParaRPr>
          </a:p>
          <a:p>
            <a:pPr marL="231642" indent="-841227">
              <a:spcAft>
                <a:spcPts val="800"/>
              </a:spcAft>
              <a:buNone/>
            </a:pPr>
            <a:r>
              <a:rPr lang="en-US" sz="1467" kern="100">
                <a:latin typeface="Aptos"/>
                <a:ea typeface="+mn-lt"/>
                <a:cs typeface="+mn-lt"/>
              </a:rPr>
              <a:t>Team Asana. (2025, February 7). </a:t>
            </a:r>
            <a:r>
              <a:rPr lang="en-US" sz="1467" i="1" kern="100">
                <a:latin typeface="Aptos"/>
                <a:ea typeface="+mn-lt"/>
                <a:cs typeface="+mn-lt"/>
              </a:rPr>
              <a:t>Meeting agenda examples: How to plan, write, and implement</a:t>
            </a:r>
            <a:r>
              <a:rPr lang="en-US" sz="1467" kern="100">
                <a:latin typeface="Aptos"/>
                <a:ea typeface="+mn-lt"/>
                <a:cs typeface="+mn-lt"/>
              </a:rPr>
              <a:t>. Asana. </a:t>
            </a:r>
            <a:r>
              <a:rPr lang="en-US" sz="1467" kern="100">
                <a:latin typeface="Aptos"/>
                <a:ea typeface="+mn-lt"/>
                <a:cs typeface="+mn-lt"/>
                <a:hlinkClick r:id="rId4">
                  <a:extLst>
                    <a:ext uri="{A12FA001-AC4F-418D-AE19-62706E023703}">
                      <ahyp:hlinkClr xmlns:ahyp="http://schemas.microsoft.com/office/drawing/2018/hyperlinkcolor" val="tx"/>
                    </a:ext>
                  </a:extLst>
                </a:hlinkClick>
              </a:rPr>
              <a:t>https://asana.com/resources/meeting-agenda</a:t>
            </a:r>
            <a:endParaRPr lang="en-US" sz="1467" kern="100">
              <a:latin typeface="Aptos"/>
              <a:ea typeface="+mn-lt"/>
              <a:cs typeface="+mn-lt"/>
            </a:endParaRPr>
          </a:p>
          <a:p>
            <a:pPr marL="231642" indent="-841227">
              <a:spcAft>
                <a:spcPts val="800"/>
              </a:spcAft>
              <a:buNone/>
            </a:pPr>
            <a:r>
              <a:rPr lang="en-US" sz="1467" kern="100">
                <a:latin typeface="Aptos"/>
                <a:ea typeface="+mn-lt"/>
                <a:cs typeface="+mn-lt"/>
              </a:rPr>
              <a:t>Team Scholarship Acceleration Lab. (n.d.). </a:t>
            </a:r>
            <a:r>
              <a:rPr lang="en-US" sz="1467" i="1" kern="100">
                <a:latin typeface="Aptos"/>
                <a:ea typeface="+mn-lt"/>
                <a:cs typeface="+mn-lt"/>
              </a:rPr>
              <a:t>Seven norms of collaboration: A supporting toolkit</a:t>
            </a:r>
            <a:r>
              <a:rPr lang="en-US" sz="1467" kern="100">
                <a:latin typeface="Aptos"/>
                <a:ea typeface="+mn-lt"/>
                <a:cs typeface="+mn-lt"/>
              </a:rPr>
              <a:t>. </a:t>
            </a:r>
            <a:r>
              <a:rPr lang="en-US" sz="1467" kern="100">
                <a:latin typeface="Aptos"/>
                <a:ea typeface="+mn-lt"/>
                <a:cs typeface="+mn-lt"/>
                <a:hlinkClick r:id="rId5">
                  <a:extLst>
                    <a:ext uri="{A12FA001-AC4F-418D-AE19-62706E023703}">
                      <ahyp:hlinkClr xmlns:ahyp="http://schemas.microsoft.com/office/drawing/2018/hyperlinkcolor" val="tx"/>
                    </a:ext>
                  </a:extLst>
                </a:hlinkClick>
              </a:rPr>
              <a:t>https://tsal.uci.edu/lesson/seven-norms-of-collaboration-a-supporting-toolkit/</a:t>
            </a:r>
            <a:endParaRPr lang="en-US" sz="1467" kern="100">
              <a:latin typeface="Aptos"/>
              <a:ea typeface="+mn-lt"/>
              <a:cs typeface="+mn-lt"/>
            </a:endParaRPr>
          </a:p>
          <a:p>
            <a:pPr marL="231642" indent="-841227">
              <a:spcAft>
                <a:spcPts val="800"/>
              </a:spcAft>
              <a:buNone/>
            </a:pPr>
            <a:r>
              <a:rPr lang="en-US" sz="1467" kern="100">
                <a:latin typeface="Aptos"/>
                <a:ea typeface="+mn-lt"/>
                <a:cs typeface="+mn-lt"/>
              </a:rPr>
              <a:t>Thinking Collaborative. (n.d.). </a:t>
            </a:r>
            <a:r>
              <a:rPr lang="en-US" sz="1467" i="1" kern="100">
                <a:latin typeface="Aptos"/>
                <a:ea typeface="+mn-lt"/>
                <a:cs typeface="+mn-lt"/>
              </a:rPr>
              <a:t>Adaptive schools resources</a:t>
            </a:r>
            <a:r>
              <a:rPr lang="en-US" sz="1467" kern="100">
                <a:latin typeface="Aptos"/>
                <a:ea typeface="+mn-lt"/>
                <a:cs typeface="+mn-lt"/>
              </a:rPr>
              <a:t>. </a:t>
            </a:r>
            <a:r>
              <a:rPr lang="en-US" sz="1467" u="sng" kern="100">
                <a:latin typeface="Aptos"/>
                <a:ea typeface="+mn-lt"/>
                <a:cs typeface="+mn-lt"/>
                <a:hlinkClick r:id="rId6">
                  <a:extLst>
                    <a:ext uri="{A12FA001-AC4F-418D-AE19-62706E023703}">
                      <ahyp:hlinkClr xmlns:ahyp="http://schemas.microsoft.com/office/drawing/2018/hyperlinkcolor" val="tx"/>
                    </a:ext>
                  </a:extLst>
                </a:hlinkClick>
              </a:rPr>
              <a:t>https://www.thinkingcollaborative.com/as-resources</a:t>
            </a:r>
            <a:endParaRPr lang="en-US" sz="1467" kern="100">
              <a:latin typeface="Aptos"/>
              <a:ea typeface="+mn-lt"/>
              <a:cs typeface="+mn-lt"/>
            </a:endParaRPr>
          </a:p>
          <a:p>
            <a:pPr marL="231642" indent="-841227">
              <a:spcAft>
                <a:spcPts val="800"/>
              </a:spcAft>
              <a:buNone/>
            </a:pPr>
            <a:r>
              <a:rPr lang="en-US" sz="1467" kern="100">
                <a:latin typeface="Calibri"/>
                <a:ea typeface="Calibri"/>
                <a:cs typeface="Calibri"/>
              </a:rPr>
              <a:t>V</a:t>
            </a:r>
            <a:r>
              <a:rPr lang="en-US" sz="1467" kern="100">
                <a:ea typeface="+mn-lt"/>
                <a:cs typeface="+mn-lt"/>
              </a:rPr>
              <a:t>alenzuela, J. (2022, August 12). </a:t>
            </a:r>
            <a:r>
              <a:rPr lang="en-US" sz="1467" i="1" kern="100">
                <a:ea typeface="+mn-lt"/>
                <a:cs typeface="+mn-lt"/>
              </a:rPr>
              <a:t>Shared agreements for working together benefit teachers and administrators</a:t>
            </a:r>
            <a:r>
              <a:rPr lang="en-US" sz="1467" kern="100">
                <a:ea typeface="+mn-lt"/>
                <a:cs typeface="+mn-lt"/>
              </a:rPr>
              <a:t>. Edutopia. </a:t>
            </a:r>
            <a:r>
              <a:rPr lang="en-US" sz="1467" kern="100">
                <a:ea typeface="+mn-lt"/>
                <a:cs typeface="+mn-lt"/>
                <a:hlinkClick r:id="rId7">
                  <a:extLst>
                    <a:ext uri="{A12FA001-AC4F-418D-AE19-62706E023703}">
                      <ahyp:hlinkClr xmlns:ahyp="http://schemas.microsoft.com/office/drawing/2018/hyperlinkcolor" val="tx"/>
                    </a:ext>
                  </a:extLst>
                </a:hlinkClick>
              </a:rPr>
              <a:t>https://www.edutopia.org/article/shared-agreements-working-together-benefit-teachers-and-administrators/</a:t>
            </a:r>
            <a:endParaRPr lang="en-US" sz="1467" kern="100">
              <a:ea typeface="+mn-lt"/>
              <a:cs typeface="+mn-lt"/>
            </a:endParaRPr>
          </a:p>
          <a:p>
            <a:pPr marL="231642" indent="-841227">
              <a:spcAft>
                <a:spcPts val="800"/>
              </a:spcAft>
              <a:buNone/>
            </a:pPr>
            <a:r>
              <a:rPr lang="en-US" sz="1467" kern="100">
                <a:ea typeface="+mn-lt"/>
                <a:cs typeface="+mn-lt"/>
              </a:rPr>
              <a:t>VanZandt, P. (2023, July 25). </a:t>
            </a:r>
            <a:r>
              <a:rPr lang="en-US" sz="1467" i="1" kern="100">
                <a:ea typeface="+mn-lt"/>
                <a:cs typeface="+mn-lt"/>
              </a:rPr>
              <a:t>What is rose, bud, and thorn? Definition, templates and exercise.</a:t>
            </a:r>
            <a:r>
              <a:rPr lang="en-US" sz="1467" kern="100">
                <a:ea typeface="+mn-lt"/>
                <a:cs typeface="+mn-lt"/>
              </a:rPr>
              <a:t> IdeaScale. </a:t>
            </a:r>
            <a:r>
              <a:rPr lang="en-US" sz="1467" kern="100">
                <a:ea typeface="+mn-lt"/>
                <a:cs typeface="+mn-lt"/>
                <a:hlinkClick r:id="rId8">
                  <a:extLst>
                    <a:ext uri="{A12FA001-AC4F-418D-AE19-62706E023703}">
                      <ahyp:hlinkClr xmlns:ahyp="http://schemas.microsoft.com/office/drawing/2018/hyperlinkcolor" val="tx"/>
                    </a:ext>
                  </a:extLst>
                </a:hlinkClick>
              </a:rPr>
              <a:t>https://ideascale.com/blog/rose-bud-and-thorn/</a:t>
            </a:r>
          </a:p>
          <a:p>
            <a:pPr marL="231642" indent="-841227">
              <a:spcAft>
                <a:spcPts val="800"/>
              </a:spcAft>
              <a:buNone/>
            </a:pPr>
            <a:r>
              <a:rPr lang="en-US" sz="1467" kern="100">
                <a:ea typeface="+mn-lt"/>
                <a:cs typeface="+mn-lt"/>
              </a:rPr>
              <a:t>Vedantam, S., &amp; Woolley, A. (2023, September 26). </a:t>
            </a:r>
            <a:r>
              <a:rPr lang="en-US" sz="1467" i="1" kern="100">
                <a:ea typeface="+mn-lt"/>
                <a:cs typeface="+mn-lt"/>
              </a:rPr>
              <a:t>The secret to great teams.</a:t>
            </a:r>
            <a:r>
              <a:rPr lang="en-US" sz="1467" kern="100">
                <a:ea typeface="+mn-lt"/>
                <a:cs typeface="+mn-lt"/>
              </a:rPr>
              <a:t> Hidden Brain. </a:t>
            </a:r>
            <a:r>
              <a:rPr lang="en-US" sz="1467" u="sng" kern="100">
                <a:ea typeface="+mn-lt"/>
                <a:cs typeface="+mn-lt"/>
                <a:hlinkClick r:id="rId9">
                  <a:extLst>
                    <a:ext uri="{A12FA001-AC4F-418D-AE19-62706E023703}">
                      <ahyp:hlinkClr xmlns:ahyp="http://schemas.microsoft.com/office/drawing/2018/hyperlinkcolor" val="tx"/>
                    </a:ext>
                  </a:extLst>
                </a:hlinkClick>
              </a:rPr>
              <a:t>https://hiddenbrain.org/podcast/the-secret-to-great-teams/</a:t>
            </a:r>
          </a:p>
          <a:p>
            <a:pPr marL="231642" indent="-841227">
              <a:spcAft>
                <a:spcPts val="800"/>
              </a:spcAft>
              <a:buNone/>
            </a:pPr>
            <a:r>
              <a:rPr lang="en-US" sz="1467" kern="100">
                <a:ea typeface="+mn-lt"/>
                <a:cs typeface="+mn-lt"/>
              </a:rPr>
              <a:t>Welch, D., &amp; Garmston, R. J. (2007). Results-oriented agendas transform meeting into valuable collaborative events. </a:t>
            </a:r>
            <a:r>
              <a:rPr lang="en-US" sz="1467" i="1" kern="100">
                <a:ea typeface="+mn-lt"/>
                <a:cs typeface="+mn-lt"/>
              </a:rPr>
              <a:t>The Learning Professional, 28</a:t>
            </a:r>
            <a:r>
              <a:rPr lang="en-US" sz="1467" kern="100">
                <a:ea typeface="+mn-lt"/>
                <a:cs typeface="+mn-lt"/>
              </a:rPr>
              <a:t>(2). </a:t>
            </a:r>
            <a:r>
              <a:rPr lang="en-US" sz="1467" u="sng" kern="100">
                <a:ea typeface="+mn-lt"/>
                <a:cs typeface="+mn-lt"/>
                <a:hlinkClick r:id="rId10">
                  <a:extLst>
                    <a:ext uri="{A12FA001-AC4F-418D-AE19-62706E023703}">
                      <ahyp:hlinkClr xmlns:ahyp="http://schemas.microsoft.com/office/drawing/2018/hyperlinkcolor" val="tx"/>
                    </a:ext>
                  </a:extLst>
                </a:hlinkClick>
              </a:rPr>
              <a:t>https://learningforward.org/journal/time/results-oriented-agendas-transform-meeting-into-valuable-collaborative-events/</a:t>
            </a:r>
            <a:r>
              <a:rPr lang="en-US" sz="1467" kern="100">
                <a:ea typeface="+mn-lt"/>
                <a:cs typeface="+mn-lt"/>
              </a:rPr>
              <a:t> </a:t>
            </a:r>
          </a:p>
          <a:p>
            <a:pPr marL="231642" indent="-841227">
              <a:spcAft>
                <a:spcPts val="800"/>
              </a:spcAft>
              <a:buNone/>
            </a:pPr>
            <a:r>
              <a:rPr lang="en-US" sz="1467" kern="100">
                <a:ea typeface="+mn-lt"/>
                <a:cs typeface="+mn-lt"/>
              </a:rPr>
              <a:t>Woolley, A.W., Chow, R. M., Mayo, A.T., Riedl, C., &amp; Chang, J.W. (2023). Collective attention and collective intelligence: The role of hierarchy and team gender composition. </a:t>
            </a:r>
            <a:r>
              <a:rPr lang="en-US" sz="1467" i="1" kern="100">
                <a:ea typeface="+mn-lt"/>
                <a:cs typeface="+mn-lt"/>
              </a:rPr>
              <a:t>Organization Science</a:t>
            </a:r>
            <a:r>
              <a:rPr lang="en-US" sz="1467" kern="100">
                <a:ea typeface="+mn-lt"/>
                <a:cs typeface="+mn-lt"/>
              </a:rPr>
              <a:t>, </a:t>
            </a:r>
            <a:r>
              <a:rPr lang="en-US" sz="1467" i="1" kern="100">
                <a:ea typeface="+mn-lt"/>
                <a:cs typeface="+mn-lt"/>
              </a:rPr>
              <a:t>34</a:t>
            </a:r>
            <a:r>
              <a:rPr lang="en-US" sz="1467" kern="100">
                <a:ea typeface="+mn-lt"/>
                <a:cs typeface="+mn-lt"/>
              </a:rPr>
              <a:t>(3), 1315-1331. </a:t>
            </a:r>
            <a:r>
              <a:rPr lang="en-US" sz="1467" u="sng" kern="100">
                <a:ea typeface="+mn-lt"/>
                <a:cs typeface="+mn-lt"/>
                <a:hlinkClick r:id="rId11">
                  <a:extLst>
                    <a:ext uri="{A12FA001-AC4F-418D-AE19-62706E023703}">
                      <ahyp:hlinkClr xmlns:ahyp="http://schemas.microsoft.com/office/drawing/2018/hyperlinkcolor" val="tx"/>
                    </a:ext>
                  </a:extLst>
                </a:hlinkClick>
              </a:rPr>
              <a:t>https://doi.org/10.1287/orsc.2022.1602</a:t>
            </a:r>
          </a:p>
          <a:p>
            <a:pPr marL="231642" indent="-841227">
              <a:spcAft>
                <a:spcPts val="800"/>
              </a:spcAft>
              <a:buNone/>
            </a:pPr>
            <a:r>
              <a:rPr lang="en-US" sz="1467" kern="100">
                <a:ea typeface="+mn-lt"/>
                <a:cs typeface="+mn-lt"/>
              </a:rPr>
              <a:t>Yussif. (2024, February 28). Nineteen strategies for teaching teamwork in your classroom. </a:t>
            </a:r>
            <a:r>
              <a:rPr lang="en-US" sz="1467" i="1" kern="100">
                <a:ea typeface="+mn-lt"/>
                <a:cs typeface="+mn-lt"/>
              </a:rPr>
              <a:t>Classroom Management Expert. </a:t>
            </a:r>
            <a:r>
              <a:rPr lang="en-US" sz="1467" u="sng" kern="100">
                <a:ea typeface="+mn-lt"/>
                <a:cs typeface="+mn-lt"/>
                <a:hlinkClick r:id="rId12">
                  <a:extLst>
                    <a:ext uri="{A12FA001-AC4F-418D-AE19-62706E023703}">
                      <ahyp:hlinkClr xmlns:ahyp="http://schemas.microsoft.com/office/drawing/2018/hyperlinkcolor" val="tx"/>
                    </a:ext>
                  </a:extLst>
                </a:hlinkClick>
              </a:rPr>
              <a:t>https://classroommanagementexpert.com/blog/19-strategies-for-teaching-teamwork-in-your-classroom/</a:t>
            </a:r>
            <a:endParaRPr lang="en-US" sz="1467" kern="100">
              <a:ea typeface="+mn-lt"/>
              <a:cs typeface="+mn-lt"/>
              <a:hlinkClick r:id="rId12">
                <a:extLst>
                  <a:ext uri="{A12FA001-AC4F-418D-AE19-62706E023703}">
                    <ahyp:hlinkClr xmlns:ahyp="http://schemas.microsoft.com/office/drawing/2018/hyperlinkcolor" val="tx"/>
                  </a:ext>
                </a:extLst>
              </a:hlinkClick>
            </a:endParaRPr>
          </a:p>
          <a:p>
            <a:pPr marL="231642" indent="-841227">
              <a:spcAft>
                <a:spcPts val="800"/>
              </a:spcAft>
              <a:buNone/>
            </a:pPr>
            <a:endParaRPr lang="en-US" sz="1467" kern="100">
              <a:latin typeface="Aptos"/>
              <a:ea typeface="Calibri"/>
              <a:cs typeface="Times New Roman"/>
            </a:endParaRPr>
          </a:p>
          <a:p>
            <a:pPr marL="231642" indent="-841227">
              <a:spcAft>
                <a:spcPts val="800"/>
              </a:spcAft>
              <a:buNone/>
            </a:pPr>
            <a:endParaRPr lang="en-US">
              <a:latin typeface="Aptos"/>
              <a:ea typeface="Calibri"/>
              <a:cs typeface="Calibri"/>
            </a:endParaRPr>
          </a:p>
        </p:txBody>
      </p:sp>
    </p:spTree>
    <p:extLst>
      <p:ext uri="{BB962C8B-B14F-4D97-AF65-F5344CB8AC3E}">
        <p14:creationId xmlns:p14="http://schemas.microsoft.com/office/powerpoint/2010/main" val="2682211459"/>
      </p:ext>
    </p:extLst>
  </p:cSld>
  <p:clrMapOvr>
    <a:masterClrMapping/>
  </p:clrMapOvr>
</p:sld>
</file>

<file path=ppt/theme/theme1.xml><?xml version="1.0" encoding="utf-8"?>
<a:theme xmlns:a="http://schemas.openxmlformats.org/drawingml/2006/main" name="MoEdu SAIL PPT">
  <a:themeElements>
    <a:clrScheme name="MoEdu-SAIL Colors">
      <a:dk1>
        <a:sysClr val="windowText" lastClr="000000"/>
      </a:dk1>
      <a:lt1>
        <a:sysClr val="window" lastClr="FFFFFF"/>
      </a:lt1>
      <a:dk2>
        <a:srgbClr val="005579"/>
      </a:dk2>
      <a:lt2>
        <a:srgbClr val="C6C7C6"/>
      </a:lt2>
      <a:accent1>
        <a:srgbClr val="00A89E"/>
      </a:accent1>
      <a:accent2>
        <a:srgbClr val="5CA1D6"/>
      </a:accent2>
      <a:accent3>
        <a:srgbClr val="6D6E71"/>
      </a:accent3>
      <a:accent4>
        <a:srgbClr val="F2B71B"/>
      </a:accent4>
      <a:accent5>
        <a:srgbClr val="7FC344"/>
      </a:accent5>
      <a:accent6>
        <a:srgbClr val="F26D65"/>
      </a:accent6>
      <a:hlink>
        <a:srgbClr val="005579"/>
      </a:hlink>
      <a:folHlink>
        <a:srgbClr val="5CA1D6"/>
      </a:folHlink>
    </a:clrScheme>
    <a:fontScheme name="MoEdu-SAIL">
      <a:majorFont>
        <a:latin typeface="Apto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Edu-SAIL Template for CT Part 2 06.09.25 cb.potx" id="{2FC4A9DA-8EE8-4715-8E03-03C85FCC5C1E}" vid="{00D136A1-E61E-43E5-925F-011C42BCD060}"/>
    </a:ext>
  </a:extLst>
</a:theme>
</file>

<file path=ppt/theme/theme2.xml><?xml version="1.0" encoding="utf-8"?>
<a:theme xmlns:a="http://schemas.openxmlformats.org/drawingml/2006/main" name="1_MoEdu SAIL PPT">
  <a:themeElements>
    <a:clrScheme name="MoEdu-SAIL Colors">
      <a:dk1>
        <a:sysClr val="windowText" lastClr="000000"/>
      </a:dk1>
      <a:lt1>
        <a:sysClr val="window" lastClr="FFFFFF"/>
      </a:lt1>
      <a:dk2>
        <a:srgbClr val="005579"/>
      </a:dk2>
      <a:lt2>
        <a:srgbClr val="C6C7C6"/>
      </a:lt2>
      <a:accent1>
        <a:srgbClr val="00A89E"/>
      </a:accent1>
      <a:accent2>
        <a:srgbClr val="5CA1D6"/>
      </a:accent2>
      <a:accent3>
        <a:srgbClr val="6D6E71"/>
      </a:accent3>
      <a:accent4>
        <a:srgbClr val="F2B71B"/>
      </a:accent4>
      <a:accent5>
        <a:srgbClr val="7FC344"/>
      </a:accent5>
      <a:accent6>
        <a:srgbClr val="F26D65"/>
      </a:accent6>
      <a:hlink>
        <a:srgbClr val="005579"/>
      </a:hlink>
      <a:folHlink>
        <a:srgbClr val="5CA1D6"/>
      </a:folHlink>
    </a:clrScheme>
    <a:fontScheme name="MoEdu-SAIL">
      <a:majorFont>
        <a:latin typeface="Apto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Edu-SAIL Template for CT Part 2 06.09.25 cb.potx" id="{2FC4A9DA-8EE8-4715-8E03-03C85FCC5C1E}" vid="{00D136A1-E61E-43E5-925F-011C42BCD060}"/>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c1253f3-7ed0-403d-91ae-a3ec36b7534c" xsi:nil="true"/>
    <lcf76f155ced4ddcb4097134ff3c332f xmlns="abf19523-dd3e-44b4-aa5b-ebc923d065a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005CE87BB0324EA832688D3E004320" ma:contentTypeVersion="14" ma:contentTypeDescription="Create a new document." ma:contentTypeScope="" ma:versionID="0c91e8415ae991df342005a22fe0f771">
  <xsd:schema xmlns:xsd="http://www.w3.org/2001/XMLSchema" xmlns:xs="http://www.w3.org/2001/XMLSchema" xmlns:p="http://schemas.microsoft.com/office/2006/metadata/properties" xmlns:ns2="abf19523-dd3e-44b4-aa5b-ebc923d065a5" xmlns:ns3="bc1253f3-7ed0-403d-91ae-a3ec36b7534c" targetNamespace="http://schemas.microsoft.com/office/2006/metadata/properties" ma:root="true" ma:fieldsID="7463dcf4961d33ff6ee9b043f99668e0" ns2:_="" ns3:_="">
    <xsd:import namespace="abf19523-dd3e-44b4-aa5b-ebc923d065a5"/>
    <xsd:import namespace="bc1253f3-7ed0-403d-91ae-a3ec36b7534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f19523-dd3e-44b4-aa5b-ebc923d065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ab86591-d70f-4a96-900c-bfbe5e6a318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c1253f3-7ed0-403d-91ae-a3ec36b7534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962a2b7-3efe-4cb0-9e1e-e8f1afe90310}" ma:internalName="TaxCatchAll" ma:showField="CatchAllData" ma:web="bc1253f3-7ed0-403d-91ae-a3ec36b753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B6DD12-28CB-4162-AF1C-A6E154D719C4}">
  <ds:schemaRefs>
    <ds:schemaRef ds:uri="abf19523-dd3e-44b4-aa5b-ebc923d065a5"/>
    <ds:schemaRef ds:uri="bc1253f3-7ed0-403d-91ae-a3ec36b7534c"/>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576DF14-E1BC-4C64-8BC4-AAB3FAB4B882}">
  <ds:schemaRefs>
    <ds:schemaRef ds:uri="abf19523-dd3e-44b4-aa5b-ebc923d065a5"/>
    <ds:schemaRef ds:uri="bc1253f3-7ed0-403d-91ae-a3ec36b753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70F5AF3-78DD-4D68-9714-1DCBCA37F2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TotalTime>
  <Words>22163</Words>
  <Application>Microsoft Office PowerPoint</Application>
  <PresentationFormat>Widescreen</PresentationFormat>
  <Paragraphs>1693</Paragraphs>
  <Slides>92</Slides>
  <Notes>91</Notes>
  <HiddenSlides>0</HiddenSlides>
  <MMClips>4</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92</vt:i4>
      </vt:variant>
    </vt:vector>
  </HeadingPairs>
  <TitlesOfParts>
    <vt:vector size="101" baseType="lpstr">
      <vt:lpstr>Arial</vt:lpstr>
      <vt:lpstr>Times New Roman</vt:lpstr>
      <vt:lpstr>Calibri</vt:lpstr>
      <vt:lpstr>Aptos</vt:lpstr>
      <vt:lpstr>Courier New</vt:lpstr>
      <vt:lpstr>Arial,Sans-Serif</vt:lpstr>
      <vt:lpstr>Wingdings</vt:lpstr>
      <vt:lpstr>MoEdu SAIL PPT</vt:lpstr>
      <vt:lpstr>1_MoEdu SAIL PPT</vt:lpstr>
      <vt:lpstr>Hidden Slide Intro</vt:lpstr>
      <vt:lpstr>Hidden Slide #1</vt:lpstr>
      <vt:lpstr>Hidden Slide #2</vt:lpstr>
      <vt:lpstr>Hidden Slide #3</vt:lpstr>
      <vt:lpstr>Hidden Slide #4</vt:lpstr>
      <vt:lpstr>Hidden Slide #5</vt:lpstr>
      <vt:lpstr>Hidden Slide #6</vt:lpstr>
      <vt:lpstr>Hidden Slide #7</vt:lpstr>
      <vt:lpstr>Hidden Slide #10</vt:lpstr>
      <vt:lpstr>Collaborative Teams</vt:lpstr>
      <vt:lpstr>Acknowledgements</vt:lpstr>
      <vt:lpstr>Welcome and Introductions</vt:lpstr>
      <vt:lpstr>Norms</vt:lpstr>
      <vt:lpstr>District Continuous Improvement (DCI) Framework</vt:lpstr>
      <vt:lpstr>DCI-MTSS Framework </vt:lpstr>
      <vt:lpstr>C.T. Alignment with Missouri Teacher &amp; Leader Standards </vt:lpstr>
      <vt:lpstr>C.T. Alignment with Missouri Teacher and Leader Standards </vt:lpstr>
      <vt:lpstr>Collaborative Teams Infographic</vt:lpstr>
      <vt:lpstr>Collaborative Teams Practice Profile</vt:lpstr>
      <vt:lpstr>Part 3</vt:lpstr>
      <vt:lpstr>Session-at-a-Glance</vt:lpstr>
      <vt:lpstr>Part 3: Learning Objectives  </vt:lpstr>
      <vt:lpstr>Part 3: Essential Questions</vt:lpstr>
      <vt:lpstr>Collaborative Team Framework</vt:lpstr>
      <vt:lpstr>Group Processes for  Team Collaboration</vt:lpstr>
      <vt:lpstr>Rose, Thorn, Bud</vt:lpstr>
      <vt:lpstr>Agendas &amp; Minutes</vt:lpstr>
      <vt:lpstr>Purpose of a Team Agenda</vt:lpstr>
      <vt:lpstr>Components of Effective Agendas</vt:lpstr>
      <vt:lpstr>Components of Effective Agendas (cont)</vt:lpstr>
      <vt:lpstr>Strengthening the Power of Agendas</vt:lpstr>
      <vt:lpstr>Strategies for Positive and Productive Team Meetings</vt:lpstr>
      <vt:lpstr>Reflecting on Team Agendas</vt:lpstr>
      <vt:lpstr>Designing an Effective Team Agenda</vt:lpstr>
      <vt:lpstr>Benefits of Meeting Minutes</vt:lpstr>
      <vt:lpstr>Essential Components of Effective Minutes</vt:lpstr>
      <vt:lpstr>Combine and Align Team  Minutes with the Agenda</vt:lpstr>
      <vt:lpstr>Tips for Writing Effective Minutes</vt:lpstr>
      <vt:lpstr>Tips for Communicating Minutes</vt:lpstr>
      <vt:lpstr>Using Team Minutes</vt:lpstr>
      <vt:lpstr>Making it Happen. Implementing an Effective Agenda and Minutes</vt:lpstr>
      <vt:lpstr>Reflecting on Team Minutes</vt:lpstr>
      <vt:lpstr>Group Norms  Working Agreements</vt:lpstr>
      <vt:lpstr>Norms Definition</vt:lpstr>
      <vt:lpstr>Purpose of Norms</vt:lpstr>
      <vt:lpstr>Keys to Effective Team Norms</vt:lpstr>
      <vt:lpstr>Examples of Team Norms  </vt:lpstr>
      <vt:lpstr>Examples of Norms that Address  Disagreement</vt:lpstr>
      <vt:lpstr>Holding Each Other Accountable</vt:lpstr>
      <vt:lpstr>Monitoring Norms</vt:lpstr>
      <vt:lpstr>Norms Monitoring Chart</vt:lpstr>
      <vt:lpstr>Revising and Adding Norms</vt:lpstr>
      <vt:lpstr>Video Reflections</vt:lpstr>
      <vt:lpstr>Developing Meeting Norms</vt:lpstr>
      <vt:lpstr>Reflecting on Current Norms</vt:lpstr>
      <vt:lpstr>Decision Making Consensus Building</vt:lpstr>
      <vt:lpstr>Consensus Building Definition</vt:lpstr>
      <vt:lpstr>Four Team Decision Making  Methods</vt:lpstr>
      <vt:lpstr>What is Consensus Decision Making?</vt:lpstr>
      <vt:lpstr>Video Reflections Consensus Decision Making </vt:lpstr>
      <vt:lpstr>Process for Consensus </vt:lpstr>
      <vt:lpstr>Video Reflections Process for Consensus</vt:lpstr>
      <vt:lpstr>Consensus Building Process</vt:lpstr>
      <vt:lpstr>Key Guidelines for Consensus</vt:lpstr>
      <vt:lpstr>Fist to Five</vt:lpstr>
      <vt:lpstr>Addressing Controversy</vt:lpstr>
      <vt:lpstr>Reflecting on Consensus Building</vt:lpstr>
      <vt:lpstr>Protocols</vt:lpstr>
      <vt:lpstr>A Rationale for Protocols</vt:lpstr>
      <vt:lpstr>Benefits of a Protocol</vt:lpstr>
      <vt:lpstr>Types of C.T. Tasks that Benefit from a Protocol </vt:lpstr>
      <vt:lpstr>Example of a Protocol for Unwrapping Standards</vt:lpstr>
      <vt:lpstr>Example of a Protocol for Unwrapping Standards (cont.)</vt:lpstr>
      <vt:lpstr> Leading Teams with Data Protocols</vt:lpstr>
      <vt:lpstr>Leading Teams… Video Reflections</vt:lpstr>
      <vt:lpstr>Basic Process for the Use of Data Protocols</vt:lpstr>
      <vt:lpstr>Sample Protocols</vt:lpstr>
      <vt:lpstr>Reflecting on Team Protocols</vt:lpstr>
      <vt:lpstr>Collaboration thrives when group processes are intentionally designed to promote shared decision making, mutual accountability, and collective problem solving. </vt:lpstr>
      <vt:lpstr>Part 3: Essential Questions Repeated</vt:lpstr>
      <vt:lpstr>Next Steps Action Plan, Part 3</vt:lpstr>
      <vt:lpstr>Closing and Thank You!</vt:lpstr>
      <vt:lpstr>References for all Collaborative Teams Modules</vt:lpstr>
      <vt:lpstr>References, Page 2</vt:lpstr>
      <vt:lpstr>References, Page 3</vt:lpstr>
      <vt:lpstr>References, Page 4</vt:lpstr>
      <vt:lpstr>References, Page 5</vt:lpstr>
      <vt:lpstr>References, Page 6</vt:lpstr>
      <vt:lpstr>References, Page 7</vt:lpstr>
      <vt:lpstr>References, Page 8</vt:lpstr>
      <vt:lpstr>References, Page 9</vt:lpstr>
      <vt:lpstr>References, Page 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Nikki Crawford</dc:creator>
  <cp:lastModifiedBy>Cynthia C Beckmann</cp:lastModifiedBy>
  <cp:revision>1</cp:revision>
  <dcterms:created xsi:type="dcterms:W3CDTF">2023-12-12T15:43:19Z</dcterms:created>
  <dcterms:modified xsi:type="dcterms:W3CDTF">2025-08-13T13:47:09Z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0x010100AF005CE87BB0324EA832688D3E004320</vt:lpwstr>
  </property>
  <property fmtid="{D5CDD505-2E9C-101B-9397-08002B2CF9AE}" pid="3" name="MediaServiceImageTags">
    <vt:lpwstr/>
  </property>
</Properties>
</file>